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70" r:id="rId1"/>
    <p:sldMasterId id="2147483671" r:id="rId2"/>
  </p:sldMasterIdLst>
  <p:notesMasterIdLst>
    <p:notesMasterId r:id="rId34"/>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Lst>
  <p:sldSz cx="9144000" cy="5143500" type="screen16x9"/>
  <p:notesSz cx="6858000" cy="9144000"/>
  <p:embeddedFontLst>
    <p:embeddedFont>
      <p:font typeface="Barlow" panose="020B0604020202020204" charset="0"/>
      <p:regular r:id="rId35"/>
      <p:bold r:id="rId36"/>
      <p:italic r:id="rId37"/>
      <p:boldItalic r:id="rId38"/>
    </p:embeddedFont>
    <p:embeddedFont>
      <p:font typeface="Barlow Light" panose="020B0604020202020204" charset="0"/>
      <p:regular r:id="rId39"/>
      <p:bold r:id="rId40"/>
      <p:italic r:id="rId41"/>
      <p:boldItalic r:id="rId42"/>
    </p:embeddedFont>
    <p:embeddedFont>
      <p:font typeface="Calibri" panose="020F0502020204030204" pitchFamily="34" charset="0"/>
      <p:regular r:id="rId43"/>
      <p:bold r:id="rId44"/>
      <p:italic r:id="rId45"/>
      <p:boldItalic r:id="rId46"/>
    </p:embeddedFont>
    <p:embeddedFont>
      <p:font typeface="Miriam Libre" panose="020B0604020202020204" charset="-79"/>
      <p:regular r:id="rId47"/>
      <p:bold r:id="rId48"/>
    </p:embeddedFont>
    <p:embeddedFont>
      <p:font typeface="Nixie One" panose="020B0604020202020204" charset="0"/>
      <p:regular r:id="rId49"/>
    </p:embeddedFont>
    <p:embeddedFont>
      <p:font typeface="Roboto" panose="020B0604020202020204" charset="0"/>
      <p:regular r:id="rId50"/>
      <p:bold r:id="rId51"/>
      <p:italic r:id="rId52"/>
      <p:boldItalic r:id="rId53"/>
    </p:embeddedFont>
    <p:embeddedFont>
      <p:font typeface="Ubuntu" panose="020B0604020202020204" charset="0"/>
      <p:regular r:id="rId54"/>
      <p:bold r:id="rId55"/>
      <p:italic r:id="rId56"/>
      <p:boldItalic r:id="rId57"/>
    </p:embeddedFont>
    <p:embeddedFont>
      <p:font typeface="Varela Round" panose="020B0604020202020204" charset="-79"/>
      <p:regular r:id="rId58"/>
    </p:embeddedFont>
    <p:embeddedFont>
      <p:font typeface="Work Sans" panose="020B0604020202020204" charset="0"/>
      <p:regular r:id="rId59"/>
      <p:bold r:id="rId60"/>
      <p:italic r:id="rId61"/>
      <p:boldItalic r:id="rId6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3EB2815-9D03-459D-A43F-D63FA856C963}">
  <a:tblStyle styleId="{43EB2815-9D03-459D-A43F-D63FA856C96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778"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font" Target="fonts/font16.fntdata"/><Relationship Id="rId55" Type="http://schemas.openxmlformats.org/officeDocument/2006/relationships/font" Target="fonts/font21.fntdata"/><Relationship Id="rId63"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font" Target="fonts/font19.fntdata"/><Relationship Id="rId58" Type="http://schemas.openxmlformats.org/officeDocument/2006/relationships/font" Target="fonts/font24.fntdata"/><Relationship Id="rId66"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font" Target="fonts/font27.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56" Type="http://schemas.openxmlformats.org/officeDocument/2006/relationships/font" Target="fonts/font22.fntdata"/><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font" Target="fonts/font17.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4.fntdata"/><Relationship Id="rId46" Type="http://schemas.openxmlformats.org/officeDocument/2006/relationships/font" Target="fonts/font12.fntdata"/><Relationship Id="rId59" Type="http://schemas.openxmlformats.org/officeDocument/2006/relationships/font" Target="fonts/font25.fntdata"/><Relationship Id="rId20" Type="http://schemas.openxmlformats.org/officeDocument/2006/relationships/slide" Target="slides/slide18.xml"/><Relationship Id="rId41" Type="http://schemas.openxmlformats.org/officeDocument/2006/relationships/font" Target="fonts/font7.fntdata"/><Relationship Id="rId54" Type="http://schemas.openxmlformats.org/officeDocument/2006/relationships/font" Target="fonts/font20.fntdata"/><Relationship Id="rId62" Type="http://schemas.openxmlformats.org/officeDocument/2006/relationships/font" Target="fonts/font28.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2.fntdata"/><Relationship Id="rId49" Type="http://schemas.openxmlformats.org/officeDocument/2006/relationships/font" Target="fonts/font15.fntdata"/><Relationship Id="rId57" Type="http://schemas.openxmlformats.org/officeDocument/2006/relationships/font" Target="fonts/font23.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10.fntdata"/><Relationship Id="rId52" Type="http://schemas.openxmlformats.org/officeDocument/2006/relationships/font" Target="fonts/font18.fntdata"/><Relationship Id="rId60" Type="http://schemas.openxmlformats.org/officeDocument/2006/relationships/font" Target="fonts/font26.fntdata"/><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g587dcae5d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9" name="Google Shape;469;g587dcae5d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g656b25fe7d_0_8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9" name="Google Shape;629;g656b25fe7d_0_8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g718601908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5" name="Google Shape;635;g718601908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g656b25fe7d_0_8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1" name="Google Shape;641;g656b25fe7d_0_8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g656b25fe7d_0_8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7" name="Google Shape;647;g656b25fe7d_0_8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g656b25fe7d_0_10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3" name="Google Shape;653;g656b25fe7d_0_10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g656b25fe7d_0_8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9" name="Google Shape;659;g656b25fe7d_0_8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Google Shape;673;g656b25fe7d_0_8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4" name="Google Shape;674;g656b25fe7d_0_8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g6b1ba1a873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3" name="Google Shape;683;g6b1ba1a873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Google Shape;688;g656b25fe7d_0_8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9" name="Google Shape;689;g656b25fe7d_0_8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g656b25fe7d_0_9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2" name="Google Shape;702;g656b25fe7d_0_9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764a560ab4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9" name="Google Shape;479;g764a560ab4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Google Shape;713;g656b25fe7d_0_9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4" name="Google Shape;714;g656b25fe7d_0_9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8"/>
        <p:cNvGrpSpPr/>
        <p:nvPr/>
      </p:nvGrpSpPr>
      <p:grpSpPr>
        <a:xfrm>
          <a:off x="0" y="0"/>
          <a:ext cx="0" cy="0"/>
          <a:chOff x="0" y="0"/>
          <a:chExt cx="0" cy="0"/>
        </a:xfrm>
      </p:grpSpPr>
      <p:sp>
        <p:nvSpPr>
          <p:cNvPr id="719" name="Google Shape;719;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0" name="Google Shape;720;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4"/>
        <p:cNvGrpSpPr/>
        <p:nvPr/>
      </p:nvGrpSpPr>
      <p:grpSpPr>
        <a:xfrm>
          <a:off x="0" y="0"/>
          <a:ext cx="0" cy="0"/>
          <a:chOff x="0" y="0"/>
          <a:chExt cx="0" cy="0"/>
        </a:xfrm>
      </p:grpSpPr>
      <p:sp>
        <p:nvSpPr>
          <p:cNvPr id="745" name="Google Shape;745;g35ed75ccf_0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6" name="Google Shape;746;g35ed75ccf_0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Google Shape;763;g656b25fe7d_0_9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4" name="Google Shape;764;g656b25fe7d_0_9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g656b25fe7d_0_9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2" name="Google Shape;772;g656b25fe7d_0_9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6"/>
        <p:cNvGrpSpPr/>
        <p:nvPr/>
      </p:nvGrpSpPr>
      <p:grpSpPr>
        <a:xfrm>
          <a:off x="0" y="0"/>
          <a:ext cx="0" cy="0"/>
          <a:chOff x="0" y="0"/>
          <a:chExt cx="0" cy="0"/>
        </a:xfrm>
      </p:grpSpPr>
      <p:sp>
        <p:nvSpPr>
          <p:cNvPr id="777" name="Google Shape;777;g656b25fe7d_0_10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8" name="Google Shape;778;g656b25fe7d_0_10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4"/>
        <p:cNvGrpSpPr/>
        <p:nvPr/>
      </p:nvGrpSpPr>
      <p:grpSpPr>
        <a:xfrm>
          <a:off x="0" y="0"/>
          <a:ext cx="0" cy="0"/>
          <a:chOff x="0" y="0"/>
          <a:chExt cx="0" cy="0"/>
        </a:xfrm>
      </p:grpSpPr>
      <p:sp>
        <p:nvSpPr>
          <p:cNvPr id="785" name="Google Shape;785;g656b25fe7d_0_9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6" name="Google Shape;786;g656b25fe7d_0_9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3"/>
        <p:cNvGrpSpPr/>
        <p:nvPr/>
      </p:nvGrpSpPr>
      <p:grpSpPr>
        <a:xfrm>
          <a:off x="0" y="0"/>
          <a:ext cx="0" cy="0"/>
          <a:chOff x="0" y="0"/>
          <a:chExt cx="0" cy="0"/>
        </a:xfrm>
      </p:grpSpPr>
      <p:sp>
        <p:nvSpPr>
          <p:cNvPr id="794" name="Google Shape;794;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5" name="Google Shape;795;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5"/>
        <p:cNvGrpSpPr/>
        <p:nvPr/>
      </p:nvGrpSpPr>
      <p:grpSpPr>
        <a:xfrm>
          <a:off x="0" y="0"/>
          <a:ext cx="0" cy="0"/>
          <a:chOff x="0" y="0"/>
          <a:chExt cx="0" cy="0"/>
        </a:xfrm>
      </p:grpSpPr>
      <p:sp>
        <p:nvSpPr>
          <p:cNvPr id="806" name="Google Shape;806;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7" name="Google Shape;807;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2"/>
        <p:cNvGrpSpPr/>
        <p:nvPr/>
      </p:nvGrpSpPr>
      <p:grpSpPr>
        <a:xfrm>
          <a:off x="0" y="0"/>
          <a:ext cx="0" cy="0"/>
          <a:chOff x="0" y="0"/>
          <a:chExt cx="0" cy="0"/>
        </a:xfrm>
      </p:grpSpPr>
      <p:sp>
        <p:nvSpPr>
          <p:cNvPr id="813" name="Google Shape;813;g656b25fe7d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4" name="Google Shape;814;g656b25fe7d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3" name="Google Shape;533;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5"/>
        <p:cNvGrpSpPr/>
        <p:nvPr/>
      </p:nvGrpSpPr>
      <p:grpSpPr>
        <a:xfrm>
          <a:off x="0" y="0"/>
          <a:ext cx="0" cy="0"/>
          <a:chOff x="0" y="0"/>
          <a:chExt cx="0" cy="0"/>
        </a:xfrm>
      </p:grpSpPr>
      <p:sp>
        <p:nvSpPr>
          <p:cNvPr id="916" name="Google Shape;916;g656b25fe7d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7" name="Google Shape;917;g656b25fe7d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8"/>
        <p:cNvGrpSpPr/>
        <p:nvPr/>
      </p:nvGrpSpPr>
      <p:grpSpPr>
        <a:xfrm>
          <a:off x="0" y="0"/>
          <a:ext cx="0" cy="0"/>
          <a:chOff x="0" y="0"/>
          <a:chExt cx="0" cy="0"/>
        </a:xfrm>
      </p:grpSpPr>
      <p:sp>
        <p:nvSpPr>
          <p:cNvPr id="1369" name="Google Shape;1369;g656b25fe7d_0_5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0" name="Google Shape;1370;g656b25fe7d_0_5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g5ab57a288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6" name="Google Shape;556;g5ab57a288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3" name="Google Shape;58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g656b25fe7d_0_8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1" name="Google Shape;591;g656b25fe7d_0_8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g656b25fe7d_0_8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7" name="Google Shape;617;g656b25fe7d_0_8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g656b25fe7d_0_8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3" name="Google Shape;623;g656b25fe7d_0_8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122525" y="1991825"/>
            <a:ext cx="4899000" cy="1159800"/>
          </a:xfrm>
          <a:prstGeom prst="rect">
            <a:avLst/>
          </a:prstGeom>
        </p:spPr>
        <p:txBody>
          <a:bodyPr spcFirstLastPara="1" wrap="square" lIns="91425" tIns="91425" rIns="91425" bIns="91425" anchor="ctr" anchorCtr="0">
            <a:noAutofit/>
          </a:bodyPr>
          <a:lstStyle>
            <a:lvl1pPr lvl="0" algn="ctr">
              <a:spcBef>
                <a:spcPts val="0"/>
              </a:spcBef>
              <a:spcAft>
                <a:spcPts val="0"/>
              </a:spcAft>
              <a:buClr>
                <a:srgbClr val="000000"/>
              </a:buClr>
              <a:buSzPts val="4600"/>
              <a:buNone/>
              <a:defRPr sz="4600">
                <a:solidFill>
                  <a:srgbClr val="000000"/>
                </a:solidFill>
              </a:defRPr>
            </a:lvl1pPr>
            <a:lvl2pPr lvl="1" algn="ctr">
              <a:spcBef>
                <a:spcPts val="0"/>
              </a:spcBef>
              <a:spcAft>
                <a:spcPts val="0"/>
              </a:spcAft>
              <a:buClr>
                <a:srgbClr val="000000"/>
              </a:buClr>
              <a:buSzPts val="4600"/>
              <a:buNone/>
              <a:defRPr sz="4600">
                <a:solidFill>
                  <a:srgbClr val="000000"/>
                </a:solidFill>
              </a:defRPr>
            </a:lvl2pPr>
            <a:lvl3pPr lvl="2" algn="ctr">
              <a:spcBef>
                <a:spcPts val="0"/>
              </a:spcBef>
              <a:spcAft>
                <a:spcPts val="0"/>
              </a:spcAft>
              <a:buClr>
                <a:srgbClr val="000000"/>
              </a:buClr>
              <a:buSzPts val="4600"/>
              <a:buNone/>
              <a:defRPr sz="4600">
                <a:solidFill>
                  <a:srgbClr val="000000"/>
                </a:solidFill>
              </a:defRPr>
            </a:lvl3pPr>
            <a:lvl4pPr lvl="3" algn="ctr">
              <a:spcBef>
                <a:spcPts val="0"/>
              </a:spcBef>
              <a:spcAft>
                <a:spcPts val="0"/>
              </a:spcAft>
              <a:buClr>
                <a:srgbClr val="000000"/>
              </a:buClr>
              <a:buSzPts val="4600"/>
              <a:buNone/>
              <a:defRPr sz="4600">
                <a:solidFill>
                  <a:srgbClr val="000000"/>
                </a:solidFill>
              </a:defRPr>
            </a:lvl4pPr>
            <a:lvl5pPr lvl="4" algn="ctr">
              <a:spcBef>
                <a:spcPts val="0"/>
              </a:spcBef>
              <a:spcAft>
                <a:spcPts val="0"/>
              </a:spcAft>
              <a:buClr>
                <a:srgbClr val="000000"/>
              </a:buClr>
              <a:buSzPts val="4600"/>
              <a:buNone/>
              <a:defRPr sz="4600">
                <a:solidFill>
                  <a:srgbClr val="000000"/>
                </a:solidFill>
              </a:defRPr>
            </a:lvl5pPr>
            <a:lvl6pPr lvl="5" algn="ctr">
              <a:spcBef>
                <a:spcPts val="0"/>
              </a:spcBef>
              <a:spcAft>
                <a:spcPts val="0"/>
              </a:spcAft>
              <a:buClr>
                <a:srgbClr val="000000"/>
              </a:buClr>
              <a:buSzPts val="4600"/>
              <a:buNone/>
              <a:defRPr sz="4600">
                <a:solidFill>
                  <a:srgbClr val="000000"/>
                </a:solidFill>
              </a:defRPr>
            </a:lvl6pPr>
            <a:lvl7pPr lvl="6" algn="ctr">
              <a:spcBef>
                <a:spcPts val="0"/>
              </a:spcBef>
              <a:spcAft>
                <a:spcPts val="0"/>
              </a:spcAft>
              <a:buClr>
                <a:srgbClr val="000000"/>
              </a:buClr>
              <a:buSzPts val="4600"/>
              <a:buNone/>
              <a:defRPr sz="4600">
                <a:solidFill>
                  <a:srgbClr val="000000"/>
                </a:solidFill>
              </a:defRPr>
            </a:lvl7pPr>
            <a:lvl8pPr lvl="7" algn="ctr">
              <a:spcBef>
                <a:spcPts val="0"/>
              </a:spcBef>
              <a:spcAft>
                <a:spcPts val="0"/>
              </a:spcAft>
              <a:buClr>
                <a:srgbClr val="000000"/>
              </a:buClr>
              <a:buSzPts val="4600"/>
              <a:buNone/>
              <a:defRPr sz="4600">
                <a:solidFill>
                  <a:srgbClr val="000000"/>
                </a:solidFill>
              </a:defRPr>
            </a:lvl8pPr>
            <a:lvl9pPr lvl="8" algn="ctr">
              <a:spcBef>
                <a:spcPts val="0"/>
              </a:spcBef>
              <a:spcAft>
                <a:spcPts val="0"/>
              </a:spcAft>
              <a:buClr>
                <a:srgbClr val="000000"/>
              </a:buClr>
              <a:buSzPts val="4600"/>
              <a:buNone/>
              <a:defRPr sz="4600">
                <a:solidFill>
                  <a:srgbClr val="000000"/>
                </a:solidFill>
              </a:defRPr>
            </a:lvl9pPr>
          </a:lstStyle>
          <a:p>
            <a:endParaRPr/>
          </a:p>
        </p:txBody>
      </p:sp>
      <p:sp>
        <p:nvSpPr>
          <p:cNvPr id="11" name="Google Shape;11;p2"/>
          <p:cNvSpPr/>
          <p:nvPr/>
        </p:nvSpPr>
        <p:spPr>
          <a:xfrm>
            <a:off x="0" y="0"/>
            <a:ext cx="9144000" cy="5143500"/>
          </a:xfrm>
          <a:prstGeom prst="frame">
            <a:avLst>
              <a:gd name="adj1" fmla="val 4376"/>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12;p2"/>
          <p:cNvGrpSpPr/>
          <p:nvPr/>
        </p:nvGrpSpPr>
        <p:grpSpPr>
          <a:xfrm>
            <a:off x="557947" y="-9"/>
            <a:ext cx="1564584" cy="2825099"/>
            <a:chOff x="0" y="855663"/>
            <a:chExt cx="1257300" cy="2270250"/>
          </a:xfrm>
        </p:grpSpPr>
        <p:sp>
          <p:nvSpPr>
            <p:cNvPr id="13" name="Google Shape;13;p2"/>
            <p:cNvSpPr/>
            <p:nvPr/>
          </p:nvSpPr>
          <p:spPr>
            <a:xfrm>
              <a:off x="277813" y="2616200"/>
              <a:ext cx="230100" cy="20700"/>
            </a:xfrm>
            <a:custGeom>
              <a:avLst/>
              <a:gdLst/>
              <a:ahLst/>
              <a:cxnLst/>
              <a:rect l="l" t="t" r="r" b="b"/>
              <a:pathLst>
                <a:path w="120000" h="120000" extrusionOk="0">
                  <a:moveTo>
                    <a:pt x="111627" y="0"/>
                  </a:moveTo>
                  <a:cubicBezTo>
                    <a:pt x="5581" y="0"/>
                    <a:pt x="5581" y="0"/>
                    <a:pt x="5581" y="0"/>
                  </a:cubicBezTo>
                  <a:cubicBezTo>
                    <a:pt x="2790" y="0"/>
                    <a:pt x="0" y="30000"/>
                    <a:pt x="0" y="60000"/>
                  </a:cubicBezTo>
                  <a:cubicBezTo>
                    <a:pt x="0" y="90000"/>
                    <a:pt x="2790" y="120000"/>
                    <a:pt x="5581" y="120000"/>
                  </a:cubicBezTo>
                  <a:cubicBezTo>
                    <a:pt x="111627" y="120000"/>
                    <a:pt x="111627" y="120000"/>
                    <a:pt x="111627" y="120000"/>
                  </a:cubicBezTo>
                  <a:cubicBezTo>
                    <a:pt x="117209" y="120000"/>
                    <a:pt x="120000" y="90000"/>
                    <a:pt x="120000" y="60000"/>
                  </a:cubicBezTo>
                  <a:cubicBezTo>
                    <a:pt x="120000" y="30000"/>
                    <a:pt x="117209" y="0"/>
                    <a:pt x="1116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Google Shape;14;p2"/>
            <p:cNvSpPr/>
            <p:nvPr/>
          </p:nvSpPr>
          <p:spPr>
            <a:xfrm>
              <a:off x="0" y="2208213"/>
              <a:ext cx="1257300" cy="917700"/>
            </a:xfrm>
            <a:custGeom>
              <a:avLst/>
              <a:gdLst/>
              <a:ahLst/>
              <a:cxnLst/>
              <a:rect l="l" t="t" r="r" b="b"/>
              <a:pathLst>
                <a:path w="120000" h="120000" extrusionOk="0">
                  <a:moveTo>
                    <a:pt x="118978" y="0"/>
                  </a:moveTo>
                  <a:cubicBezTo>
                    <a:pt x="69446" y="0"/>
                    <a:pt x="69446" y="0"/>
                    <a:pt x="69446" y="0"/>
                  </a:cubicBezTo>
                  <a:cubicBezTo>
                    <a:pt x="69446" y="3508"/>
                    <a:pt x="69446" y="3508"/>
                    <a:pt x="69446" y="3508"/>
                  </a:cubicBezTo>
                  <a:cubicBezTo>
                    <a:pt x="117446" y="3508"/>
                    <a:pt x="117446" y="3508"/>
                    <a:pt x="117446" y="3508"/>
                  </a:cubicBezTo>
                  <a:cubicBezTo>
                    <a:pt x="117446" y="105964"/>
                    <a:pt x="117446" y="105964"/>
                    <a:pt x="117446" y="105964"/>
                  </a:cubicBezTo>
                  <a:cubicBezTo>
                    <a:pt x="111829" y="105964"/>
                    <a:pt x="111829" y="105964"/>
                    <a:pt x="111829" y="105964"/>
                  </a:cubicBezTo>
                  <a:cubicBezTo>
                    <a:pt x="111829" y="13333"/>
                    <a:pt x="111829" y="13333"/>
                    <a:pt x="111829" y="13333"/>
                  </a:cubicBezTo>
                  <a:cubicBezTo>
                    <a:pt x="111829" y="12631"/>
                    <a:pt x="111319" y="11929"/>
                    <a:pt x="110297" y="11929"/>
                  </a:cubicBezTo>
                  <a:cubicBezTo>
                    <a:pt x="69446" y="11929"/>
                    <a:pt x="69446" y="11929"/>
                    <a:pt x="69446" y="11929"/>
                  </a:cubicBezTo>
                  <a:cubicBezTo>
                    <a:pt x="69446" y="15438"/>
                    <a:pt x="69446" y="15438"/>
                    <a:pt x="69446" y="15438"/>
                  </a:cubicBezTo>
                  <a:cubicBezTo>
                    <a:pt x="109276" y="15438"/>
                    <a:pt x="109276" y="15438"/>
                    <a:pt x="109276" y="15438"/>
                  </a:cubicBezTo>
                  <a:cubicBezTo>
                    <a:pt x="109276" y="116491"/>
                    <a:pt x="109276" y="116491"/>
                    <a:pt x="109276" y="116491"/>
                  </a:cubicBezTo>
                  <a:cubicBezTo>
                    <a:pt x="2553" y="116491"/>
                    <a:pt x="2553" y="116491"/>
                    <a:pt x="2553" y="116491"/>
                  </a:cubicBezTo>
                  <a:cubicBezTo>
                    <a:pt x="2553" y="15438"/>
                    <a:pt x="2553" y="15438"/>
                    <a:pt x="2553" y="15438"/>
                  </a:cubicBezTo>
                  <a:cubicBezTo>
                    <a:pt x="21446" y="15438"/>
                    <a:pt x="21446" y="15438"/>
                    <a:pt x="21446" y="15438"/>
                  </a:cubicBezTo>
                  <a:cubicBezTo>
                    <a:pt x="20936" y="14035"/>
                    <a:pt x="20425" y="13333"/>
                    <a:pt x="20425" y="11929"/>
                  </a:cubicBezTo>
                  <a:cubicBezTo>
                    <a:pt x="10723" y="11929"/>
                    <a:pt x="10723" y="11929"/>
                    <a:pt x="10723" y="11929"/>
                  </a:cubicBezTo>
                  <a:cubicBezTo>
                    <a:pt x="10723" y="3508"/>
                    <a:pt x="10723" y="3508"/>
                    <a:pt x="10723" y="3508"/>
                  </a:cubicBezTo>
                  <a:cubicBezTo>
                    <a:pt x="19914" y="3508"/>
                    <a:pt x="19914" y="3508"/>
                    <a:pt x="19914" y="3508"/>
                  </a:cubicBezTo>
                  <a:cubicBezTo>
                    <a:pt x="19914" y="0"/>
                    <a:pt x="19914" y="0"/>
                    <a:pt x="19914" y="0"/>
                  </a:cubicBezTo>
                  <a:cubicBezTo>
                    <a:pt x="9191" y="0"/>
                    <a:pt x="9191" y="0"/>
                    <a:pt x="9191" y="0"/>
                  </a:cubicBezTo>
                  <a:cubicBezTo>
                    <a:pt x="8680" y="0"/>
                    <a:pt x="8170" y="1403"/>
                    <a:pt x="8170" y="2105"/>
                  </a:cubicBezTo>
                  <a:cubicBezTo>
                    <a:pt x="8170" y="11929"/>
                    <a:pt x="8170" y="11929"/>
                    <a:pt x="8170" y="11929"/>
                  </a:cubicBezTo>
                  <a:cubicBezTo>
                    <a:pt x="1021" y="11929"/>
                    <a:pt x="1021" y="11929"/>
                    <a:pt x="1021" y="11929"/>
                  </a:cubicBezTo>
                  <a:cubicBezTo>
                    <a:pt x="510" y="11929"/>
                    <a:pt x="0" y="12631"/>
                    <a:pt x="0" y="13333"/>
                  </a:cubicBezTo>
                  <a:cubicBezTo>
                    <a:pt x="0" y="118596"/>
                    <a:pt x="0" y="118596"/>
                    <a:pt x="0" y="118596"/>
                  </a:cubicBezTo>
                  <a:cubicBezTo>
                    <a:pt x="0" y="119298"/>
                    <a:pt x="510" y="120000"/>
                    <a:pt x="1021" y="120000"/>
                  </a:cubicBezTo>
                  <a:cubicBezTo>
                    <a:pt x="110297" y="120000"/>
                    <a:pt x="110297" y="120000"/>
                    <a:pt x="110297" y="120000"/>
                  </a:cubicBezTo>
                  <a:cubicBezTo>
                    <a:pt x="111319" y="120000"/>
                    <a:pt x="111829" y="119298"/>
                    <a:pt x="111829" y="118596"/>
                  </a:cubicBezTo>
                  <a:cubicBezTo>
                    <a:pt x="111829" y="108771"/>
                    <a:pt x="111829" y="108771"/>
                    <a:pt x="111829" y="108771"/>
                  </a:cubicBezTo>
                  <a:cubicBezTo>
                    <a:pt x="118978" y="108771"/>
                    <a:pt x="118978" y="108771"/>
                    <a:pt x="118978" y="108771"/>
                  </a:cubicBezTo>
                  <a:cubicBezTo>
                    <a:pt x="119489" y="108771"/>
                    <a:pt x="120000" y="108070"/>
                    <a:pt x="120000" y="107368"/>
                  </a:cubicBezTo>
                  <a:cubicBezTo>
                    <a:pt x="120000" y="2105"/>
                    <a:pt x="120000" y="2105"/>
                    <a:pt x="120000" y="2105"/>
                  </a:cubicBezTo>
                  <a:cubicBezTo>
                    <a:pt x="120000" y="1403"/>
                    <a:pt x="119489" y="0"/>
                    <a:pt x="118978"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15;p2"/>
            <p:cNvSpPr/>
            <p:nvPr/>
          </p:nvSpPr>
          <p:spPr>
            <a:xfrm>
              <a:off x="133350" y="2701925"/>
              <a:ext cx="374700" cy="22200"/>
            </a:xfrm>
            <a:custGeom>
              <a:avLst/>
              <a:gdLst/>
              <a:ahLst/>
              <a:cxnLst/>
              <a:rect l="l" t="t" r="r" b="b"/>
              <a:pathLst>
                <a:path w="120000" h="120000" extrusionOk="0">
                  <a:moveTo>
                    <a:pt x="114857" y="0"/>
                  </a:moveTo>
                  <a:cubicBezTo>
                    <a:pt x="3428" y="0"/>
                    <a:pt x="3428" y="0"/>
                    <a:pt x="3428" y="0"/>
                  </a:cubicBezTo>
                  <a:cubicBezTo>
                    <a:pt x="1714" y="0"/>
                    <a:pt x="0" y="30000"/>
                    <a:pt x="0" y="60000"/>
                  </a:cubicBezTo>
                  <a:cubicBezTo>
                    <a:pt x="0" y="90000"/>
                    <a:pt x="1714" y="120000"/>
                    <a:pt x="3428" y="120000"/>
                  </a:cubicBezTo>
                  <a:cubicBezTo>
                    <a:pt x="114857" y="120000"/>
                    <a:pt x="114857" y="120000"/>
                    <a:pt x="114857" y="120000"/>
                  </a:cubicBezTo>
                  <a:cubicBezTo>
                    <a:pt x="118285" y="120000"/>
                    <a:pt x="120000" y="90000"/>
                    <a:pt x="120000" y="60000"/>
                  </a:cubicBezTo>
                  <a:cubicBezTo>
                    <a:pt x="120000" y="30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Google Shape;16;p2"/>
            <p:cNvSpPr/>
            <p:nvPr/>
          </p:nvSpPr>
          <p:spPr>
            <a:xfrm>
              <a:off x="133350" y="2959100"/>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17;p2"/>
            <p:cNvSpPr/>
            <p:nvPr/>
          </p:nvSpPr>
          <p:spPr>
            <a:xfrm>
              <a:off x="133350" y="2787650"/>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72000"/>
                    <a:pt x="1714" y="120000"/>
                    <a:pt x="3428" y="120000"/>
                  </a:cubicBezTo>
                  <a:cubicBezTo>
                    <a:pt x="114857" y="120000"/>
                    <a:pt x="114857" y="120000"/>
                    <a:pt x="114857" y="120000"/>
                  </a:cubicBezTo>
                  <a:cubicBezTo>
                    <a:pt x="118285" y="120000"/>
                    <a:pt x="120000" y="72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18;p2"/>
            <p:cNvSpPr/>
            <p:nvPr/>
          </p:nvSpPr>
          <p:spPr>
            <a:xfrm>
              <a:off x="133350" y="2873375"/>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 name="Google Shape;19;p2"/>
            <p:cNvSpPr/>
            <p:nvPr/>
          </p:nvSpPr>
          <p:spPr>
            <a:xfrm>
              <a:off x="598488" y="2616200"/>
              <a:ext cx="444600" cy="376200"/>
            </a:xfrm>
            <a:custGeom>
              <a:avLst/>
              <a:gdLst/>
              <a:ahLst/>
              <a:cxnLst/>
              <a:rect l="l" t="t" r="r" b="b"/>
              <a:pathLst>
                <a:path w="120000" h="120000" extrusionOk="0">
                  <a:moveTo>
                    <a:pt x="117108" y="0"/>
                  </a:moveTo>
                  <a:cubicBezTo>
                    <a:pt x="92530" y="0"/>
                    <a:pt x="92530" y="0"/>
                    <a:pt x="92530" y="0"/>
                  </a:cubicBezTo>
                  <a:cubicBezTo>
                    <a:pt x="91084" y="0"/>
                    <a:pt x="89638" y="1714"/>
                    <a:pt x="89638" y="3428"/>
                  </a:cubicBezTo>
                  <a:cubicBezTo>
                    <a:pt x="89638" y="32571"/>
                    <a:pt x="89638" y="32571"/>
                    <a:pt x="89638" y="32571"/>
                  </a:cubicBezTo>
                  <a:cubicBezTo>
                    <a:pt x="89638" y="34285"/>
                    <a:pt x="91084" y="36000"/>
                    <a:pt x="92530" y="36000"/>
                  </a:cubicBezTo>
                  <a:cubicBezTo>
                    <a:pt x="99759" y="36000"/>
                    <a:pt x="99759" y="36000"/>
                    <a:pt x="99759" y="36000"/>
                  </a:cubicBezTo>
                  <a:cubicBezTo>
                    <a:pt x="99759" y="58285"/>
                    <a:pt x="99759" y="58285"/>
                    <a:pt x="99759" y="58285"/>
                  </a:cubicBezTo>
                  <a:cubicBezTo>
                    <a:pt x="65060" y="58285"/>
                    <a:pt x="65060" y="58285"/>
                    <a:pt x="65060" y="58285"/>
                  </a:cubicBezTo>
                  <a:cubicBezTo>
                    <a:pt x="65060" y="36000"/>
                    <a:pt x="65060" y="36000"/>
                    <a:pt x="65060" y="36000"/>
                  </a:cubicBezTo>
                  <a:cubicBezTo>
                    <a:pt x="72289" y="36000"/>
                    <a:pt x="72289" y="36000"/>
                    <a:pt x="72289" y="36000"/>
                  </a:cubicBezTo>
                  <a:cubicBezTo>
                    <a:pt x="73734" y="36000"/>
                    <a:pt x="75180" y="34285"/>
                    <a:pt x="75180" y="32571"/>
                  </a:cubicBezTo>
                  <a:cubicBezTo>
                    <a:pt x="75180" y="3428"/>
                    <a:pt x="75180" y="3428"/>
                    <a:pt x="75180" y="3428"/>
                  </a:cubicBezTo>
                  <a:cubicBezTo>
                    <a:pt x="75180" y="1714"/>
                    <a:pt x="73734" y="0"/>
                    <a:pt x="72289" y="0"/>
                  </a:cubicBezTo>
                  <a:cubicBezTo>
                    <a:pt x="47710" y="0"/>
                    <a:pt x="47710" y="0"/>
                    <a:pt x="47710" y="0"/>
                  </a:cubicBezTo>
                  <a:cubicBezTo>
                    <a:pt x="46265" y="0"/>
                    <a:pt x="44819" y="1714"/>
                    <a:pt x="44819" y="3428"/>
                  </a:cubicBezTo>
                  <a:cubicBezTo>
                    <a:pt x="44819" y="32571"/>
                    <a:pt x="44819" y="32571"/>
                    <a:pt x="44819" y="32571"/>
                  </a:cubicBezTo>
                  <a:cubicBezTo>
                    <a:pt x="44819" y="34285"/>
                    <a:pt x="46265" y="36000"/>
                    <a:pt x="47710" y="36000"/>
                  </a:cubicBezTo>
                  <a:cubicBezTo>
                    <a:pt x="59277" y="36000"/>
                    <a:pt x="59277" y="36000"/>
                    <a:pt x="59277" y="36000"/>
                  </a:cubicBezTo>
                  <a:cubicBezTo>
                    <a:pt x="59277" y="58285"/>
                    <a:pt x="59277" y="58285"/>
                    <a:pt x="59277" y="58285"/>
                  </a:cubicBezTo>
                  <a:cubicBezTo>
                    <a:pt x="20240" y="58285"/>
                    <a:pt x="20240" y="58285"/>
                    <a:pt x="20240" y="58285"/>
                  </a:cubicBezTo>
                  <a:cubicBezTo>
                    <a:pt x="20240" y="36000"/>
                    <a:pt x="20240" y="36000"/>
                    <a:pt x="20240" y="36000"/>
                  </a:cubicBezTo>
                  <a:cubicBezTo>
                    <a:pt x="27469" y="36000"/>
                    <a:pt x="27469" y="36000"/>
                    <a:pt x="27469" y="36000"/>
                  </a:cubicBezTo>
                  <a:cubicBezTo>
                    <a:pt x="28915" y="36000"/>
                    <a:pt x="30361" y="34285"/>
                    <a:pt x="30361" y="32571"/>
                  </a:cubicBezTo>
                  <a:cubicBezTo>
                    <a:pt x="30361" y="3428"/>
                    <a:pt x="30361" y="3428"/>
                    <a:pt x="30361" y="3428"/>
                  </a:cubicBezTo>
                  <a:cubicBezTo>
                    <a:pt x="30361" y="1714"/>
                    <a:pt x="28915" y="0"/>
                    <a:pt x="27469" y="0"/>
                  </a:cubicBezTo>
                  <a:cubicBezTo>
                    <a:pt x="2891" y="0"/>
                    <a:pt x="2891" y="0"/>
                    <a:pt x="2891" y="0"/>
                  </a:cubicBezTo>
                  <a:cubicBezTo>
                    <a:pt x="1445" y="0"/>
                    <a:pt x="0" y="1714"/>
                    <a:pt x="0" y="3428"/>
                  </a:cubicBezTo>
                  <a:cubicBezTo>
                    <a:pt x="0" y="32571"/>
                    <a:pt x="0" y="32571"/>
                    <a:pt x="0" y="32571"/>
                  </a:cubicBezTo>
                  <a:cubicBezTo>
                    <a:pt x="0" y="34285"/>
                    <a:pt x="1445" y="36000"/>
                    <a:pt x="2891" y="36000"/>
                  </a:cubicBezTo>
                  <a:cubicBezTo>
                    <a:pt x="14457" y="36000"/>
                    <a:pt x="14457" y="36000"/>
                    <a:pt x="14457" y="36000"/>
                  </a:cubicBezTo>
                  <a:cubicBezTo>
                    <a:pt x="14457" y="61714"/>
                    <a:pt x="14457" y="61714"/>
                    <a:pt x="14457" y="61714"/>
                  </a:cubicBezTo>
                  <a:cubicBezTo>
                    <a:pt x="14457" y="63428"/>
                    <a:pt x="15903" y="65142"/>
                    <a:pt x="17349" y="65142"/>
                  </a:cubicBezTo>
                  <a:cubicBezTo>
                    <a:pt x="59277" y="65142"/>
                    <a:pt x="59277" y="65142"/>
                    <a:pt x="59277" y="65142"/>
                  </a:cubicBezTo>
                  <a:cubicBezTo>
                    <a:pt x="59277" y="89142"/>
                    <a:pt x="59277" y="89142"/>
                    <a:pt x="59277" y="89142"/>
                  </a:cubicBezTo>
                  <a:cubicBezTo>
                    <a:pt x="23132" y="89142"/>
                    <a:pt x="23132" y="89142"/>
                    <a:pt x="23132" y="89142"/>
                  </a:cubicBezTo>
                  <a:cubicBezTo>
                    <a:pt x="21686" y="89142"/>
                    <a:pt x="20240" y="90857"/>
                    <a:pt x="20240" y="92571"/>
                  </a:cubicBezTo>
                  <a:cubicBezTo>
                    <a:pt x="20240" y="116571"/>
                    <a:pt x="20240" y="116571"/>
                    <a:pt x="20240" y="116571"/>
                  </a:cubicBezTo>
                  <a:cubicBezTo>
                    <a:pt x="20240" y="118285"/>
                    <a:pt x="21686" y="120000"/>
                    <a:pt x="23132" y="120000"/>
                  </a:cubicBezTo>
                  <a:cubicBezTo>
                    <a:pt x="96867" y="120000"/>
                    <a:pt x="96867" y="120000"/>
                    <a:pt x="96867" y="120000"/>
                  </a:cubicBezTo>
                  <a:cubicBezTo>
                    <a:pt x="98313" y="120000"/>
                    <a:pt x="99759" y="118285"/>
                    <a:pt x="99759" y="116571"/>
                  </a:cubicBezTo>
                  <a:cubicBezTo>
                    <a:pt x="99759" y="92571"/>
                    <a:pt x="99759" y="92571"/>
                    <a:pt x="99759" y="92571"/>
                  </a:cubicBezTo>
                  <a:cubicBezTo>
                    <a:pt x="99759" y="90857"/>
                    <a:pt x="98313" y="89142"/>
                    <a:pt x="96867" y="89142"/>
                  </a:cubicBezTo>
                  <a:cubicBezTo>
                    <a:pt x="65060" y="89142"/>
                    <a:pt x="65060" y="89142"/>
                    <a:pt x="65060" y="89142"/>
                  </a:cubicBezTo>
                  <a:cubicBezTo>
                    <a:pt x="65060" y="65142"/>
                    <a:pt x="65060" y="65142"/>
                    <a:pt x="65060" y="65142"/>
                  </a:cubicBezTo>
                  <a:cubicBezTo>
                    <a:pt x="102650" y="65142"/>
                    <a:pt x="102650" y="65142"/>
                    <a:pt x="102650" y="65142"/>
                  </a:cubicBezTo>
                  <a:cubicBezTo>
                    <a:pt x="104096" y="65142"/>
                    <a:pt x="105542" y="63428"/>
                    <a:pt x="105542" y="61714"/>
                  </a:cubicBezTo>
                  <a:cubicBezTo>
                    <a:pt x="105542" y="36000"/>
                    <a:pt x="105542" y="36000"/>
                    <a:pt x="105542" y="36000"/>
                  </a:cubicBezTo>
                  <a:cubicBezTo>
                    <a:pt x="117108" y="36000"/>
                    <a:pt x="117108" y="36000"/>
                    <a:pt x="117108" y="36000"/>
                  </a:cubicBezTo>
                  <a:cubicBezTo>
                    <a:pt x="118554" y="36000"/>
                    <a:pt x="119999" y="34285"/>
                    <a:pt x="119999" y="32571"/>
                  </a:cubicBezTo>
                  <a:cubicBezTo>
                    <a:pt x="119999" y="3428"/>
                    <a:pt x="119999" y="3428"/>
                    <a:pt x="119999" y="3428"/>
                  </a:cubicBezTo>
                  <a:cubicBezTo>
                    <a:pt x="119999" y="1714"/>
                    <a:pt x="118554" y="0"/>
                    <a:pt x="117108" y="0"/>
                  </a:cubicBezTo>
                  <a:close/>
                  <a:moveTo>
                    <a:pt x="50602" y="29142"/>
                  </a:moveTo>
                  <a:cubicBezTo>
                    <a:pt x="50602" y="6857"/>
                    <a:pt x="50602" y="6857"/>
                    <a:pt x="50602" y="6857"/>
                  </a:cubicBezTo>
                  <a:cubicBezTo>
                    <a:pt x="69397" y="6857"/>
                    <a:pt x="69397" y="6857"/>
                    <a:pt x="69397" y="6857"/>
                  </a:cubicBezTo>
                  <a:cubicBezTo>
                    <a:pt x="69397" y="29142"/>
                    <a:pt x="69397" y="29142"/>
                    <a:pt x="69397" y="29142"/>
                  </a:cubicBezTo>
                  <a:cubicBezTo>
                    <a:pt x="65060" y="29142"/>
                    <a:pt x="65060" y="29142"/>
                    <a:pt x="65060" y="29142"/>
                  </a:cubicBezTo>
                  <a:cubicBezTo>
                    <a:pt x="59277" y="29142"/>
                    <a:pt x="59277" y="29142"/>
                    <a:pt x="59277" y="29142"/>
                  </a:cubicBezTo>
                  <a:lnTo>
                    <a:pt x="50602" y="29142"/>
                  </a:lnTo>
                  <a:close/>
                  <a:moveTo>
                    <a:pt x="5783" y="29142"/>
                  </a:moveTo>
                  <a:cubicBezTo>
                    <a:pt x="5783" y="6857"/>
                    <a:pt x="5783" y="6857"/>
                    <a:pt x="5783" y="6857"/>
                  </a:cubicBezTo>
                  <a:cubicBezTo>
                    <a:pt x="24578" y="6857"/>
                    <a:pt x="24578" y="6857"/>
                    <a:pt x="24578" y="6857"/>
                  </a:cubicBezTo>
                  <a:cubicBezTo>
                    <a:pt x="24578" y="29142"/>
                    <a:pt x="24578" y="29142"/>
                    <a:pt x="24578" y="29142"/>
                  </a:cubicBezTo>
                  <a:cubicBezTo>
                    <a:pt x="20240" y="29142"/>
                    <a:pt x="20240" y="29142"/>
                    <a:pt x="20240" y="29142"/>
                  </a:cubicBezTo>
                  <a:cubicBezTo>
                    <a:pt x="14457" y="29142"/>
                    <a:pt x="14457" y="29142"/>
                    <a:pt x="14457" y="29142"/>
                  </a:cubicBezTo>
                  <a:lnTo>
                    <a:pt x="5783" y="29142"/>
                  </a:lnTo>
                  <a:close/>
                  <a:moveTo>
                    <a:pt x="93975" y="96000"/>
                  </a:moveTo>
                  <a:cubicBezTo>
                    <a:pt x="93975" y="113142"/>
                    <a:pt x="93975" y="113142"/>
                    <a:pt x="93975" y="113142"/>
                  </a:cubicBezTo>
                  <a:cubicBezTo>
                    <a:pt x="26024" y="113142"/>
                    <a:pt x="26024" y="113142"/>
                    <a:pt x="26024" y="113142"/>
                  </a:cubicBezTo>
                  <a:cubicBezTo>
                    <a:pt x="26024" y="96000"/>
                    <a:pt x="26024" y="96000"/>
                    <a:pt x="26024" y="96000"/>
                  </a:cubicBezTo>
                  <a:cubicBezTo>
                    <a:pt x="59277" y="96000"/>
                    <a:pt x="59277" y="96000"/>
                    <a:pt x="59277" y="96000"/>
                  </a:cubicBezTo>
                  <a:cubicBezTo>
                    <a:pt x="65060" y="96000"/>
                    <a:pt x="65060" y="96000"/>
                    <a:pt x="65060" y="96000"/>
                  </a:cubicBezTo>
                  <a:lnTo>
                    <a:pt x="93975" y="96000"/>
                  </a:lnTo>
                  <a:close/>
                  <a:moveTo>
                    <a:pt x="114216" y="29142"/>
                  </a:moveTo>
                  <a:cubicBezTo>
                    <a:pt x="105542" y="29142"/>
                    <a:pt x="105542" y="29142"/>
                    <a:pt x="105542" y="29142"/>
                  </a:cubicBezTo>
                  <a:cubicBezTo>
                    <a:pt x="99759" y="29142"/>
                    <a:pt x="99759" y="29142"/>
                    <a:pt x="99759" y="29142"/>
                  </a:cubicBezTo>
                  <a:cubicBezTo>
                    <a:pt x="95421" y="29142"/>
                    <a:pt x="95421" y="29142"/>
                    <a:pt x="95421" y="29142"/>
                  </a:cubicBezTo>
                  <a:cubicBezTo>
                    <a:pt x="95421" y="6857"/>
                    <a:pt x="95421" y="6857"/>
                    <a:pt x="95421" y="6857"/>
                  </a:cubicBezTo>
                  <a:cubicBezTo>
                    <a:pt x="114216" y="6857"/>
                    <a:pt x="114216" y="6857"/>
                    <a:pt x="114216" y="6857"/>
                  </a:cubicBezTo>
                  <a:lnTo>
                    <a:pt x="114216" y="29142"/>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20;p2"/>
            <p:cNvSpPr/>
            <p:nvPr/>
          </p:nvSpPr>
          <p:spPr>
            <a:xfrm>
              <a:off x="207963" y="855663"/>
              <a:ext cx="711300" cy="1701900"/>
            </a:xfrm>
            <a:custGeom>
              <a:avLst/>
              <a:gdLst/>
              <a:ahLst/>
              <a:cxnLst/>
              <a:rect l="l" t="t" r="r" b="b"/>
              <a:pathLst>
                <a:path w="120000" h="120000" extrusionOk="0">
                  <a:moveTo>
                    <a:pt x="117293" y="84037"/>
                  </a:moveTo>
                  <a:cubicBezTo>
                    <a:pt x="116390" y="83280"/>
                    <a:pt x="101954" y="70788"/>
                    <a:pt x="91127" y="63217"/>
                  </a:cubicBezTo>
                  <a:cubicBezTo>
                    <a:pt x="87518" y="61324"/>
                    <a:pt x="83909" y="59810"/>
                    <a:pt x="79398" y="58675"/>
                  </a:cubicBezTo>
                  <a:cubicBezTo>
                    <a:pt x="79398" y="38611"/>
                    <a:pt x="79398" y="38611"/>
                    <a:pt x="79398" y="38611"/>
                  </a:cubicBezTo>
                  <a:cubicBezTo>
                    <a:pt x="88421" y="38611"/>
                    <a:pt x="88421" y="38611"/>
                    <a:pt x="88421" y="38611"/>
                  </a:cubicBezTo>
                  <a:cubicBezTo>
                    <a:pt x="90225" y="38611"/>
                    <a:pt x="91127" y="38233"/>
                    <a:pt x="91127" y="37476"/>
                  </a:cubicBezTo>
                  <a:cubicBezTo>
                    <a:pt x="91127" y="0"/>
                    <a:pt x="91127" y="0"/>
                    <a:pt x="91127" y="0"/>
                  </a:cubicBezTo>
                  <a:cubicBezTo>
                    <a:pt x="86616" y="0"/>
                    <a:pt x="86616" y="0"/>
                    <a:pt x="86616" y="0"/>
                  </a:cubicBezTo>
                  <a:cubicBezTo>
                    <a:pt x="86616" y="36719"/>
                    <a:pt x="86616" y="36719"/>
                    <a:pt x="86616" y="36719"/>
                  </a:cubicBezTo>
                  <a:cubicBezTo>
                    <a:pt x="9022" y="36719"/>
                    <a:pt x="9022" y="36719"/>
                    <a:pt x="9022" y="36719"/>
                  </a:cubicBezTo>
                  <a:cubicBezTo>
                    <a:pt x="9022" y="0"/>
                    <a:pt x="9022" y="0"/>
                    <a:pt x="9022" y="0"/>
                  </a:cubicBezTo>
                  <a:cubicBezTo>
                    <a:pt x="5413" y="0"/>
                    <a:pt x="5413" y="0"/>
                    <a:pt x="5413" y="0"/>
                  </a:cubicBezTo>
                  <a:cubicBezTo>
                    <a:pt x="5413" y="37476"/>
                    <a:pt x="5413" y="37476"/>
                    <a:pt x="5413" y="37476"/>
                  </a:cubicBezTo>
                  <a:cubicBezTo>
                    <a:pt x="5413" y="38233"/>
                    <a:pt x="6315" y="38611"/>
                    <a:pt x="7218" y="38611"/>
                  </a:cubicBezTo>
                  <a:cubicBezTo>
                    <a:pt x="17142" y="38611"/>
                    <a:pt x="17142" y="38611"/>
                    <a:pt x="17142" y="38611"/>
                  </a:cubicBezTo>
                  <a:cubicBezTo>
                    <a:pt x="17142" y="58675"/>
                    <a:pt x="17142" y="58675"/>
                    <a:pt x="17142" y="58675"/>
                  </a:cubicBezTo>
                  <a:cubicBezTo>
                    <a:pt x="6315" y="61703"/>
                    <a:pt x="0" y="66624"/>
                    <a:pt x="0" y="71545"/>
                  </a:cubicBezTo>
                  <a:cubicBezTo>
                    <a:pt x="0" y="100315"/>
                    <a:pt x="0" y="100315"/>
                    <a:pt x="0" y="100315"/>
                  </a:cubicBezTo>
                  <a:cubicBezTo>
                    <a:pt x="0" y="103343"/>
                    <a:pt x="6315" y="105615"/>
                    <a:pt x="12631" y="105615"/>
                  </a:cubicBezTo>
                  <a:cubicBezTo>
                    <a:pt x="16240" y="105615"/>
                    <a:pt x="18947" y="105236"/>
                    <a:pt x="20751" y="104479"/>
                  </a:cubicBezTo>
                  <a:cubicBezTo>
                    <a:pt x="20751" y="109022"/>
                    <a:pt x="20751" y="109022"/>
                    <a:pt x="20751" y="109022"/>
                  </a:cubicBezTo>
                  <a:cubicBezTo>
                    <a:pt x="20751" y="112050"/>
                    <a:pt x="27067" y="114321"/>
                    <a:pt x="33383" y="114321"/>
                  </a:cubicBezTo>
                  <a:cubicBezTo>
                    <a:pt x="36992" y="114321"/>
                    <a:pt x="39699" y="113943"/>
                    <a:pt x="41503" y="113186"/>
                  </a:cubicBezTo>
                  <a:cubicBezTo>
                    <a:pt x="41503" y="115078"/>
                    <a:pt x="41503" y="115078"/>
                    <a:pt x="41503" y="115078"/>
                  </a:cubicBezTo>
                  <a:cubicBezTo>
                    <a:pt x="41503" y="117728"/>
                    <a:pt x="46917" y="120000"/>
                    <a:pt x="54135" y="120000"/>
                  </a:cubicBezTo>
                  <a:cubicBezTo>
                    <a:pt x="61353" y="120000"/>
                    <a:pt x="66766" y="117728"/>
                    <a:pt x="66766" y="115078"/>
                  </a:cubicBezTo>
                  <a:cubicBezTo>
                    <a:pt x="66766" y="113186"/>
                    <a:pt x="66766" y="113186"/>
                    <a:pt x="66766" y="113186"/>
                  </a:cubicBezTo>
                  <a:cubicBezTo>
                    <a:pt x="68571" y="113943"/>
                    <a:pt x="72180" y="114321"/>
                    <a:pt x="74887" y="114321"/>
                  </a:cubicBezTo>
                  <a:cubicBezTo>
                    <a:pt x="82105" y="114321"/>
                    <a:pt x="87518" y="112050"/>
                    <a:pt x="87518" y="109022"/>
                  </a:cubicBezTo>
                  <a:cubicBezTo>
                    <a:pt x="87518" y="82902"/>
                    <a:pt x="87518" y="82902"/>
                    <a:pt x="87518" y="82902"/>
                  </a:cubicBezTo>
                  <a:cubicBezTo>
                    <a:pt x="101954" y="89716"/>
                    <a:pt x="101954" y="89716"/>
                    <a:pt x="101954" y="89716"/>
                  </a:cubicBezTo>
                  <a:cubicBezTo>
                    <a:pt x="101954" y="89716"/>
                    <a:pt x="101954" y="90094"/>
                    <a:pt x="101954" y="90094"/>
                  </a:cubicBezTo>
                  <a:cubicBezTo>
                    <a:pt x="106466" y="91230"/>
                    <a:pt x="112781" y="91230"/>
                    <a:pt x="116390" y="89716"/>
                  </a:cubicBezTo>
                  <a:cubicBezTo>
                    <a:pt x="120000" y="88201"/>
                    <a:pt x="120000" y="85930"/>
                    <a:pt x="117293" y="84037"/>
                  </a:cubicBezTo>
                  <a:close/>
                  <a:moveTo>
                    <a:pt x="20751" y="38990"/>
                  </a:moveTo>
                  <a:cubicBezTo>
                    <a:pt x="74887" y="38990"/>
                    <a:pt x="74887" y="38990"/>
                    <a:pt x="74887" y="38990"/>
                  </a:cubicBezTo>
                  <a:cubicBezTo>
                    <a:pt x="74887" y="45425"/>
                    <a:pt x="74887" y="45425"/>
                    <a:pt x="74887" y="45425"/>
                  </a:cubicBezTo>
                  <a:cubicBezTo>
                    <a:pt x="61353" y="45425"/>
                    <a:pt x="61353" y="45425"/>
                    <a:pt x="61353" y="45425"/>
                  </a:cubicBezTo>
                  <a:cubicBezTo>
                    <a:pt x="61353" y="43911"/>
                    <a:pt x="61353" y="43911"/>
                    <a:pt x="61353" y="43911"/>
                  </a:cubicBezTo>
                  <a:cubicBezTo>
                    <a:pt x="61353" y="43533"/>
                    <a:pt x="60451" y="42776"/>
                    <a:pt x="59548" y="42776"/>
                  </a:cubicBezTo>
                  <a:cubicBezTo>
                    <a:pt x="36992" y="42776"/>
                    <a:pt x="36992" y="42776"/>
                    <a:pt x="36992" y="42776"/>
                  </a:cubicBezTo>
                  <a:cubicBezTo>
                    <a:pt x="35187" y="42776"/>
                    <a:pt x="34285" y="43533"/>
                    <a:pt x="34285" y="43911"/>
                  </a:cubicBezTo>
                  <a:cubicBezTo>
                    <a:pt x="34285" y="45425"/>
                    <a:pt x="34285" y="45425"/>
                    <a:pt x="34285" y="45425"/>
                  </a:cubicBezTo>
                  <a:cubicBezTo>
                    <a:pt x="20751" y="45425"/>
                    <a:pt x="20751" y="45425"/>
                    <a:pt x="20751" y="45425"/>
                  </a:cubicBezTo>
                  <a:lnTo>
                    <a:pt x="20751" y="38990"/>
                  </a:lnTo>
                  <a:close/>
                  <a:moveTo>
                    <a:pt x="74887" y="47318"/>
                  </a:moveTo>
                  <a:cubicBezTo>
                    <a:pt x="74887" y="49968"/>
                    <a:pt x="74887" y="49968"/>
                    <a:pt x="74887" y="49968"/>
                  </a:cubicBezTo>
                  <a:cubicBezTo>
                    <a:pt x="61353" y="49968"/>
                    <a:pt x="61353" y="49968"/>
                    <a:pt x="61353" y="49968"/>
                  </a:cubicBezTo>
                  <a:cubicBezTo>
                    <a:pt x="61353" y="47318"/>
                    <a:pt x="61353" y="47318"/>
                    <a:pt x="61353" y="47318"/>
                  </a:cubicBezTo>
                  <a:lnTo>
                    <a:pt x="74887" y="47318"/>
                  </a:lnTo>
                  <a:close/>
                  <a:moveTo>
                    <a:pt x="56842" y="45047"/>
                  </a:moveTo>
                  <a:cubicBezTo>
                    <a:pt x="56842" y="52618"/>
                    <a:pt x="56842" y="52618"/>
                    <a:pt x="56842" y="52618"/>
                  </a:cubicBezTo>
                  <a:cubicBezTo>
                    <a:pt x="39699" y="52618"/>
                    <a:pt x="39699" y="52618"/>
                    <a:pt x="39699" y="52618"/>
                  </a:cubicBezTo>
                  <a:cubicBezTo>
                    <a:pt x="39699" y="45047"/>
                    <a:pt x="39699" y="45047"/>
                    <a:pt x="39699" y="45047"/>
                  </a:cubicBezTo>
                  <a:lnTo>
                    <a:pt x="56842" y="45047"/>
                  </a:lnTo>
                  <a:close/>
                  <a:moveTo>
                    <a:pt x="20751" y="47318"/>
                  </a:moveTo>
                  <a:cubicBezTo>
                    <a:pt x="34285" y="47318"/>
                    <a:pt x="34285" y="47318"/>
                    <a:pt x="34285" y="47318"/>
                  </a:cubicBezTo>
                  <a:cubicBezTo>
                    <a:pt x="34285" y="49968"/>
                    <a:pt x="34285" y="49968"/>
                    <a:pt x="34285" y="49968"/>
                  </a:cubicBezTo>
                  <a:cubicBezTo>
                    <a:pt x="20751" y="49968"/>
                    <a:pt x="20751" y="49968"/>
                    <a:pt x="20751" y="49968"/>
                  </a:cubicBezTo>
                  <a:lnTo>
                    <a:pt x="20751" y="47318"/>
                  </a:lnTo>
                  <a:close/>
                  <a:moveTo>
                    <a:pt x="112781" y="88580"/>
                  </a:moveTo>
                  <a:cubicBezTo>
                    <a:pt x="110977" y="89337"/>
                    <a:pt x="107368" y="89337"/>
                    <a:pt x="104661" y="88580"/>
                  </a:cubicBezTo>
                  <a:cubicBezTo>
                    <a:pt x="86616" y="79873"/>
                    <a:pt x="86616" y="79873"/>
                    <a:pt x="86616" y="79873"/>
                  </a:cubicBezTo>
                  <a:cubicBezTo>
                    <a:pt x="86616" y="79495"/>
                    <a:pt x="85714" y="79116"/>
                    <a:pt x="84812" y="79495"/>
                  </a:cubicBezTo>
                  <a:cubicBezTo>
                    <a:pt x="83909" y="79495"/>
                    <a:pt x="83007" y="79873"/>
                    <a:pt x="83007" y="80252"/>
                  </a:cubicBezTo>
                  <a:cubicBezTo>
                    <a:pt x="83007" y="109022"/>
                    <a:pt x="83007" y="109022"/>
                    <a:pt x="83007" y="109022"/>
                  </a:cubicBezTo>
                  <a:cubicBezTo>
                    <a:pt x="83007" y="110914"/>
                    <a:pt x="80300" y="112429"/>
                    <a:pt x="75789" y="112429"/>
                  </a:cubicBezTo>
                  <a:cubicBezTo>
                    <a:pt x="71278" y="112807"/>
                    <a:pt x="66766" y="111293"/>
                    <a:pt x="66766" y="109022"/>
                  </a:cubicBezTo>
                  <a:cubicBezTo>
                    <a:pt x="66766" y="93501"/>
                    <a:pt x="66766" y="93501"/>
                    <a:pt x="66766" y="93501"/>
                  </a:cubicBezTo>
                  <a:cubicBezTo>
                    <a:pt x="66766" y="92744"/>
                    <a:pt x="65864" y="92365"/>
                    <a:pt x="64060" y="92365"/>
                  </a:cubicBezTo>
                  <a:cubicBezTo>
                    <a:pt x="64060" y="92365"/>
                    <a:pt x="64060" y="92365"/>
                    <a:pt x="64060" y="92365"/>
                  </a:cubicBezTo>
                  <a:cubicBezTo>
                    <a:pt x="63157" y="92365"/>
                    <a:pt x="62255" y="92744"/>
                    <a:pt x="62255" y="93501"/>
                  </a:cubicBezTo>
                  <a:cubicBezTo>
                    <a:pt x="62255" y="109022"/>
                    <a:pt x="62255" y="109022"/>
                    <a:pt x="62255" y="109022"/>
                  </a:cubicBezTo>
                  <a:cubicBezTo>
                    <a:pt x="62255" y="114700"/>
                    <a:pt x="62255" y="114700"/>
                    <a:pt x="62255" y="114700"/>
                  </a:cubicBezTo>
                  <a:cubicBezTo>
                    <a:pt x="62255" y="116593"/>
                    <a:pt x="59548" y="118107"/>
                    <a:pt x="55037" y="118485"/>
                  </a:cubicBezTo>
                  <a:cubicBezTo>
                    <a:pt x="50526" y="118485"/>
                    <a:pt x="46015" y="116971"/>
                    <a:pt x="46015" y="115078"/>
                  </a:cubicBezTo>
                  <a:cubicBezTo>
                    <a:pt x="46015" y="109022"/>
                    <a:pt x="46015" y="109022"/>
                    <a:pt x="46015" y="109022"/>
                  </a:cubicBezTo>
                  <a:cubicBezTo>
                    <a:pt x="46015" y="93501"/>
                    <a:pt x="46015" y="93501"/>
                    <a:pt x="46015" y="93501"/>
                  </a:cubicBezTo>
                  <a:cubicBezTo>
                    <a:pt x="46015" y="92744"/>
                    <a:pt x="45112" y="92365"/>
                    <a:pt x="44210" y="92365"/>
                  </a:cubicBezTo>
                  <a:cubicBezTo>
                    <a:pt x="44210" y="92365"/>
                    <a:pt x="44210" y="92365"/>
                    <a:pt x="44210" y="92365"/>
                  </a:cubicBezTo>
                  <a:cubicBezTo>
                    <a:pt x="42406" y="92365"/>
                    <a:pt x="41503" y="92744"/>
                    <a:pt x="41503" y="93501"/>
                  </a:cubicBezTo>
                  <a:cubicBezTo>
                    <a:pt x="41503" y="109022"/>
                    <a:pt x="41503" y="109022"/>
                    <a:pt x="41503" y="109022"/>
                  </a:cubicBezTo>
                  <a:cubicBezTo>
                    <a:pt x="41503" y="110914"/>
                    <a:pt x="38796" y="112429"/>
                    <a:pt x="34285" y="112429"/>
                  </a:cubicBezTo>
                  <a:cubicBezTo>
                    <a:pt x="29774" y="112807"/>
                    <a:pt x="25263" y="111293"/>
                    <a:pt x="25263" y="109022"/>
                  </a:cubicBezTo>
                  <a:cubicBezTo>
                    <a:pt x="25263" y="100315"/>
                    <a:pt x="25263" y="100315"/>
                    <a:pt x="25263" y="100315"/>
                  </a:cubicBezTo>
                  <a:cubicBezTo>
                    <a:pt x="25263" y="88958"/>
                    <a:pt x="25263" y="88958"/>
                    <a:pt x="25263" y="88958"/>
                  </a:cubicBezTo>
                  <a:cubicBezTo>
                    <a:pt x="25263" y="88580"/>
                    <a:pt x="24360" y="88201"/>
                    <a:pt x="23458" y="88201"/>
                  </a:cubicBezTo>
                  <a:cubicBezTo>
                    <a:pt x="23458" y="88201"/>
                    <a:pt x="23458" y="88201"/>
                    <a:pt x="23458" y="88201"/>
                  </a:cubicBezTo>
                  <a:cubicBezTo>
                    <a:pt x="21654" y="88201"/>
                    <a:pt x="20751" y="88580"/>
                    <a:pt x="20751" y="88958"/>
                  </a:cubicBezTo>
                  <a:cubicBezTo>
                    <a:pt x="20751" y="100315"/>
                    <a:pt x="20751" y="100315"/>
                    <a:pt x="20751" y="100315"/>
                  </a:cubicBezTo>
                  <a:cubicBezTo>
                    <a:pt x="20751" y="102208"/>
                    <a:pt x="18045" y="103722"/>
                    <a:pt x="13533" y="103722"/>
                  </a:cubicBezTo>
                  <a:cubicBezTo>
                    <a:pt x="9022" y="104100"/>
                    <a:pt x="4511" y="102586"/>
                    <a:pt x="4511" y="100315"/>
                  </a:cubicBezTo>
                  <a:cubicBezTo>
                    <a:pt x="4511" y="71545"/>
                    <a:pt x="4511" y="71545"/>
                    <a:pt x="4511" y="71545"/>
                  </a:cubicBezTo>
                  <a:cubicBezTo>
                    <a:pt x="4511" y="67003"/>
                    <a:pt x="10827" y="62460"/>
                    <a:pt x="19849" y="60189"/>
                  </a:cubicBezTo>
                  <a:cubicBezTo>
                    <a:pt x="20751" y="59810"/>
                    <a:pt x="20751" y="59810"/>
                    <a:pt x="20751" y="59432"/>
                  </a:cubicBezTo>
                  <a:cubicBezTo>
                    <a:pt x="20751" y="52239"/>
                    <a:pt x="20751" y="52239"/>
                    <a:pt x="20751" y="52239"/>
                  </a:cubicBezTo>
                  <a:cubicBezTo>
                    <a:pt x="34285" y="52239"/>
                    <a:pt x="34285" y="52239"/>
                    <a:pt x="34285" y="52239"/>
                  </a:cubicBezTo>
                  <a:cubicBezTo>
                    <a:pt x="34285" y="53375"/>
                    <a:pt x="34285" y="53375"/>
                    <a:pt x="34285" y="53375"/>
                  </a:cubicBezTo>
                  <a:cubicBezTo>
                    <a:pt x="34285" y="54132"/>
                    <a:pt x="35187" y="54511"/>
                    <a:pt x="36992" y="54511"/>
                  </a:cubicBezTo>
                  <a:cubicBezTo>
                    <a:pt x="59548" y="54511"/>
                    <a:pt x="59548" y="54511"/>
                    <a:pt x="59548" y="54511"/>
                  </a:cubicBezTo>
                  <a:cubicBezTo>
                    <a:pt x="60451" y="54511"/>
                    <a:pt x="61353" y="54132"/>
                    <a:pt x="61353" y="53375"/>
                  </a:cubicBezTo>
                  <a:cubicBezTo>
                    <a:pt x="61353" y="52239"/>
                    <a:pt x="61353" y="52239"/>
                    <a:pt x="61353" y="52239"/>
                  </a:cubicBezTo>
                  <a:cubicBezTo>
                    <a:pt x="74887" y="52239"/>
                    <a:pt x="74887" y="52239"/>
                    <a:pt x="74887" y="52239"/>
                  </a:cubicBezTo>
                  <a:cubicBezTo>
                    <a:pt x="74887" y="59053"/>
                    <a:pt x="74887" y="59053"/>
                    <a:pt x="74887" y="59053"/>
                  </a:cubicBezTo>
                  <a:cubicBezTo>
                    <a:pt x="74887" y="59432"/>
                    <a:pt x="74887" y="59810"/>
                    <a:pt x="75789" y="59810"/>
                  </a:cubicBezTo>
                  <a:cubicBezTo>
                    <a:pt x="80300" y="60946"/>
                    <a:pt x="84812" y="62460"/>
                    <a:pt x="87518" y="64353"/>
                  </a:cubicBezTo>
                  <a:cubicBezTo>
                    <a:pt x="99248" y="71924"/>
                    <a:pt x="113684" y="84794"/>
                    <a:pt x="113684" y="85173"/>
                  </a:cubicBezTo>
                  <a:cubicBezTo>
                    <a:pt x="113684" y="85173"/>
                    <a:pt x="113684" y="85173"/>
                    <a:pt x="113684" y="85173"/>
                  </a:cubicBezTo>
                  <a:cubicBezTo>
                    <a:pt x="115488" y="86309"/>
                    <a:pt x="115488" y="87444"/>
                    <a:pt x="112781" y="8858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1" name="Google Shape;21;p2"/>
          <p:cNvGrpSpPr/>
          <p:nvPr/>
        </p:nvGrpSpPr>
        <p:grpSpPr>
          <a:xfrm rot="-5400000">
            <a:off x="7256368" y="-405553"/>
            <a:ext cx="1043197" cy="2732065"/>
            <a:chOff x="7556500" y="3806825"/>
            <a:chExt cx="838313" cy="2195488"/>
          </a:xfrm>
        </p:grpSpPr>
        <p:sp>
          <p:nvSpPr>
            <p:cNvPr id="22" name="Google Shape;22;p2"/>
            <p:cNvSpPr/>
            <p:nvPr/>
          </p:nvSpPr>
          <p:spPr>
            <a:xfrm>
              <a:off x="7839075" y="4194175"/>
              <a:ext cx="74700" cy="52500"/>
            </a:xfrm>
            <a:custGeom>
              <a:avLst/>
              <a:gdLst/>
              <a:ahLst/>
              <a:cxnLst/>
              <a:rect l="l" t="t" r="r" b="b"/>
              <a:pathLst>
                <a:path w="120000" h="120000" extrusionOk="0">
                  <a:moveTo>
                    <a:pt x="85714" y="0"/>
                  </a:moveTo>
                  <a:cubicBezTo>
                    <a:pt x="17142" y="60000"/>
                    <a:pt x="17142" y="60000"/>
                    <a:pt x="17142" y="60000"/>
                  </a:cubicBezTo>
                  <a:cubicBezTo>
                    <a:pt x="0" y="72000"/>
                    <a:pt x="0" y="84000"/>
                    <a:pt x="8571" y="108000"/>
                  </a:cubicBezTo>
                  <a:cubicBezTo>
                    <a:pt x="8571" y="108000"/>
                    <a:pt x="17142" y="120000"/>
                    <a:pt x="25714" y="120000"/>
                  </a:cubicBezTo>
                  <a:cubicBezTo>
                    <a:pt x="25714" y="120000"/>
                    <a:pt x="34285" y="120000"/>
                    <a:pt x="34285" y="120000"/>
                  </a:cubicBezTo>
                  <a:cubicBezTo>
                    <a:pt x="111428" y="60000"/>
                    <a:pt x="111428" y="60000"/>
                    <a:pt x="111428" y="60000"/>
                  </a:cubicBezTo>
                  <a:cubicBezTo>
                    <a:pt x="119999" y="48000"/>
                    <a:pt x="119999" y="24000"/>
                    <a:pt x="119999" y="12000"/>
                  </a:cubicBezTo>
                  <a:cubicBezTo>
                    <a:pt x="111428" y="0"/>
                    <a:pt x="94285" y="0"/>
                    <a:pt x="8571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23;p2"/>
            <p:cNvSpPr/>
            <p:nvPr/>
          </p:nvSpPr>
          <p:spPr>
            <a:xfrm>
              <a:off x="7800975" y="4070350"/>
              <a:ext cx="327000" cy="219000"/>
            </a:xfrm>
            <a:custGeom>
              <a:avLst/>
              <a:gdLst/>
              <a:ahLst/>
              <a:cxnLst/>
              <a:rect l="l" t="t" r="r" b="b"/>
              <a:pathLst>
                <a:path w="120000" h="120000" extrusionOk="0">
                  <a:moveTo>
                    <a:pt x="11803" y="120000"/>
                  </a:moveTo>
                  <a:cubicBezTo>
                    <a:pt x="11803" y="120000"/>
                    <a:pt x="11803" y="120000"/>
                    <a:pt x="11803" y="120000"/>
                  </a:cubicBezTo>
                  <a:cubicBezTo>
                    <a:pt x="108196" y="120000"/>
                    <a:pt x="108196" y="120000"/>
                    <a:pt x="108196" y="120000"/>
                  </a:cubicBezTo>
                  <a:cubicBezTo>
                    <a:pt x="114098" y="120000"/>
                    <a:pt x="120000" y="114146"/>
                    <a:pt x="120000" y="102439"/>
                  </a:cubicBezTo>
                  <a:cubicBezTo>
                    <a:pt x="120000" y="17560"/>
                    <a:pt x="120000" y="17560"/>
                    <a:pt x="120000" y="17560"/>
                  </a:cubicBezTo>
                  <a:cubicBezTo>
                    <a:pt x="120000" y="8780"/>
                    <a:pt x="114098" y="0"/>
                    <a:pt x="108196" y="0"/>
                  </a:cubicBezTo>
                  <a:cubicBezTo>
                    <a:pt x="11803" y="0"/>
                    <a:pt x="11803" y="0"/>
                    <a:pt x="11803" y="0"/>
                  </a:cubicBezTo>
                  <a:cubicBezTo>
                    <a:pt x="5901" y="0"/>
                    <a:pt x="0" y="8780"/>
                    <a:pt x="0" y="17560"/>
                  </a:cubicBezTo>
                  <a:cubicBezTo>
                    <a:pt x="0" y="90731"/>
                    <a:pt x="0" y="90731"/>
                    <a:pt x="0" y="90731"/>
                  </a:cubicBezTo>
                  <a:cubicBezTo>
                    <a:pt x="3934" y="93658"/>
                    <a:pt x="3934" y="93658"/>
                    <a:pt x="3934" y="93658"/>
                  </a:cubicBezTo>
                  <a:cubicBezTo>
                    <a:pt x="7868" y="99512"/>
                    <a:pt x="11803" y="111219"/>
                    <a:pt x="11803" y="120000"/>
                  </a:cubicBezTo>
                  <a:close/>
                  <a:moveTo>
                    <a:pt x="9836" y="17560"/>
                  </a:moveTo>
                  <a:cubicBezTo>
                    <a:pt x="9836" y="17560"/>
                    <a:pt x="11803" y="14634"/>
                    <a:pt x="11803" y="14634"/>
                  </a:cubicBezTo>
                  <a:cubicBezTo>
                    <a:pt x="108196" y="14634"/>
                    <a:pt x="108196" y="14634"/>
                    <a:pt x="108196" y="14634"/>
                  </a:cubicBezTo>
                  <a:cubicBezTo>
                    <a:pt x="108196" y="14634"/>
                    <a:pt x="110163" y="17560"/>
                    <a:pt x="110163" y="17560"/>
                  </a:cubicBezTo>
                  <a:cubicBezTo>
                    <a:pt x="110163" y="102439"/>
                    <a:pt x="110163" y="102439"/>
                    <a:pt x="110163" y="102439"/>
                  </a:cubicBezTo>
                  <a:cubicBezTo>
                    <a:pt x="110163" y="105365"/>
                    <a:pt x="108196" y="105365"/>
                    <a:pt x="108196" y="105365"/>
                  </a:cubicBezTo>
                  <a:cubicBezTo>
                    <a:pt x="11803" y="105365"/>
                    <a:pt x="11803" y="105365"/>
                    <a:pt x="11803" y="105365"/>
                  </a:cubicBezTo>
                  <a:cubicBezTo>
                    <a:pt x="11803" y="105365"/>
                    <a:pt x="9836" y="105365"/>
                    <a:pt x="9836" y="102439"/>
                  </a:cubicBezTo>
                  <a:lnTo>
                    <a:pt x="9836" y="1756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24;p2"/>
            <p:cNvSpPr/>
            <p:nvPr/>
          </p:nvSpPr>
          <p:spPr>
            <a:xfrm>
              <a:off x="7839075" y="4117975"/>
              <a:ext cx="250800" cy="103200"/>
            </a:xfrm>
            <a:custGeom>
              <a:avLst/>
              <a:gdLst/>
              <a:ahLst/>
              <a:cxnLst/>
              <a:rect l="l" t="t" r="r" b="b"/>
              <a:pathLst>
                <a:path w="120000" h="120000" extrusionOk="0">
                  <a:moveTo>
                    <a:pt x="5106" y="31578"/>
                  </a:moveTo>
                  <a:cubicBezTo>
                    <a:pt x="56170" y="120000"/>
                    <a:pt x="56170" y="120000"/>
                    <a:pt x="56170" y="120000"/>
                  </a:cubicBezTo>
                  <a:cubicBezTo>
                    <a:pt x="56170" y="120000"/>
                    <a:pt x="58723" y="120000"/>
                    <a:pt x="58723" y="120000"/>
                  </a:cubicBezTo>
                  <a:cubicBezTo>
                    <a:pt x="61276" y="120000"/>
                    <a:pt x="61276" y="120000"/>
                    <a:pt x="63829" y="120000"/>
                  </a:cubicBezTo>
                  <a:cubicBezTo>
                    <a:pt x="114893" y="31578"/>
                    <a:pt x="114893" y="31578"/>
                    <a:pt x="114893" y="31578"/>
                  </a:cubicBezTo>
                  <a:cubicBezTo>
                    <a:pt x="117446" y="31578"/>
                    <a:pt x="120000" y="18947"/>
                    <a:pt x="117446" y="12631"/>
                  </a:cubicBezTo>
                  <a:cubicBezTo>
                    <a:pt x="114893" y="6315"/>
                    <a:pt x="112340" y="0"/>
                    <a:pt x="109787" y="6315"/>
                  </a:cubicBezTo>
                  <a:cubicBezTo>
                    <a:pt x="58723" y="88421"/>
                    <a:pt x="58723" y="88421"/>
                    <a:pt x="58723" y="88421"/>
                  </a:cubicBezTo>
                  <a:cubicBezTo>
                    <a:pt x="10212" y="6315"/>
                    <a:pt x="10212" y="6315"/>
                    <a:pt x="10212" y="6315"/>
                  </a:cubicBezTo>
                  <a:cubicBezTo>
                    <a:pt x="7659" y="0"/>
                    <a:pt x="5106" y="6315"/>
                    <a:pt x="2553" y="12631"/>
                  </a:cubicBezTo>
                  <a:cubicBezTo>
                    <a:pt x="0" y="18947"/>
                    <a:pt x="0" y="31578"/>
                    <a:pt x="5106" y="3157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 name="Google Shape;25;p2"/>
            <p:cNvSpPr/>
            <p:nvPr/>
          </p:nvSpPr>
          <p:spPr>
            <a:xfrm>
              <a:off x="8015288" y="4194175"/>
              <a:ext cx="74700" cy="52500"/>
            </a:xfrm>
            <a:custGeom>
              <a:avLst/>
              <a:gdLst/>
              <a:ahLst/>
              <a:cxnLst/>
              <a:rect l="l" t="t" r="r" b="b"/>
              <a:pathLst>
                <a:path w="120000" h="120000" extrusionOk="0">
                  <a:moveTo>
                    <a:pt x="102857" y="60000"/>
                  </a:moveTo>
                  <a:cubicBezTo>
                    <a:pt x="34285" y="0"/>
                    <a:pt x="34285" y="0"/>
                    <a:pt x="34285" y="0"/>
                  </a:cubicBezTo>
                  <a:cubicBezTo>
                    <a:pt x="25714" y="0"/>
                    <a:pt x="8571" y="0"/>
                    <a:pt x="0" y="12000"/>
                  </a:cubicBezTo>
                  <a:cubicBezTo>
                    <a:pt x="0" y="24000"/>
                    <a:pt x="0" y="48000"/>
                    <a:pt x="8571" y="60000"/>
                  </a:cubicBezTo>
                  <a:cubicBezTo>
                    <a:pt x="85714" y="120000"/>
                    <a:pt x="85714" y="120000"/>
                    <a:pt x="85714" y="120000"/>
                  </a:cubicBezTo>
                  <a:cubicBezTo>
                    <a:pt x="85714" y="120000"/>
                    <a:pt x="94285" y="120000"/>
                    <a:pt x="94285" y="120000"/>
                  </a:cubicBezTo>
                  <a:cubicBezTo>
                    <a:pt x="102857" y="120000"/>
                    <a:pt x="111428" y="108000"/>
                    <a:pt x="111428" y="108000"/>
                  </a:cubicBezTo>
                  <a:cubicBezTo>
                    <a:pt x="119999" y="84000"/>
                    <a:pt x="111428" y="72000"/>
                    <a:pt x="102857"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 name="Google Shape;26;p2"/>
            <p:cNvSpPr/>
            <p:nvPr/>
          </p:nvSpPr>
          <p:spPr>
            <a:xfrm>
              <a:off x="7699375" y="4440238"/>
              <a:ext cx="525600" cy="273000"/>
            </a:xfrm>
            <a:custGeom>
              <a:avLst/>
              <a:gdLst/>
              <a:ahLst/>
              <a:cxnLst/>
              <a:rect l="l" t="t" r="r" b="b"/>
              <a:pathLst>
                <a:path w="120000" h="120000" extrusionOk="0">
                  <a:moveTo>
                    <a:pt x="119999" y="0"/>
                  </a:moveTo>
                  <a:cubicBezTo>
                    <a:pt x="119999" y="4705"/>
                    <a:pt x="119999" y="7058"/>
                    <a:pt x="117551" y="7058"/>
                  </a:cubicBezTo>
                  <a:cubicBezTo>
                    <a:pt x="116326" y="9411"/>
                    <a:pt x="115102" y="7058"/>
                    <a:pt x="113877" y="4705"/>
                  </a:cubicBezTo>
                  <a:cubicBezTo>
                    <a:pt x="113877" y="4705"/>
                    <a:pt x="113877" y="2352"/>
                    <a:pt x="113877" y="2352"/>
                  </a:cubicBezTo>
                  <a:cubicBezTo>
                    <a:pt x="113877" y="42352"/>
                    <a:pt x="113877" y="42352"/>
                    <a:pt x="113877" y="42352"/>
                  </a:cubicBezTo>
                  <a:cubicBezTo>
                    <a:pt x="23265" y="42352"/>
                    <a:pt x="23265" y="42352"/>
                    <a:pt x="23265" y="42352"/>
                  </a:cubicBezTo>
                  <a:cubicBezTo>
                    <a:pt x="24489" y="44705"/>
                    <a:pt x="24489" y="49411"/>
                    <a:pt x="24489" y="54117"/>
                  </a:cubicBezTo>
                  <a:cubicBezTo>
                    <a:pt x="113877" y="54117"/>
                    <a:pt x="113877" y="54117"/>
                    <a:pt x="113877" y="54117"/>
                  </a:cubicBezTo>
                  <a:cubicBezTo>
                    <a:pt x="113877" y="82352"/>
                    <a:pt x="113877" y="82352"/>
                    <a:pt x="113877" y="82352"/>
                  </a:cubicBezTo>
                  <a:cubicBezTo>
                    <a:pt x="113877" y="96470"/>
                    <a:pt x="107755" y="108235"/>
                    <a:pt x="99183" y="108235"/>
                  </a:cubicBezTo>
                  <a:cubicBezTo>
                    <a:pt x="20816" y="108235"/>
                    <a:pt x="20816" y="108235"/>
                    <a:pt x="20816" y="108235"/>
                  </a:cubicBezTo>
                  <a:cubicBezTo>
                    <a:pt x="12244" y="108235"/>
                    <a:pt x="6122" y="96470"/>
                    <a:pt x="6122" y="82352"/>
                  </a:cubicBezTo>
                  <a:cubicBezTo>
                    <a:pt x="6122" y="77647"/>
                    <a:pt x="6122" y="77647"/>
                    <a:pt x="6122" y="77647"/>
                  </a:cubicBezTo>
                  <a:cubicBezTo>
                    <a:pt x="3673" y="77647"/>
                    <a:pt x="2448" y="75294"/>
                    <a:pt x="0" y="72941"/>
                  </a:cubicBezTo>
                  <a:cubicBezTo>
                    <a:pt x="0" y="72941"/>
                    <a:pt x="0" y="72941"/>
                    <a:pt x="0" y="72941"/>
                  </a:cubicBezTo>
                  <a:cubicBezTo>
                    <a:pt x="0" y="82352"/>
                    <a:pt x="0" y="82352"/>
                    <a:pt x="0" y="82352"/>
                  </a:cubicBezTo>
                  <a:cubicBezTo>
                    <a:pt x="0" y="103529"/>
                    <a:pt x="9795" y="120000"/>
                    <a:pt x="20816" y="120000"/>
                  </a:cubicBezTo>
                  <a:cubicBezTo>
                    <a:pt x="99183" y="120000"/>
                    <a:pt x="99183" y="120000"/>
                    <a:pt x="99183" y="120000"/>
                  </a:cubicBezTo>
                  <a:cubicBezTo>
                    <a:pt x="111428" y="120000"/>
                    <a:pt x="119999" y="103529"/>
                    <a:pt x="119999" y="82352"/>
                  </a:cubicBezTo>
                  <a:cubicBezTo>
                    <a:pt x="119999" y="0"/>
                    <a:pt x="119999" y="0"/>
                    <a:pt x="119999" y="0"/>
                  </a:cubicBezTo>
                  <a:cubicBezTo>
                    <a:pt x="119999" y="0"/>
                    <a:pt x="119999" y="0"/>
                    <a:pt x="119999" y="0"/>
                  </a:cubicBezTo>
                  <a:cubicBezTo>
                    <a:pt x="119999" y="0"/>
                    <a:pt x="119999" y="0"/>
                    <a:pt x="119999"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27;p2"/>
            <p:cNvSpPr/>
            <p:nvPr/>
          </p:nvSpPr>
          <p:spPr>
            <a:xfrm>
              <a:off x="7699375" y="3806825"/>
              <a:ext cx="525600" cy="365100"/>
            </a:xfrm>
            <a:custGeom>
              <a:avLst/>
              <a:gdLst/>
              <a:ahLst/>
              <a:cxnLst/>
              <a:rect l="l" t="t" r="r" b="b"/>
              <a:pathLst>
                <a:path w="120000" h="120000" extrusionOk="0">
                  <a:moveTo>
                    <a:pt x="99183" y="0"/>
                  </a:moveTo>
                  <a:cubicBezTo>
                    <a:pt x="20816" y="0"/>
                    <a:pt x="20816" y="0"/>
                    <a:pt x="20816" y="0"/>
                  </a:cubicBezTo>
                  <a:cubicBezTo>
                    <a:pt x="9795" y="0"/>
                    <a:pt x="0" y="12352"/>
                    <a:pt x="0" y="30000"/>
                  </a:cubicBezTo>
                  <a:cubicBezTo>
                    <a:pt x="0" y="118235"/>
                    <a:pt x="0" y="118235"/>
                    <a:pt x="0" y="118235"/>
                  </a:cubicBezTo>
                  <a:cubicBezTo>
                    <a:pt x="2448" y="118235"/>
                    <a:pt x="4897" y="118235"/>
                    <a:pt x="6122" y="120000"/>
                  </a:cubicBezTo>
                  <a:cubicBezTo>
                    <a:pt x="6122" y="58235"/>
                    <a:pt x="6122" y="58235"/>
                    <a:pt x="6122" y="58235"/>
                  </a:cubicBezTo>
                  <a:cubicBezTo>
                    <a:pt x="113877" y="58235"/>
                    <a:pt x="113877" y="58235"/>
                    <a:pt x="113877" y="58235"/>
                  </a:cubicBezTo>
                  <a:cubicBezTo>
                    <a:pt x="113877" y="93529"/>
                    <a:pt x="113877" y="93529"/>
                    <a:pt x="113877" y="93529"/>
                  </a:cubicBezTo>
                  <a:cubicBezTo>
                    <a:pt x="116326" y="91764"/>
                    <a:pt x="118775" y="90000"/>
                    <a:pt x="119999" y="90000"/>
                  </a:cubicBezTo>
                  <a:cubicBezTo>
                    <a:pt x="119999" y="30000"/>
                    <a:pt x="119999" y="30000"/>
                    <a:pt x="119999" y="30000"/>
                  </a:cubicBezTo>
                  <a:cubicBezTo>
                    <a:pt x="119999" y="12352"/>
                    <a:pt x="111428" y="0"/>
                    <a:pt x="99183" y="0"/>
                  </a:cubicBezTo>
                  <a:close/>
                  <a:moveTo>
                    <a:pt x="113877" y="49411"/>
                  </a:moveTo>
                  <a:cubicBezTo>
                    <a:pt x="6122" y="49411"/>
                    <a:pt x="6122" y="49411"/>
                    <a:pt x="6122" y="49411"/>
                  </a:cubicBezTo>
                  <a:cubicBezTo>
                    <a:pt x="6122" y="30000"/>
                    <a:pt x="6122" y="30000"/>
                    <a:pt x="6122" y="30000"/>
                  </a:cubicBezTo>
                  <a:cubicBezTo>
                    <a:pt x="6122" y="17647"/>
                    <a:pt x="12244" y="8823"/>
                    <a:pt x="20816" y="8823"/>
                  </a:cubicBezTo>
                  <a:cubicBezTo>
                    <a:pt x="99183" y="8823"/>
                    <a:pt x="99183" y="8823"/>
                    <a:pt x="99183" y="8823"/>
                  </a:cubicBezTo>
                  <a:cubicBezTo>
                    <a:pt x="107755" y="8823"/>
                    <a:pt x="113877" y="17647"/>
                    <a:pt x="113877" y="30000"/>
                  </a:cubicBezTo>
                  <a:lnTo>
                    <a:pt x="113877" y="49411"/>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 name="Google Shape;28;p2"/>
            <p:cNvSpPr/>
            <p:nvPr/>
          </p:nvSpPr>
          <p:spPr>
            <a:xfrm>
              <a:off x="7854950" y="4611688"/>
              <a:ext cx="219000" cy="27000"/>
            </a:xfrm>
            <a:custGeom>
              <a:avLst/>
              <a:gdLst/>
              <a:ahLst/>
              <a:cxnLst/>
              <a:rect l="l" t="t" r="r" b="b"/>
              <a:pathLst>
                <a:path w="120000" h="120000" extrusionOk="0">
                  <a:moveTo>
                    <a:pt x="111219" y="120000"/>
                  </a:moveTo>
                  <a:cubicBezTo>
                    <a:pt x="114146" y="120000"/>
                    <a:pt x="120000" y="96000"/>
                    <a:pt x="120000" y="72000"/>
                  </a:cubicBezTo>
                  <a:cubicBezTo>
                    <a:pt x="120000" y="24000"/>
                    <a:pt x="114146" y="0"/>
                    <a:pt x="111219" y="0"/>
                  </a:cubicBezTo>
                  <a:cubicBezTo>
                    <a:pt x="5853" y="0"/>
                    <a:pt x="5853" y="0"/>
                    <a:pt x="5853" y="0"/>
                  </a:cubicBezTo>
                  <a:cubicBezTo>
                    <a:pt x="2926" y="0"/>
                    <a:pt x="0" y="24000"/>
                    <a:pt x="0" y="72000"/>
                  </a:cubicBezTo>
                  <a:cubicBezTo>
                    <a:pt x="0" y="96000"/>
                    <a:pt x="2926" y="120000"/>
                    <a:pt x="5853" y="120000"/>
                  </a:cubicBezTo>
                  <a:lnTo>
                    <a:pt x="111219" y="120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 name="Google Shape;29;p2"/>
            <p:cNvSpPr/>
            <p:nvPr/>
          </p:nvSpPr>
          <p:spPr>
            <a:xfrm>
              <a:off x="7929563" y="3865563"/>
              <a:ext cx="65100" cy="65100"/>
            </a:xfrm>
            <a:custGeom>
              <a:avLst/>
              <a:gdLst/>
              <a:ahLst/>
              <a:cxnLst/>
              <a:rect l="l" t="t" r="r" b="b"/>
              <a:pathLst>
                <a:path w="120000" h="120000" extrusionOk="0">
                  <a:moveTo>
                    <a:pt x="60000" y="0"/>
                  </a:moveTo>
                  <a:cubicBezTo>
                    <a:pt x="30000" y="0"/>
                    <a:pt x="0" y="20000"/>
                    <a:pt x="0" y="60000"/>
                  </a:cubicBezTo>
                  <a:cubicBezTo>
                    <a:pt x="0" y="90000"/>
                    <a:pt x="30000" y="120000"/>
                    <a:pt x="60000" y="120000"/>
                  </a:cubicBezTo>
                  <a:cubicBezTo>
                    <a:pt x="100000" y="120000"/>
                    <a:pt x="120000" y="90000"/>
                    <a:pt x="120000" y="60000"/>
                  </a:cubicBezTo>
                  <a:cubicBezTo>
                    <a:pt x="120000" y="20000"/>
                    <a:pt x="100000" y="0"/>
                    <a:pt x="60000" y="0"/>
                  </a:cubicBezTo>
                  <a:close/>
                  <a:moveTo>
                    <a:pt x="60000" y="70000"/>
                  </a:moveTo>
                  <a:cubicBezTo>
                    <a:pt x="60000" y="70000"/>
                    <a:pt x="50000" y="60000"/>
                    <a:pt x="50000" y="60000"/>
                  </a:cubicBezTo>
                  <a:cubicBezTo>
                    <a:pt x="50000" y="50000"/>
                    <a:pt x="60000" y="50000"/>
                    <a:pt x="60000" y="50000"/>
                  </a:cubicBezTo>
                  <a:cubicBezTo>
                    <a:pt x="70000" y="50000"/>
                    <a:pt x="70000" y="50000"/>
                    <a:pt x="70000" y="60000"/>
                  </a:cubicBezTo>
                  <a:cubicBezTo>
                    <a:pt x="70000" y="60000"/>
                    <a:pt x="70000" y="70000"/>
                    <a:pt x="60000" y="7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 name="Google Shape;30;p2"/>
            <p:cNvSpPr/>
            <p:nvPr/>
          </p:nvSpPr>
          <p:spPr>
            <a:xfrm>
              <a:off x="7556500" y="3984625"/>
              <a:ext cx="282600" cy="638100"/>
            </a:xfrm>
            <a:custGeom>
              <a:avLst/>
              <a:gdLst/>
              <a:ahLst/>
              <a:cxnLst/>
              <a:rect l="l" t="t" r="r" b="b"/>
              <a:pathLst>
                <a:path w="120000" h="120000" extrusionOk="0">
                  <a:moveTo>
                    <a:pt x="27169" y="29243"/>
                  </a:moveTo>
                  <a:cubicBezTo>
                    <a:pt x="58867" y="34285"/>
                    <a:pt x="58867" y="34285"/>
                    <a:pt x="58867" y="34285"/>
                  </a:cubicBezTo>
                  <a:cubicBezTo>
                    <a:pt x="58867" y="34285"/>
                    <a:pt x="58867" y="34285"/>
                    <a:pt x="56603" y="34285"/>
                  </a:cubicBezTo>
                  <a:cubicBezTo>
                    <a:pt x="49811" y="34285"/>
                    <a:pt x="43018" y="35294"/>
                    <a:pt x="38490" y="38319"/>
                  </a:cubicBezTo>
                  <a:cubicBezTo>
                    <a:pt x="33962" y="40336"/>
                    <a:pt x="29433" y="44369"/>
                    <a:pt x="31698" y="47394"/>
                  </a:cubicBezTo>
                  <a:cubicBezTo>
                    <a:pt x="31698" y="51428"/>
                    <a:pt x="36226" y="54453"/>
                    <a:pt x="40754" y="56470"/>
                  </a:cubicBezTo>
                  <a:cubicBezTo>
                    <a:pt x="56603" y="61512"/>
                    <a:pt x="56603" y="61512"/>
                    <a:pt x="56603" y="61512"/>
                  </a:cubicBezTo>
                  <a:cubicBezTo>
                    <a:pt x="49811" y="62521"/>
                    <a:pt x="43018" y="63529"/>
                    <a:pt x="38490" y="66554"/>
                  </a:cubicBezTo>
                  <a:cubicBezTo>
                    <a:pt x="33962" y="68571"/>
                    <a:pt x="29433" y="72605"/>
                    <a:pt x="31698" y="75630"/>
                  </a:cubicBezTo>
                  <a:cubicBezTo>
                    <a:pt x="31698" y="78655"/>
                    <a:pt x="36226" y="81680"/>
                    <a:pt x="40754" y="84705"/>
                  </a:cubicBezTo>
                  <a:cubicBezTo>
                    <a:pt x="52075" y="88739"/>
                    <a:pt x="52075" y="88739"/>
                    <a:pt x="52075" y="88739"/>
                  </a:cubicBezTo>
                  <a:cubicBezTo>
                    <a:pt x="47547" y="88739"/>
                    <a:pt x="43018" y="90756"/>
                    <a:pt x="38490" y="91764"/>
                  </a:cubicBezTo>
                  <a:cubicBezTo>
                    <a:pt x="33962" y="94789"/>
                    <a:pt x="31698" y="97815"/>
                    <a:pt x="31698" y="100840"/>
                  </a:cubicBezTo>
                  <a:cubicBezTo>
                    <a:pt x="33962" y="103865"/>
                    <a:pt x="36226" y="106890"/>
                    <a:pt x="40754" y="108907"/>
                  </a:cubicBezTo>
                  <a:cubicBezTo>
                    <a:pt x="61132" y="116974"/>
                    <a:pt x="61132" y="116974"/>
                    <a:pt x="61132" y="116974"/>
                  </a:cubicBezTo>
                  <a:cubicBezTo>
                    <a:pt x="67924" y="118991"/>
                    <a:pt x="72452" y="120000"/>
                    <a:pt x="79245" y="120000"/>
                  </a:cubicBezTo>
                  <a:cubicBezTo>
                    <a:pt x="88301" y="120000"/>
                    <a:pt x="95094" y="117983"/>
                    <a:pt x="99622" y="115966"/>
                  </a:cubicBezTo>
                  <a:cubicBezTo>
                    <a:pt x="108679" y="110924"/>
                    <a:pt x="108679" y="102857"/>
                    <a:pt x="97358" y="98823"/>
                  </a:cubicBezTo>
                  <a:cubicBezTo>
                    <a:pt x="86037" y="94789"/>
                    <a:pt x="86037" y="94789"/>
                    <a:pt x="86037" y="94789"/>
                  </a:cubicBezTo>
                  <a:cubicBezTo>
                    <a:pt x="92830" y="93781"/>
                    <a:pt x="97358" y="92773"/>
                    <a:pt x="101886" y="90756"/>
                  </a:cubicBezTo>
                  <a:cubicBezTo>
                    <a:pt x="106415" y="87731"/>
                    <a:pt x="108679" y="84705"/>
                    <a:pt x="108679" y="81680"/>
                  </a:cubicBezTo>
                  <a:cubicBezTo>
                    <a:pt x="108679" y="77647"/>
                    <a:pt x="104150" y="74621"/>
                    <a:pt x="99622" y="72605"/>
                  </a:cubicBezTo>
                  <a:cubicBezTo>
                    <a:pt x="92830" y="70588"/>
                    <a:pt x="92830" y="70588"/>
                    <a:pt x="92830" y="70588"/>
                  </a:cubicBezTo>
                  <a:cubicBezTo>
                    <a:pt x="99622" y="70588"/>
                    <a:pt x="106415" y="68571"/>
                    <a:pt x="110943" y="66554"/>
                  </a:cubicBezTo>
                  <a:cubicBezTo>
                    <a:pt x="120000" y="60504"/>
                    <a:pt x="120000" y="52436"/>
                    <a:pt x="108679" y="48403"/>
                  </a:cubicBezTo>
                  <a:cubicBezTo>
                    <a:pt x="79245" y="37310"/>
                    <a:pt x="79245" y="37310"/>
                    <a:pt x="79245" y="37310"/>
                  </a:cubicBezTo>
                  <a:cubicBezTo>
                    <a:pt x="74716" y="35294"/>
                    <a:pt x="67924" y="34285"/>
                    <a:pt x="61132" y="34285"/>
                  </a:cubicBezTo>
                  <a:cubicBezTo>
                    <a:pt x="61132" y="29243"/>
                    <a:pt x="61132" y="29243"/>
                    <a:pt x="61132" y="29243"/>
                  </a:cubicBezTo>
                  <a:cubicBezTo>
                    <a:pt x="31698" y="25210"/>
                    <a:pt x="31698" y="25210"/>
                    <a:pt x="31698" y="25210"/>
                  </a:cubicBezTo>
                  <a:cubicBezTo>
                    <a:pt x="20377" y="23193"/>
                    <a:pt x="13584" y="18151"/>
                    <a:pt x="18113" y="13109"/>
                  </a:cubicBezTo>
                  <a:cubicBezTo>
                    <a:pt x="20377" y="8067"/>
                    <a:pt x="31698" y="6050"/>
                    <a:pt x="43018" y="7058"/>
                  </a:cubicBezTo>
                  <a:cubicBezTo>
                    <a:pt x="61132" y="9075"/>
                    <a:pt x="61132" y="9075"/>
                    <a:pt x="61132" y="9075"/>
                  </a:cubicBezTo>
                  <a:cubicBezTo>
                    <a:pt x="61132" y="4033"/>
                    <a:pt x="61132" y="4033"/>
                    <a:pt x="61132" y="4033"/>
                  </a:cubicBezTo>
                  <a:cubicBezTo>
                    <a:pt x="45283" y="2016"/>
                    <a:pt x="45283" y="2016"/>
                    <a:pt x="45283" y="2016"/>
                  </a:cubicBezTo>
                  <a:cubicBezTo>
                    <a:pt x="29433" y="0"/>
                    <a:pt x="11320" y="4033"/>
                    <a:pt x="6792" y="12100"/>
                  </a:cubicBezTo>
                  <a:cubicBezTo>
                    <a:pt x="0" y="19159"/>
                    <a:pt x="11320" y="27226"/>
                    <a:pt x="27169" y="29243"/>
                  </a:cubicBezTo>
                  <a:close/>
                  <a:moveTo>
                    <a:pt x="90566" y="102857"/>
                  </a:moveTo>
                  <a:cubicBezTo>
                    <a:pt x="97358" y="104873"/>
                    <a:pt x="97358" y="109915"/>
                    <a:pt x="90566" y="111932"/>
                  </a:cubicBezTo>
                  <a:cubicBezTo>
                    <a:pt x="86037" y="114957"/>
                    <a:pt x="76981" y="115966"/>
                    <a:pt x="70188" y="112941"/>
                  </a:cubicBezTo>
                  <a:cubicBezTo>
                    <a:pt x="49811" y="104873"/>
                    <a:pt x="49811" y="104873"/>
                    <a:pt x="49811" y="104873"/>
                  </a:cubicBezTo>
                  <a:cubicBezTo>
                    <a:pt x="45283" y="103865"/>
                    <a:pt x="45283" y="102857"/>
                    <a:pt x="43018" y="100840"/>
                  </a:cubicBezTo>
                  <a:cubicBezTo>
                    <a:pt x="43018" y="98823"/>
                    <a:pt x="45283" y="96806"/>
                    <a:pt x="47547" y="95798"/>
                  </a:cubicBezTo>
                  <a:cubicBezTo>
                    <a:pt x="54339" y="92773"/>
                    <a:pt x="63396" y="92773"/>
                    <a:pt x="70188" y="94789"/>
                  </a:cubicBezTo>
                  <a:lnTo>
                    <a:pt x="90566" y="102857"/>
                  </a:lnTo>
                  <a:close/>
                  <a:moveTo>
                    <a:pt x="97358" y="81680"/>
                  </a:moveTo>
                  <a:cubicBezTo>
                    <a:pt x="97358" y="83697"/>
                    <a:pt x="95094" y="85714"/>
                    <a:pt x="92830" y="87731"/>
                  </a:cubicBezTo>
                  <a:cubicBezTo>
                    <a:pt x="90566" y="88739"/>
                    <a:pt x="86037" y="89747"/>
                    <a:pt x="81509" y="89747"/>
                  </a:cubicBezTo>
                  <a:cubicBezTo>
                    <a:pt x="76981" y="90756"/>
                    <a:pt x="72452" y="89747"/>
                    <a:pt x="67924" y="88739"/>
                  </a:cubicBezTo>
                  <a:cubicBezTo>
                    <a:pt x="47547" y="80672"/>
                    <a:pt x="47547" y="80672"/>
                    <a:pt x="47547" y="80672"/>
                  </a:cubicBezTo>
                  <a:cubicBezTo>
                    <a:pt x="45283" y="78655"/>
                    <a:pt x="43018" y="77647"/>
                    <a:pt x="43018" y="75630"/>
                  </a:cubicBezTo>
                  <a:cubicBezTo>
                    <a:pt x="43018" y="73613"/>
                    <a:pt x="43018" y="71596"/>
                    <a:pt x="47547" y="69579"/>
                  </a:cubicBezTo>
                  <a:cubicBezTo>
                    <a:pt x="49811" y="67563"/>
                    <a:pt x="54339" y="66554"/>
                    <a:pt x="58867" y="66554"/>
                  </a:cubicBezTo>
                  <a:cubicBezTo>
                    <a:pt x="58867" y="66554"/>
                    <a:pt x="58867" y="66554"/>
                    <a:pt x="58867" y="66554"/>
                  </a:cubicBezTo>
                  <a:cubicBezTo>
                    <a:pt x="63396" y="66554"/>
                    <a:pt x="67924" y="67563"/>
                    <a:pt x="70188" y="68571"/>
                  </a:cubicBezTo>
                  <a:cubicBezTo>
                    <a:pt x="90566" y="76638"/>
                    <a:pt x="90566" y="76638"/>
                    <a:pt x="90566" y="76638"/>
                  </a:cubicBezTo>
                  <a:cubicBezTo>
                    <a:pt x="95094" y="77647"/>
                    <a:pt x="97358" y="79663"/>
                    <a:pt x="97358" y="81680"/>
                  </a:cubicBezTo>
                  <a:close/>
                  <a:moveTo>
                    <a:pt x="70188" y="40336"/>
                  </a:moveTo>
                  <a:cubicBezTo>
                    <a:pt x="99622" y="52436"/>
                    <a:pt x="99622" y="52436"/>
                    <a:pt x="99622" y="52436"/>
                  </a:cubicBezTo>
                  <a:cubicBezTo>
                    <a:pt x="108679" y="54453"/>
                    <a:pt x="108679" y="59495"/>
                    <a:pt x="101886" y="62521"/>
                  </a:cubicBezTo>
                  <a:cubicBezTo>
                    <a:pt x="95094" y="66554"/>
                    <a:pt x="86037" y="66554"/>
                    <a:pt x="76981" y="63529"/>
                  </a:cubicBezTo>
                  <a:cubicBezTo>
                    <a:pt x="47547" y="52436"/>
                    <a:pt x="47547" y="52436"/>
                    <a:pt x="47547" y="52436"/>
                  </a:cubicBezTo>
                  <a:cubicBezTo>
                    <a:pt x="45283" y="51428"/>
                    <a:pt x="43018" y="49411"/>
                    <a:pt x="43018" y="47394"/>
                  </a:cubicBezTo>
                  <a:cubicBezTo>
                    <a:pt x="43018" y="45378"/>
                    <a:pt x="43018" y="43361"/>
                    <a:pt x="47547" y="41344"/>
                  </a:cubicBezTo>
                  <a:cubicBezTo>
                    <a:pt x="49811" y="40336"/>
                    <a:pt x="54339" y="39327"/>
                    <a:pt x="58867" y="39327"/>
                  </a:cubicBezTo>
                  <a:cubicBezTo>
                    <a:pt x="63396" y="38319"/>
                    <a:pt x="67924" y="39327"/>
                    <a:pt x="70188" y="40336"/>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 name="Google Shape;31;p2"/>
            <p:cNvSpPr/>
            <p:nvPr/>
          </p:nvSpPr>
          <p:spPr>
            <a:xfrm>
              <a:off x="7732713" y="4075113"/>
              <a:ext cx="662100" cy="1927200"/>
            </a:xfrm>
            <a:custGeom>
              <a:avLst/>
              <a:gdLst/>
              <a:ahLst/>
              <a:cxnLst/>
              <a:rect l="l" t="t" r="r" b="b"/>
              <a:pathLst>
                <a:path w="120000" h="120000" extrusionOk="0">
                  <a:moveTo>
                    <a:pt x="0" y="38774"/>
                  </a:moveTo>
                  <a:cubicBezTo>
                    <a:pt x="30000" y="52479"/>
                    <a:pt x="30000" y="52479"/>
                    <a:pt x="30000" y="52479"/>
                  </a:cubicBezTo>
                  <a:cubicBezTo>
                    <a:pt x="30000" y="57493"/>
                    <a:pt x="30000" y="57493"/>
                    <a:pt x="30000" y="57493"/>
                  </a:cubicBezTo>
                  <a:cubicBezTo>
                    <a:pt x="13548" y="57493"/>
                    <a:pt x="13548" y="57493"/>
                    <a:pt x="13548" y="57493"/>
                  </a:cubicBezTo>
                  <a:cubicBezTo>
                    <a:pt x="12580" y="57493"/>
                    <a:pt x="11612" y="57827"/>
                    <a:pt x="11612" y="58161"/>
                  </a:cubicBezTo>
                  <a:cubicBezTo>
                    <a:pt x="11612" y="120000"/>
                    <a:pt x="11612" y="120000"/>
                    <a:pt x="11612" y="120000"/>
                  </a:cubicBezTo>
                  <a:cubicBezTo>
                    <a:pt x="16451" y="120000"/>
                    <a:pt x="16451" y="120000"/>
                    <a:pt x="16451" y="120000"/>
                  </a:cubicBezTo>
                  <a:cubicBezTo>
                    <a:pt x="16451" y="75208"/>
                    <a:pt x="16451" y="75208"/>
                    <a:pt x="16451" y="75208"/>
                  </a:cubicBezTo>
                  <a:cubicBezTo>
                    <a:pt x="115161" y="75208"/>
                    <a:pt x="115161" y="75208"/>
                    <a:pt x="115161" y="75208"/>
                  </a:cubicBezTo>
                  <a:cubicBezTo>
                    <a:pt x="115161" y="120000"/>
                    <a:pt x="115161" y="120000"/>
                    <a:pt x="115161" y="120000"/>
                  </a:cubicBezTo>
                  <a:cubicBezTo>
                    <a:pt x="120000" y="120000"/>
                    <a:pt x="120000" y="120000"/>
                    <a:pt x="120000" y="120000"/>
                  </a:cubicBezTo>
                  <a:cubicBezTo>
                    <a:pt x="120000" y="58161"/>
                    <a:pt x="120000" y="58161"/>
                    <a:pt x="120000" y="58161"/>
                  </a:cubicBezTo>
                  <a:cubicBezTo>
                    <a:pt x="120000" y="57827"/>
                    <a:pt x="119032" y="57493"/>
                    <a:pt x="117096" y="57493"/>
                  </a:cubicBezTo>
                  <a:cubicBezTo>
                    <a:pt x="104516" y="57493"/>
                    <a:pt x="104516" y="57493"/>
                    <a:pt x="104516" y="57493"/>
                  </a:cubicBezTo>
                  <a:cubicBezTo>
                    <a:pt x="104516" y="45459"/>
                    <a:pt x="104516" y="45459"/>
                    <a:pt x="104516" y="45459"/>
                  </a:cubicBezTo>
                  <a:cubicBezTo>
                    <a:pt x="117096" y="32089"/>
                    <a:pt x="117096" y="32089"/>
                    <a:pt x="117096" y="32089"/>
                  </a:cubicBezTo>
                  <a:cubicBezTo>
                    <a:pt x="118064" y="31086"/>
                    <a:pt x="118064" y="29749"/>
                    <a:pt x="117096" y="28412"/>
                  </a:cubicBezTo>
                  <a:cubicBezTo>
                    <a:pt x="94838" y="668"/>
                    <a:pt x="94838" y="668"/>
                    <a:pt x="94838" y="668"/>
                  </a:cubicBezTo>
                  <a:cubicBezTo>
                    <a:pt x="93870" y="334"/>
                    <a:pt x="92903" y="0"/>
                    <a:pt x="91935" y="0"/>
                  </a:cubicBezTo>
                  <a:cubicBezTo>
                    <a:pt x="91935" y="0"/>
                    <a:pt x="84193" y="334"/>
                    <a:pt x="79354" y="2339"/>
                  </a:cubicBezTo>
                  <a:cubicBezTo>
                    <a:pt x="76451" y="4011"/>
                    <a:pt x="74516" y="6350"/>
                    <a:pt x="75483" y="9025"/>
                  </a:cubicBezTo>
                  <a:cubicBezTo>
                    <a:pt x="78387" y="16044"/>
                    <a:pt x="84193" y="23064"/>
                    <a:pt x="84193" y="23398"/>
                  </a:cubicBezTo>
                  <a:cubicBezTo>
                    <a:pt x="85161" y="23732"/>
                    <a:pt x="86129" y="24066"/>
                    <a:pt x="87096" y="23732"/>
                  </a:cubicBezTo>
                  <a:cubicBezTo>
                    <a:pt x="89032" y="23732"/>
                    <a:pt x="89032" y="23398"/>
                    <a:pt x="89032" y="22729"/>
                  </a:cubicBezTo>
                  <a:cubicBezTo>
                    <a:pt x="89032" y="22729"/>
                    <a:pt x="83225" y="15710"/>
                    <a:pt x="80322" y="8690"/>
                  </a:cubicBezTo>
                  <a:cubicBezTo>
                    <a:pt x="79354" y="6350"/>
                    <a:pt x="80322" y="4679"/>
                    <a:pt x="83225" y="3676"/>
                  </a:cubicBezTo>
                  <a:cubicBezTo>
                    <a:pt x="86129" y="2674"/>
                    <a:pt x="89032" y="2005"/>
                    <a:pt x="90967" y="2005"/>
                  </a:cubicBezTo>
                  <a:cubicBezTo>
                    <a:pt x="112258" y="28746"/>
                    <a:pt x="112258" y="28746"/>
                    <a:pt x="112258" y="28746"/>
                  </a:cubicBezTo>
                  <a:cubicBezTo>
                    <a:pt x="113225" y="29749"/>
                    <a:pt x="113225" y="30752"/>
                    <a:pt x="112258" y="31754"/>
                  </a:cubicBezTo>
                  <a:cubicBezTo>
                    <a:pt x="99677" y="45125"/>
                    <a:pt x="99677" y="45125"/>
                    <a:pt x="99677" y="45125"/>
                  </a:cubicBezTo>
                  <a:cubicBezTo>
                    <a:pt x="99677" y="45125"/>
                    <a:pt x="99677" y="45459"/>
                    <a:pt x="99677" y="45459"/>
                  </a:cubicBezTo>
                  <a:cubicBezTo>
                    <a:pt x="99677" y="57493"/>
                    <a:pt x="99677" y="57493"/>
                    <a:pt x="99677" y="57493"/>
                  </a:cubicBezTo>
                  <a:cubicBezTo>
                    <a:pt x="34838" y="57493"/>
                    <a:pt x="34838" y="57493"/>
                    <a:pt x="34838" y="57493"/>
                  </a:cubicBezTo>
                  <a:cubicBezTo>
                    <a:pt x="34838" y="52144"/>
                    <a:pt x="34838" y="52144"/>
                    <a:pt x="34838" y="52144"/>
                  </a:cubicBezTo>
                  <a:cubicBezTo>
                    <a:pt x="34838" y="52144"/>
                    <a:pt x="34838" y="51810"/>
                    <a:pt x="34838" y="51810"/>
                  </a:cubicBezTo>
                  <a:cubicBezTo>
                    <a:pt x="8709" y="39777"/>
                    <a:pt x="8709" y="39777"/>
                    <a:pt x="8709" y="39777"/>
                  </a:cubicBezTo>
                  <a:cubicBezTo>
                    <a:pt x="5806" y="39777"/>
                    <a:pt x="2903" y="39442"/>
                    <a:pt x="0" y="38774"/>
                  </a:cubicBezTo>
                  <a:close/>
                  <a:moveTo>
                    <a:pt x="115161" y="59164"/>
                  </a:moveTo>
                  <a:cubicBezTo>
                    <a:pt x="115161" y="73537"/>
                    <a:pt x="115161" y="73537"/>
                    <a:pt x="115161" y="73537"/>
                  </a:cubicBezTo>
                  <a:cubicBezTo>
                    <a:pt x="16451" y="73537"/>
                    <a:pt x="16451" y="73537"/>
                    <a:pt x="16451" y="73537"/>
                  </a:cubicBezTo>
                  <a:cubicBezTo>
                    <a:pt x="16451" y="59164"/>
                    <a:pt x="16451" y="59164"/>
                    <a:pt x="16451" y="59164"/>
                  </a:cubicBezTo>
                  <a:lnTo>
                    <a:pt x="115161" y="5916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 name="Google Shape;32;p2"/>
            <p:cNvSpPr/>
            <p:nvPr/>
          </p:nvSpPr>
          <p:spPr>
            <a:xfrm>
              <a:off x="7886700" y="5111750"/>
              <a:ext cx="65100" cy="58800"/>
            </a:xfrm>
            <a:custGeom>
              <a:avLst/>
              <a:gdLst/>
              <a:ahLst/>
              <a:cxnLst/>
              <a:rect l="l" t="t" r="r" b="b"/>
              <a:pathLst>
                <a:path w="120000" h="120000" extrusionOk="0">
                  <a:moveTo>
                    <a:pt x="60000" y="120000"/>
                  </a:moveTo>
                  <a:cubicBezTo>
                    <a:pt x="90000" y="120000"/>
                    <a:pt x="120000" y="98181"/>
                    <a:pt x="120000" y="54545"/>
                  </a:cubicBezTo>
                  <a:cubicBezTo>
                    <a:pt x="120000" y="21818"/>
                    <a:pt x="90000" y="0"/>
                    <a:pt x="60000" y="0"/>
                  </a:cubicBezTo>
                  <a:cubicBezTo>
                    <a:pt x="30000" y="0"/>
                    <a:pt x="0" y="21818"/>
                    <a:pt x="0" y="54545"/>
                  </a:cubicBezTo>
                  <a:cubicBezTo>
                    <a:pt x="0" y="98181"/>
                    <a:pt x="30000" y="120000"/>
                    <a:pt x="60000" y="120000"/>
                  </a:cubicBezTo>
                  <a:close/>
                  <a:moveTo>
                    <a:pt x="60000" y="54545"/>
                  </a:moveTo>
                  <a:cubicBezTo>
                    <a:pt x="70000" y="54545"/>
                    <a:pt x="70000" y="54545"/>
                    <a:pt x="70000" y="54545"/>
                  </a:cubicBezTo>
                  <a:cubicBezTo>
                    <a:pt x="70000" y="65454"/>
                    <a:pt x="70000" y="65454"/>
                    <a:pt x="60000" y="65454"/>
                  </a:cubicBezTo>
                  <a:cubicBezTo>
                    <a:pt x="60000" y="65454"/>
                    <a:pt x="50000" y="65454"/>
                    <a:pt x="50000" y="54545"/>
                  </a:cubicBezTo>
                  <a:cubicBezTo>
                    <a:pt x="50000" y="54545"/>
                    <a:pt x="60000" y="54545"/>
                    <a:pt x="60000" y="5454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3" name="Google Shape;33;p2"/>
          <p:cNvGrpSpPr/>
          <p:nvPr/>
        </p:nvGrpSpPr>
        <p:grpSpPr>
          <a:xfrm rot="5400000">
            <a:off x="527351" y="2768116"/>
            <a:ext cx="1389642" cy="2444192"/>
            <a:chOff x="4395788" y="4144963"/>
            <a:chExt cx="1058775" cy="1862100"/>
          </a:xfrm>
        </p:grpSpPr>
        <p:sp>
          <p:nvSpPr>
            <p:cNvPr id="34" name="Google Shape;34;p2"/>
            <p:cNvSpPr/>
            <p:nvPr/>
          </p:nvSpPr>
          <p:spPr>
            <a:xfrm>
              <a:off x="5224463" y="4338638"/>
              <a:ext cx="230100" cy="155700"/>
            </a:xfrm>
            <a:custGeom>
              <a:avLst/>
              <a:gdLst/>
              <a:ahLst/>
              <a:cxnLst/>
              <a:rect l="l" t="t" r="r" b="b"/>
              <a:pathLst>
                <a:path w="120000" h="120000" extrusionOk="0">
                  <a:moveTo>
                    <a:pt x="120000" y="41379"/>
                  </a:moveTo>
                  <a:cubicBezTo>
                    <a:pt x="120000" y="20689"/>
                    <a:pt x="108837" y="0"/>
                    <a:pt x="94883" y="0"/>
                  </a:cubicBezTo>
                  <a:cubicBezTo>
                    <a:pt x="50232" y="0"/>
                    <a:pt x="50232" y="0"/>
                    <a:pt x="50232" y="0"/>
                  </a:cubicBezTo>
                  <a:cubicBezTo>
                    <a:pt x="0" y="0"/>
                    <a:pt x="0" y="0"/>
                    <a:pt x="0" y="0"/>
                  </a:cubicBezTo>
                  <a:cubicBezTo>
                    <a:pt x="0" y="20689"/>
                    <a:pt x="0" y="20689"/>
                    <a:pt x="0" y="20689"/>
                  </a:cubicBezTo>
                  <a:cubicBezTo>
                    <a:pt x="41860" y="20689"/>
                    <a:pt x="41860" y="20689"/>
                    <a:pt x="41860" y="20689"/>
                  </a:cubicBezTo>
                  <a:cubicBezTo>
                    <a:pt x="41860" y="49655"/>
                    <a:pt x="41860" y="49655"/>
                    <a:pt x="41860" y="49655"/>
                  </a:cubicBezTo>
                  <a:cubicBezTo>
                    <a:pt x="0" y="49655"/>
                    <a:pt x="0" y="49655"/>
                    <a:pt x="0" y="49655"/>
                  </a:cubicBezTo>
                  <a:cubicBezTo>
                    <a:pt x="0" y="70344"/>
                    <a:pt x="0" y="70344"/>
                    <a:pt x="0" y="70344"/>
                  </a:cubicBezTo>
                  <a:cubicBezTo>
                    <a:pt x="41860" y="70344"/>
                    <a:pt x="41860" y="70344"/>
                    <a:pt x="41860" y="70344"/>
                  </a:cubicBezTo>
                  <a:cubicBezTo>
                    <a:pt x="41860" y="99310"/>
                    <a:pt x="41860" y="99310"/>
                    <a:pt x="41860" y="99310"/>
                  </a:cubicBezTo>
                  <a:cubicBezTo>
                    <a:pt x="0" y="99310"/>
                    <a:pt x="0" y="99310"/>
                    <a:pt x="0" y="99310"/>
                  </a:cubicBezTo>
                  <a:cubicBezTo>
                    <a:pt x="0" y="120000"/>
                    <a:pt x="0" y="120000"/>
                    <a:pt x="0" y="120000"/>
                  </a:cubicBezTo>
                  <a:cubicBezTo>
                    <a:pt x="50232" y="120000"/>
                    <a:pt x="50232" y="120000"/>
                    <a:pt x="50232" y="120000"/>
                  </a:cubicBezTo>
                  <a:cubicBezTo>
                    <a:pt x="94883" y="120000"/>
                    <a:pt x="94883" y="120000"/>
                    <a:pt x="94883" y="120000"/>
                  </a:cubicBezTo>
                  <a:cubicBezTo>
                    <a:pt x="94883" y="120000"/>
                    <a:pt x="94883" y="120000"/>
                    <a:pt x="94883" y="120000"/>
                  </a:cubicBezTo>
                  <a:cubicBezTo>
                    <a:pt x="100465" y="120000"/>
                    <a:pt x="108837" y="115862"/>
                    <a:pt x="114418" y="107586"/>
                  </a:cubicBezTo>
                  <a:cubicBezTo>
                    <a:pt x="117209" y="99310"/>
                    <a:pt x="120000" y="86896"/>
                    <a:pt x="120000" y="78620"/>
                  </a:cubicBezTo>
                  <a:lnTo>
                    <a:pt x="120000" y="41379"/>
                  </a:lnTo>
                  <a:close/>
                  <a:moveTo>
                    <a:pt x="64186" y="99310"/>
                  </a:moveTo>
                  <a:cubicBezTo>
                    <a:pt x="55813" y="99310"/>
                    <a:pt x="55813" y="99310"/>
                    <a:pt x="55813" y="99310"/>
                  </a:cubicBezTo>
                  <a:cubicBezTo>
                    <a:pt x="55813" y="20689"/>
                    <a:pt x="55813" y="20689"/>
                    <a:pt x="55813" y="20689"/>
                  </a:cubicBezTo>
                  <a:cubicBezTo>
                    <a:pt x="64186" y="20689"/>
                    <a:pt x="64186" y="20689"/>
                    <a:pt x="64186" y="20689"/>
                  </a:cubicBezTo>
                  <a:lnTo>
                    <a:pt x="64186" y="99310"/>
                  </a:lnTo>
                  <a:close/>
                  <a:moveTo>
                    <a:pt x="103255" y="91034"/>
                  </a:moveTo>
                  <a:cubicBezTo>
                    <a:pt x="100465" y="95172"/>
                    <a:pt x="97674" y="99310"/>
                    <a:pt x="94883" y="99310"/>
                  </a:cubicBezTo>
                  <a:cubicBezTo>
                    <a:pt x="94883" y="99310"/>
                    <a:pt x="94883" y="99310"/>
                    <a:pt x="94883" y="99310"/>
                  </a:cubicBezTo>
                  <a:cubicBezTo>
                    <a:pt x="78139" y="99310"/>
                    <a:pt x="78139" y="99310"/>
                    <a:pt x="78139" y="99310"/>
                  </a:cubicBezTo>
                  <a:cubicBezTo>
                    <a:pt x="78139" y="20689"/>
                    <a:pt x="78139" y="20689"/>
                    <a:pt x="78139" y="20689"/>
                  </a:cubicBezTo>
                  <a:cubicBezTo>
                    <a:pt x="94883" y="20689"/>
                    <a:pt x="94883" y="20689"/>
                    <a:pt x="94883" y="20689"/>
                  </a:cubicBezTo>
                  <a:cubicBezTo>
                    <a:pt x="100465" y="20689"/>
                    <a:pt x="106046" y="33103"/>
                    <a:pt x="106046" y="41379"/>
                  </a:cubicBezTo>
                  <a:cubicBezTo>
                    <a:pt x="106046" y="78620"/>
                    <a:pt x="106046" y="78620"/>
                    <a:pt x="106046" y="78620"/>
                  </a:cubicBezTo>
                  <a:cubicBezTo>
                    <a:pt x="106046" y="82758"/>
                    <a:pt x="106046" y="86896"/>
                    <a:pt x="103255" y="9103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Google Shape;35;p2"/>
            <p:cNvSpPr/>
            <p:nvPr/>
          </p:nvSpPr>
          <p:spPr>
            <a:xfrm>
              <a:off x="4395788" y="4338638"/>
              <a:ext cx="347700" cy="155700"/>
            </a:xfrm>
            <a:custGeom>
              <a:avLst/>
              <a:gdLst/>
              <a:ahLst/>
              <a:cxnLst/>
              <a:rect l="l" t="t" r="r" b="b"/>
              <a:pathLst>
                <a:path w="120000" h="120000" extrusionOk="0">
                  <a:moveTo>
                    <a:pt x="42461" y="4137"/>
                  </a:moveTo>
                  <a:cubicBezTo>
                    <a:pt x="1846" y="49655"/>
                    <a:pt x="1846" y="49655"/>
                    <a:pt x="1846" y="49655"/>
                  </a:cubicBezTo>
                  <a:cubicBezTo>
                    <a:pt x="0" y="53793"/>
                    <a:pt x="0" y="57931"/>
                    <a:pt x="0" y="62068"/>
                  </a:cubicBezTo>
                  <a:cubicBezTo>
                    <a:pt x="0" y="62068"/>
                    <a:pt x="0" y="66206"/>
                    <a:pt x="1846" y="70344"/>
                  </a:cubicBezTo>
                  <a:cubicBezTo>
                    <a:pt x="42461" y="115862"/>
                    <a:pt x="42461" y="115862"/>
                    <a:pt x="42461" y="115862"/>
                  </a:cubicBezTo>
                  <a:cubicBezTo>
                    <a:pt x="42461" y="120000"/>
                    <a:pt x="44307" y="120000"/>
                    <a:pt x="44307" y="120000"/>
                  </a:cubicBezTo>
                  <a:cubicBezTo>
                    <a:pt x="120000" y="120000"/>
                    <a:pt x="120000" y="120000"/>
                    <a:pt x="120000" y="120000"/>
                  </a:cubicBezTo>
                  <a:cubicBezTo>
                    <a:pt x="120000" y="99310"/>
                    <a:pt x="120000" y="99310"/>
                    <a:pt x="120000" y="99310"/>
                  </a:cubicBezTo>
                  <a:cubicBezTo>
                    <a:pt x="49846" y="99310"/>
                    <a:pt x="49846" y="99310"/>
                    <a:pt x="49846" y="99310"/>
                  </a:cubicBezTo>
                  <a:cubicBezTo>
                    <a:pt x="49846" y="91034"/>
                    <a:pt x="49846" y="91034"/>
                    <a:pt x="49846" y="91034"/>
                  </a:cubicBezTo>
                  <a:cubicBezTo>
                    <a:pt x="59076" y="70344"/>
                    <a:pt x="59076" y="70344"/>
                    <a:pt x="59076" y="70344"/>
                  </a:cubicBezTo>
                  <a:cubicBezTo>
                    <a:pt x="120000" y="70344"/>
                    <a:pt x="120000" y="70344"/>
                    <a:pt x="120000" y="70344"/>
                  </a:cubicBezTo>
                  <a:cubicBezTo>
                    <a:pt x="120000" y="49655"/>
                    <a:pt x="120000" y="49655"/>
                    <a:pt x="120000" y="49655"/>
                  </a:cubicBezTo>
                  <a:cubicBezTo>
                    <a:pt x="59076" y="49655"/>
                    <a:pt x="59076" y="49655"/>
                    <a:pt x="59076" y="49655"/>
                  </a:cubicBezTo>
                  <a:cubicBezTo>
                    <a:pt x="49846" y="28965"/>
                    <a:pt x="49846" y="28965"/>
                    <a:pt x="49846" y="28965"/>
                  </a:cubicBezTo>
                  <a:cubicBezTo>
                    <a:pt x="49846" y="20689"/>
                    <a:pt x="49846" y="20689"/>
                    <a:pt x="49846" y="20689"/>
                  </a:cubicBezTo>
                  <a:cubicBezTo>
                    <a:pt x="120000" y="20689"/>
                    <a:pt x="120000" y="20689"/>
                    <a:pt x="120000" y="20689"/>
                  </a:cubicBezTo>
                  <a:cubicBezTo>
                    <a:pt x="120000" y="0"/>
                    <a:pt x="120000" y="0"/>
                    <a:pt x="120000" y="0"/>
                  </a:cubicBezTo>
                  <a:cubicBezTo>
                    <a:pt x="44307" y="0"/>
                    <a:pt x="44307" y="0"/>
                    <a:pt x="44307" y="0"/>
                  </a:cubicBezTo>
                  <a:cubicBezTo>
                    <a:pt x="44307" y="0"/>
                    <a:pt x="42461" y="0"/>
                    <a:pt x="42461" y="4137"/>
                  </a:cubicBezTo>
                  <a:close/>
                  <a:moveTo>
                    <a:pt x="18461" y="66206"/>
                  </a:moveTo>
                  <a:cubicBezTo>
                    <a:pt x="14769" y="62068"/>
                    <a:pt x="14769" y="62068"/>
                    <a:pt x="14769" y="62068"/>
                  </a:cubicBezTo>
                  <a:cubicBezTo>
                    <a:pt x="18461" y="53793"/>
                    <a:pt x="18461" y="53793"/>
                    <a:pt x="18461" y="53793"/>
                  </a:cubicBezTo>
                  <a:lnTo>
                    <a:pt x="18461" y="66206"/>
                  </a:lnTo>
                  <a:close/>
                  <a:moveTo>
                    <a:pt x="49846" y="62068"/>
                  </a:moveTo>
                  <a:cubicBezTo>
                    <a:pt x="40615" y="78620"/>
                    <a:pt x="40615" y="78620"/>
                    <a:pt x="40615" y="78620"/>
                  </a:cubicBezTo>
                  <a:cubicBezTo>
                    <a:pt x="40615" y="82758"/>
                    <a:pt x="40615" y="82758"/>
                    <a:pt x="40615" y="86896"/>
                  </a:cubicBezTo>
                  <a:cubicBezTo>
                    <a:pt x="40615" y="91034"/>
                    <a:pt x="40615" y="91034"/>
                    <a:pt x="40615" y="91034"/>
                  </a:cubicBezTo>
                  <a:cubicBezTo>
                    <a:pt x="27692" y="74482"/>
                    <a:pt x="27692" y="74482"/>
                    <a:pt x="27692" y="74482"/>
                  </a:cubicBezTo>
                  <a:cubicBezTo>
                    <a:pt x="27692" y="45517"/>
                    <a:pt x="27692" y="45517"/>
                    <a:pt x="27692" y="45517"/>
                  </a:cubicBezTo>
                  <a:cubicBezTo>
                    <a:pt x="40615" y="28965"/>
                    <a:pt x="40615" y="28965"/>
                    <a:pt x="40615" y="28965"/>
                  </a:cubicBezTo>
                  <a:cubicBezTo>
                    <a:pt x="40615" y="33103"/>
                    <a:pt x="40615" y="33103"/>
                    <a:pt x="40615" y="33103"/>
                  </a:cubicBezTo>
                  <a:cubicBezTo>
                    <a:pt x="40615" y="37241"/>
                    <a:pt x="40615" y="37241"/>
                    <a:pt x="40615" y="41379"/>
                  </a:cubicBezTo>
                  <a:lnTo>
                    <a:pt x="49846" y="6206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 name="Google Shape;36;p2"/>
            <p:cNvSpPr/>
            <p:nvPr/>
          </p:nvSpPr>
          <p:spPr>
            <a:xfrm>
              <a:off x="4630738" y="4144963"/>
              <a:ext cx="593700" cy="1862100"/>
            </a:xfrm>
            <a:custGeom>
              <a:avLst/>
              <a:gdLst/>
              <a:ahLst/>
              <a:cxnLst/>
              <a:rect l="l" t="t" r="r" b="b"/>
              <a:pathLst>
                <a:path w="120000" h="120000" extrusionOk="0">
                  <a:moveTo>
                    <a:pt x="25945" y="43919"/>
                  </a:moveTo>
                  <a:cubicBezTo>
                    <a:pt x="25945" y="56714"/>
                    <a:pt x="25945" y="56714"/>
                    <a:pt x="25945" y="56714"/>
                  </a:cubicBezTo>
                  <a:cubicBezTo>
                    <a:pt x="12972" y="56714"/>
                    <a:pt x="12972" y="56714"/>
                    <a:pt x="12972" y="56714"/>
                  </a:cubicBezTo>
                  <a:cubicBezTo>
                    <a:pt x="11891" y="56714"/>
                    <a:pt x="10810" y="57060"/>
                    <a:pt x="10810" y="57752"/>
                  </a:cubicBezTo>
                  <a:cubicBezTo>
                    <a:pt x="10810" y="120000"/>
                    <a:pt x="10810" y="120000"/>
                    <a:pt x="10810" y="120000"/>
                  </a:cubicBezTo>
                  <a:cubicBezTo>
                    <a:pt x="16216" y="120000"/>
                    <a:pt x="16216" y="120000"/>
                    <a:pt x="16216" y="120000"/>
                  </a:cubicBezTo>
                  <a:cubicBezTo>
                    <a:pt x="16216" y="58443"/>
                    <a:pt x="16216" y="58443"/>
                    <a:pt x="16216" y="58443"/>
                  </a:cubicBezTo>
                  <a:cubicBezTo>
                    <a:pt x="114594" y="58443"/>
                    <a:pt x="114594" y="58443"/>
                    <a:pt x="114594" y="58443"/>
                  </a:cubicBezTo>
                  <a:cubicBezTo>
                    <a:pt x="114594" y="120000"/>
                    <a:pt x="114594" y="120000"/>
                    <a:pt x="114594" y="120000"/>
                  </a:cubicBezTo>
                  <a:cubicBezTo>
                    <a:pt x="120000" y="120000"/>
                    <a:pt x="120000" y="120000"/>
                    <a:pt x="120000" y="120000"/>
                  </a:cubicBezTo>
                  <a:cubicBezTo>
                    <a:pt x="120000" y="57752"/>
                    <a:pt x="120000" y="57752"/>
                    <a:pt x="120000" y="57752"/>
                  </a:cubicBezTo>
                  <a:cubicBezTo>
                    <a:pt x="120000" y="57060"/>
                    <a:pt x="118918" y="56714"/>
                    <a:pt x="117837" y="56714"/>
                  </a:cubicBezTo>
                  <a:cubicBezTo>
                    <a:pt x="104864" y="56714"/>
                    <a:pt x="104864" y="56714"/>
                    <a:pt x="104864" y="56714"/>
                  </a:cubicBezTo>
                  <a:cubicBezTo>
                    <a:pt x="104864" y="43919"/>
                    <a:pt x="104864" y="43919"/>
                    <a:pt x="104864" y="43919"/>
                  </a:cubicBezTo>
                  <a:cubicBezTo>
                    <a:pt x="113513" y="41498"/>
                    <a:pt x="120000" y="37694"/>
                    <a:pt x="120000" y="33544"/>
                  </a:cubicBezTo>
                  <a:cubicBezTo>
                    <a:pt x="120000" y="26282"/>
                    <a:pt x="120000" y="26282"/>
                    <a:pt x="120000" y="26282"/>
                  </a:cubicBezTo>
                  <a:cubicBezTo>
                    <a:pt x="120000" y="20403"/>
                    <a:pt x="120000" y="20403"/>
                    <a:pt x="120000" y="20403"/>
                  </a:cubicBezTo>
                  <a:cubicBezTo>
                    <a:pt x="120000" y="11757"/>
                    <a:pt x="120000" y="11757"/>
                    <a:pt x="120000" y="11757"/>
                  </a:cubicBezTo>
                  <a:cubicBezTo>
                    <a:pt x="120000" y="9337"/>
                    <a:pt x="113513" y="7262"/>
                    <a:pt x="104864" y="7262"/>
                  </a:cubicBezTo>
                  <a:cubicBezTo>
                    <a:pt x="101621" y="7262"/>
                    <a:pt x="99459" y="7608"/>
                    <a:pt x="97297" y="8299"/>
                  </a:cubicBezTo>
                  <a:cubicBezTo>
                    <a:pt x="97297" y="6916"/>
                    <a:pt x="97297" y="6916"/>
                    <a:pt x="97297" y="6916"/>
                  </a:cubicBezTo>
                  <a:cubicBezTo>
                    <a:pt x="97297" y="4495"/>
                    <a:pt x="90810" y="2420"/>
                    <a:pt x="82162" y="2420"/>
                  </a:cubicBezTo>
                  <a:cubicBezTo>
                    <a:pt x="78918" y="2420"/>
                    <a:pt x="75675" y="2766"/>
                    <a:pt x="73513" y="3458"/>
                  </a:cubicBezTo>
                  <a:cubicBezTo>
                    <a:pt x="72432" y="1383"/>
                    <a:pt x="67027" y="0"/>
                    <a:pt x="59459" y="0"/>
                  </a:cubicBezTo>
                  <a:cubicBezTo>
                    <a:pt x="52972" y="0"/>
                    <a:pt x="47567" y="1383"/>
                    <a:pt x="46486" y="3458"/>
                  </a:cubicBezTo>
                  <a:cubicBezTo>
                    <a:pt x="43243" y="2766"/>
                    <a:pt x="40000" y="2420"/>
                    <a:pt x="36756" y="2420"/>
                  </a:cubicBezTo>
                  <a:cubicBezTo>
                    <a:pt x="29189" y="2420"/>
                    <a:pt x="22702" y="4495"/>
                    <a:pt x="22702" y="6916"/>
                  </a:cubicBezTo>
                  <a:cubicBezTo>
                    <a:pt x="22702" y="28703"/>
                    <a:pt x="22702" y="28703"/>
                    <a:pt x="22702" y="28703"/>
                  </a:cubicBezTo>
                  <a:cubicBezTo>
                    <a:pt x="28108" y="28703"/>
                    <a:pt x="28108" y="28703"/>
                    <a:pt x="28108" y="28703"/>
                  </a:cubicBezTo>
                  <a:cubicBezTo>
                    <a:pt x="28108" y="6916"/>
                    <a:pt x="28108" y="6916"/>
                    <a:pt x="28108" y="6916"/>
                  </a:cubicBezTo>
                  <a:cubicBezTo>
                    <a:pt x="28108" y="5533"/>
                    <a:pt x="32432" y="4149"/>
                    <a:pt x="36756" y="4149"/>
                  </a:cubicBezTo>
                  <a:cubicBezTo>
                    <a:pt x="42162" y="4149"/>
                    <a:pt x="45405" y="5533"/>
                    <a:pt x="45405" y="6916"/>
                  </a:cubicBezTo>
                  <a:cubicBezTo>
                    <a:pt x="45405" y="14178"/>
                    <a:pt x="45405" y="14178"/>
                    <a:pt x="45405" y="14178"/>
                  </a:cubicBezTo>
                  <a:cubicBezTo>
                    <a:pt x="45405" y="19020"/>
                    <a:pt x="45405" y="19020"/>
                    <a:pt x="45405" y="19020"/>
                  </a:cubicBezTo>
                  <a:cubicBezTo>
                    <a:pt x="50810" y="19020"/>
                    <a:pt x="50810" y="19020"/>
                    <a:pt x="50810" y="19020"/>
                  </a:cubicBezTo>
                  <a:cubicBezTo>
                    <a:pt x="50810" y="14178"/>
                    <a:pt x="50810" y="14178"/>
                    <a:pt x="50810" y="14178"/>
                  </a:cubicBezTo>
                  <a:cubicBezTo>
                    <a:pt x="50810" y="6916"/>
                    <a:pt x="50810" y="6916"/>
                    <a:pt x="50810" y="6916"/>
                  </a:cubicBezTo>
                  <a:cubicBezTo>
                    <a:pt x="50810" y="4495"/>
                    <a:pt x="50810" y="4495"/>
                    <a:pt x="50810" y="4495"/>
                  </a:cubicBezTo>
                  <a:cubicBezTo>
                    <a:pt x="50810" y="3112"/>
                    <a:pt x="55135" y="1729"/>
                    <a:pt x="59459" y="1729"/>
                  </a:cubicBezTo>
                  <a:cubicBezTo>
                    <a:pt x="64864" y="1729"/>
                    <a:pt x="68108" y="3112"/>
                    <a:pt x="68108" y="4495"/>
                  </a:cubicBezTo>
                  <a:cubicBezTo>
                    <a:pt x="68108" y="6916"/>
                    <a:pt x="68108" y="6916"/>
                    <a:pt x="68108" y="6916"/>
                  </a:cubicBezTo>
                  <a:cubicBezTo>
                    <a:pt x="68108" y="14178"/>
                    <a:pt x="68108" y="14178"/>
                    <a:pt x="68108" y="14178"/>
                  </a:cubicBezTo>
                  <a:cubicBezTo>
                    <a:pt x="68108" y="19020"/>
                    <a:pt x="68108" y="19020"/>
                    <a:pt x="68108" y="19020"/>
                  </a:cubicBezTo>
                  <a:cubicBezTo>
                    <a:pt x="73513" y="19020"/>
                    <a:pt x="73513" y="19020"/>
                    <a:pt x="73513" y="19020"/>
                  </a:cubicBezTo>
                  <a:cubicBezTo>
                    <a:pt x="73513" y="14178"/>
                    <a:pt x="73513" y="14178"/>
                    <a:pt x="73513" y="14178"/>
                  </a:cubicBezTo>
                  <a:cubicBezTo>
                    <a:pt x="73513" y="6916"/>
                    <a:pt x="73513" y="6916"/>
                    <a:pt x="73513" y="6916"/>
                  </a:cubicBezTo>
                  <a:cubicBezTo>
                    <a:pt x="73513" y="5533"/>
                    <a:pt x="77837" y="4149"/>
                    <a:pt x="82162" y="4149"/>
                  </a:cubicBezTo>
                  <a:cubicBezTo>
                    <a:pt x="87567" y="4149"/>
                    <a:pt x="90810" y="5533"/>
                    <a:pt x="90810" y="6916"/>
                  </a:cubicBezTo>
                  <a:cubicBezTo>
                    <a:pt x="90810" y="11757"/>
                    <a:pt x="90810" y="11757"/>
                    <a:pt x="90810" y="11757"/>
                  </a:cubicBezTo>
                  <a:cubicBezTo>
                    <a:pt x="90810" y="19020"/>
                    <a:pt x="90810" y="19020"/>
                    <a:pt x="90810" y="19020"/>
                  </a:cubicBezTo>
                  <a:cubicBezTo>
                    <a:pt x="90810" y="21440"/>
                    <a:pt x="90810" y="21440"/>
                    <a:pt x="90810" y="21440"/>
                  </a:cubicBezTo>
                  <a:cubicBezTo>
                    <a:pt x="97297" y="21440"/>
                    <a:pt x="97297" y="21440"/>
                    <a:pt x="97297" y="21440"/>
                  </a:cubicBezTo>
                  <a:cubicBezTo>
                    <a:pt x="97297" y="19020"/>
                    <a:pt x="97297" y="19020"/>
                    <a:pt x="97297" y="19020"/>
                  </a:cubicBezTo>
                  <a:cubicBezTo>
                    <a:pt x="97297" y="11757"/>
                    <a:pt x="97297" y="11757"/>
                    <a:pt x="97297" y="11757"/>
                  </a:cubicBezTo>
                  <a:cubicBezTo>
                    <a:pt x="97297" y="10374"/>
                    <a:pt x="100540" y="8991"/>
                    <a:pt x="104864" y="8991"/>
                  </a:cubicBezTo>
                  <a:cubicBezTo>
                    <a:pt x="110270" y="8991"/>
                    <a:pt x="113513" y="10374"/>
                    <a:pt x="113513" y="11757"/>
                  </a:cubicBezTo>
                  <a:cubicBezTo>
                    <a:pt x="113513" y="20403"/>
                    <a:pt x="113513" y="20403"/>
                    <a:pt x="113513" y="20403"/>
                  </a:cubicBezTo>
                  <a:cubicBezTo>
                    <a:pt x="113513" y="26282"/>
                    <a:pt x="113513" y="26282"/>
                    <a:pt x="113513" y="26282"/>
                  </a:cubicBezTo>
                  <a:cubicBezTo>
                    <a:pt x="113513" y="33544"/>
                    <a:pt x="113513" y="33544"/>
                    <a:pt x="113513" y="33544"/>
                  </a:cubicBezTo>
                  <a:cubicBezTo>
                    <a:pt x="113513" y="37348"/>
                    <a:pt x="108108" y="40806"/>
                    <a:pt x="98378" y="42881"/>
                  </a:cubicBezTo>
                  <a:cubicBezTo>
                    <a:pt x="98378" y="43919"/>
                    <a:pt x="98378" y="43919"/>
                    <a:pt x="98378" y="43919"/>
                  </a:cubicBezTo>
                  <a:cubicBezTo>
                    <a:pt x="98378" y="44956"/>
                    <a:pt x="98378" y="44956"/>
                    <a:pt x="98378" y="44956"/>
                  </a:cubicBezTo>
                  <a:cubicBezTo>
                    <a:pt x="98378" y="56714"/>
                    <a:pt x="98378" y="56714"/>
                    <a:pt x="98378" y="56714"/>
                  </a:cubicBezTo>
                  <a:cubicBezTo>
                    <a:pt x="32432" y="56714"/>
                    <a:pt x="32432" y="56714"/>
                    <a:pt x="32432" y="56714"/>
                  </a:cubicBezTo>
                  <a:cubicBezTo>
                    <a:pt x="32432" y="44956"/>
                    <a:pt x="32432" y="44956"/>
                    <a:pt x="32432" y="44956"/>
                  </a:cubicBezTo>
                  <a:cubicBezTo>
                    <a:pt x="32432" y="44265"/>
                    <a:pt x="32432" y="44265"/>
                    <a:pt x="32432" y="44265"/>
                  </a:cubicBezTo>
                  <a:cubicBezTo>
                    <a:pt x="32432" y="42881"/>
                    <a:pt x="32432" y="42881"/>
                    <a:pt x="32432" y="42881"/>
                  </a:cubicBezTo>
                  <a:cubicBezTo>
                    <a:pt x="16216" y="39769"/>
                    <a:pt x="5405" y="34582"/>
                    <a:pt x="5405" y="31123"/>
                  </a:cubicBezTo>
                  <a:cubicBezTo>
                    <a:pt x="5405" y="22478"/>
                    <a:pt x="5405" y="22478"/>
                    <a:pt x="5405" y="22478"/>
                  </a:cubicBezTo>
                  <a:cubicBezTo>
                    <a:pt x="0" y="22478"/>
                    <a:pt x="0" y="22478"/>
                    <a:pt x="0" y="22478"/>
                  </a:cubicBezTo>
                  <a:cubicBezTo>
                    <a:pt x="0" y="31123"/>
                    <a:pt x="0" y="31123"/>
                    <a:pt x="0" y="31123"/>
                  </a:cubicBezTo>
                  <a:cubicBezTo>
                    <a:pt x="0" y="34582"/>
                    <a:pt x="10810" y="40461"/>
                    <a:pt x="25945" y="43919"/>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7" name="Google Shape;37;p2"/>
          <p:cNvGrpSpPr/>
          <p:nvPr/>
        </p:nvGrpSpPr>
        <p:grpSpPr>
          <a:xfrm rot="10800000">
            <a:off x="6869501" y="2412068"/>
            <a:ext cx="1768658" cy="2731445"/>
            <a:chOff x="6545263" y="855663"/>
            <a:chExt cx="1469962" cy="2270150"/>
          </a:xfrm>
        </p:grpSpPr>
        <p:sp>
          <p:nvSpPr>
            <p:cNvPr id="38" name="Google Shape;38;p2"/>
            <p:cNvSpPr/>
            <p:nvPr/>
          </p:nvSpPr>
          <p:spPr>
            <a:xfrm>
              <a:off x="6913563" y="2535238"/>
              <a:ext cx="176100" cy="27000"/>
            </a:xfrm>
            <a:custGeom>
              <a:avLst/>
              <a:gdLst/>
              <a:ahLst/>
              <a:cxnLst/>
              <a:rect l="l" t="t" r="r" b="b"/>
              <a:pathLst>
                <a:path w="120000" h="120000" extrusionOk="0">
                  <a:moveTo>
                    <a:pt x="112727" y="0"/>
                  </a:moveTo>
                  <a:cubicBezTo>
                    <a:pt x="7272" y="0"/>
                    <a:pt x="7272" y="0"/>
                    <a:pt x="7272" y="0"/>
                  </a:cubicBezTo>
                  <a:cubicBezTo>
                    <a:pt x="3636" y="0"/>
                    <a:pt x="0" y="24000"/>
                    <a:pt x="0" y="48000"/>
                  </a:cubicBezTo>
                  <a:cubicBezTo>
                    <a:pt x="0" y="72000"/>
                    <a:pt x="3636" y="120000"/>
                    <a:pt x="7272" y="120000"/>
                  </a:cubicBezTo>
                  <a:cubicBezTo>
                    <a:pt x="112727" y="120000"/>
                    <a:pt x="112727" y="120000"/>
                    <a:pt x="112727" y="120000"/>
                  </a:cubicBezTo>
                  <a:cubicBezTo>
                    <a:pt x="116363" y="120000"/>
                    <a:pt x="120000" y="72000"/>
                    <a:pt x="120000" y="48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Google Shape;39;p2"/>
            <p:cNvSpPr/>
            <p:nvPr/>
          </p:nvSpPr>
          <p:spPr>
            <a:xfrm>
              <a:off x="6913563" y="2636838"/>
              <a:ext cx="176100" cy="27000"/>
            </a:xfrm>
            <a:custGeom>
              <a:avLst/>
              <a:gdLst/>
              <a:ahLst/>
              <a:cxnLst/>
              <a:rect l="l" t="t" r="r" b="b"/>
              <a:pathLst>
                <a:path w="120000" h="120000" extrusionOk="0">
                  <a:moveTo>
                    <a:pt x="112727" y="0"/>
                  </a:moveTo>
                  <a:cubicBezTo>
                    <a:pt x="7272" y="0"/>
                    <a:pt x="7272" y="0"/>
                    <a:pt x="7272" y="0"/>
                  </a:cubicBezTo>
                  <a:cubicBezTo>
                    <a:pt x="3636" y="0"/>
                    <a:pt x="0" y="24000"/>
                    <a:pt x="0" y="48000"/>
                  </a:cubicBezTo>
                  <a:cubicBezTo>
                    <a:pt x="0" y="96000"/>
                    <a:pt x="3636" y="120000"/>
                    <a:pt x="7272" y="120000"/>
                  </a:cubicBezTo>
                  <a:cubicBezTo>
                    <a:pt x="112727" y="120000"/>
                    <a:pt x="112727" y="120000"/>
                    <a:pt x="112727" y="120000"/>
                  </a:cubicBezTo>
                  <a:cubicBezTo>
                    <a:pt x="116363" y="120000"/>
                    <a:pt x="120000" y="96000"/>
                    <a:pt x="120000" y="48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 name="Google Shape;40;p2"/>
            <p:cNvSpPr/>
            <p:nvPr/>
          </p:nvSpPr>
          <p:spPr>
            <a:xfrm>
              <a:off x="6721475" y="2084388"/>
              <a:ext cx="1112700" cy="960300"/>
            </a:xfrm>
            <a:custGeom>
              <a:avLst/>
              <a:gdLst/>
              <a:ahLst/>
              <a:cxnLst/>
              <a:rect l="l" t="t" r="r" b="b"/>
              <a:pathLst>
                <a:path w="120000" h="120000" extrusionOk="0">
                  <a:moveTo>
                    <a:pt x="0" y="1340"/>
                  </a:moveTo>
                  <a:cubicBezTo>
                    <a:pt x="0" y="2011"/>
                    <a:pt x="0" y="2011"/>
                    <a:pt x="0" y="2011"/>
                  </a:cubicBezTo>
                  <a:cubicBezTo>
                    <a:pt x="0" y="2011"/>
                    <a:pt x="0" y="2681"/>
                    <a:pt x="0" y="2681"/>
                  </a:cubicBezTo>
                  <a:cubicBezTo>
                    <a:pt x="0" y="118659"/>
                    <a:pt x="0" y="118659"/>
                    <a:pt x="0" y="118659"/>
                  </a:cubicBezTo>
                  <a:cubicBezTo>
                    <a:pt x="0" y="119329"/>
                    <a:pt x="576" y="120000"/>
                    <a:pt x="1153" y="120000"/>
                  </a:cubicBezTo>
                  <a:cubicBezTo>
                    <a:pt x="118269" y="120000"/>
                    <a:pt x="118269" y="120000"/>
                    <a:pt x="118269" y="120000"/>
                  </a:cubicBezTo>
                  <a:cubicBezTo>
                    <a:pt x="118846" y="120000"/>
                    <a:pt x="120000" y="119329"/>
                    <a:pt x="120000" y="118659"/>
                  </a:cubicBezTo>
                  <a:cubicBezTo>
                    <a:pt x="120000" y="2011"/>
                    <a:pt x="120000" y="2011"/>
                    <a:pt x="120000" y="2011"/>
                  </a:cubicBezTo>
                  <a:cubicBezTo>
                    <a:pt x="120000" y="670"/>
                    <a:pt x="118846" y="0"/>
                    <a:pt x="118269" y="0"/>
                  </a:cubicBezTo>
                  <a:cubicBezTo>
                    <a:pt x="40961" y="0"/>
                    <a:pt x="40961" y="0"/>
                    <a:pt x="40961" y="0"/>
                  </a:cubicBezTo>
                  <a:cubicBezTo>
                    <a:pt x="40961" y="3351"/>
                    <a:pt x="40961" y="3351"/>
                    <a:pt x="40961" y="3351"/>
                  </a:cubicBezTo>
                  <a:cubicBezTo>
                    <a:pt x="117115" y="3351"/>
                    <a:pt x="117115" y="3351"/>
                    <a:pt x="117115" y="3351"/>
                  </a:cubicBezTo>
                  <a:cubicBezTo>
                    <a:pt x="117115" y="116648"/>
                    <a:pt x="117115" y="116648"/>
                    <a:pt x="117115" y="116648"/>
                  </a:cubicBezTo>
                  <a:cubicBezTo>
                    <a:pt x="2884" y="116648"/>
                    <a:pt x="2884" y="116648"/>
                    <a:pt x="2884" y="116648"/>
                  </a:cubicBezTo>
                  <a:cubicBezTo>
                    <a:pt x="2884" y="3351"/>
                    <a:pt x="2884" y="3351"/>
                    <a:pt x="2884" y="3351"/>
                  </a:cubicBezTo>
                  <a:cubicBezTo>
                    <a:pt x="24230" y="3351"/>
                    <a:pt x="24230" y="3351"/>
                    <a:pt x="24230" y="3351"/>
                  </a:cubicBezTo>
                  <a:cubicBezTo>
                    <a:pt x="24230" y="0"/>
                    <a:pt x="24230" y="0"/>
                    <a:pt x="24230" y="0"/>
                  </a:cubicBezTo>
                  <a:cubicBezTo>
                    <a:pt x="1730" y="0"/>
                    <a:pt x="1730" y="0"/>
                    <a:pt x="1730" y="0"/>
                  </a:cubicBezTo>
                  <a:cubicBezTo>
                    <a:pt x="1153" y="0"/>
                    <a:pt x="576" y="670"/>
                    <a:pt x="0" y="134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41;p2"/>
            <p:cNvSpPr/>
            <p:nvPr/>
          </p:nvSpPr>
          <p:spPr>
            <a:xfrm>
              <a:off x="6913563" y="2740025"/>
              <a:ext cx="176100" cy="27000"/>
            </a:xfrm>
            <a:custGeom>
              <a:avLst/>
              <a:gdLst/>
              <a:ahLst/>
              <a:cxnLst/>
              <a:rect l="l" t="t" r="r" b="b"/>
              <a:pathLst>
                <a:path w="120000" h="120000" extrusionOk="0">
                  <a:moveTo>
                    <a:pt x="112727" y="0"/>
                  </a:moveTo>
                  <a:cubicBezTo>
                    <a:pt x="7272" y="0"/>
                    <a:pt x="7272" y="0"/>
                    <a:pt x="7272" y="0"/>
                  </a:cubicBezTo>
                  <a:cubicBezTo>
                    <a:pt x="3636" y="0"/>
                    <a:pt x="0" y="24000"/>
                    <a:pt x="0" y="72000"/>
                  </a:cubicBezTo>
                  <a:cubicBezTo>
                    <a:pt x="0" y="96000"/>
                    <a:pt x="3636" y="120000"/>
                    <a:pt x="7272" y="120000"/>
                  </a:cubicBezTo>
                  <a:cubicBezTo>
                    <a:pt x="112727" y="120000"/>
                    <a:pt x="112727" y="120000"/>
                    <a:pt x="112727" y="120000"/>
                  </a:cubicBezTo>
                  <a:cubicBezTo>
                    <a:pt x="116363" y="120000"/>
                    <a:pt x="120000" y="96000"/>
                    <a:pt x="120000" y="72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42;p2"/>
            <p:cNvSpPr/>
            <p:nvPr/>
          </p:nvSpPr>
          <p:spPr>
            <a:xfrm>
              <a:off x="7854950" y="2519363"/>
              <a:ext cx="96900" cy="96900"/>
            </a:xfrm>
            <a:custGeom>
              <a:avLst/>
              <a:gdLst/>
              <a:ahLst/>
              <a:cxnLst/>
              <a:rect l="l" t="t" r="r" b="b"/>
              <a:pathLst>
                <a:path w="120000" h="120000" extrusionOk="0">
                  <a:moveTo>
                    <a:pt x="120000" y="60000"/>
                  </a:moveTo>
                  <a:cubicBezTo>
                    <a:pt x="120000" y="26666"/>
                    <a:pt x="93333" y="0"/>
                    <a:pt x="60000" y="0"/>
                  </a:cubicBezTo>
                  <a:cubicBezTo>
                    <a:pt x="26666" y="0"/>
                    <a:pt x="0" y="26666"/>
                    <a:pt x="0" y="60000"/>
                  </a:cubicBezTo>
                  <a:cubicBezTo>
                    <a:pt x="0" y="93333"/>
                    <a:pt x="26666" y="120000"/>
                    <a:pt x="60000" y="120000"/>
                  </a:cubicBezTo>
                  <a:cubicBezTo>
                    <a:pt x="93333" y="120000"/>
                    <a:pt x="120000" y="93333"/>
                    <a:pt x="120000" y="60000"/>
                  </a:cubicBezTo>
                  <a:close/>
                  <a:moveTo>
                    <a:pt x="33333" y="60000"/>
                  </a:moveTo>
                  <a:cubicBezTo>
                    <a:pt x="33333" y="46666"/>
                    <a:pt x="46666" y="33333"/>
                    <a:pt x="60000" y="33333"/>
                  </a:cubicBezTo>
                  <a:cubicBezTo>
                    <a:pt x="80000" y="33333"/>
                    <a:pt x="86666" y="46666"/>
                    <a:pt x="86666" y="60000"/>
                  </a:cubicBezTo>
                  <a:cubicBezTo>
                    <a:pt x="86666" y="73333"/>
                    <a:pt x="80000" y="86666"/>
                    <a:pt x="60000" y="86666"/>
                  </a:cubicBezTo>
                  <a:cubicBezTo>
                    <a:pt x="46666" y="86666"/>
                    <a:pt x="33333" y="73333"/>
                    <a:pt x="33333"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43;p2"/>
            <p:cNvSpPr/>
            <p:nvPr/>
          </p:nvSpPr>
          <p:spPr>
            <a:xfrm>
              <a:off x="6635750" y="2417763"/>
              <a:ext cx="27000" cy="300000"/>
            </a:xfrm>
            <a:custGeom>
              <a:avLst/>
              <a:gdLst/>
              <a:ahLst/>
              <a:cxnLst/>
              <a:rect l="l" t="t" r="r" b="b"/>
              <a:pathLst>
                <a:path w="120000" h="120000" extrusionOk="0">
                  <a:moveTo>
                    <a:pt x="0" y="6428"/>
                  </a:moveTo>
                  <a:cubicBezTo>
                    <a:pt x="0" y="113571"/>
                    <a:pt x="0" y="113571"/>
                    <a:pt x="0" y="113571"/>
                  </a:cubicBezTo>
                  <a:cubicBezTo>
                    <a:pt x="0" y="115714"/>
                    <a:pt x="24000" y="119999"/>
                    <a:pt x="48000" y="119999"/>
                  </a:cubicBezTo>
                  <a:cubicBezTo>
                    <a:pt x="72000" y="119999"/>
                    <a:pt x="120000" y="115714"/>
                    <a:pt x="120000" y="113571"/>
                  </a:cubicBezTo>
                  <a:cubicBezTo>
                    <a:pt x="120000" y="6428"/>
                    <a:pt x="120000" y="6428"/>
                    <a:pt x="120000" y="6428"/>
                  </a:cubicBezTo>
                  <a:cubicBezTo>
                    <a:pt x="120000" y="2142"/>
                    <a:pt x="72000" y="0"/>
                    <a:pt x="48000" y="0"/>
                  </a:cubicBezTo>
                  <a:cubicBezTo>
                    <a:pt x="24000" y="0"/>
                    <a:pt x="0" y="2142"/>
                    <a:pt x="0" y="642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44;p2"/>
            <p:cNvSpPr/>
            <p:nvPr/>
          </p:nvSpPr>
          <p:spPr>
            <a:xfrm>
              <a:off x="7218363" y="2325688"/>
              <a:ext cx="444600" cy="441300"/>
            </a:xfrm>
            <a:custGeom>
              <a:avLst/>
              <a:gdLst/>
              <a:ahLst/>
              <a:cxnLst/>
              <a:rect l="l" t="t" r="r" b="b"/>
              <a:pathLst>
                <a:path w="120000" h="120000" extrusionOk="0">
                  <a:moveTo>
                    <a:pt x="89638" y="112682"/>
                  </a:moveTo>
                  <a:cubicBezTo>
                    <a:pt x="89638" y="112682"/>
                    <a:pt x="89638" y="112682"/>
                    <a:pt x="89638" y="112682"/>
                  </a:cubicBezTo>
                  <a:cubicBezTo>
                    <a:pt x="89638" y="112682"/>
                    <a:pt x="89638" y="112682"/>
                    <a:pt x="89638" y="112682"/>
                  </a:cubicBezTo>
                  <a:cubicBezTo>
                    <a:pt x="106987" y="100975"/>
                    <a:pt x="119999" y="81951"/>
                    <a:pt x="119999" y="60000"/>
                  </a:cubicBezTo>
                  <a:cubicBezTo>
                    <a:pt x="119999" y="26341"/>
                    <a:pt x="92530" y="0"/>
                    <a:pt x="59277" y="0"/>
                  </a:cubicBezTo>
                  <a:cubicBezTo>
                    <a:pt x="56385" y="0"/>
                    <a:pt x="53493" y="0"/>
                    <a:pt x="50602" y="1463"/>
                  </a:cubicBezTo>
                  <a:cubicBezTo>
                    <a:pt x="50602" y="1463"/>
                    <a:pt x="50602" y="1463"/>
                    <a:pt x="50602" y="1463"/>
                  </a:cubicBezTo>
                  <a:cubicBezTo>
                    <a:pt x="50602" y="1463"/>
                    <a:pt x="50602" y="1463"/>
                    <a:pt x="50602" y="1463"/>
                  </a:cubicBezTo>
                  <a:cubicBezTo>
                    <a:pt x="21686" y="5853"/>
                    <a:pt x="0" y="30731"/>
                    <a:pt x="0" y="60000"/>
                  </a:cubicBezTo>
                  <a:cubicBezTo>
                    <a:pt x="0" y="93658"/>
                    <a:pt x="27469" y="120000"/>
                    <a:pt x="59277" y="120000"/>
                  </a:cubicBezTo>
                  <a:cubicBezTo>
                    <a:pt x="70843" y="120000"/>
                    <a:pt x="80963" y="117073"/>
                    <a:pt x="89638" y="112682"/>
                  </a:cubicBezTo>
                  <a:close/>
                  <a:moveTo>
                    <a:pt x="59277" y="7317"/>
                  </a:moveTo>
                  <a:cubicBezTo>
                    <a:pt x="88192" y="7317"/>
                    <a:pt x="112771" y="30731"/>
                    <a:pt x="112771" y="60000"/>
                  </a:cubicBezTo>
                  <a:cubicBezTo>
                    <a:pt x="112771" y="79024"/>
                    <a:pt x="102650" y="95121"/>
                    <a:pt x="88192" y="103902"/>
                  </a:cubicBezTo>
                  <a:cubicBezTo>
                    <a:pt x="63614" y="58536"/>
                    <a:pt x="63614" y="58536"/>
                    <a:pt x="63614" y="58536"/>
                  </a:cubicBezTo>
                  <a:cubicBezTo>
                    <a:pt x="54939" y="7317"/>
                    <a:pt x="54939" y="7317"/>
                    <a:pt x="54939" y="7317"/>
                  </a:cubicBezTo>
                  <a:cubicBezTo>
                    <a:pt x="56385" y="7317"/>
                    <a:pt x="57831" y="7317"/>
                    <a:pt x="59277" y="7317"/>
                  </a:cubicBezTo>
                  <a:close/>
                  <a:moveTo>
                    <a:pt x="47710" y="8780"/>
                  </a:moveTo>
                  <a:cubicBezTo>
                    <a:pt x="56385" y="57073"/>
                    <a:pt x="56385" y="57073"/>
                    <a:pt x="56385" y="57073"/>
                  </a:cubicBezTo>
                  <a:cubicBezTo>
                    <a:pt x="7228" y="57073"/>
                    <a:pt x="7228" y="57073"/>
                    <a:pt x="7228" y="57073"/>
                  </a:cubicBezTo>
                  <a:cubicBezTo>
                    <a:pt x="10120" y="33658"/>
                    <a:pt x="26024" y="14634"/>
                    <a:pt x="47710" y="8780"/>
                  </a:cubicBezTo>
                  <a:close/>
                  <a:moveTo>
                    <a:pt x="7228" y="64390"/>
                  </a:moveTo>
                  <a:cubicBezTo>
                    <a:pt x="57831" y="64390"/>
                    <a:pt x="57831" y="64390"/>
                    <a:pt x="57831" y="64390"/>
                  </a:cubicBezTo>
                  <a:cubicBezTo>
                    <a:pt x="82409" y="108292"/>
                    <a:pt x="82409" y="108292"/>
                    <a:pt x="82409" y="108292"/>
                  </a:cubicBezTo>
                  <a:cubicBezTo>
                    <a:pt x="75180" y="111219"/>
                    <a:pt x="67951" y="112682"/>
                    <a:pt x="59277" y="112682"/>
                  </a:cubicBezTo>
                  <a:cubicBezTo>
                    <a:pt x="31807" y="112682"/>
                    <a:pt x="10120" y="90731"/>
                    <a:pt x="7228" y="6439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 name="Google Shape;45;p2"/>
            <p:cNvSpPr/>
            <p:nvPr/>
          </p:nvSpPr>
          <p:spPr>
            <a:xfrm>
              <a:off x="6550025" y="2005013"/>
              <a:ext cx="1465200" cy="1120800"/>
            </a:xfrm>
            <a:custGeom>
              <a:avLst/>
              <a:gdLst/>
              <a:ahLst/>
              <a:cxnLst/>
              <a:rect l="l" t="t" r="r" b="b"/>
              <a:pathLst>
                <a:path w="120000" h="120000" extrusionOk="0">
                  <a:moveTo>
                    <a:pt x="110364" y="0"/>
                  </a:moveTo>
                  <a:cubicBezTo>
                    <a:pt x="45109" y="0"/>
                    <a:pt x="45109" y="0"/>
                    <a:pt x="45109" y="0"/>
                  </a:cubicBezTo>
                  <a:cubicBezTo>
                    <a:pt x="45109" y="2870"/>
                    <a:pt x="45109" y="2870"/>
                    <a:pt x="45109" y="2870"/>
                  </a:cubicBezTo>
                  <a:cubicBezTo>
                    <a:pt x="110364" y="2870"/>
                    <a:pt x="110364" y="2870"/>
                    <a:pt x="110364" y="2870"/>
                  </a:cubicBezTo>
                  <a:cubicBezTo>
                    <a:pt x="114306" y="2870"/>
                    <a:pt x="117810" y="7464"/>
                    <a:pt x="117810" y="12631"/>
                  </a:cubicBezTo>
                  <a:cubicBezTo>
                    <a:pt x="117810" y="107942"/>
                    <a:pt x="117810" y="107942"/>
                    <a:pt x="117810" y="107942"/>
                  </a:cubicBezTo>
                  <a:cubicBezTo>
                    <a:pt x="117810" y="113110"/>
                    <a:pt x="114306" y="117129"/>
                    <a:pt x="110364" y="117129"/>
                  </a:cubicBezTo>
                  <a:cubicBezTo>
                    <a:pt x="9635" y="117129"/>
                    <a:pt x="9635" y="117129"/>
                    <a:pt x="9635" y="117129"/>
                  </a:cubicBezTo>
                  <a:cubicBezTo>
                    <a:pt x="5693" y="117129"/>
                    <a:pt x="2189" y="113110"/>
                    <a:pt x="2189" y="107942"/>
                  </a:cubicBezTo>
                  <a:cubicBezTo>
                    <a:pt x="2627" y="12631"/>
                    <a:pt x="2627" y="12631"/>
                    <a:pt x="2627" y="12631"/>
                  </a:cubicBezTo>
                  <a:cubicBezTo>
                    <a:pt x="2627" y="7464"/>
                    <a:pt x="5693" y="2870"/>
                    <a:pt x="9635" y="2870"/>
                  </a:cubicBezTo>
                  <a:cubicBezTo>
                    <a:pt x="24525" y="2870"/>
                    <a:pt x="24525" y="2870"/>
                    <a:pt x="24525" y="2870"/>
                  </a:cubicBezTo>
                  <a:cubicBezTo>
                    <a:pt x="23649" y="2296"/>
                    <a:pt x="22773" y="1722"/>
                    <a:pt x="22335" y="0"/>
                  </a:cubicBezTo>
                  <a:cubicBezTo>
                    <a:pt x="9635" y="0"/>
                    <a:pt x="9635" y="0"/>
                    <a:pt x="9635" y="0"/>
                  </a:cubicBezTo>
                  <a:cubicBezTo>
                    <a:pt x="4379" y="0"/>
                    <a:pt x="437" y="5741"/>
                    <a:pt x="437" y="12631"/>
                  </a:cubicBezTo>
                  <a:cubicBezTo>
                    <a:pt x="0" y="107942"/>
                    <a:pt x="0" y="107942"/>
                    <a:pt x="0" y="107942"/>
                  </a:cubicBezTo>
                  <a:cubicBezTo>
                    <a:pt x="0" y="107942"/>
                    <a:pt x="0" y="107942"/>
                    <a:pt x="0" y="107942"/>
                  </a:cubicBezTo>
                  <a:cubicBezTo>
                    <a:pt x="0" y="114832"/>
                    <a:pt x="4379" y="119999"/>
                    <a:pt x="9635" y="119999"/>
                  </a:cubicBezTo>
                  <a:cubicBezTo>
                    <a:pt x="110364" y="119999"/>
                    <a:pt x="110364" y="119999"/>
                    <a:pt x="110364" y="119999"/>
                  </a:cubicBezTo>
                  <a:cubicBezTo>
                    <a:pt x="115620" y="119999"/>
                    <a:pt x="120000" y="114832"/>
                    <a:pt x="120000" y="107942"/>
                  </a:cubicBezTo>
                  <a:cubicBezTo>
                    <a:pt x="120000" y="12631"/>
                    <a:pt x="120000" y="12631"/>
                    <a:pt x="120000" y="12631"/>
                  </a:cubicBezTo>
                  <a:cubicBezTo>
                    <a:pt x="120000" y="5741"/>
                    <a:pt x="115620" y="0"/>
                    <a:pt x="11036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 name="Google Shape;46;p2"/>
            <p:cNvSpPr/>
            <p:nvPr/>
          </p:nvSpPr>
          <p:spPr>
            <a:xfrm>
              <a:off x="6545263" y="855663"/>
              <a:ext cx="765300" cy="1444500"/>
            </a:xfrm>
            <a:custGeom>
              <a:avLst/>
              <a:gdLst/>
              <a:ahLst/>
              <a:cxnLst/>
              <a:rect l="l" t="t" r="r" b="b"/>
              <a:pathLst>
                <a:path w="120000" h="120000" extrusionOk="0">
                  <a:moveTo>
                    <a:pt x="83076" y="44609"/>
                  </a:moveTo>
                  <a:cubicBezTo>
                    <a:pt x="91468" y="44609"/>
                    <a:pt x="91468" y="44609"/>
                    <a:pt x="91468" y="44609"/>
                  </a:cubicBezTo>
                  <a:cubicBezTo>
                    <a:pt x="93146" y="44609"/>
                    <a:pt x="93986" y="44163"/>
                    <a:pt x="93986" y="43271"/>
                  </a:cubicBezTo>
                  <a:cubicBezTo>
                    <a:pt x="93986" y="0"/>
                    <a:pt x="93986" y="0"/>
                    <a:pt x="93986" y="0"/>
                  </a:cubicBezTo>
                  <a:cubicBezTo>
                    <a:pt x="89790" y="0"/>
                    <a:pt x="89790" y="0"/>
                    <a:pt x="89790" y="0"/>
                  </a:cubicBezTo>
                  <a:cubicBezTo>
                    <a:pt x="89790" y="42379"/>
                    <a:pt x="89790" y="42379"/>
                    <a:pt x="89790" y="42379"/>
                  </a:cubicBezTo>
                  <a:cubicBezTo>
                    <a:pt x="79720" y="42379"/>
                    <a:pt x="79720" y="42379"/>
                    <a:pt x="79720" y="42379"/>
                  </a:cubicBezTo>
                  <a:cubicBezTo>
                    <a:pt x="78881" y="42379"/>
                    <a:pt x="78881" y="42379"/>
                    <a:pt x="78881" y="42379"/>
                  </a:cubicBezTo>
                  <a:cubicBezTo>
                    <a:pt x="17622" y="42379"/>
                    <a:pt x="17622" y="42379"/>
                    <a:pt x="17622" y="42379"/>
                  </a:cubicBezTo>
                  <a:cubicBezTo>
                    <a:pt x="17622" y="42379"/>
                    <a:pt x="16783" y="42379"/>
                    <a:pt x="16783" y="42379"/>
                  </a:cubicBezTo>
                  <a:cubicBezTo>
                    <a:pt x="4195" y="42379"/>
                    <a:pt x="4195" y="42379"/>
                    <a:pt x="4195" y="42379"/>
                  </a:cubicBezTo>
                  <a:cubicBezTo>
                    <a:pt x="4195" y="0"/>
                    <a:pt x="4195" y="0"/>
                    <a:pt x="4195" y="0"/>
                  </a:cubicBezTo>
                  <a:cubicBezTo>
                    <a:pt x="0" y="0"/>
                    <a:pt x="0" y="0"/>
                    <a:pt x="0" y="0"/>
                  </a:cubicBezTo>
                  <a:cubicBezTo>
                    <a:pt x="0" y="43271"/>
                    <a:pt x="0" y="43271"/>
                    <a:pt x="0" y="43271"/>
                  </a:cubicBezTo>
                  <a:cubicBezTo>
                    <a:pt x="0" y="44163"/>
                    <a:pt x="839" y="44609"/>
                    <a:pt x="2517" y="44609"/>
                  </a:cubicBezTo>
                  <a:cubicBezTo>
                    <a:pt x="15104" y="44609"/>
                    <a:pt x="15104" y="44609"/>
                    <a:pt x="15104" y="44609"/>
                  </a:cubicBezTo>
                  <a:cubicBezTo>
                    <a:pt x="5034" y="63345"/>
                    <a:pt x="5034" y="63345"/>
                    <a:pt x="5034" y="63345"/>
                  </a:cubicBezTo>
                  <a:cubicBezTo>
                    <a:pt x="3356" y="66468"/>
                    <a:pt x="1678" y="70037"/>
                    <a:pt x="1678" y="73605"/>
                  </a:cubicBezTo>
                  <a:cubicBezTo>
                    <a:pt x="1678" y="84758"/>
                    <a:pt x="1678" y="84758"/>
                    <a:pt x="1678" y="84758"/>
                  </a:cubicBezTo>
                  <a:cubicBezTo>
                    <a:pt x="1678" y="88327"/>
                    <a:pt x="7552" y="91003"/>
                    <a:pt x="14265" y="91003"/>
                  </a:cubicBezTo>
                  <a:cubicBezTo>
                    <a:pt x="22657" y="91003"/>
                    <a:pt x="22657" y="91003"/>
                    <a:pt x="22657" y="91003"/>
                  </a:cubicBezTo>
                  <a:cubicBezTo>
                    <a:pt x="23496" y="93234"/>
                    <a:pt x="26853" y="94572"/>
                    <a:pt x="31048" y="94572"/>
                  </a:cubicBezTo>
                  <a:cubicBezTo>
                    <a:pt x="42797" y="94572"/>
                    <a:pt x="42797" y="94572"/>
                    <a:pt x="42797" y="94572"/>
                  </a:cubicBezTo>
                  <a:cubicBezTo>
                    <a:pt x="43636" y="96802"/>
                    <a:pt x="46993" y="98141"/>
                    <a:pt x="51188" y="98141"/>
                  </a:cubicBezTo>
                  <a:cubicBezTo>
                    <a:pt x="62937" y="98141"/>
                    <a:pt x="62937" y="98141"/>
                    <a:pt x="62937" y="98141"/>
                  </a:cubicBezTo>
                  <a:cubicBezTo>
                    <a:pt x="62937" y="113308"/>
                    <a:pt x="62937" y="113308"/>
                    <a:pt x="62937" y="113308"/>
                  </a:cubicBezTo>
                  <a:cubicBezTo>
                    <a:pt x="62937" y="116877"/>
                    <a:pt x="67972" y="120000"/>
                    <a:pt x="74685" y="120000"/>
                  </a:cubicBezTo>
                  <a:cubicBezTo>
                    <a:pt x="82237" y="120000"/>
                    <a:pt x="87272" y="116877"/>
                    <a:pt x="87272" y="113308"/>
                  </a:cubicBezTo>
                  <a:cubicBezTo>
                    <a:pt x="87272" y="74498"/>
                    <a:pt x="87272" y="74498"/>
                    <a:pt x="87272" y="74498"/>
                  </a:cubicBezTo>
                  <a:cubicBezTo>
                    <a:pt x="101538" y="81189"/>
                    <a:pt x="101538" y="81189"/>
                    <a:pt x="101538" y="81189"/>
                  </a:cubicBezTo>
                  <a:cubicBezTo>
                    <a:pt x="105734" y="82973"/>
                    <a:pt x="111608" y="82973"/>
                    <a:pt x="115804" y="80743"/>
                  </a:cubicBezTo>
                  <a:cubicBezTo>
                    <a:pt x="119160" y="78959"/>
                    <a:pt x="120000" y="75836"/>
                    <a:pt x="116643" y="74052"/>
                  </a:cubicBezTo>
                  <a:cubicBezTo>
                    <a:pt x="115804" y="72713"/>
                    <a:pt x="93986" y="53085"/>
                    <a:pt x="83076" y="44609"/>
                  </a:cubicBezTo>
                  <a:close/>
                  <a:moveTo>
                    <a:pt x="112447" y="79405"/>
                  </a:moveTo>
                  <a:cubicBezTo>
                    <a:pt x="110769" y="80297"/>
                    <a:pt x="106573" y="80297"/>
                    <a:pt x="104895" y="79405"/>
                  </a:cubicBezTo>
                  <a:cubicBezTo>
                    <a:pt x="86433" y="71375"/>
                    <a:pt x="86433" y="71375"/>
                    <a:pt x="86433" y="71375"/>
                  </a:cubicBezTo>
                  <a:cubicBezTo>
                    <a:pt x="85594" y="70929"/>
                    <a:pt x="84755" y="70929"/>
                    <a:pt x="84755" y="70929"/>
                  </a:cubicBezTo>
                  <a:cubicBezTo>
                    <a:pt x="83916" y="71375"/>
                    <a:pt x="83076" y="71375"/>
                    <a:pt x="83076" y="71821"/>
                  </a:cubicBezTo>
                  <a:cubicBezTo>
                    <a:pt x="83076" y="113308"/>
                    <a:pt x="83076" y="113308"/>
                    <a:pt x="83076" y="113308"/>
                  </a:cubicBezTo>
                  <a:cubicBezTo>
                    <a:pt x="83076" y="115539"/>
                    <a:pt x="79720" y="117769"/>
                    <a:pt x="74685" y="117769"/>
                  </a:cubicBezTo>
                  <a:cubicBezTo>
                    <a:pt x="70489" y="117769"/>
                    <a:pt x="67132" y="115539"/>
                    <a:pt x="67132" y="113308"/>
                  </a:cubicBezTo>
                  <a:cubicBezTo>
                    <a:pt x="67132" y="86542"/>
                    <a:pt x="67132" y="86542"/>
                    <a:pt x="67132" y="86542"/>
                  </a:cubicBezTo>
                  <a:cubicBezTo>
                    <a:pt x="67132" y="85650"/>
                    <a:pt x="66293" y="85204"/>
                    <a:pt x="64615" y="85204"/>
                  </a:cubicBezTo>
                  <a:cubicBezTo>
                    <a:pt x="63776" y="85204"/>
                    <a:pt x="62937" y="85650"/>
                    <a:pt x="62937" y="86542"/>
                  </a:cubicBezTo>
                  <a:cubicBezTo>
                    <a:pt x="62937" y="95910"/>
                    <a:pt x="62937" y="95910"/>
                    <a:pt x="62937" y="95910"/>
                  </a:cubicBezTo>
                  <a:cubicBezTo>
                    <a:pt x="51188" y="95910"/>
                    <a:pt x="51188" y="95910"/>
                    <a:pt x="51188" y="95910"/>
                  </a:cubicBezTo>
                  <a:cubicBezTo>
                    <a:pt x="48671" y="95910"/>
                    <a:pt x="46993" y="95018"/>
                    <a:pt x="46993" y="93680"/>
                  </a:cubicBezTo>
                  <a:cubicBezTo>
                    <a:pt x="46993" y="86542"/>
                    <a:pt x="46993" y="86542"/>
                    <a:pt x="46993" y="86542"/>
                  </a:cubicBezTo>
                  <a:cubicBezTo>
                    <a:pt x="46993" y="85650"/>
                    <a:pt x="46153" y="85204"/>
                    <a:pt x="44475" y="85204"/>
                  </a:cubicBezTo>
                  <a:cubicBezTo>
                    <a:pt x="43636" y="85204"/>
                    <a:pt x="42797" y="85650"/>
                    <a:pt x="42797" y="86542"/>
                  </a:cubicBezTo>
                  <a:cubicBezTo>
                    <a:pt x="42797" y="92342"/>
                    <a:pt x="42797" y="92342"/>
                    <a:pt x="42797" y="92342"/>
                  </a:cubicBezTo>
                  <a:cubicBezTo>
                    <a:pt x="31048" y="92342"/>
                    <a:pt x="31048" y="92342"/>
                    <a:pt x="31048" y="92342"/>
                  </a:cubicBezTo>
                  <a:cubicBezTo>
                    <a:pt x="28531" y="92342"/>
                    <a:pt x="26853" y="91449"/>
                    <a:pt x="26853" y="90111"/>
                  </a:cubicBezTo>
                  <a:cubicBezTo>
                    <a:pt x="26853" y="82973"/>
                    <a:pt x="26853" y="82973"/>
                    <a:pt x="26853" y="82973"/>
                  </a:cubicBezTo>
                  <a:cubicBezTo>
                    <a:pt x="26853" y="82081"/>
                    <a:pt x="25174" y="81635"/>
                    <a:pt x="24335" y="81635"/>
                  </a:cubicBezTo>
                  <a:cubicBezTo>
                    <a:pt x="23496" y="81635"/>
                    <a:pt x="22657" y="82081"/>
                    <a:pt x="22657" y="82973"/>
                  </a:cubicBezTo>
                  <a:cubicBezTo>
                    <a:pt x="22657" y="88773"/>
                    <a:pt x="22657" y="88773"/>
                    <a:pt x="22657" y="88773"/>
                  </a:cubicBezTo>
                  <a:cubicBezTo>
                    <a:pt x="14265" y="88773"/>
                    <a:pt x="14265" y="88773"/>
                    <a:pt x="14265" y="88773"/>
                  </a:cubicBezTo>
                  <a:cubicBezTo>
                    <a:pt x="10069" y="88773"/>
                    <a:pt x="5874" y="86988"/>
                    <a:pt x="5874" y="84758"/>
                  </a:cubicBezTo>
                  <a:cubicBezTo>
                    <a:pt x="5874" y="73605"/>
                    <a:pt x="5874" y="73605"/>
                    <a:pt x="5874" y="73605"/>
                  </a:cubicBezTo>
                  <a:cubicBezTo>
                    <a:pt x="5874" y="70037"/>
                    <a:pt x="6713" y="66914"/>
                    <a:pt x="8391" y="63791"/>
                  </a:cubicBezTo>
                  <a:cubicBezTo>
                    <a:pt x="19300" y="44609"/>
                    <a:pt x="19300" y="44609"/>
                    <a:pt x="19300" y="44609"/>
                  </a:cubicBezTo>
                  <a:cubicBezTo>
                    <a:pt x="78041" y="44609"/>
                    <a:pt x="78041" y="44609"/>
                    <a:pt x="78041" y="44609"/>
                  </a:cubicBezTo>
                  <a:cubicBezTo>
                    <a:pt x="88111" y="52193"/>
                    <a:pt x="113286" y="74944"/>
                    <a:pt x="113286" y="74944"/>
                  </a:cubicBezTo>
                  <a:cubicBezTo>
                    <a:pt x="113286" y="74944"/>
                    <a:pt x="113286" y="74944"/>
                    <a:pt x="113286" y="74944"/>
                  </a:cubicBezTo>
                  <a:cubicBezTo>
                    <a:pt x="114965" y="76282"/>
                    <a:pt x="114965" y="78066"/>
                    <a:pt x="112447" y="7940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hird">
  <p:cSld name="BLANK_1">
    <p:spTree>
      <p:nvGrpSpPr>
        <p:cNvPr id="1" name="Shape 228"/>
        <p:cNvGrpSpPr/>
        <p:nvPr/>
      </p:nvGrpSpPr>
      <p:grpSpPr>
        <a:xfrm>
          <a:off x="0" y="0"/>
          <a:ext cx="0" cy="0"/>
          <a:chOff x="0" y="0"/>
          <a:chExt cx="0" cy="0"/>
        </a:xfrm>
      </p:grpSpPr>
      <p:sp>
        <p:nvSpPr>
          <p:cNvPr id="229" name="Google Shape;229;p11"/>
          <p:cNvSpPr/>
          <p:nvPr/>
        </p:nvSpPr>
        <p:spPr>
          <a:xfrm>
            <a:off x="8808000" y="2208279"/>
            <a:ext cx="336000" cy="7272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1"/>
          <p:cNvSpPr/>
          <p:nvPr/>
        </p:nvSpPr>
        <p:spPr>
          <a:xfrm flipH="1">
            <a:off x="0" y="0"/>
            <a:ext cx="3048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1"/>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p:cSld name="BLANK_1_1">
    <p:spTree>
      <p:nvGrpSpPr>
        <p:cNvPr id="1" name="Shape 232"/>
        <p:cNvGrpSpPr/>
        <p:nvPr/>
      </p:nvGrpSpPr>
      <p:grpSpPr>
        <a:xfrm>
          <a:off x="0" y="0"/>
          <a:ext cx="0" cy="0"/>
          <a:chOff x="0" y="0"/>
          <a:chExt cx="0" cy="0"/>
        </a:xfrm>
      </p:grpSpPr>
      <p:sp>
        <p:nvSpPr>
          <p:cNvPr id="233" name="Google Shape;233;p12"/>
          <p:cNvSpPr/>
          <p:nvPr/>
        </p:nvSpPr>
        <p:spPr>
          <a:xfrm>
            <a:off x="0" y="0"/>
            <a:ext cx="9144000" cy="5143500"/>
          </a:xfrm>
          <a:prstGeom prst="frame">
            <a:avLst>
              <a:gd name="adj1" fmla="val 4376"/>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2"/>
          <p:cNvSpPr/>
          <p:nvPr/>
        </p:nvSpPr>
        <p:spPr>
          <a:xfrm rot="-5400000">
            <a:off x="4403950" y="4519950"/>
            <a:ext cx="336000" cy="9111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2"/>
          <p:cNvSpPr txBox="1">
            <a:spLocks noGrp="1"/>
          </p:cNvSpPr>
          <p:nvPr>
            <p:ph type="sldNum" idx="12"/>
          </p:nvPr>
        </p:nvSpPr>
        <p:spPr>
          <a:xfrm>
            <a:off x="4116400" y="4807375"/>
            <a:ext cx="911100" cy="3360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240"/>
        <p:cNvGrpSpPr/>
        <p:nvPr/>
      </p:nvGrpSpPr>
      <p:grpSpPr>
        <a:xfrm>
          <a:off x="0" y="0"/>
          <a:ext cx="0" cy="0"/>
          <a:chOff x="0" y="0"/>
          <a:chExt cx="0" cy="0"/>
        </a:xfrm>
      </p:grpSpPr>
      <p:sp>
        <p:nvSpPr>
          <p:cNvPr id="241" name="Google Shape;241;p14"/>
          <p:cNvSpPr txBox="1">
            <a:spLocks noGrp="1"/>
          </p:cNvSpPr>
          <p:nvPr>
            <p:ph type="ctrTitle"/>
          </p:nvPr>
        </p:nvSpPr>
        <p:spPr>
          <a:xfrm>
            <a:off x="2122525" y="1991825"/>
            <a:ext cx="4899000" cy="1159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4600"/>
              <a:buNone/>
              <a:defRPr sz="4600">
                <a:solidFill>
                  <a:schemeClr val="dk1"/>
                </a:solidFill>
              </a:defRPr>
            </a:lvl1pPr>
            <a:lvl2pPr lvl="1" algn="ctr" rtl="0">
              <a:spcBef>
                <a:spcPts val="0"/>
              </a:spcBef>
              <a:spcAft>
                <a:spcPts val="0"/>
              </a:spcAft>
              <a:buClr>
                <a:schemeClr val="dk1"/>
              </a:buClr>
              <a:buSzPts val="4600"/>
              <a:buNone/>
              <a:defRPr sz="4600">
                <a:solidFill>
                  <a:schemeClr val="dk1"/>
                </a:solidFill>
              </a:defRPr>
            </a:lvl2pPr>
            <a:lvl3pPr lvl="2" algn="ctr" rtl="0">
              <a:spcBef>
                <a:spcPts val="0"/>
              </a:spcBef>
              <a:spcAft>
                <a:spcPts val="0"/>
              </a:spcAft>
              <a:buClr>
                <a:schemeClr val="dk1"/>
              </a:buClr>
              <a:buSzPts val="4600"/>
              <a:buNone/>
              <a:defRPr sz="4600">
                <a:solidFill>
                  <a:schemeClr val="dk1"/>
                </a:solidFill>
              </a:defRPr>
            </a:lvl3pPr>
            <a:lvl4pPr lvl="3" algn="ctr" rtl="0">
              <a:spcBef>
                <a:spcPts val="0"/>
              </a:spcBef>
              <a:spcAft>
                <a:spcPts val="0"/>
              </a:spcAft>
              <a:buClr>
                <a:schemeClr val="dk1"/>
              </a:buClr>
              <a:buSzPts val="4600"/>
              <a:buNone/>
              <a:defRPr sz="4600">
                <a:solidFill>
                  <a:schemeClr val="dk1"/>
                </a:solidFill>
              </a:defRPr>
            </a:lvl4pPr>
            <a:lvl5pPr lvl="4" algn="ctr" rtl="0">
              <a:spcBef>
                <a:spcPts val="0"/>
              </a:spcBef>
              <a:spcAft>
                <a:spcPts val="0"/>
              </a:spcAft>
              <a:buClr>
                <a:schemeClr val="dk1"/>
              </a:buClr>
              <a:buSzPts val="4600"/>
              <a:buNone/>
              <a:defRPr sz="4600">
                <a:solidFill>
                  <a:schemeClr val="dk1"/>
                </a:solidFill>
              </a:defRPr>
            </a:lvl5pPr>
            <a:lvl6pPr lvl="5" algn="ctr" rtl="0">
              <a:spcBef>
                <a:spcPts val="0"/>
              </a:spcBef>
              <a:spcAft>
                <a:spcPts val="0"/>
              </a:spcAft>
              <a:buClr>
                <a:schemeClr val="dk1"/>
              </a:buClr>
              <a:buSzPts val="4600"/>
              <a:buNone/>
              <a:defRPr sz="4600">
                <a:solidFill>
                  <a:schemeClr val="dk1"/>
                </a:solidFill>
              </a:defRPr>
            </a:lvl6pPr>
            <a:lvl7pPr lvl="6" algn="ctr" rtl="0">
              <a:spcBef>
                <a:spcPts val="0"/>
              </a:spcBef>
              <a:spcAft>
                <a:spcPts val="0"/>
              </a:spcAft>
              <a:buClr>
                <a:schemeClr val="dk1"/>
              </a:buClr>
              <a:buSzPts val="4600"/>
              <a:buNone/>
              <a:defRPr sz="4600">
                <a:solidFill>
                  <a:schemeClr val="dk1"/>
                </a:solidFill>
              </a:defRPr>
            </a:lvl7pPr>
            <a:lvl8pPr lvl="7" algn="ctr" rtl="0">
              <a:spcBef>
                <a:spcPts val="0"/>
              </a:spcBef>
              <a:spcAft>
                <a:spcPts val="0"/>
              </a:spcAft>
              <a:buClr>
                <a:schemeClr val="dk1"/>
              </a:buClr>
              <a:buSzPts val="4600"/>
              <a:buNone/>
              <a:defRPr sz="4600">
                <a:solidFill>
                  <a:schemeClr val="dk1"/>
                </a:solidFill>
              </a:defRPr>
            </a:lvl8pPr>
            <a:lvl9pPr lvl="8" algn="ctr" rtl="0">
              <a:spcBef>
                <a:spcPts val="0"/>
              </a:spcBef>
              <a:spcAft>
                <a:spcPts val="0"/>
              </a:spcAft>
              <a:buClr>
                <a:schemeClr val="dk1"/>
              </a:buClr>
              <a:buSzPts val="4600"/>
              <a:buNone/>
              <a:defRPr sz="4600">
                <a:solidFill>
                  <a:schemeClr val="dk1"/>
                </a:solidFill>
              </a:defRPr>
            </a:lvl9pPr>
          </a:lstStyle>
          <a:p>
            <a:endParaRPr/>
          </a:p>
        </p:txBody>
      </p:sp>
      <p:sp>
        <p:nvSpPr>
          <p:cNvPr id="242" name="Google Shape;242;p14"/>
          <p:cNvSpPr/>
          <p:nvPr/>
        </p:nvSpPr>
        <p:spPr>
          <a:xfrm>
            <a:off x="0" y="0"/>
            <a:ext cx="9144000" cy="5143500"/>
          </a:xfrm>
          <a:prstGeom prst="frame">
            <a:avLst>
              <a:gd name="adj1" fmla="val 4376"/>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3" name="Google Shape;243;p14"/>
          <p:cNvGrpSpPr/>
          <p:nvPr/>
        </p:nvGrpSpPr>
        <p:grpSpPr>
          <a:xfrm>
            <a:off x="557947" y="-9"/>
            <a:ext cx="1564584" cy="2825099"/>
            <a:chOff x="0" y="855663"/>
            <a:chExt cx="1257300" cy="2270250"/>
          </a:xfrm>
        </p:grpSpPr>
        <p:sp>
          <p:nvSpPr>
            <p:cNvPr id="244" name="Google Shape;244;p14"/>
            <p:cNvSpPr/>
            <p:nvPr/>
          </p:nvSpPr>
          <p:spPr>
            <a:xfrm>
              <a:off x="277813" y="2616200"/>
              <a:ext cx="230100" cy="20700"/>
            </a:xfrm>
            <a:custGeom>
              <a:avLst/>
              <a:gdLst/>
              <a:ahLst/>
              <a:cxnLst/>
              <a:rect l="l" t="t" r="r" b="b"/>
              <a:pathLst>
                <a:path w="120000" h="120000" extrusionOk="0">
                  <a:moveTo>
                    <a:pt x="111627" y="0"/>
                  </a:moveTo>
                  <a:cubicBezTo>
                    <a:pt x="5581" y="0"/>
                    <a:pt x="5581" y="0"/>
                    <a:pt x="5581" y="0"/>
                  </a:cubicBezTo>
                  <a:cubicBezTo>
                    <a:pt x="2790" y="0"/>
                    <a:pt x="0" y="30000"/>
                    <a:pt x="0" y="60000"/>
                  </a:cubicBezTo>
                  <a:cubicBezTo>
                    <a:pt x="0" y="90000"/>
                    <a:pt x="2790" y="120000"/>
                    <a:pt x="5581" y="120000"/>
                  </a:cubicBezTo>
                  <a:cubicBezTo>
                    <a:pt x="111627" y="120000"/>
                    <a:pt x="111627" y="120000"/>
                    <a:pt x="111627" y="120000"/>
                  </a:cubicBezTo>
                  <a:cubicBezTo>
                    <a:pt x="117209" y="120000"/>
                    <a:pt x="120000" y="90000"/>
                    <a:pt x="120000" y="60000"/>
                  </a:cubicBezTo>
                  <a:cubicBezTo>
                    <a:pt x="120000" y="30000"/>
                    <a:pt x="117209" y="0"/>
                    <a:pt x="1116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5" name="Google Shape;245;p14"/>
            <p:cNvSpPr/>
            <p:nvPr/>
          </p:nvSpPr>
          <p:spPr>
            <a:xfrm>
              <a:off x="0" y="2208213"/>
              <a:ext cx="1257300" cy="917700"/>
            </a:xfrm>
            <a:custGeom>
              <a:avLst/>
              <a:gdLst/>
              <a:ahLst/>
              <a:cxnLst/>
              <a:rect l="l" t="t" r="r" b="b"/>
              <a:pathLst>
                <a:path w="120000" h="120000" extrusionOk="0">
                  <a:moveTo>
                    <a:pt x="118978" y="0"/>
                  </a:moveTo>
                  <a:cubicBezTo>
                    <a:pt x="69446" y="0"/>
                    <a:pt x="69446" y="0"/>
                    <a:pt x="69446" y="0"/>
                  </a:cubicBezTo>
                  <a:cubicBezTo>
                    <a:pt x="69446" y="3508"/>
                    <a:pt x="69446" y="3508"/>
                    <a:pt x="69446" y="3508"/>
                  </a:cubicBezTo>
                  <a:cubicBezTo>
                    <a:pt x="117446" y="3508"/>
                    <a:pt x="117446" y="3508"/>
                    <a:pt x="117446" y="3508"/>
                  </a:cubicBezTo>
                  <a:cubicBezTo>
                    <a:pt x="117446" y="105964"/>
                    <a:pt x="117446" y="105964"/>
                    <a:pt x="117446" y="105964"/>
                  </a:cubicBezTo>
                  <a:cubicBezTo>
                    <a:pt x="111829" y="105964"/>
                    <a:pt x="111829" y="105964"/>
                    <a:pt x="111829" y="105964"/>
                  </a:cubicBezTo>
                  <a:cubicBezTo>
                    <a:pt x="111829" y="13333"/>
                    <a:pt x="111829" y="13333"/>
                    <a:pt x="111829" y="13333"/>
                  </a:cubicBezTo>
                  <a:cubicBezTo>
                    <a:pt x="111829" y="12631"/>
                    <a:pt x="111319" y="11929"/>
                    <a:pt x="110297" y="11929"/>
                  </a:cubicBezTo>
                  <a:cubicBezTo>
                    <a:pt x="69446" y="11929"/>
                    <a:pt x="69446" y="11929"/>
                    <a:pt x="69446" y="11929"/>
                  </a:cubicBezTo>
                  <a:cubicBezTo>
                    <a:pt x="69446" y="15438"/>
                    <a:pt x="69446" y="15438"/>
                    <a:pt x="69446" y="15438"/>
                  </a:cubicBezTo>
                  <a:cubicBezTo>
                    <a:pt x="109276" y="15438"/>
                    <a:pt x="109276" y="15438"/>
                    <a:pt x="109276" y="15438"/>
                  </a:cubicBezTo>
                  <a:cubicBezTo>
                    <a:pt x="109276" y="116491"/>
                    <a:pt x="109276" y="116491"/>
                    <a:pt x="109276" y="116491"/>
                  </a:cubicBezTo>
                  <a:cubicBezTo>
                    <a:pt x="2553" y="116491"/>
                    <a:pt x="2553" y="116491"/>
                    <a:pt x="2553" y="116491"/>
                  </a:cubicBezTo>
                  <a:cubicBezTo>
                    <a:pt x="2553" y="15438"/>
                    <a:pt x="2553" y="15438"/>
                    <a:pt x="2553" y="15438"/>
                  </a:cubicBezTo>
                  <a:cubicBezTo>
                    <a:pt x="21446" y="15438"/>
                    <a:pt x="21446" y="15438"/>
                    <a:pt x="21446" y="15438"/>
                  </a:cubicBezTo>
                  <a:cubicBezTo>
                    <a:pt x="20936" y="14035"/>
                    <a:pt x="20425" y="13333"/>
                    <a:pt x="20425" y="11929"/>
                  </a:cubicBezTo>
                  <a:cubicBezTo>
                    <a:pt x="10723" y="11929"/>
                    <a:pt x="10723" y="11929"/>
                    <a:pt x="10723" y="11929"/>
                  </a:cubicBezTo>
                  <a:cubicBezTo>
                    <a:pt x="10723" y="3508"/>
                    <a:pt x="10723" y="3508"/>
                    <a:pt x="10723" y="3508"/>
                  </a:cubicBezTo>
                  <a:cubicBezTo>
                    <a:pt x="19914" y="3508"/>
                    <a:pt x="19914" y="3508"/>
                    <a:pt x="19914" y="3508"/>
                  </a:cubicBezTo>
                  <a:cubicBezTo>
                    <a:pt x="19914" y="0"/>
                    <a:pt x="19914" y="0"/>
                    <a:pt x="19914" y="0"/>
                  </a:cubicBezTo>
                  <a:cubicBezTo>
                    <a:pt x="9191" y="0"/>
                    <a:pt x="9191" y="0"/>
                    <a:pt x="9191" y="0"/>
                  </a:cubicBezTo>
                  <a:cubicBezTo>
                    <a:pt x="8680" y="0"/>
                    <a:pt x="8170" y="1403"/>
                    <a:pt x="8170" y="2105"/>
                  </a:cubicBezTo>
                  <a:cubicBezTo>
                    <a:pt x="8170" y="11929"/>
                    <a:pt x="8170" y="11929"/>
                    <a:pt x="8170" y="11929"/>
                  </a:cubicBezTo>
                  <a:cubicBezTo>
                    <a:pt x="1021" y="11929"/>
                    <a:pt x="1021" y="11929"/>
                    <a:pt x="1021" y="11929"/>
                  </a:cubicBezTo>
                  <a:cubicBezTo>
                    <a:pt x="510" y="11929"/>
                    <a:pt x="0" y="12631"/>
                    <a:pt x="0" y="13333"/>
                  </a:cubicBezTo>
                  <a:cubicBezTo>
                    <a:pt x="0" y="118596"/>
                    <a:pt x="0" y="118596"/>
                    <a:pt x="0" y="118596"/>
                  </a:cubicBezTo>
                  <a:cubicBezTo>
                    <a:pt x="0" y="119298"/>
                    <a:pt x="510" y="120000"/>
                    <a:pt x="1021" y="120000"/>
                  </a:cubicBezTo>
                  <a:cubicBezTo>
                    <a:pt x="110297" y="120000"/>
                    <a:pt x="110297" y="120000"/>
                    <a:pt x="110297" y="120000"/>
                  </a:cubicBezTo>
                  <a:cubicBezTo>
                    <a:pt x="111319" y="120000"/>
                    <a:pt x="111829" y="119298"/>
                    <a:pt x="111829" y="118596"/>
                  </a:cubicBezTo>
                  <a:cubicBezTo>
                    <a:pt x="111829" y="108771"/>
                    <a:pt x="111829" y="108771"/>
                    <a:pt x="111829" y="108771"/>
                  </a:cubicBezTo>
                  <a:cubicBezTo>
                    <a:pt x="118978" y="108771"/>
                    <a:pt x="118978" y="108771"/>
                    <a:pt x="118978" y="108771"/>
                  </a:cubicBezTo>
                  <a:cubicBezTo>
                    <a:pt x="119489" y="108771"/>
                    <a:pt x="120000" y="108070"/>
                    <a:pt x="120000" y="107368"/>
                  </a:cubicBezTo>
                  <a:cubicBezTo>
                    <a:pt x="120000" y="2105"/>
                    <a:pt x="120000" y="2105"/>
                    <a:pt x="120000" y="2105"/>
                  </a:cubicBezTo>
                  <a:cubicBezTo>
                    <a:pt x="120000" y="1403"/>
                    <a:pt x="119489" y="0"/>
                    <a:pt x="118978"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6" name="Google Shape;246;p14"/>
            <p:cNvSpPr/>
            <p:nvPr/>
          </p:nvSpPr>
          <p:spPr>
            <a:xfrm>
              <a:off x="133350" y="2701925"/>
              <a:ext cx="374700" cy="22200"/>
            </a:xfrm>
            <a:custGeom>
              <a:avLst/>
              <a:gdLst/>
              <a:ahLst/>
              <a:cxnLst/>
              <a:rect l="l" t="t" r="r" b="b"/>
              <a:pathLst>
                <a:path w="120000" h="120000" extrusionOk="0">
                  <a:moveTo>
                    <a:pt x="114857" y="0"/>
                  </a:moveTo>
                  <a:cubicBezTo>
                    <a:pt x="3428" y="0"/>
                    <a:pt x="3428" y="0"/>
                    <a:pt x="3428" y="0"/>
                  </a:cubicBezTo>
                  <a:cubicBezTo>
                    <a:pt x="1714" y="0"/>
                    <a:pt x="0" y="30000"/>
                    <a:pt x="0" y="60000"/>
                  </a:cubicBezTo>
                  <a:cubicBezTo>
                    <a:pt x="0" y="90000"/>
                    <a:pt x="1714" y="120000"/>
                    <a:pt x="3428" y="120000"/>
                  </a:cubicBezTo>
                  <a:cubicBezTo>
                    <a:pt x="114857" y="120000"/>
                    <a:pt x="114857" y="120000"/>
                    <a:pt x="114857" y="120000"/>
                  </a:cubicBezTo>
                  <a:cubicBezTo>
                    <a:pt x="118285" y="120000"/>
                    <a:pt x="120000" y="90000"/>
                    <a:pt x="120000" y="60000"/>
                  </a:cubicBezTo>
                  <a:cubicBezTo>
                    <a:pt x="120000" y="30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7" name="Google Shape;247;p14"/>
            <p:cNvSpPr/>
            <p:nvPr/>
          </p:nvSpPr>
          <p:spPr>
            <a:xfrm>
              <a:off x="133350" y="2959100"/>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8" name="Google Shape;248;p14"/>
            <p:cNvSpPr/>
            <p:nvPr/>
          </p:nvSpPr>
          <p:spPr>
            <a:xfrm>
              <a:off x="133350" y="2787650"/>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72000"/>
                    <a:pt x="1714" y="120000"/>
                    <a:pt x="3428" y="120000"/>
                  </a:cubicBezTo>
                  <a:cubicBezTo>
                    <a:pt x="114857" y="120000"/>
                    <a:pt x="114857" y="120000"/>
                    <a:pt x="114857" y="120000"/>
                  </a:cubicBezTo>
                  <a:cubicBezTo>
                    <a:pt x="118285" y="120000"/>
                    <a:pt x="120000" y="72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9" name="Google Shape;249;p14"/>
            <p:cNvSpPr/>
            <p:nvPr/>
          </p:nvSpPr>
          <p:spPr>
            <a:xfrm>
              <a:off x="133350" y="2873375"/>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0" name="Google Shape;250;p14"/>
            <p:cNvSpPr/>
            <p:nvPr/>
          </p:nvSpPr>
          <p:spPr>
            <a:xfrm>
              <a:off x="598488" y="2616200"/>
              <a:ext cx="444600" cy="376200"/>
            </a:xfrm>
            <a:custGeom>
              <a:avLst/>
              <a:gdLst/>
              <a:ahLst/>
              <a:cxnLst/>
              <a:rect l="l" t="t" r="r" b="b"/>
              <a:pathLst>
                <a:path w="120000" h="120000" extrusionOk="0">
                  <a:moveTo>
                    <a:pt x="117108" y="0"/>
                  </a:moveTo>
                  <a:cubicBezTo>
                    <a:pt x="92530" y="0"/>
                    <a:pt x="92530" y="0"/>
                    <a:pt x="92530" y="0"/>
                  </a:cubicBezTo>
                  <a:cubicBezTo>
                    <a:pt x="91084" y="0"/>
                    <a:pt x="89638" y="1714"/>
                    <a:pt x="89638" y="3428"/>
                  </a:cubicBezTo>
                  <a:cubicBezTo>
                    <a:pt x="89638" y="32571"/>
                    <a:pt x="89638" y="32571"/>
                    <a:pt x="89638" y="32571"/>
                  </a:cubicBezTo>
                  <a:cubicBezTo>
                    <a:pt x="89638" y="34285"/>
                    <a:pt x="91084" y="36000"/>
                    <a:pt x="92530" y="36000"/>
                  </a:cubicBezTo>
                  <a:cubicBezTo>
                    <a:pt x="99759" y="36000"/>
                    <a:pt x="99759" y="36000"/>
                    <a:pt x="99759" y="36000"/>
                  </a:cubicBezTo>
                  <a:cubicBezTo>
                    <a:pt x="99759" y="58285"/>
                    <a:pt x="99759" y="58285"/>
                    <a:pt x="99759" y="58285"/>
                  </a:cubicBezTo>
                  <a:cubicBezTo>
                    <a:pt x="65060" y="58285"/>
                    <a:pt x="65060" y="58285"/>
                    <a:pt x="65060" y="58285"/>
                  </a:cubicBezTo>
                  <a:cubicBezTo>
                    <a:pt x="65060" y="36000"/>
                    <a:pt x="65060" y="36000"/>
                    <a:pt x="65060" y="36000"/>
                  </a:cubicBezTo>
                  <a:cubicBezTo>
                    <a:pt x="72289" y="36000"/>
                    <a:pt x="72289" y="36000"/>
                    <a:pt x="72289" y="36000"/>
                  </a:cubicBezTo>
                  <a:cubicBezTo>
                    <a:pt x="73734" y="36000"/>
                    <a:pt x="75180" y="34285"/>
                    <a:pt x="75180" y="32571"/>
                  </a:cubicBezTo>
                  <a:cubicBezTo>
                    <a:pt x="75180" y="3428"/>
                    <a:pt x="75180" y="3428"/>
                    <a:pt x="75180" y="3428"/>
                  </a:cubicBezTo>
                  <a:cubicBezTo>
                    <a:pt x="75180" y="1714"/>
                    <a:pt x="73734" y="0"/>
                    <a:pt x="72289" y="0"/>
                  </a:cubicBezTo>
                  <a:cubicBezTo>
                    <a:pt x="47710" y="0"/>
                    <a:pt x="47710" y="0"/>
                    <a:pt x="47710" y="0"/>
                  </a:cubicBezTo>
                  <a:cubicBezTo>
                    <a:pt x="46265" y="0"/>
                    <a:pt x="44819" y="1714"/>
                    <a:pt x="44819" y="3428"/>
                  </a:cubicBezTo>
                  <a:cubicBezTo>
                    <a:pt x="44819" y="32571"/>
                    <a:pt x="44819" y="32571"/>
                    <a:pt x="44819" y="32571"/>
                  </a:cubicBezTo>
                  <a:cubicBezTo>
                    <a:pt x="44819" y="34285"/>
                    <a:pt x="46265" y="36000"/>
                    <a:pt x="47710" y="36000"/>
                  </a:cubicBezTo>
                  <a:cubicBezTo>
                    <a:pt x="59277" y="36000"/>
                    <a:pt x="59277" y="36000"/>
                    <a:pt x="59277" y="36000"/>
                  </a:cubicBezTo>
                  <a:cubicBezTo>
                    <a:pt x="59277" y="58285"/>
                    <a:pt x="59277" y="58285"/>
                    <a:pt x="59277" y="58285"/>
                  </a:cubicBezTo>
                  <a:cubicBezTo>
                    <a:pt x="20240" y="58285"/>
                    <a:pt x="20240" y="58285"/>
                    <a:pt x="20240" y="58285"/>
                  </a:cubicBezTo>
                  <a:cubicBezTo>
                    <a:pt x="20240" y="36000"/>
                    <a:pt x="20240" y="36000"/>
                    <a:pt x="20240" y="36000"/>
                  </a:cubicBezTo>
                  <a:cubicBezTo>
                    <a:pt x="27469" y="36000"/>
                    <a:pt x="27469" y="36000"/>
                    <a:pt x="27469" y="36000"/>
                  </a:cubicBezTo>
                  <a:cubicBezTo>
                    <a:pt x="28915" y="36000"/>
                    <a:pt x="30361" y="34285"/>
                    <a:pt x="30361" y="32571"/>
                  </a:cubicBezTo>
                  <a:cubicBezTo>
                    <a:pt x="30361" y="3428"/>
                    <a:pt x="30361" y="3428"/>
                    <a:pt x="30361" y="3428"/>
                  </a:cubicBezTo>
                  <a:cubicBezTo>
                    <a:pt x="30361" y="1714"/>
                    <a:pt x="28915" y="0"/>
                    <a:pt x="27469" y="0"/>
                  </a:cubicBezTo>
                  <a:cubicBezTo>
                    <a:pt x="2891" y="0"/>
                    <a:pt x="2891" y="0"/>
                    <a:pt x="2891" y="0"/>
                  </a:cubicBezTo>
                  <a:cubicBezTo>
                    <a:pt x="1445" y="0"/>
                    <a:pt x="0" y="1714"/>
                    <a:pt x="0" y="3428"/>
                  </a:cubicBezTo>
                  <a:cubicBezTo>
                    <a:pt x="0" y="32571"/>
                    <a:pt x="0" y="32571"/>
                    <a:pt x="0" y="32571"/>
                  </a:cubicBezTo>
                  <a:cubicBezTo>
                    <a:pt x="0" y="34285"/>
                    <a:pt x="1445" y="36000"/>
                    <a:pt x="2891" y="36000"/>
                  </a:cubicBezTo>
                  <a:cubicBezTo>
                    <a:pt x="14457" y="36000"/>
                    <a:pt x="14457" y="36000"/>
                    <a:pt x="14457" y="36000"/>
                  </a:cubicBezTo>
                  <a:cubicBezTo>
                    <a:pt x="14457" y="61714"/>
                    <a:pt x="14457" y="61714"/>
                    <a:pt x="14457" y="61714"/>
                  </a:cubicBezTo>
                  <a:cubicBezTo>
                    <a:pt x="14457" y="63428"/>
                    <a:pt x="15903" y="65142"/>
                    <a:pt x="17349" y="65142"/>
                  </a:cubicBezTo>
                  <a:cubicBezTo>
                    <a:pt x="59277" y="65142"/>
                    <a:pt x="59277" y="65142"/>
                    <a:pt x="59277" y="65142"/>
                  </a:cubicBezTo>
                  <a:cubicBezTo>
                    <a:pt x="59277" y="89142"/>
                    <a:pt x="59277" y="89142"/>
                    <a:pt x="59277" y="89142"/>
                  </a:cubicBezTo>
                  <a:cubicBezTo>
                    <a:pt x="23132" y="89142"/>
                    <a:pt x="23132" y="89142"/>
                    <a:pt x="23132" y="89142"/>
                  </a:cubicBezTo>
                  <a:cubicBezTo>
                    <a:pt x="21686" y="89142"/>
                    <a:pt x="20240" y="90857"/>
                    <a:pt x="20240" y="92571"/>
                  </a:cubicBezTo>
                  <a:cubicBezTo>
                    <a:pt x="20240" y="116571"/>
                    <a:pt x="20240" y="116571"/>
                    <a:pt x="20240" y="116571"/>
                  </a:cubicBezTo>
                  <a:cubicBezTo>
                    <a:pt x="20240" y="118285"/>
                    <a:pt x="21686" y="120000"/>
                    <a:pt x="23132" y="120000"/>
                  </a:cubicBezTo>
                  <a:cubicBezTo>
                    <a:pt x="96867" y="120000"/>
                    <a:pt x="96867" y="120000"/>
                    <a:pt x="96867" y="120000"/>
                  </a:cubicBezTo>
                  <a:cubicBezTo>
                    <a:pt x="98313" y="120000"/>
                    <a:pt x="99759" y="118285"/>
                    <a:pt x="99759" y="116571"/>
                  </a:cubicBezTo>
                  <a:cubicBezTo>
                    <a:pt x="99759" y="92571"/>
                    <a:pt x="99759" y="92571"/>
                    <a:pt x="99759" y="92571"/>
                  </a:cubicBezTo>
                  <a:cubicBezTo>
                    <a:pt x="99759" y="90857"/>
                    <a:pt x="98313" y="89142"/>
                    <a:pt x="96867" y="89142"/>
                  </a:cubicBezTo>
                  <a:cubicBezTo>
                    <a:pt x="65060" y="89142"/>
                    <a:pt x="65060" y="89142"/>
                    <a:pt x="65060" y="89142"/>
                  </a:cubicBezTo>
                  <a:cubicBezTo>
                    <a:pt x="65060" y="65142"/>
                    <a:pt x="65060" y="65142"/>
                    <a:pt x="65060" y="65142"/>
                  </a:cubicBezTo>
                  <a:cubicBezTo>
                    <a:pt x="102650" y="65142"/>
                    <a:pt x="102650" y="65142"/>
                    <a:pt x="102650" y="65142"/>
                  </a:cubicBezTo>
                  <a:cubicBezTo>
                    <a:pt x="104096" y="65142"/>
                    <a:pt x="105542" y="63428"/>
                    <a:pt x="105542" y="61714"/>
                  </a:cubicBezTo>
                  <a:cubicBezTo>
                    <a:pt x="105542" y="36000"/>
                    <a:pt x="105542" y="36000"/>
                    <a:pt x="105542" y="36000"/>
                  </a:cubicBezTo>
                  <a:cubicBezTo>
                    <a:pt x="117108" y="36000"/>
                    <a:pt x="117108" y="36000"/>
                    <a:pt x="117108" y="36000"/>
                  </a:cubicBezTo>
                  <a:cubicBezTo>
                    <a:pt x="118554" y="36000"/>
                    <a:pt x="119999" y="34285"/>
                    <a:pt x="119999" y="32571"/>
                  </a:cubicBezTo>
                  <a:cubicBezTo>
                    <a:pt x="119999" y="3428"/>
                    <a:pt x="119999" y="3428"/>
                    <a:pt x="119999" y="3428"/>
                  </a:cubicBezTo>
                  <a:cubicBezTo>
                    <a:pt x="119999" y="1714"/>
                    <a:pt x="118554" y="0"/>
                    <a:pt x="117108" y="0"/>
                  </a:cubicBezTo>
                  <a:close/>
                  <a:moveTo>
                    <a:pt x="50602" y="29142"/>
                  </a:moveTo>
                  <a:cubicBezTo>
                    <a:pt x="50602" y="6857"/>
                    <a:pt x="50602" y="6857"/>
                    <a:pt x="50602" y="6857"/>
                  </a:cubicBezTo>
                  <a:cubicBezTo>
                    <a:pt x="69397" y="6857"/>
                    <a:pt x="69397" y="6857"/>
                    <a:pt x="69397" y="6857"/>
                  </a:cubicBezTo>
                  <a:cubicBezTo>
                    <a:pt x="69397" y="29142"/>
                    <a:pt x="69397" y="29142"/>
                    <a:pt x="69397" y="29142"/>
                  </a:cubicBezTo>
                  <a:cubicBezTo>
                    <a:pt x="65060" y="29142"/>
                    <a:pt x="65060" y="29142"/>
                    <a:pt x="65060" y="29142"/>
                  </a:cubicBezTo>
                  <a:cubicBezTo>
                    <a:pt x="59277" y="29142"/>
                    <a:pt x="59277" y="29142"/>
                    <a:pt x="59277" y="29142"/>
                  </a:cubicBezTo>
                  <a:lnTo>
                    <a:pt x="50602" y="29142"/>
                  </a:lnTo>
                  <a:close/>
                  <a:moveTo>
                    <a:pt x="5783" y="29142"/>
                  </a:moveTo>
                  <a:cubicBezTo>
                    <a:pt x="5783" y="6857"/>
                    <a:pt x="5783" y="6857"/>
                    <a:pt x="5783" y="6857"/>
                  </a:cubicBezTo>
                  <a:cubicBezTo>
                    <a:pt x="24578" y="6857"/>
                    <a:pt x="24578" y="6857"/>
                    <a:pt x="24578" y="6857"/>
                  </a:cubicBezTo>
                  <a:cubicBezTo>
                    <a:pt x="24578" y="29142"/>
                    <a:pt x="24578" y="29142"/>
                    <a:pt x="24578" y="29142"/>
                  </a:cubicBezTo>
                  <a:cubicBezTo>
                    <a:pt x="20240" y="29142"/>
                    <a:pt x="20240" y="29142"/>
                    <a:pt x="20240" y="29142"/>
                  </a:cubicBezTo>
                  <a:cubicBezTo>
                    <a:pt x="14457" y="29142"/>
                    <a:pt x="14457" y="29142"/>
                    <a:pt x="14457" y="29142"/>
                  </a:cubicBezTo>
                  <a:lnTo>
                    <a:pt x="5783" y="29142"/>
                  </a:lnTo>
                  <a:close/>
                  <a:moveTo>
                    <a:pt x="93975" y="96000"/>
                  </a:moveTo>
                  <a:cubicBezTo>
                    <a:pt x="93975" y="113142"/>
                    <a:pt x="93975" y="113142"/>
                    <a:pt x="93975" y="113142"/>
                  </a:cubicBezTo>
                  <a:cubicBezTo>
                    <a:pt x="26024" y="113142"/>
                    <a:pt x="26024" y="113142"/>
                    <a:pt x="26024" y="113142"/>
                  </a:cubicBezTo>
                  <a:cubicBezTo>
                    <a:pt x="26024" y="96000"/>
                    <a:pt x="26024" y="96000"/>
                    <a:pt x="26024" y="96000"/>
                  </a:cubicBezTo>
                  <a:cubicBezTo>
                    <a:pt x="59277" y="96000"/>
                    <a:pt x="59277" y="96000"/>
                    <a:pt x="59277" y="96000"/>
                  </a:cubicBezTo>
                  <a:cubicBezTo>
                    <a:pt x="65060" y="96000"/>
                    <a:pt x="65060" y="96000"/>
                    <a:pt x="65060" y="96000"/>
                  </a:cubicBezTo>
                  <a:lnTo>
                    <a:pt x="93975" y="96000"/>
                  </a:lnTo>
                  <a:close/>
                  <a:moveTo>
                    <a:pt x="114216" y="29142"/>
                  </a:moveTo>
                  <a:cubicBezTo>
                    <a:pt x="105542" y="29142"/>
                    <a:pt x="105542" y="29142"/>
                    <a:pt x="105542" y="29142"/>
                  </a:cubicBezTo>
                  <a:cubicBezTo>
                    <a:pt x="99759" y="29142"/>
                    <a:pt x="99759" y="29142"/>
                    <a:pt x="99759" y="29142"/>
                  </a:cubicBezTo>
                  <a:cubicBezTo>
                    <a:pt x="95421" y="29142"/>
                    <a:pt x="95421" y="29142"/>
                    <a:pt x="95421" y="29142"/>
                  </a:cubicBezTo>
                  <a:cubicBezTo>
                    <a:pt x="95421" y="6857"/>
                    <a:pt x="95421" y="6857"/>
                    <a:pt x="95421" y="6857"/>
                  </a:cubicBezTo>
                  <a:cubicBezTo>
                    <a:pt x="114216" y="6857"/>
                    <a:pt x="114216" y="6857"/>
                    <a:pt x="114216" y="6857"/>
                  </a:cubicBezTo>
                  <a:lnTo>
                    <a:pt x="114216" y="29142"/>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1" name="Google Shape;251;p14"/>
            <p:cNvSpPr/>
            <p:nvPr/>
          </p:nvSpPr>
          <p:spPr>
            <a:xfrm>
              <a:off x="207963" y="855663"/>
              <a:ext cx="711300" cy="1701900"/>
            </a:xfrm>
            <a:custGeom>
              <a:avLst/>
              <a:gdLst/>
              <a:ahLst/>
              <a:cxnLst/>
              <a:rect l="l" t="t" r="r" b="b"/>
              <a:pathLst>
                <a:path w="120000" h="120000" extrusionOk="0">
                  <a:moveTo>
                    <a:pt x="117293" y="84037"/>
                  </a:moveTo>
                  <a:cubicBezTo>
                    <a:pt x="116390" y="83280"/>
                    <a:pt x="101954" y="70788"/>
                    <a:pt x="91127" y="63217"/>
                  </a:cubicBezTo>
                  <a:cubicBezTo>
                    <a:pt x="87518" y="61324"/>
                    <a:pt x="83909" y="59810"/>
                    <a:pt x="79398" y="58675"/>
                  </a:cubicBezTo>
                  <a:cubicBezTo>
                    <a:pt x="79398" y="38611"/>
                    <a:pt x="79398" y="38611"/>
                    <a:pt x="79398" y="38611"/>
                  </a:cubicBezTo>
                  <a:cubicBezTo>
                    <a:pt x="88421" y="38611"/>
                    <a:pt x="88421" y="38611"/>
                    <a:pt x="88421" y="38611"/>
                  </a:cubicBezTo>
                  <a:cubicBezTo>
                    <a:pt x="90225" y="38611"/>
                    <a:pt x="91127" y="38233"/>
                    <a:pt x="91127" y="37476"/>
                  </a:cubicBezTo>
                  <a:cubicBezTo>
                    <a:pt x="91127" y="0"/>
                    <a:pt x="91127" y="0"/>
                    <a:pt x="91127" y="0"/>
                  </a:cubicBezTo>
                  <a:cubicBezTo>
                    <a:pt x="86616" y="0"/>
                    <a:pt x="86616" y="0"/>
                    <a:pt x="86616" y="0"/>
                  </a:cubicBezTo>
                  <a:cubicBezTo>
                    <a:pt x="86616" y="36719"/>
                    <a:pt x="86616" y="36719"/>
                    <a:pt x="86616" y="36719"/>
                  </a:cubicBezTo>
                  <a:cubicBezTo>
                    <a:pt x="9022" y="36719"/>
                    <a:pt x="9022" y="36719"/>
                    <a:pt x="9022" y="36719"/>
                  </a:cubicBezTo>
                  <a:cubicBezTo>
                    <a:pt x="9022" y="0"/>
                    <a:pt x="9022" y="0"/>
                    <a:pt x="9022" y="0"/>
                  </a:cubicBezTo>
                  <a:cubicBezTo>
                    <a:pt x="5413" y="0"/>
                    <a:pt x="5413" y="0"/>
                    <a:pt x="5413" y="0"/>
                  </a:cubicBezTo>
                  <a:cubicBezTo>
                    <a:pt x="5413" y="37476"/>
                    <a:pt x="5413" y="37476"/>
                    <a:pt x="5413" y="37476"/>
                  </a:cubicBezTo>
                  <a:cubicBezTo>
                    <a:pt x="5413" y="38233"/>
                    <a:pt x="6315" y="38611"/>
                    <a:pt x="7218" y="38611"/>
                  </a:cubicBezTo>
                  <a:cubicBezTo>
                    <a:pt x="17142" y="38611"/>
                    <a:pt x="17142" y="38611"/>
                    <a:pt x="17142" y="38611"/>
                  </a:cubicBezTo>
                  <a:cubicBezTo>
                    <a:pt x="17142" y="58675"/>
                    <a:pt x="17142" y="58675"/>
                    <a:pt x="17142" y="58675"/>
                  </a:cubicBezTo>
                  <a:cubicBezTo>
                    <a:pt x="6315" y="61703"/>
                    <a:pt x="0" y="66624"/>
                    <a:pt x="0" y="71545"/>
                  </a:cubicBezTo>
                  <a:cubicBezTo>
                    <a:pt x="0" y="100315"/>
                    <a:pt x="0" y="100315"/>
                    <a:pt x="0" y="100315"/>
                  </a:cubicBezTo>
                  <a:cubicBezTo>
                    <a:pt x="0" y="103343"/>
                    <a:pt x="6315" y="105615"/>
                    <a:pt x="12631" y="105615"/>
                  </a:cubicBezTo>
                  <a:cubicBezTo>
                    <a:pt x="16240" y="105615"/>
                    <a:pt x="18947" y="105236"/>
                    <a:pt x="20751" y="104479"/>
                  </a:cubicBezTo>
                  <a:cubicBezTo>
                    <a:pt x="20751" y="109022"/>
                    <a:pt x="20751" y="109022"/>
                    <a:pt x="20751" y="109022"/>
                  </a:cubicBezTo>
                  <a:cubicBezTo>
                    <a:pt x="20751" y="112050"/>
                    <a:pt x="27067" y="114321"/>
                    <a:pt x="33383" y="114321"/>
                  </a:cubicBezTo>
                  <a:cubicBezTo>
                    <a:pt x="36992" y="114321"/>
                    <a:pt x="39699" y="113943"/>
                    <a:pt x="41503" y="113186"/>
                  </a:cubicBezTo>
                  <a:cubicBezTo>
                    <a:pt x="41503" y="115078"/>
                    <a:pt x="41503" y="115078"/>
                    <a:pt x="41503" y="115078"/>
                  </a:cubicBezTo>
                  <a:cubicBezTo>
                    <a:pt x="41503" y="117728"/>
                    <a:pt x="46917" y="120000"/>
                    <a:pt x="54135" y="120000"/>
                  </a:cubicBezTo>
                  <a:cubicBezTo>
                    <a:pt x="61353" y="120000"/>
                    <a:pt x="66766" y="117728"/>
                    <a:pt x="66766" y="115078"/>
                  </a:cubicBezTo>
                  <a:cubicBezTo>
                    <a:pt x="66766" y="113186"/>
                    <a:pt x="66766" y="113186"/>
                    <a:pt x="66766" y="113186"/>
                  </a:cubicBezTo>
                  <a:cubicBezTo>
                    <a:pt x="68571" y="113943"/>
                    <a:pt x="72180" y="114321"/>
                    <a:pt x="74887" y="114321"/>
                  </a:cubicBezTo>
                  <a:cubicBezTo>
                    <a:pt x="82105" y="114321"/>
                    <a:pt x="87518" y="112050"/>
                    <a:pt x="87518" y="109022"/>
                  </a:cubicBezTo>
                  <a:cubicBezTo>
                    <a:pt x="87518" y="82902"/>
                    <a:pt x="87518" y="82902"/>
                    <a:pt x="87518" y="82902"/>
                  </a:cubicBezTo>
                  <a:cubicBezTo>
                    <a:pt x="101954" y="89716"/>
                    <a:pt x="101954" y="89716"/>
                    <a:pt x="101954" y="89716"/>
                  </a:cubicBezTo>
                  <a:cubicBezTo>
                    <a:pt x="101954" y="89716"/>
                    <a:pt x="101954" y="90094"/>
                    <a:pt x="101954" y="90094"/>
                  </a:cubicBezTo>
                  <a:cubicBezTo>
                    <a:pt x="106466" y="91230"/>
                    <a:pt x="112781" y="91230"/>
                    <a:pt x="116390" y="89716"/>
                  </a:cubicBezTo>
                  <a:cubicBezTo>
                    <a:pt x="120000" y="88201"/>
                    <a:pt x="120000" y="85930"/>
                    <a:pt x="117293" y="84037"/>
                  </a:cubicBezTo>
                  <a:close/>
                  <a:moveTo>
                    <a:pt x="20751" y="38990"/>
                  </a:moveTo>
                  <a:cubicBezTo>
                    <a:pt x="74887" y="38990"/>
                    <a:pt x="74887" y="38990"/>
                    <a:pt x="74887" y="38990"/>
                  </a:cubicBezTo>
                  <a:cubicBezTo>
                    <a:pt x="74887" y="45425"/>
                    <a:pt x="74887" y="45425"/>
                    <a:pt x="74887" y="45425"/>
                  </a:cubicBezTo>
                  <a:cubicBezTo>
                    <a:pt x="61353" y="45425"/>
                    <a:pt x="61353" y="45425"/>
                    <a:pt x="61353" y="45425"/>
                  </a:cubicBezTo>
                  <a:cubicBezTo>
                    <a:pt x="61353" y="43911"/>
                    <a:pt x="61353" y="43911"/>
                    <a:pt x="61353" y="43911"/>
                  </a:cubicBezTo>
                  <a:cubicBezTo>
                    <a:pt x="61353" y="43533"/>
                    <a:pt x="60451" y="42776"/>
                    <a:pt x="59548" y="42776"/>
                  </a:cubicBezTo>
                  <a:cubicBezTo>
                    <a:pt x="36992" y="42776"/>
                    <a:pt x="36992" y="42776"/>
                    <a:pt x="36992" y="42776"/>
                  </a:cubicBezTo>
                  <a:cubicBezTo>
                    <a:pt x="35187" y="42776"/>
                    <a:pt x="34285" y="43533"/>
                    <a:pt x="34285" y="43911"/>
                  </a:cubicBezTo>
                  <a:cubicBezTo>
                    <a:pt x="34285" y="45425"/>
                    <a:pt x="34285" y="45425"/>
                    <a:pt x="34285" y="45425"/>
                  </a:cubicBezTo>
                  <a:cubicBezTo>
                    <a:pt x="20751" y="45425"/>
                    <a:pt x="20751" y="45425"/>
                    <a:pt x="20751" y="45425"/>
                  </a:cubicBezTo>
                  <a:lnTo>
                    <a:pt x="20751" y="38990"/>
                  </a:lnTo>
                  <a:close/>
                  <a:moveTo>
                    <a:pt x="74887" y="47318"/>
                  </a:moveTo>
                  <a:cubicBezTo>
                    <a:pt x="74887" y="49968"/>
                    <a:pt x="74887" y="49968"/>
                    <a:pt x="74887" y="49968"/>
                  </a:cubicBezTo>
                  <a:cubicBezTo>
                    <a:pt x="61353" y="49968"/>
                    <a:pt x="61353" y="49968"/>
                    <a:pt x="61353" y="49968"/>
                  </a:cubicBezTo>
                  <a:cubicBezTo>
                    <a:pt x="61353" y="47318"/>
                    <a:pt x="61353" y="47318"/>
                    <a:pt x="61353" y="47318"/>
                  </a:cubicBezTo>
                  <a:lnTo>
                    <a:pt x="74887" y="47318"/>
                  </a:lnTo>
                  <a:close/>
                  <a:moveTo>
                    <a:pt x="56842" y="45047"/>
                  </a:moveTo>
                  <a:cubicBezTo>
                    <a:pt x="56842" y="52618"/>
                    <a:pt x="56842" y="52618"/>
                    <a:pt x="56842" y="52618"/>
                  </a:cubicBezTo>
                  <a:cubicBezTo>
                    <a:pt x="39699" y="52618"/>
                    <a:pt x="39699" y="52618"/>
                    <a:pt x="39699" y="52618"/>
                  </a:cubicBezTo>
                  <a:cubicBezTo>
                    <a:pt x="39699" y="45047"/>
                    <a:pt x="39699" y="45047"/>
                    <a:pt x="39699" y="45047"/>
                  </a:cubicBezTo>
                  <a:lnTo>
                    <a:pt x="56842" y="45047"/>
                  </a:lnTo>
                  <a:close/>
                  <a:moveTo>
                    <a:pt x="20751" y="47318"/>
                  </a:moveTo>
                  <a:cubicBezTo>
                    <a:pt x="34285" y="47318"/>
                    <a:pt x="34285" y="47318"/>
                    <a:pt x="34285" y="47318"/>
                  </a:cubicBezTo>
                  <a:cubicBezTo>
                    <a:pt x="34285" y="49968"/>
                    <a:pt x="34285" y="49968"/>
                    <a:pt x="34285" y="49968"/>
                  </a:cubicBezTo>
                  <a:cubicBezTo>
                    <a:pt x="20751" y="49968"/>
                    <a:pt x="20751" y="49968"/>
                    <a:pt x="20751" y="49968"/>
                  </a:cubicBezTo>
                  <a:lnTo>
                    <a:pt x="20751" y="47318"/>
                  </a:lnTo>
                  <a:close/>
                  <a:moveTo>
                    <a:pt x="112781" y="88580"/>
                  </a:moveTo>
                  <a:cubicBezTo>
                    <a:pt x="110977" y="89337"/>
                    <a:pt x="107368" y="89337"/>
                    <a:pt x="104661" y="88580"/>
                  </a:cubicBezTo>
                  <a:cubicBezTo>
                    <a:pt x="86616" y="79873"/>
                    <a:pt x="86616" y="79873"/>
                    <a:pt x="86616" y="79873"/>
                  </a:cubicBezTo>
                  <a:cubicBezTo>
                    <a:pt x="86616" y="79495"/>
                    <a:pt x="85714" y="79116"/>
                    <a:pt x="84812" y="79495"/>
                  </a:cubicBezTo>
                  <a:cubicBezTo>
                    <a:pt x="83909" y="79495"/>
                    <a:pt x="83007" y="79873"/>
                    <a:pt x="83007" y="80252"/>
                  </a:cubicBezTo>
                  <a:cubicBezTo>
                    <a:pt x="83007" y="109022"/>
                    <a:pt x="83007" y="109022"/>
                    <a:pt x="83007" y="109022"/>
                  </a:cubicBezTo>
                  <a:cubicBezTo>
                    <a:pt x="83007" y="110914"/>
                    <a:pt x="80300" y="112429"/>
                    <a:pt x="75789" y="112429"/>
                  </a:cubicBezTo>
                  <a:cubicBezTo>
                    <a:pt x="71278" y="112807"/>
                    <a:pt x="66766" y="111293"/>
                    <a:pt x="66766" y="109022"/>
                  </a:cubicBezTo>
                  <a:cubicBezTo>
                    <a:pt x="66766" y="93501"/>
                    <a:pt x="66766" y="93501"/>
                    <a:pt x="66766" y="93501"/>
                  </a:cubicBezTo>
                  <a:cubicBezTo>
                    <a:pt x="66766" y="92744"/>
                    <a:pt x="65864" y="92365"/>
                    <a:pt x="64060" y="92365"/>
                  </a:cubicBezTo>
                  <a:cubicBezTo>
                    <a:pt x="64060" y="92365"/>
                    <a:pt x="64060" y="92365"/>
                    <a:pt x="64060" y="92365"/>
                  </a:cubicBezTo>
                  <a:cubicBezTo>
                    <a:pt x="63157" y="92365"/>
                    <a:pt x="62255" y="92744"/>
                    <a:pt x="62255" y="93501"/>
                  </a:cubicBezTo>
                  <a:cubicBezTo>
                    <a:pt x="62255" y="109022"/>
                    <a:pt x="62255" y="109022"/>
                    <a:pt x="62255" y="109022"/>
                  </a:cubicBezTo>
                  <a:cubicBezTo>
                    <a:pt x="62255" y="114700"/>
                    <a:pt x="62255" y="114700"/>
                    <a:pt x="62255" y="114700"/>
                  </a:cubicBezTo>
                  <a:cubicBezTo>
                    <a:pt x="62255" y="116593"/>
                    <a:pt x="59548" y="118107"/>
                    <a:pt x="55037" y="118485"/>
                  </a:cubicBezTo>
                  <a:cubicBezTo>
                    <a:pt x="50526" y="118485"/>
                    <a:pt x="46015" y="116971"/>
                    <a:pt x="46015" y="115078"/>
                  </a:cubicBezTo>
                  <a:cubicBezTo>
                    <a:pt x="46015" y="109022"/>
                    <a:pt x="46015" y="109022"/>
                    <a:pt x="46015" y="109022"/>
                  </a:cubicBezTo>
                  <a:cubicBezTo>
                    <a:pt x="46015" y="93501"/>
                    <a:pt x="46015" y="93501"/>
                    <a:pt x="46015" y="93501"/>
                  </a:cubicBezTo>
                  <a:cubicBezTo>
                    <a:pt x="46015" y="92744"/>
                    <a:pt x="45112" y="92365"/>
                    <a:pt x="44210" y="92365"/>
                  </a:cubicBezTo>
                  <a:cubicBezTo>
                    <a:pt x="44210" y="92365"/>
                    <a:pt x="44210" y="92365"/>
                    <a:pt x="44210" y="92365"/>
                  </a:cubicBezTo>
                  <a:cubicBezTo>
                    <a:pt x="42406" y="92365"/>
                    <a:pt x="41503" y="92744"/>
                    <a:pt x="41503" y="93501"/>
                  </a:cubicBezTo>
                  <a:cubicBezTo>
                    <a:pt x="41503" y="109022"/>
                    <a:pt x="41503" y="109022"/>
                    <a:pt x="41503" y="109022"/>
                  </a:cubicBezTo>
                  <a:cubicBezTo>
                    <a:pt x="41503" y="110914"/>
                    <a:pt x="38796" y="112429"/>
                    <a:pt x="34285" y="112429"/>
                  </a:cubicBezTo>
                  <a:cubicBezTo>
                    <a:pt x="29774" y="112807"/>
                    <a:pt x="25263" y="111293"/>
                    <a:pt x="25263" y="109022"/>
                  </a:cubicBezTo>
                  <a:cubicBezTo>
                    <a:pt x="25263" y="100315"/>
                    <a:pt x="25263" y="100315"/>
                    <a:pt x="25263" y="100315"/>
                  </a:cubicBezTo>
                  <a:cubicBezTo>
                    <a:pt x="25263" y="88958"/>
                    <a:pt x="25263" y="88958"/>
                    <a:pt x="25263" y="88958"/>
                  </a:cubicBezTo>
                  <a:cubicBezTo>
                    <a:pt x="25263" y="88580"/>
                    <a:pt x="24360" y="88201"/>
                    <a:pt x="23458" y="88201"/>
                  </a:cubicBezTo>
                  <a:cubicBezTo>
                    <a:pt x="23458" y="88201"/>
                    <a:pt x="23458" y="88201"/>
                    <a:pt x="23458" y="88201"/>
                  </a:cubicBezTo>
                  <a:cubicBezTo>
                    <a:pt x="21654" y="88201"/>
                    <a:pt x="20751" y="88580"/>
                    <a:pt x="20751" y="88958"/>
                  </a:cubicBezTo>
                  <a:cubicBezTo>
                    <a:pt x="20751" y="100315"/>
                    <a:pt x="20751" y="100315"/>
                    <a:pt x="20751" y="100315"/>
                  </a:cubicBezTo>
                  <a:cubicBezTo>
                    <a:pt x="20751" y="102208"/>
                    <a:pt x="18045" y="103722"/>
                    <a:pt x="13533" y="103722"/>
                  </a:cubicBezTo>
                  <a:cubicBezTo>
                    <a:pt x="9022" y="104100"/>
                    <a:pt x="4511" y="102586"/>
                    <a:pt x="4511" y="100315"/>
                  </a:cubicBezTo>
                  <a:cubicBezTo>
                    <a:pt x="4511" y="71545"/>
                    <a:pt x="4511" y="71545"/>
                    <a:pt x="4511" y="71545"/>
                  </a:cubicBezTo>
                  <a:cubicBezTo>
                    <a:pt x="4511" y="67003"/>
                    <a:pt x="10827" y="62460"/>
                    <a:pt x="19849" y="60189"/>
                  </a:cubicBezTo>
                  <a:cubicBezTo>
                    <a:pt x="20751" y="59810"/>
                    <a:pt x="20751" y="59810"/>
                    <a:pt x="20751" y="59432"/>
                  </a:cubicBezTo>
                  <a:cubicBezTo>
                    <a:pt x="20751" y="52239"/>
                    <a:pt x="20751" y="52239"/>
                    <a:pt x="20751" y="52239"/>
                  </a:cubicBezTo>
                  <a:cubicBezTo>
                    <a:pt x="34285" y="52239"/>
                    <a:pt x="34285" y="52239"/>
                    <a:pt x="34285" y="52239"/>
                  </a:cubicBezTo>
                  <a:cubicBezTo>
                    <a:pt x="34285" y="53375"/>
                    <a:pt x="34285" y="53375"/>
                    <a:pt x="34285" y="53375"/>
                  </a:cubicBezTo>
                  <a:cubicBezTo>
                    <a:pt x="34285" y="54132"/>
                    <a:pt x="35187" y="54511"/>
                    <a:pt x="36992" y="54511"/>
                  </a:cubicBezTo>
                  <a:cubicBezTo>
                    <a:pt x="59548" y="54511"/>
                    <a:pt x="59548" y="54511"/>
                    <a:pt x="59548" y="54511"/>
                  </a:cubicBezTo>
                  <a:cubicBezTo>
                    <a:pt x="60451" y="54511"/>
                    <a:pt x="61353" y="54132"/>
                    <a:pt x="61353" y="53375"/>
                  </a:cubicBezTo>
                  <a:cubicBezTo>
                    <a:pt x="61353" y="52239"/>
                    <a:pt x="61353" y="52239"/>
                    <a:pt x="61353" y="52239"/>
                  </a:cubicBezTo>
                  <a:cubicBezTo>
                    <a:pt x="74887" y="52239"/>
                    <a:pt x="74887" y="52239"/>
                    <a:pt x="74887" y="52239"/>
                  </a:cubicBezTo>
                  <a:cubicBezTo>
                    <a:pt x="74887" y="59053"/>
                    <a:pt x="74887" y="59053"/>
                    <a:pt x="74887" y="59053"/>
                  </a:cubicBezTo>
                  <a:cubicBezTo>
                    <a:pt x="74887" y="59432"/>
                    <a:pt x="74887" y="59810"/>
                    <a:pt x="75789" y="59810"/>
                  </a:cubicBezTo>
                  <a:cubicBezTo>
                    <a:pt x="80300" y="60946"/>
                    <a:pt x="84812" y="62460"/>
                    <a:pt x="87518" y="64353"/>
                  </a:cubicBezTo>
                  <a:cubicBezTo>
                    <a:pt x="99248" y="71924"/>
                    <a:pt x="113684" y="84794"/>
                    <a:pt x="113684" y="85173"/>
                  </a:cubicBezTo>
                  <a:cubicBezTo>
                    <a:pt x="113684" y="85173"/>
                    <a:pt x="113684" y="85173"/>
                    <a:pt x="113684" y="85173"/>
                  </a:cubicBezTo>
                  <a:cubicBezTo>
                    <a:pt x="115488" y="86309"/>
                    <a:pt x="115488" y="87444"/>
                    <a:pt x="112781" y="8858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52" name="Google Shape;252;p14"/>
          <p:cNvGrpSpPr/>
          <p:nvPr/>
        </p:nvGrpSpPr>
        <p:grpSpPr>
          <a:xfrm rot="-5400000">
            <a:off x="7256368" y="-405553"/>
            <a:ext cx="1043197" cy="2732065"/>
            <a:chOff x="7556500" y="3806825"/>
            <a:chExt cx="838313" cy="2195488"/>
          </a:xfrm>
        </p:grpSpPr>
        <p:sp>
          <p:nvSpPr>
            <p:cNvPr id="253" name="Google Shape;253;p14"/>
            <p:cNvSpPr/>
            <p:nvPr/>
          </p:nvSpPr>
          <p:spPr>
            <a:xfrm>
              <a:off x="7839075" y="4194175"/>
              <a:ext cx="74700" cy="52500"/>
            </a:xfrm>
            <a:custGeom>
              <a:avLst/>
              <a:gdLst/>
              <a:ahLst/>
              <a:cxnLst/>
              <a:rect l="l" t="t" r="r" b="b"/>
              <a:pathLst>
                <a:path w="120000" h="120000" extrusionOk="0">
                  <a:moveTo>
                    <a:pt x="85714" y="0"/>
                  </a:moveTo>
                  <a:cubicBezTo>
                    <a:pt x="17142" y="60000"/>
                    <a:pt x="17142" y="60000"/>
                    <a:pt x="17142" y="60000"/>
                  </a:cubicBezTo>
                  <a:cubicBezTo>
                    <a:pt x="0" y="72000"/>
                    <a:pt x="0" y="84000"/>
                    <a:pt x="8571" y="108000"/>
                  </a:cubicBezTo>
                  <a:cubicBezTo>
                    <a:pt x="8571" y="108000"/>
                    <a:pt x="17142" y="120000"/>
                    <a:pt x="25714" y="120000"/>
                  </a:cubicBezTo>
                  <a:cubicBezTo>
                    <a:pt x="25714" y="120000"/>
                    <a:pt x="34285" y="120000"/>
                    <a:pt x="34285" y="120000"/>
                  </a:cubicBezTo>
                  <a:cubicBezTo>
                    <a:pt x="111428" y="60000"/>
                    <a:pt x="111428" y="60000"/>
                    <a:pt x="111428" y="60000"/>
                  </a:cubicBezTo>
                  <a:cubicBezTo>
                    <a:pt x="119999" y="48000"/>
                    <a:pt x="119999" y="24000"/>
                    <a:pt x="119999" y="12000"/>
                  </a:cubicBezTo>
                  <a:cubicBezTo>
                    <a:pt x="111428" y="0"/>
                    <a:pt x="94285" y="0"/>
                    <a:pt x="8571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4" name="Google Shape;254;p14"/>
            <p:cNvSpPr/>
            <p:nvPr/>
          </p:nvSpPr>
          <p:spPr>
            <a:xfrm>
              <a:off x="7800975" y="4070350"/>
              <a:ext cx="327000" cy="219000"/>
            </a:xfrm>
            <a:custGeom>
              <a:avLst/>
              <a:gdLst/>
              <a:ahLst/>
              <a:cxnLst/>
              <a:rect l="l" t="t" r="r" b="b"/>
              <a:pathLst>
                <a:path w="120000" h="120000" extrusionOk="0">
                  <a:moveTo>
                    <a:pt x="11803" y="120000"/>
                  </a:moveTo>
                  <a:cubicBezTo>
                    <a:pt x="11803" y="120000"/>
                    <a:pt x="11803" y="120000"/>
                    <a:pt x="11803" y="120000"/>
                  </a:cubicBezTo>
                  <a:cubicBezTo>
                    <a:pt x="108196" y="120000"/>
                    <a:pt x="108196" y="120000"/>
                    <a:pt x="108196" y="120000"/>
                  </a:cubicBezTo>
                  <a:cubicBezTo>
                    <a:pt x="114098" y="120000"/>
                    <a:pt x="120000" y="114146"/>
                    <a:pt x="120000" y="102439"/>
                  </a:cubicBezTo>
                  <a:cubicBezTo>
                    <a:pt x="120000" y="17560"/>
                    <a:pt x="120000" y="17560"/>
                    <a:pt x="120000" y="17560"/>
                  </a:cubicBezTo>
                  <a:cubicBezTo>
                    <a:pt x="120000" y="8780"/>
                    <a:pt x="114098" y="0"/>
                    <a:pt x="108196" y="0"/>
                  </a:cubicBezTo>
                  <a:cubicBezTo>
                    <a:pt x="11803" y="0"/>
                    <a:pt x="11803" y="0"/>
                    <a:pt x="11803" y="0"/>
                  </a:cubicBezTo>
                  <a:cubicBezTo>
                    <a:pt x="5901" y="0"/>
                    <a:pt x="0" y="8780"/>
                    <a:pt x="0" y="17560"/>
                  </a:cubicBezTo>
                  <a:cubicBezTo>
                    <a:pt x="0" y="90731"/>
                    <a:pt x="0" y="90731"/>
                    <a:pt x="0" y="90731"/>
                  </a:cubicBezTo>
                  <a:cubicBezTo>
                    <a:pt x="3934" y="93658"/>
                    <a:pt x="3934" y="93658"/>
                    <a:pt x="3934" y="93658"/>
                  </a:cubicBezTo>
                  <a:cubicBezTo>
                    <a:pt x="7868" y="99512"/>
                    <a:pt x="11803" y="111219"/>
                    <a:pt x="11803" y="120000"/>
                  </a:cubicBezTo>
                  <a:close/>
                  <a:moveTo>
                    <a:pt x="9836" y="17560"/>
                  </a:moveTo>
                  <a:cubicBezTo>
                    <a:pt x="9836" y="17560"/>
                    <a:pt x="11803" y="14634"/>
                    <a:pt x="11803" y="14634"/>
                  </a:cubicBezTo>
                  <a:cubicBezTo>
                    <a:pt x="108196" y="14634"/>
                    <a:pt x="108196" y="14634"/>
                    <a:pt x="108196" y="14634"/>
                  </a:cubicBezTo>
                  <a:cubicBezTo>
                    <a:pt x="108196" y="14634"/>
                    <a:pt x="110163" y="17560"/>
                    <a:pt x="110163" y="17560"/>
                  </a:cubicBezTo>
                  <a:cubicBezTo>
                    <a:pt x="110163" y="102439"/>
                    <a:pt x="110163" y="102439"/>
                    <a:pt x="110163" y="102439"/>
                  </a:cubicBezTo>
                  <a:cubicBezTo>
                    <a:pt x="110163" y="105365"/>
                    <a:pt x="108196" y="105365"/>
                    <a:pt x="108196" y="105365"/>
                  </a:cubicBezTo>
                  <a:cubicBezTo>
                    <a:pt x="11803" y="105365"/>
                    <a:pt x="11803" y="105365"/>
                    <a:pt x="11803" y="105365"/>
                  </a:cubicBezTo>
                  <a:cubicBezTo>
                    <a:pt x="11803" y="105365"/>
                    <a:pt x="9836" y="105365"/>
                    <a:pt x="9836" y="102439"/>
                  </a:cubicBezTo>
                  <a:lnTo>
                    <a:pt x="9836" y="1756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5" name="Google Shape;255;p14"/>
            <p:cNvSpPr/>
            <p:nvPr/>
          </p:nvSpPr>
          <p:spPr>
            <a:xfrm>
              <a:off x="7839075" y="4117975"/>
              <a:ext cx="250800" cy="103200"/>
            </a:xfrm>
            <a:custGeom>
              <a:avLst/>
              <a:gdLst/>
              <a:ahLst/>
              <a:cxnLst/>
              <a:rect l="l" t="t" r="r" b="b"/>
              <a:pathLst>
                <a:path w="120000" h="120000" extrusionOk="0">
                  <a:moveTo>
                    <a:pt x="5106" y="31578"/>
                  </a:moveTo>
                  <a:cubicBezTo>
                    <a:pt x="56170" y="120000"/>
                    <a:pt x="56170" y="120000"/>
                    <a:pt x="56170" y="120000"/>
                  </a:cubicBezTo>
                  <a:cubicBezTo>
                    <a:pt x="56170" y="120000"/>
                    <a:pt x="58723" y="120000"/>
                    <a:pt x="58723" y="120000"/>
                  </a:cubicBezTo>
                  <a:cubicBezTo>
                    <a:pt x="61276" y="120000"/>
                    <a:pt x="61276" y="120000"/>
                    <a:pt x="63829" y="120000"/>
                  </a:cubicBezTo>
                  <a:cubicBezTo>
                    <a:pt x="114893" y="31578"/>
                    <a:pt x="114893" y="31578"/>
                    <a:pt x="114893" y="31578"/>
                  </a:cubicBezTo>
                  <a:cubicBezTo>
                    <a:pt x="117446" y="31578"/>
                    <a:pt x="120000" y="18947"/>
                    <a:pt x="117446" y="12631"/>
                  </a:cubicBezTo>
                  <a:cubicBezTo>
                    <a:pt x="114893" y="6315"/>
                    <a:pt x="112340" y="0"/>
                    <a:pt x="109787" y="6315"/>
                  </a:cubicBezTo>
                  <a:cubicBezTo>
                    <a:pt x="58723" y="88421"/>
                    <a:pt x="58723" y="88421"/>
                    <a:pt x="58723" y="88421"/>
                  </a:cubicBezTo>
                  <a:cubicBezTo>
                    <a:pt x="10212" y="6315"/>
                    <a:pt x="10212" y="6315"/>
                    <a:pt x="10212" y="6315"/>
                  </a:cubicBezTo>
                  <a:cubicBezTo>
                    <a:pt x="7659" y="0"/>
                    <a:pt x="5106" y="6315"/>
                    <a:pt x="2553" y="12631"/>
                  </a:cubicBezTo>
                  <a:cubicBezTo>
                    <a:pt x="0" y="18947"/>
                    <a:pt x="0" y="31578"/>
                    <a:pt x="5106" y="3157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6" name="Google Shape;256;p14"/>
            <p:cNvSpPr/>
            <p:nvPr/>
          </p:nvSpPr>
          <p:spPr>
            <a:xfrm>
              <a:off x="8015288" y="4194175"/>
              <a:ext cx="74700" cy="52500"/>
            </a:xfrm>
            <a:custGeom>
              <a:avLst/>
              <a:gdLst/>
              <a:ahLst/>
              <a:cxnLst/>
              <a:rect l="l" t="t" r="r" b="b"/>
              <a:pathLst>
                <a:path w="120000" h="120000" extrusionOk="0">
                  <a:moveTo>
                    <a:pt x="102857" y="60000"/>
                  </a:moveTo>
                  <a:cubicBezTo>
                    <a:pt x="34285" y="0"/>
                    <a:pt x="34285" y="0"/>
                    <a:pt x="34285" y="0"/>
                  </a:cubicBezTo>
                  <a:cubicBezTo>
                    <a:pt x="25714" y="0"/>
                    <a:pt x="8571" y="0"/>
                    <a:pt x="0" y="12000"/>
                  </a:cubicBezTo>
                  <a:cubicBezTo>
                    <a:pt x="0" y="24000"/>
                    <a:pt x="0" y="48000"/>
                    <a:pt x="8571" y="60000"/>
                  </a:cubicBezTo>
                  <a:cubicBezTo>
                    <a:pt x="85714" y="120000"/>
                    <a:pt x="85714" y="120000"/>
                    <a:pt x="85714" y="120000"/>
                  </a:cubicBezTo>
                  <a:cubicBezTo>
                    <a:pt x="85714" y="120000"/>
                    <a:pt x="94285" y="120000"/>
                    <a:pt x="94285" y="120000"/>
                  </a:cubicBezTo>
                  <a:cubicBezTo>
                    <a:pt x="102857" y="120000"/>
                    <a:pt x="111428" y="108000"/>
                    <a:pt x="111428" y="108000"/>
                  </a:cubicBezTo>
                  <a:cubicBezTo>
                    <a:pt x="119999" y="84000"/>
                    <a:pt x="111428" y="72000"/>
                    <a:pt x="102857"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7" name="Google Shape;257;p14"/>
            <p:cNvSpPr/>
            <p:nvPr/>
          </p:nvSpPr>
          <p:spPr>
            <a:xfrm>
              <a:off x="7699375" y="4440238"/>
              <a:ext cx="525600" cy="273000"/>
            </a:xfrm>
            <a:custGeom>
              <a:avLst/>
              <a:gdLst/>
              <a:ahLst/>
              <a:cxnLst/>
              <a:rect l="l" t="t" r="r" b="b"/>
              <a:pathLst>
                <a:path w="120000" h="120000" extrusionOk="0">
                  <a:moveTo>
                    <a:pt x="119999" y="0"/>
                  </a:moveTo>
                  <a:cubicBezTo>
                    <a:pt x="119999" y="4705"/>
                    <a:pt x="119999" y="7058"/>
                    <a:pt x="117551" y="7058"/>
                  </a:cubicBezTo>
                  <a:cubicBezTo>
                    <a:pt x="116326" y="9411"/>
                    <a:pt x="115102" y="7058"/>
                    <a:pt x="113877" y="4705"/>
                  </a:cubicBezTo>
                  <a:cubicBezTo>
                    <a:pt x="113877" y="4705"/>
                    <a:pt x="113877" y="2352"/>
                    <a:pt x="113877" y="2352"/>
                  </a:cubicBezTo>
                  <a:cubicBezTo>
                    <a:pt x="113877" y="42352"/>
                    <a:pt x="113877" y="42352"/>
                    <a:pt x="113877" y="42352"/>
                  </a:cubicBezTo>
                  <a:cubicBezTo>
                    <a:pt x="23265" y="42352"/>
                    <a:pt x="23265" y="42352"/>
                    <a:pt x="23265" y="42352"/>
                  </a:cubicBezTo>
                  <a:cubicBezTo>
                    <a:pt x="24489" y="44705"/>
                    <a:pt x="24489" y="49411"/>
                    <a:pt x="24489" y="54117"/>
                  </a:cubicBezTo>
                  <a:cubicBezTo>
                    <a:pt x="113877" y="54117"/>
                    <a:pt x="113877" y="54117"/>
                    <a:pt x="113877" y="54117"/>
                  </a:cubicBezTo>
                  <a:cubicBezTo>
                    <a:pt x="113877" y="82352"/>
                    <a:pt x="113877" y="82352"/>
                    <a:pt x="113877" y="82352"/>
                  </a:cubicBezTo>
                  <a:cubicBezTo>
                    <a:pt x="113877" y="96470"/>
                    <a:pt x="107755" y="108235"/>
                    <a:pt x="99183" y="108235"/>
                  </a:cubicBezTo>
                  <a:cubicBezTo>
                    <a:pt x="20816" y="108235"/>
                    <a:pt x="20816" y="108235"/>
                    <a:pt x="20816" y="108235"/>
                  </a:cubicBezTo>
                  <a:cubicBezTo>
                    <a:pt x="12244" y="108235"/>
                    <a:pt x="6122" y="96470"/>
                    <a:pt x="6122" y="82352"/>
                  </a:cubicBezTo>
                  <a:cubicBezTo>
                    <a:pt x="6122" y="77647"/>
                    <a:pt x="6122" y="77647"/>
                    <a:pt x="6122" y="77647"/>
                  </a:cubicBezTo>
                  <a:cubicBezTo>
                    <a:pt x="3673" y="77647"/>
                    <a:pt x="2448" y="75294"/>
                    <a:pt x="0" y="72941"/>
                  </a:cubicBezTo>
                  <a:cubicBezTo>
                    <a:pt x="0" y="72941"/>
                    <a:pt x="0" y="72941"/>
                    <a:pt x="0" y="72941"/>
                  </a:cubicBezTo>
                  <a:cubicBezTo>
                    <a:pt x="0" y="82352"/>
                    <a:pt x="0" y="82352"/>
                    <a:pt x="0" y="82352"/>
                  </a:cubicBezTo>
                  <a:cubicBezTo>
                    <a:pt x="0" y="103529"/>
                    <a:pt x="9795" y="120000"/>
                    <a:pt x="20816" y="120000"/>
                  </a:cubicBezTo>
                  <a:cubicBezTo>
                    <a:pt x="99183" y="120000"/>
                    <a:pt x="99183" y="120000"/>
                    <a:pt x="99183" y="120000"/>
                  </a:cubicBezTo>
                  <a:cubicBezTo>
                    <a:pt x="111428" y="120000"/>
                    <a:pt x="119999" y="103529"/>
                    <a:pt x="119999" y="82352"/>
                  </a:cubicBezTo>
                  <a:cubicBezTo>
                    <a:pt x="119999" y="0"/>
                    <a:pt x="119999" y="0"/>
                    <a:pt x="119999" y="0"/>
                  </a:cubicBezTo>
                  <a:cubicBezTo>
                    <a:pt x="119999" y="0"/>
                    <a:pt x="119999" y="0"/>
                    <a:pt x="119999" y="0"/>
                  </a:cubicBezTo>
                  <a:cubicBezTo>
                    <a:pt x="119999" y="0"/>
                    <a:pt x="119999" y="0"/>
                    <a:pt x="119999"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8" name="Google Shape;258;p14"/>
            <p:cNvSpPr/>
            <p:nvPr/>
          </p:nvSpPr>
          <p:spPr>
            <a:xfrm>
              <a:off x="7699375" y="3806825"/>
              <a:ext cx="525600" cy="365100"/>
            </a:xfrm>
            <a:custGeom>
              <a:avLst/>
              <a:gdLst/>
              <a:ahLst/>
              <a:cxnLst/>
              <a:rect l="l" t="t" r="r" b="b"/>
              <a:pathLst>
                <a:path w="120000" h="120000" extrusionOk="0">
                  <a:moveTo>
                    <a:pt x="99183" y="0"/>
                  </a:moveTo>
                  <a:cubicBezTo>
                    <a:pt x="20816" y="0"/>
                    <a:pt x="20816" y="0"/>
                    <a:pt x="20816" y="0"/>
                  </a:cubicBezTo>
                  <a:cubicBezTo>
                    <a:pt x="9795" y="0"/>
                    <a:pt x="0" y="12352"/>
                    <a:pt x="0" y="30000"/>
                  </a:cubicBezTo>
                  <a:cubicBezTo>
                    <a:pt x="0" y="118235"/>
                    <a:pt x="0" y="118235"/>
                    <a:pt x="0" y="118235"/>
                  </a:cubicBezTo>
                  <a:cubicBezTo>
                    <a:pt x="2448" y="118235"/>
                    <a:pt x="4897" y="118235"/>
                    <a:pt x="6122" y="120000"/>
                  </a:cubicBezTo>
                  <a:cubicBezTo>
                    <a:pt x="6122" y="58235"/>
                    <a:pt x="6122" y="58235"/>
                    <a:pt x="6122" y="58235"/>
                  </a:cubicBezTo>
                  <a:cubicBezTo>
                    <a:pt x="113877" y="58235"/>
                    <a:pt x="113877" y="58235"/>
                    <a:pt x="113877" y="58235"/>
                  </a:cubicBezTo>
                  <a:cubicBezTo>
                    <a:pt x="113877" y="93529"/>
                    <a:pt x="113877" y="93529"/>
                    <a:pt x="113877" y="93529"/>
                  </a:cubicBezTo>
                  <a:cubicBezTo>
                    <a:pt x="116326" y="91764"/>
                    <a:pt x="118775" y="90000"/>
                    <a:pt x="119999" y="90000"/>
                  </a:cubicBezTo>
                  <a:cubicBezTo>
                    <a:pt x="119999" y="30000"/>
                    <a:pt x="119999" y="30000"/>
                    <a:pt x="119999" y="30000"/>
                  </a:cubicBezTo>
                  <a:cubicBezTo>
                    <a:pt x="119999" y="12352"/>
                    <a:pt x="111428" y="0"/>
                    <a:pt x="99183" y="0"/>
                  </a:cubicBezTo>
                  <a:close/>
                  <a:moveTo>
                    <a:pt x="113877" y="49411"/>
                  </a:moveTo>
                  <a:cubicBezTo>
                    <a:pt x="6122" y="49411"/>
                    <a:pt x="6122" y="49411"/>
                    <a:pt x="6122" y="49411"/>
                  </a:cubicBezTo>
                  <a:cubicBezTo>
                    <a:pt x="6122" y="30000"/>
                    <a:pt x="6122" y="30000"/>
                    <a:pt x="6122" y="30000"/>
                  </a:cubicBezTo>
                  <a:cubicBezTo>
                    <a:pt x="6122" y="17647"/>
                    <a:pt x="12244" y="8823"/>
                    <a:pt x="20816" y="8823"/>
                  </a:cubicBezTo>
                  <a:cubicBezTo>
                    <a:pt x="99183" y="8823"/>
                    <a:pt x="99183" y="8823"/>
                    <a:pt x="99183" y="8823"/>
                  </a:cubicBezTo>
                  <a:cubicBezTo>
                    <a:pt x="107755" y="8823"/>
                    <a:pt x="113877" y="17647"/>
                    <a:pt x="113877" y="30000"/>
                  </a:cubicBezTo>
                  <a:lnTo>
                    <a:pt x="113877" y="49411"/>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9" name="Google Shape;259;p14"/>
            <p:cNvSpPr/>
            <p:nvPr/>
          </p:nvSpPr>
          <p:spPr>
            <a:xfrm>
              <a:off x="7854950" y="4611688"/>
              <a:ext cx="219000" cy="27000"/>
            </a:xfrm>
            <a:custGeom>
              <a:avLst/>
              <a:gdLst/>
              <a:ahLst/>
              <a:cxnLst/>
              <a:rect l="l" t="t" r="r" b="b"/>
              <a:pathLst>
                <a:path w="120000" h="120000" extrusionOk="0">
                  <a:moveTo>
                    <a:pt x="111219" y="120000"/>
                  </a:moveTo>
                  <a:cubicBezTo>
                    <a:pt x="114146" y="120000"/>
                    <a:pt x="120000" y="96000"/>
                    <a:pt x="120000" y="72000"/>
                  </a:cubicBezTo>
                  <a:cubicBezTo>
                    <a:pt x="120000" y="24000"/>
                    <a:pt x="114146" y="0"/>
                    <a:pt x="111219" y="0"/>
                  </a:cubicBezTo>
                  <a:cubicBezTo>
                    <a:pt x="5853" y="0"/>
                    <a:pt x="5853" y="0"/>
                    <a:pt x="5853" y="0"/>
                  </a:cubicBezTo>
                  <a:cubicBezTo>
                    <a:pt x="2926" y="0"/>
                    <a:pt x="0" y="24000"/>
                    <a:pt x="0" y="72000"/>
                  </a:cubicBezTo>
                  <a:cubicBezTo>
                    <a:pt x="0" y="96000"/>
                    <a:pt x="2926" y="120000"/>
                    <a:pt x="5853" y="120000"/>
                  </a:cubicBezTo>
                  <a:lnTo>
                    <a:pt x="111219" y="120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0" name="Google Shape;260;p14"/>
            <p:cNvSpPr/>
            <p:nvPr/>
          </p:nvSpPr>
          <p:spPr>
            <a:xfrm>
              <a:off x="7929563" y="3865563"/>
              <a:ext cx="65100" cy="65100"/>
            </a:xfrm>
            <a:custGeom>
              <a:avLst/>
              <a:gdLst/>
              <a:ahLst/>
              <a:cxnLst/>
              <a:rect l="l" t="t" r="r" b="b"/>
              <a:pathLst>
                <a:path w="120000" h="120000" extrusionOk="0">
                  <a:moveTo>
                    <a:pt x="60000" y="0"/>
                  </a:moveTo>
                  <a:cubicBezTo>
                    <a:pt x="30000" y="0"/>
                    <a:pt x="0" y="20000"/>
                    <a:pt x="0" y="60000"/>
                  </a:cubicBezTo>
                  <a:cubicBezTo>
                    <a:pt x="0" y="90000"/>
                    <a:pt x="30000" y="120000"/>
                    <a:pt x="60000" y="120000"/>
                  </a:cubicBezTo>
                  <a:cubicBezTo>
                    <a:pt x="100000" y="120000"/>
                    <a:pt x="120000" y="90000"/>
                    <a:pt x="120000" y="60000"/>
                  </a:cubicBezTo>
                  <a:cubicBezTo>
                    <a:pt x="120000" y="20000"/>
                    <a:pt x="100000" y="0"/>
                    <a:pt x="60000" y="0"/>
                  </a:cubicBezTo>
                  <a:close/>
                  <a:moveTo>
                    <a:pt x="60000" y="70000"/>
                  </a:moveTo>
                  <a:cubicBezTo>
                    <a:pt x="60000" y="70000"/>
                    <a:pt x="50000" y="60000"/>
                    <a:pt x="50000" y="60000"/>
                  </a:cubicBezTo>
                  <a:cubicBezTo>
                    <a:pt x="50000" y="50000"/>
                    <a:pt x="60000" y="50000"/>
                    <a:pt x="60000" y="50000"/>
                  </a:cubicBezTo>
                  <a:cubicBezTo>
                    <a:pt x="70000" y="50000"/>
                    <a:pt x="70000" y="50000"/>
                    <a:pt x="70000" y="60000"/>
                  </a:cubicBezTo>
                  <a:cubicBezTo>
                    <a:pt x="70000" y="60000"/>
                    <a:pt x="70000" y="70000"/>
                    <a:pt x="60000" y="7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1" name="Google Shape;261;p14"/>
            <p:cNvSpPr/>
            <p:nvPr/>
          </p:nvSpPr>
          <p:spPr>
            <a:xfrm>
              <a:off x="7556500" y="3984625"/>
              <a:ext cx="282600" cy="638100"/>
            </a:xfrm>
            <a:custGeom>
              <a:avLst/>
              <a:gdLst/>
              <a:ahLst/>
              <a:cxnLst/>
              <a:rect l="l" t="t" r="r" b="b"/>
              <a:pathLst>
                <a:path w="120000" h="120000" extrusionOk="0">
                  <a:moveTo>
                    <a:pt x="27169" y="29243"/>
                  </a:moveTo>
                  <a:cubicBezTo>
                    <a:pt x="58867" y="34285"/>
                    <a:pt x="58867" y="34285"/>
                    <a:pt x="58867" y="34285"/>
                  </a:cubicBezTo>
                  <a:cubicBezTo>
                    <a:pt x="58867" y="34285"/>
                    <a:pt x="58867" y="34285"/>
                    <a:pt x="56603" y="34285"/>
                  </a:cubicBezTo>
                  <a:cubicBezTo>
                    <a:pt x="49811" y="34285"/>
                    <a:pt x="43018" y="35294"/>
                    <a:pt x="38490" y="38319"/>
                  </a:cubicBezTo>
                  <a:cubicBezTo>
                    <a:pt x="33962" y="40336"/>
                    <a:pt x="29433" y="44369"/>
                    <a:pt x="31698" y="47394"/>
                  </a:cubicBezTo>
                  <a:cubicBezTo>
                    <a:pt x="31698" y="51428"/>
                    <a:pt x="36226" y="54453"/>
                    <a:pt x="40754" y="56470"/>
                  </a:cubicBezTo>
                  <a:cubicBezTo>
                    <a:pt x="56603" y="61512"/>
                    <a:pt x="56603" y="61512"/>
                    <a:pt x="56603" y="61512"/>
                  </a:cubicBezTo>
                  <a:cubicBezTo>
                    <a:pt x="49811" y="62521"/>
                    <a:pt x="43018" y="63529"/>
                    <a:pt x="38490" y="66554"/>
                  </a:cubicBezTo>
                  <a:cubicBezTo>
                    <a:pt x="33962" y="68571"/>
                    <a:pt x="29433" y="72605"/>
                    <a:pt x="31698" y="75630"/>
                  </a:cubicBezTo>
                  <a:cubicBezTo>
                    <a:pt x="31698" y="78655"/>
                    <a:pt x="36226" y="81680"/>
                    <a:pt x="40754" y="84705"/>
                  </a:cubicBezTo>
                  <a:cubicBezTo>
                    <a:pt x="52075" y="88739"/>
                    <a:pt x="52075" y="88739"/>
                    <a:pt x="52075" y="88739"/>
                  </a:cubicBezTo>
                  <a:cubicBezTo>
                    <a:pt x="47547" y="88739"/>
                    <a:pt x="43018" y="90756"/>
                    <a:pt x="38490" y="91764"/>
                  </a:cubicBezTo>
                  <a:cubicBezTo>
                    <a:pt x="33962" y="94789"/>
                    <a:pt x="31698" y="97815"/>
                    <a:pt x="31698" y="100840"/>
                  </a:cubicBezTo>
                  <a:cubicBezTo>
                    <a:pt x="33962" y="103865"/>
                    <a:pt x="36226" y="106890"/>
                    <a:pt x="40754" y="108907"/>
                  </a:cubicBezTo>
                  <a:cubicBezTo>
                    <a:pt x="61132" y="116974"/>
                    <a:pt x="61132" y="116974"/>
                    <a:pt x="61132" y="116974"/>
                  </a:cubicBezTo>
                  <a:cubicBezTo>
                    <a:pt x="67924" y="118991"/>
                    <a:pt x="72452" y="120000"/>
                    <a:pt x="79245" y="120000"/>
                  </a:cubicBezTo>
                  <a:cubicBezTo>
                    <a:pt x="88301" y="120000"/>
                    <a:pt x="95094" y="117983"/>
                    <a:pt x="99622" y="115966"/>
                  </a:cubicBezTo>
                  <a:cubicBezTo>
                    <a:pt x="108679" y="110924"/>
                    <a:pt x="108679" y="102857"/>
                    <a:pt x="97358" y="98823"/>
                  </a:cubicBezTo>
                  <a:cubicBezTo>
                    <a:pt x="86037" y="94789"/>
                    <a:pt x="86037" y="94789"/>
                    <a:pt x="86037" y="94789"/>
                  </a:cubicBezTo>
                  <a:cubicBezTo>
                    <a:pt x="92830" y="93781"/>
                    <a:pt x="97358" y="92773"/>
                    <a:pt x="101886" y="90756"/>
                  </a:cubicBezTo>
                  <a:cubicBezTo>
                    <a:pt x="106415" y="87731"/>
                    <a:pt x="108679" y="84705"/>
                    <a:pt x="108679" y="81680"/>
                  </a:cubicBezTo>
                  <a:cubicBezTo>
                    <a:pt x="108679" y="77647"/>
                    <a:pt x="104150" y="74621"/>
                    <a:pt x="99622" y="72605"/>
                  </a:cubicBezTo>
                  <a:cubicBezTo>
                    <a:pt x="92830" y="70588"/>
                    <a:pt x="92830" y="70588"/>
                    <a:pt x="92830" y="70588"/>
                  </a:cubicBezTo>
                  <a:cubicBezTo>
                    <a:pt x="99622" y="70588"/>
                    <a:pt x="106415" y="68571"/>
                    <a:pt x="110943" y="66554"/>
                  </a:cubicBezTo>
                  <a:cubicBezTo>
                    <a:pt x="120000" y="60504"/>
                    <a:pt x="120000" y="52436"/>
                    <a:pt x="108679" y="48403"/>
                  </a:cubicBezTo>
                  <a:cubicBezTo>
                    <a:pt x="79245" y="37310"/>
                    <a:pt x="79245" y="37310"/>
                    <a:pt x="79245" y="37310"/>
                  </a:cubicBezTo>
                  <a:cubicBezTo>
                    <a:pt x="74716" y="35294"/>
                    <a:pt x="67924" y="34285"/>
                    <a:pt x="61132" y="34285"/>
                  </a:cubicBezTo>
                  <a:cubicBezTo>
                    <a:pt x="61132" y="29243"/>
                    <a:pt x="61132" y="29243"/>
                    <a:pt x="61132" y="29243"/>
                  </a:cubicBezTo>
                  <a:cubicBezTo>
                    <a:pt x="31698" y="25210"/>
                    <a:pt x="31698" y="25210"/>
                    <a:pt x="31698" y="25210"/>
                  </a:cubicBezTo>
                  <a:cubicBezTo>
                    <a:pt x="20377" y="23193"/>
                    <a:pt x="13584" y="18151"/>
                    <a:pt x="18113" y="13109"/>
                  </a:cubicBezTo>
                  <a:cubicBezTo>
                    <a:pt x="20377" y="8067"/>
                    <a:pt x="31698" y="6050"/>
                    <a:pt x="43018" y="7058"/>
                  </a:cubicBezTo>
                  <a:cubicBezTo>
                    <a:pt x="61132" y="9075"/>
                    <a:pt x="61132" y="9075"/>
                    <a:pt x="61132" y="9075"/>
                  </a:cubicBezTo>
                  <a:cubicBezTo>
                    <a:pt x="61132" y="4033"/>
                    <a:pt x="61132" y="4033"/>
                    <a:pt x="61132" y="4033"/>
                  </a:cubicBezTo>
                  <a:cubicBezTo>
                    <a:pt x="45283" y="2016"/>
                    <a:pt x="45283" y="2016"/>
                    <a:pt x="45283" y="2016"/>
                  </a:cubicBezTo>
                  <a:cubicBezTo>
                    <a:pt x="29433" y="0"/>
                    <a:pt x="11320" y="4033"/>
                    <a:pt x="6792" y="12100"/>
                  </a:cubicBezTo>
                  <a:cubicBezTo>
                    <a:pt x="0" y="19159"/>
                    <a:pt x="11320" y="27226"/>
                    <a:pt x="27169" y="29243"/>
                  </a:cubicBezTo>
                  <a:close/>
                  <a:moveTo>
                    <a:pt x="90566" y="102857"/>
                  </a:moveTo>
                  <a:cubicBezTo>
                    <a:pt x="97358" y="104873"/>
                    <a:pt x="97358" y="109915"/>
                    <a:pt x="90566" y="111932"/>
                  </a:cubicBezTo>
                  <a:cubicBezTo>
                    <a:pt x="86037" y="114957"/>
                    <a:pt x="76981" y="115966"/>
                    <a:pt x="70188" y="112941"/>
                  </a:cubicBezTo>
                  <a:cubicBezTo>
                    <a:pt x="49811" y="104873"/>
                    <a:pt x="49811" y="104873"/>
                    <a:pt x="49811" y="104873"/>
                  </a:cubicBezTo>
                  <a:cubicBezTo>
                    <a:pt x="45283" y="103865"/>
                    <a:pt x="45283" y="102857"/>
                    <a:pt x="43018" y="100840"/>
                  </a:cubicBezTo>
                  <a:cubicBezTo>
                    <a:pt x="43018" y="98823"/>
                    <a:pt x="45283" y="96806"/>
                    <a:pt x="47547" y="95798"/>
                  </a:cubicBezTo>
                  <a:cubicBezTo>
                    <a:pt x="54339" y="92773"/>
                    <a:pt x="63396" y="92773"/>
                    <a:pt x="70188" y="94789"/>
                  </a:cubicBezTo>
                  <a:lnTo>
                    <a:pt x="90566" y="102857"/>
                  </a:lnTo>
                  <a:close/>
                  <a:moveTo>
                    <a:pt x="97358" y="81680"/>
                  </a:moveTo>
                  <a:cubicBezTo>
                    <a:pt x="97358" y="83697"/>
                    <a:pt x="95094" y="85714"/>
                    <a:pt x="92830" y="87731"/>
                  </a:cubicBezTo>
                  <a:cubicBezTo>
                    <a:pt x="90566" y="88739"/>
                    <a:pt x="86037" y="89747"/>
                    <a:pt x="81509" y="89747"/>
                  </a:cubicBezTo>
                  <a:cubicBezTo>
                    <a:pt x="76981" y="90756"/>
                    <a:pt x="72452" y="89747"/>
                    <a:pt x="67924" y="88739"/>
                  </a:cubicBezTo>
                  <a:cubicBezTo>
                    <a:pt x="47547" y="80672"/>
                    <a:pt x="47547" y="80672"/>
                    <a:pt x="47547" y="80672"/>
                  </a:cubicBezTo>
                  <a:cubicBezTo>
                    <a:pt x="45283" y="78655"/>
                    <a:pt x="43018" y="77647"/>
                    <a:pt x="43018" y="75630"/>
                  </a:cubicBezTo>
                  <a:cubicBezTo>
                    <a:pt x="43018" y="73613"/>
                    <a:pt x="43018" y="71596"/>
                    <a:pt x="47547" y="69579"/>
                  </a:cubicBezTo>
                  <a:cubicBezTo>
                    <a:pt x="49811" y="67563"/>
                    <a:pt x="54339" y="66554"/>
                    <a:pt x="58867" y="66554"/>
                  </a:cubicBezTo>
                  <a:cubicBezTo>
                    <a:pt x="58867" y="66554"/>
                    <a:pt x="58867" y="66554"/>
                    <a:pt x="58867" y="66554"/>
                  </a:cubicBezTo>
                  <a:cubicBezTo>
                    <a:pt x="63396" y="66554"/>
                    <a:pt x="67924" y="67563"/>
                    <a:pt x="70188" y="68571"/>
                  </a:cubicBezTo>
                  <a:cubicBezTo>
                    <a:pt x="90566" y="76638"/>
                    <a:pt x="90566" y="76638"/>
                    <a:pt x="90566" y="76638"/>
                  </a:cubicBezTo>
                  <a:cubicBezTo>
                    <a:pt x="95094" y="77647"/>
                    <a:pt x="97358" y="79663"/>
                    <a:pt x="97358" y="81680"/>
                  </a:cubicBezTo>
                  <a:close/>
                  <a:moveTo>
                    <a:pt x="70188" y="40336"/>
                  </a:moveTo>
                  <a:cubicBezTo>
                    <a:pt x="99622" y="52436"/>
                    <a:pt x="99622" y="52436"/>
                    <a:pt x="99622" y="52436"/>
                  </a:cubicBezTo>
                  <a:cubicBezTo>
                    <a:pt x="108679" y="54453"/>
                    <a:pt x="108679" y="59495"/>
                    <a:pt x="101886" y="62521"/>
                  </a:cubicBezTo>
                  <a:cubicBezTo>
                    <a:pt x="95094" y="66554"/>
                    <a:pt x="86037" y="66554"/>
                    <a:pt x="76981" y="63529"/>
                  </a:cubicBezTo>
                  <a:cubicBezTo>
                    <a:pt x="47547" y="52436"/>
                    <a:pt x="47547" y="52436"/>
                    <a:pt x="47547" y="52436"/>
                  </a:cubicBezTo>
                  <a:cubicBezTo>
                    <a:pt x="45283" y="51428"/>
                    <a:pt x="43018" y="49411"/>
                    <a:pt x="43018" y="47394"/>
                  </a:cubicBezTo>
                  <a:cubicBezTo>
                    <a:pt x="43018" y="45378"/>
                    <a:pt x="43018" y="43361"/>
                    <a:pt x="47547" y="41344"/>
                  </a:cubicBezTo>
                  <a:cubicBezTo>
                    <a:pt x="49811" y="40336"/>
                    <a:pt x="54339" y="39327"/>
                    <a:pt x="58867" y="39327"/>
                  </a:cubicBezTo>
                  <a:cubicBezTo>
                    <a:pt x="63396" y="38319"/>
                    <a:pt x="67924" y="39327"/>
                    <a:pt x="70188" y="40336"/>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2" name="Google Shape;262;p14"/>
            <p:cNvSpPr/>
            <p:nvPr/>
          </p:nvSpPr>
          <p:spPr>
            <a:xfrm>
              <a:off x="7732713" y="4075113"/>
              <a:ext cx="662100" cy="1927200"/>
            </a:xfrm>
            <a:custGeom>
              <a:avLst/>
              <a:gdLst/>
              <a:ahLst/>
              <a:cxnLst/>
              <a:rect l="l" t="t" r="r" b="b"/>
              <a:pathLst>
                <a:path w="120000" h="120000" extrusionOk="0">
                  <a:moveTo>
                    <a:pt x="0" y="38774"/>
                  </a:moveTo>
                  <a:cubicBezTo>
                    <a:pt x="30000" y="52479"/>
                    <a:pt x="30000" y="52479"/>
                    <a:pt x="30000" y="52479"/>
                  </a:cubicBezTo>
                  <a:cubicBezTo>
                    <a:pt x="30000" y="57493"/>
                    <a:pt x="30000" y="57493"/>
                    <a:pt x="30000" y="57493"/>
                  </a:cubicBezTo>
                  <a:cubicBezTo>
                    <a:pt x="13548" y="57493"/>
                    <a:pt x="13548" y="57493"/>
                    <a:pt x="13548" y="57493"/>
                  </a:cubicBezTo>
                  <a:cubicBezTo>
                    <a:pt x="12580" y="57493"/>
                    <a:pt x="11612" y="57827"/>
                    <a:pt x="11612" y="58161"/>
                  </a:cubicBezTo>
                  <a:cubicBezTo>
                    <a:pt x="11612" y="120000"/>
                    <a:pt x="11612" y="120000"/>
                    <a:pt x="11612" y="120000"/>
                  </a:cubicBezTo>
                  <a:cubicBezTo>
                    <a:pt x="16451" y="120000"/>
                    <a:pt x="16451" y="120000"/>
                    <a:pt x="16451" y="120000"/>
                  </a:cubicBezTo>
                  <a:cubicBezTo>
                    <a:pt x="16451" y="75208"/>
                    <a:pt x="16451" y="75208"/>
                    <a:pt x="16451" y="75208"/>
                  </a:cubicBezTo>
                  <a:cubicBezTo>
                    <a:pt x="115161" y="75208"/>
                    <a:pt x="115161" y="75208"/>
                    <a:pt x="115161" y="75208"/>
                  </a:cubicBezTo>
                  <a:cubicBezTo>
                    <a:pt x="115161" y="120000"/>
                    <a:pt x="115161" y="120000"/>
                    <a:pt x="115161" y="120000"/>
                  </a:cubicBezTo>
                  <a:cubicBezTo>
                    <a:pt x="120000" y="120000"/>
                    <a:pt x="120000" y="120000"/>
                    <a:pt x="120000" y="120000"/>
                  </a:cubicBezTo>
                  <a:cubicBezTo>
                    <a:pt x="120000" y="58161"/>
                    <a:pt x="120000" y="58161"/>
                    <a:pt x="120000" y="58161"/>
                  </a:cubicBezTo>
                  <a:cubicBezTo>
                    <a:pt x="120000" y="57827"/>
                    <a:pt x="119032" y="57493"/>
                    <a:pt x="117096" y="57493"/>
                  </a:cubicBezTo>
                  <a:cubicBezTo>
                    <a:pt x="104516" y="57493"/>
                    <a:pt x="104516" y="57493"/>
                    <a:pt x="104516" y="57493"/>
                  </a:cubicBezTo>
                  <a:cubicBezTo>
                    <a:pt x="104516" y="45459"/>
                    <a:pt x="104516" y="45459"/>
                    <a:pt x="104516" y="45459"/>
                  </a:cubicBezTo>
                  <a:cubicBezTo>
                    <a:pt x="117096" y="32089"/>
                    <a:pt x="117096" y="32089"/>
                    <a:pt x="117096" y="32089"/>
                  </a:cubicBezTo>
                  <a:cubicBezTo>
                    <a:pt x="118064" y="31086"/>
                    <a:pt x="118064" y="29749"/>
                    <a:pt x="117096" y="28412"/>
                  </a:cubicBezTo>
                  <a:cubicBezTo>
                    <a:pt x="94838" y="668"/>
                    <a:pt x="94838" y="668"/>
                    <a:pt x="94838" y="668"/>
                  </a:cubicBezTo>
                  <a:cubicBezTo>
                    <a:pt x="93870" y="334"/>
                    <a:pt x="92903" y="0"/>
                    <a:pt x="91935" y="0"/>
                  </a:cubicBezTo>
                  <a:cubicBezTo>
                    <a:pt x="91935" y="0"/>
                    <a:pt x="84193" y="334"/>
                    <a:pt x="79354" y="2339"/>
                  </a:cubicBezTo>
                  <a:cubicBezTo>
                    <a:pt x="76451" y="4011"/>
                    <a:pt x="74516" y="6350"/>
                    <a:pt x="75483" y="9025"/>
                  </a:cubicBezTo>
                  <a:cubicBezTo>
                    <a:pt x="78387" y="16044"/>
                    <a:pt x="84193" y="23064"/>
                    <a:pt x="84193" y="23398"/>
                  </a:cubicBezTo>
                  <a:cubicBezTo>
                    <a:pt x="85161" y="23732"/>
                    <a:pt x="86129" y="24066"/>
                    <a:pt x="87096" y="23732"/>
                  </a:cubicBezTo>
                  <a:cubicBezTo>
                    <a:pt x="89032" y="23732"/>
                    <a:pt x="89032" y="23398"/>
                    <a:pt x="89032" y="22729"/>
                  </a:cubicBezTo>
                  <a:cubicBezTo>
                    <a:pt x="89032" y="22729"/>
                    <a:pt x="83225" y="15710"/>
                    <a:pt x="80322" y="8690"/>
                  </a:cubicBezTo>
                  <a:cubicBezTo>
                    <a:pt x="79354" y="6350"/>
                    <a:pt x="80322" y="4679"/>
                    <a:pt x="83225" y="3676"/>
                  </a:cubicBezTo>
                  <a:cubicBezTo>
                    <a:pt x="86129" y="2674"/>
                    <a:pt x="89032" y="2005"/>
                    <a:pt x="90967" y="2005"/>
                  </a:cubicBezTo>
                  <a:cubicBezTo>
                    <a:pt x="112258" y="28746"/>
                    <a:pt x="112258" y="28746"/>
                    <a:pt x="112258" y="28746"/>
                  </a:cubicBezTo>
                  <a:cubicBezTo>
                    <a:pt x="113225" y="29749"/>
                    <a:pt x="113225" y="30752"/>
                    <a:pt x="112258" y="31754"/>
                  </a:cubicBezTo>
                  <a:cubicBezTo>
                    <a:pt x="99677" y="45125"/>
                    <a:pt x="99677" y="45125"/>
                    <a:pt x="99677" y="45125"/>
                  </a:cubicBezTo>
                  <a:cubicBezTo>
                    <a:pt x="99677" y="45125"/>
                    <a:pt x="99677" y="45459"/>
                    <a:pt x="99677" y="45459"/>
                  </a:cubicBezTo>
                  <a:cubicBezTo>
                    <a:pt x="99677" y="57493"/>
                    <a:pt x="99677" y="57493"/>
                    <a:pt x="99677" y="57493"/>
                  </a:cubicBezTo>
                  <a:cubicBezTo>
                    <a:pt x="34838" y="57493"/>
                    <a:pt x="34838" y="57493"/>
                    <a:pt x="34838" y="57493"/>
                  </a:cubicBezTo>
                  <a:cubicBezTo>
                    <a:pt x="34838" y="52144"/>
                    <a:pt x="34838" y="52144"/>
                    <a:pt x="34838" y="52144"/>
                  </a:cubicBezTo>
                  <a:cubicBezTo>
                    <a:pt x="34838" y="52144"/>
                    <a:pt x="34838" y="51810"/>
                    <a:pt x="34838" y="51810"/>
                  </a:cubicBezTo>
                  <a:cubicBezTo>
                    <a:pt x="8709" y="39777"/>
                    <a:pt x="8709" y="39777"/>
                    <a:pt x="8709" y="39777"/>
                  </a:cubicBezTo>
                  <a:cubicBezTo>
                    <a:pt x="5806" y="39777"/>
                    <a:pt x="2903" y="39442"/>
                    <a:pt x="0" y="38774"/>
                  </a:cubicBezTo>
                  <a:close/>
                  <a:moveTo>
                    <a:pt x="115161" y="59164"/>
                  </a:moveTo>
                  <a:cubicBezTo>
                    <a:pt x="115161" y="73537"/>
                    <a:pt x="115161" y="73537"/>
                    <a:pt x="115161" y="73537"/>
                  </a:cubicBezTo>
                  <a:cubicBezTo>
                    <a:pt x="16451" y="73537"/>
                    <a:pt x="16451" y="73537"/>
                    <a:pt x="16451" y="73537"/>
                  </a:cubicBezTo>
                  <a:cubicBezTo>
                    <a:pt x="16451" y="59164"/>
                    <a:pt x="16451" y="59164"/>
                    <a:pt x="16451" y="59164"/>
                  </a:cubicBezTo>
                  <a:lnTo>
                    <a:pt x="115161" y="5916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3" name="Google Shape;263;p14"/>
            <p:cNvSpPr/>
            <p:nvPr/>
          </p:nvSpPr>
          <p:spPr>
            <a:xfrm>
              <a:off x="7886700" y="5111750"/>
              <a:ext cx="65100" cy="58800"/>
            </a:xfrm>
            <a:custGeom>
              <a:avLst/>
              <a:gdLst/>
              <a:ahLst/>
              <a:cxnLst/>
              <a:rect l="l" t="t" r="r" b="b"/>
              <a:pathLst>
                <a:path w="120000" h="120000" extrusionOk="0">
                  <a:moveTo>
                    <a:pt x="60000" y="120000"/>
                  </a:moveTo>
                  <a:cubicBezTo>
                    <a:pt x="90000" y="120000"/>
                    <a:pt x="120000" y="98181"/>
                    <a:pt x="120000" y="54545"/>
                  </a:cubicBezTo>
                  <a:cubicBezTo>
                    <a:pt x="120000" y="21818"/>
                    <a:pt x="90000" y="0"/>
                    <a:pt x="60000" y="0"/>
                  </a:cubicBezTo>
                  <a:cubicBezTo>
                    <a:pt x="30000" y="0"/>
                    <a:pt x="0" y="21818"/>
                    <a:pt x="0" y="54545"/>
                  </a:cubicBezTo>
                  <a:cubicBezTo>
                    <a:pt x="0" y="98181"/>
                    <a:pt x="30000" y="120000"/>
                    <a:pt x="60000" y="120000"/>
                  </a:cubicBezTo>
                  <a:close/>
                  <a:moveTo>
                    <a:pt x="60000" y="54545"/>
                  </a:moveTo>
                  <a:cubicBezTo>
                    <a:pt x="70000" y="54545"/>
                    <a:pt x="70000" y="54545"/>
                    <a:pt x="70000" y="54545"/>
                  </a:cubicBezTo>
                  <a:cubicBezTo>
                    <a:pt x="70000" y="65454"/>
                    <a:pt x="70000" y="65454"/>
                    <a:pt x="60000" y="65454"/>
                  </a:cubicBezTo>
                  <a:cubicBezTo>
                    <a:pt x="60000" y="65454"/>
                    <a:pt x="50000" y="65454"/>
                    <a:pt x="50000" y="54545"/>
                  </a:cubicBezTo>
                  <a:cubicBezTo>
                    <a:pt x="50000" y="54545"/>
                    <a:pt x="60000" y="54545"/>
                    <a:pt x="60000" y="5454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64" name="Google Shape;264;p14"/>
          <p:cNvGrpSpPr/>
          <p:nvPr/>
        </p:nvGrpSpPr>
        <p:grpSpPr>
          <a:xfrm rot="5400000">
            <a:off x="527351" y="2768116"/>
            <a:ext cx="1389642" cy="2444192"/>
            <a:chOff x="4395788" y="4144963"/>
            <a:chExt cx="1058775" cy="1862100"/>
          </a:xfrm>
        </p:grpSpPr>
        <p:sp>
          <p:nvSpPr>
            <p:cNvPr id="265" name="Google Shape;265;p14"/>
            <p:cNvSpPr/>
            <p:nvPr/>
          </p:nvSpPr>
          <p:spPr>
            <a:xfrm>
              <a:off x="5224463" y="4338638"/>
              <a:ext cx="230100" cy="155700"/>
            </a:xfrm>
            <a:custGeom>
              <a:avLst/>
              <a:gdLst/>
              <a:ahLst/>
              <a:cxnLst/>
              <a:rect l="l" t="t" r="r" b="b"/>
              <a:pathLst>
                <a:path w="120000" h="120000" extrusionOk="0">
                  <a:moveTo>
                    <a:pt x="120000" y="41379"/>
                  </a:moveTo>
                  <a:cubicBezTo>
                    <a:pt x="120000" y="20689"/>
                    <a:pt x="108837" y="0"/>
                    <a:pt x="94883" y="0"/>
                  </a:cubicBezTo>
                  <a:cubicBezTo>
                    <a:pt x="50232" y="0"/>
                    <a:pt x="50232" y="0"/>
                    <a:pt x="50232" y="0"/>
                  </a:cubicBezTo>
                  <a:cubicBezTo>
                    <a:pt x="0" y="0"/>
                    <a:pt x="0" y="0"/>
                    <a:pt x="0" y="0"/>
                  </a:cubicBezTo>
                  <a:cubicBezTo>
                    <a:pt x="0" y="20689"/>
                    <a:pt x="0" y="20689"/>
                    <a:pt x="0" y="20689"/>
                  </a:cubicBezTo>
                  <a:cubicBezTo>
                    <a:pt x="41860" y="20689"/>
                    <a:pt x="41860" y="20689"/>
                    <a:pt x="41860" y="20689"/>
                  </a:cubicBezTo>
                  <a:cubicBezTo>
                    <a:pt x="41860" y="49655"/>
                    <a:pt x="41860" y="49655"/>
                    <a:pt x="41860" y="49655"/>
                  </a:cubicBezTo>
                  <a:cubicBezTo>
                    <a:pt x="0" y="49655"/>
                    <a:pt x="0" y="49655"/>
                    <a:pt x="0" y="49655"/>
                  </a:cubicBezTo>
                  <a:cubicBezTo>
                    <a:pt x="0" y="70344"/>
                    <a:pt x="0" y="70344"/>
                    <a:pt x="0" y="70344"/>
                  </a:cubicBezTo>
                  <a:cubicBezTo>
                    <a:pt x="41860" y="70344"/>
                    <a:pt x="41860" y="70344"/>
                    <a:pt x="41860" y="70344"/>
                  </a:cubicBezTo>
                  <a:cubicBezTo>
                    <a:pt x="41860" y="99310"/>
                    <a:pt x="41860" y="99310"/>
                    <a:pt x="41860" y="99310"/>
                  </a:cubicBezTo>
                  <a:cubicBezTo>
                    <a:pt x="0" y="99310"/>
                    <a:pt x="0" y="99310"/>
                    <a:pt x="0" y="99310"/>
                  </a:cubicBezTo>
                  <a:cubicBezTo>
                    <a:pt x="0" y="120000"/>
                    <a:pt x="0" y="120000"/>
                    <a:pt x="0" y="120000"/>
                  </a:cubicBezTo>
                  <a:cubicBezTo>
                    <a:pt x="50232" y="120000"/>
                    <a:pt x="50232" y="120000"/>
                    <a:pt x="50232" y="120000"/>
                  </a:cubicBezTo>
                  <a:cubicBezTo>
                    <a:pt x="94883" y="120000"/>
                    <a:pt x="94883" y="120000"/>
                    <a:pt x="94883" y="120000"/>
                  </a:cubicBezTo>
                  <a:cubicBezTo>
                    <a:pt x="94883" y="120000"/>
                    <a:pt x="94883" y="120000"/>
                    <a:pt x="94883" y="120000"/>
                  </a:cubicBezTo>
                  <a:cubicBezTo>
                    <a:pt x="100465" y="120000"/>
                    <a:pt x="108837" y="115862"/>
                    <a:pt x="114418" y="107586"/>
                  </a:cubicBezTo>
                  <a:cubicBezTo>
                    <a:pt x="117209" y="99310"/>
                    <a:pt x="120000" y="86896"/>
                    <a:pt x="120000" y="78620"/>
                  </a:cubicBezTo>
                  <a:lnTo>
                    <a:pt x="120000" y="41379"/>
                  </a:lnTo>
                  <a:close/>
                  <a:moveTo>
                    <a:pt x="64186" y="99310"/>
                  </a:moveTo>
                  <a:cubicBezTo>
                    <a:pt x="55813" y="99310"/>
                    <a:pt x="55813" y="99310"/>
                    <a:pt x="55813" y="99310"/>
                  </a:cubicBezTo>
                  <a:cubicBezTo>
                    <a:pt x="55813" y="20689"/>
                    <a:pt x="55813" y="20689"/>
                    <a:pt x="55813" y="20689"/>
                  </a:cubicBezTo>
                  <a:cubicBezTo>
                    <a:pt x="64186" y="20689"/>
                    <a:pt x="64186" y="20689"/>
                    <a:pt x="64186" y="20689"/>
                  </a:cubicBezTo>
                  <a:lnTo>
                    <a:pt x="64186" y="99310"/>
                  </a:lnTo>
                  <a:close/>
                  <a:moveTo>
                    <a:pt x="103255" y="91034"/>
                  </a:moveTo>
                  <a:cubicBezTo>
                    <a:pt x="100465" y="95172"/>
                    <a:pt x="97674" y="99310"/>
                    <a:pt x="94883" y="99310"/>
                  </a:cubicBezTo>
                  <a:cubicBezTo>
                    <a:pt x="94883" y="99310"/>
                    <a:pt x="94883" y="99310"/>
                    <a:pt x="94883" y="99310"/>
                  </a:cubicBezTo>
                  <a:cubicBezTo>
                    <a:pt x="78139" y="99310"/>
                    <a:pt x="78139" y="99310"/>
                    <a:pt x="78139" y="99310"/>
                  </a:cubicBezTo>
                  <a:cubicBezTo>
                    <a:pt x="78139" y="20689"/>
                    <a:pt x="78139" y="20689"/>
                    <a:pt x="78139" y="20689"/>
                  </a:cubicBezTo>
                  <a:cubicBezTo>
                    <a:pt x="94883" y="20689"/>
                    <a:pt x="94883" y="20689"/>
                    <a:pt x="94883" y="20689"/>
                  </a:cubicBezTo>
                  <a:cubicBezTo>
                    <a:pt x="100465" y="20689"/>
                    <a:pt x="106046" y="33103"/>
                    <a:pt x="106046" y="41379"/>
                  </a:cubicBezTo>
                  <a:cubicBezTo>
                    <a:pt x="106046" y="78620"/>
                    <a:pt x="106046" y="78620"/>
                    <a:pt x="106046" y="78620"/>
                  </a:cubicBezTo>
                  <a:cubicBezTo>
                    <a:pt x="106046" y="82758"/>
                    <a:pt x="106046" y="86896"/>
                    <a:pt x="103255" y="9103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6" name="Google Shape;266;p14"/>
            <p:cNvSpPr/>
            <p:nvPr/>
          </p:nvSpPr>
          <p:spPr>
            <a:xfrm>
              <a:off x="4395788" y="4338638"/>
              <a:ext cx="347700" cy="155700"/>
            </a:xfrm>
            <a:custGeom>
              <a:avLst/>
              <a:gdLst/>
              <a:ahLst/>
              <a:cxnLst/>
              <a:rect l="l" t="t" r="r" b="b"/>
              <a:pathLst>
                <a:path w="120000" h="120000" extrusionOk="0">
                  <a:moveTo>
                    <a:pt x="42461" y="4137"/>
                  </a:moveTo>
                  <a:cubicBezTo>
                    <a:pt x="1846" y="49655"/>
                    <a:pt x="1846" y="49655"/>
                    <a:pt x="1846" y="49655"/>
                  </a:cubicBezTo>
                  <a:cubicBezTo>
                    <a:pt x="0" y="53793"/>
                    <a:pt x="0" y="57931"/>
                    <a:pt x="0" y="62068"/>
                  </a:cubicBezTo>
                  <a:cubicBezTo>
                    <a:pt x="0" y="62068"/>
                    <a:pt x="0" y="66206"/>
                    <a:pt x="1846" y="70344"/>
                  </a:cubicBezTo>
                  <a:cubicBezTo>
                    <a:pt x="42461" y="115862"/>
                    <a:pt x="42461" y="115862"/>
                    <a:pt x="42461" y="115862"/>
                  </a:cubicBezTo>
                  <a:cubicBezTo>
                    <a:pt x="42461" y="120000"/>
                    <a:pt x="44307" y="120000"/>
                    <a:pt x="44307" y="120000"/>
                  </a:cubicBezTo>
                  <a:cubicBezTo>
                    <a:pt x="120000" y="120000"/>
                    <a:pt x="120000" y="120000"/>
                    <a:pt x="120000" y="120000"/>
                  </a:cubicBezTo>
                  <a:cubicBezTo>
                    <a:pt x="120000" y="99310"/>
                    <a:pt x="120000" y="99310"/>
                    <a:pt x="120000" y="99310"/>
                  </a:cubicBezTo>
                  <a:cubicBezTo>
                    <a:pt x="49846" y="99310"/>
                    <a:pt x="49846" y="99310"/>
                    <a:pt x="49846" y="99310"/>
                  </a:cubicBezTo>
                  <a:cubicBezTo>
                    <a:pt x="49846" y="91034"/>
                    <a:pt x="49846" y="91034"/>
                    <a:pt x="49846" y="91034"/>
                  </a:cubicBezTo>
                  <a:cubicBezTo>
                    <a:pt x="59076" y="70344"/>
                    <a:pt x="59076" y="70344"/>
                    <a:pt x="59076" y="70344"/>
                  </a:cubicBezTo>
                  <a:cubicBezTo>
                    <a:pt x="120000" y="70344"/>
                    <a:pt x="120000" y="70344"/>
                    <a:pt x="120000" y="70344"/>
                  </a:cubicBezTo>
                  <a:cubicBezTo>
                    <a:pt x="120000" y="49655"/>
                    <a:pt x="120000" y="49655"/>
                    <a:pt x="120000" y="49655"/>
                  </a:cubicBezTo>
                  <a:cubicBezTo>
                    <a:pt x="59076" y="49655"/>
                    <a:pt x="59076" y="49655"/>
                    <a:pt x="59076" y="49655"/>
                  </a:cubicBezTo>
                  <a:cubicBezTo>
                    <a:pt x="49846" y="28965"/>
                    <a:pt x="49846" y="28965"/>
                    <a:pt x="49846" y="28965"/>
                  </a:cubicBezTo>
                  <a:cubicBezTo>
                    <a:pt x="49846" y="20689"/>
                    <a:pt x="49846" y="20689"/>
                    <a:pt x="49846" y="20689"/>
                  </a:cubicBezTo>
                  <a:cubicBezTo>
                    <a:pt x="120000" y="20689"/>
                    <a:pt x="120000" y="20689"/>
                    <a:pt x="120000" y="20689"/>
                  </a:cubicBezTo>
                  <a:cubicBezTo>
                    <a:pt x="120000" y="0"/>
                    <a:pt x="120000" y="0"/>
                    <a:pt x="120000" y="0"/>
                  </a:cubicBezTo>
                  <a:cubicBezTo>
                    <a:pt x="44307" y="0"/>
                    <a:pt x="44307" y="0"/>
                    <a:pt x="44307" y="0"/>
                  </a:cubicBezTo>
                  <a:cubicBezTo>
                    <a:pt x="44307" y="0"/>
                    <a:pt x="42461" y="0"/>
                    <a:pt x="42461" y="4137"/>
                  </a:cubicBezTo>
                  <a:close/>
                  <a:moveTo>
                    <a:pt x="18461" y="66206"/>
                  </a:moveTo>
                  <a:cubicBezTo>
                    <a:pt x="14769" y="62068"/>
                    <a:pt x="14769" y="62068"/>
                    <a:pt x="14769" y="62068"/>
                  </a:cubicBezTo>
                  <a:cubicBezTo>
                    <a:pt x="18461" y="53793"/>
                    <a:pt x="18461" y="53793"/>
                    <a:pt x="18461" y="53793"/>
                  </a:cubicBezTo>
                  <a:lnTo>
                    <a:pt x="18461" y="66206"/>
                  </a:lnTo>
                  <a:close/>
                  <a:moveTo>
                    <a:pt x="49846" y="62068"/>
                  </a:moveTo>
                  <a:cubicBezTo>
                    <a:pt x="40615" y="78620"/>
                    <a:pt x="40615" y="78620"/>
                    <a:pt x="40615" y="78620"/>
                  </a:cubicBezTo>
                  <a:cubicBezTo>
                    <a:pt x="40615" y="82758"/>
                    <a:pt x="40615" y="82758"/>
                    <a:pt x="40615" y="86896"/>
                  </a:cubicBezTo>
                  <a:cubicBezTo>
                    <a:pt x="40615" y="91034"/>
                    <a:pt x="40615" y="91034"/>
                    <a:pt x="40615" y="91034"/>
                  </a:cubicBezTo>
                  <a:cubicBezTo>
                    <a:pt x="27692" y="74482"/>
                    <a:pt x="27692" y="74482"/>
                    <a:pt x="27692" y="74482"/>
                  </a:cubicBezTo>
                  <a:cubicBezTo>
                    <a:pt x="27692" y="45517"/>
                    <a:pt x="27692" y="45517"/>
                    <a:pt x="27692" y="45517"/>
                  </a:cubicBezTo>
                  <a:cubicBezTo>
                    <a:pt x="40615" y="28965"/>
                    <a:pt x="40615" y="28965"/>
                    <a:pt x="40615" y="28965"/>
                  </a:cubicBezTo>
                  <a:cubicBezTo>
                    <a:pt x="40615" y="33103"/>
                    <a:pt x="40615" y="33103"/>
                    <a:pt x="40615" y="33103"/>
                  </a:cubicBezTo>
                  <a:cubicBezTo>
                    <a:pt x="40615" y="37241"/>
                    <a:pt x="40615" y="37241"/>
                    <a:pt x="40615" y="41379"/>
                  </a:cubicBezTo>
                  <a:lnTo>
                    <a:pt x="49846" y="6206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7" name="Google Shape;267;p14"/>
            <p:cNvSpPr/>
            <p:nvPr/>
          </p:nvSpPr>
          <p:spPr>
            <a:xfrm>
              <a:off x="4630738" y="4144963"/>
              <a:ext cx="593700" cy="1862100"/>
            </a:xfrm>
            <a:custGeom>
              <a:avLst/>
              <a:gdLst/>
              <a:ahLst/>
              <a:cxnLst/>
              <a:rect l="l" t="t" r="r" b="b"/>
              <a:pathLst>
                <a:path w="120000" h="120000" extrusionOk="0">
                  <a:moveTo>
                    <a:pt x="25945" y="43919"/>
                  </a:moveTo>
                  <a:cubicBezTo>
                    <a:pt x="25945" y="56714"/>
                    <a:pt x="25945" y="56714"/>
                    <a:pt x="25945" y="56714"/>
                  </a:cubicBezTo>
                  <a:cubicBezTo>
                    <a:pt x="12972" y="56714"/>
                    <a:pt x="12972" y="56714"/>
                    <a:pt x="12972" y="56714"/>
                  </a:cubicBezTo>
                  <a:cubicBezTo>
                    <a:pt x="11891" y="56714"/>
                    <a:pt x="10810" y="57060"/>
                    <a:pt x="10810" y="57752"/>
                  </a:cubicBezTo>
                  <a:cubicBezTo>
                    <a:pt x="10810" y="120000"/>
                    <a:pt x="10810" y="120000"/>
                    <a:pt x="10810" y="120000"/>
                  </a:cubicBezTo>
                  <a:cubicBezTo>
                    <a:pt x="16216" y="120000"/>
                    <a:pt x="16216" y="120000"/>
                    <a:pt x="16216" y="120000"/>
                  </a:cubicBezTo>
                  <a:cubicBezTo>
                    <a:pt x="16216" y="58443"/>
                    <a:pt x="16216" y="58443"/>
                    <a:pt x="16216" y="58443"/>
                  </a:cubicBezTo>
                  <a:cubicBezTo>
                    <a:pt x="114594" y="58443"/>
                    <a:pt x="114594" y="58443"/>
                    <a:pt x="114594" y="58443"/>
                  </a:cubicBezTo>
                  <a:cubicBezTo>
                    <a:pt x="114594" y="120000"/>
                    <a:pt x="114594" y="120000"/>
                    <a:pt x="114594" y="120000"/>
                  </a:cubicBezTo>
                  <a:cubicBezTo>
                    <a:pt x="120000" y="120000"/>
                    <a:pt x="120000" y="120000"/>
                    <a:pt x="120000" y="120000"/>
                  </a:cubicBezTo>
                  <a:cubicBezTo>
                    <a:pt x="120000" y="57752"/>
                    <a:pt x="120000" y="57752"/>
                    <a:pt x="120000" y="57752"/>
                  </a:cubicBezTo>
                  <a:cubicBezTo>
                    <a:pt x="120000" y="57060"/>
                    <a:pt x="118918" y="56714"/>
                    <a:pt x="117837" y="56714"/>
                  </a:cubicBezTo>
                  <a:cubicBezTo>
                    <a:pt x="104864" y="56714"/>
                    <a:pt x="104864" y="56714"/>
                    <a:pt x="104864" y="56714"/>
                  </a:cubicBezTo>
                  <a:cubicBezTo>
                    <a:pt x="104864" y="43919"/>
                    <a:pt x="104864" y="43919"/>
                    <a:pt x="104864" y="43919"/>
                  </a:cubicBezTo>
                  <a:cubicBezTo>
                    <a:pt x="113513" y="41498"/>
                    <a:pt x="120000" y="37694"/>
                    <a:pt x="120000" y="33544"/>
                  </a:cubicBezTo>
                  <a:cubicBezTo>
                    <a:pt x="120000" y="26282"/>
                    <a:pt x="120000" y="26282"/>
                    <a:pt x="120000" y="26282"/>
                  </a:cubicBezTo>
                  <a:cubicBezTo>
                    <a:pt x="120000" y="20403"/>
                    <a:pt x="120000" y="20403"/>
                    <a:pt x="120000" y="20403"/>
                  </a:cubicBezTo>
                  <a:cubicBezTo>
                    <a:pt x="120000" y="11757"/>
                    <a:pt x="120000" y="11757"/>
                    <a:pt x="120000" y="11757"/>
                  </a:cubicBezTo>
                  <a:cubicBezTo>
                    <a:pt x="120000" y="9337"/>
                    <a:pt x="113513" y="7262"/>
                    <a:pt x="104864" y="7262"/>
                  </a:cubicBezTo>
                  <a:cubicBezTo>
                    <a:pt x="101621" y="7262"/>
                    <a:pt x="99459" y="7608"/>
                    <a:pt x="97297" y="8299"/>
                  </a:cubicBezTo>
                  <a:cubicBezTo>
                    <a:pt x="97297" y="6916"/>
                    <a:pt x="97297" y="6916"/>
                    <a:pt x="97297" y="6916"/>
                  </a:cubicBezTo>
                  <a:cubicBezTo>
                    <a:pt x="97297" y="4495"/>
                    <a:pt x="90810" y="2420"/>
                    <a:pt x="82162" y="2420"/>
                  </a:cubicBezTo>
                  <a:cubicBezTo>
                    <a:pt x="78918" y="2420"/>
                    <a:pt x="75675" y="2766"/>
                    <a:pt x="73513" y="3458"/>
                  </a:cubicBezTo>
                  <a:cubicBezTo>
                    <a:pt x="72432" y="1383"/>
                    <a:pt x="67027" y="0"/>
                    <a:pt x="59459" y="0"/>
                  </a:cubicBezTo>
                  <a:cubicBezTo>
                    <a:pt x="52972" y="0"/>
                    <a:pt x="47567" y="1383"/>
                    <a:pt x="46486" y="3458"/>
                  </a:cubicBezTo>
                  <a:cubicBezTo>
                    <a:pt x="43243" y="2766"/>
                    <a:pt x="40000" y="2420"/>
                    <a:pt x="36756" y="2420"/>
                  </a:cubicBezTo>
                  <a:cubicBezTo>
                    <a:pt x="29189" y="2420"/>
                    <a:pt x="22702" y="4495"/>
                    <a:pt x="22702" y="6916"/>
                  </a:cubicBezTo>
                  <a:cubicBezTo>
                    <a:pt x="22702" y="28703"/>
                    <a:pt x="22702" y="28703"/>
                    <a:pt x="22702" y="28703"/>
                  </a:cubicBezTo>
                  <a:cubicBezTo>
                    <a:pt x="28108" y="28703"/>
                    <a:pt x="28108" y="28703"/>
                    <a:pt x="28108" y="28703"/>
                  </a:cubicBezTo>
                  <a:cubicBezTo>
                    <a:pt x="28108" y="6916"/>
                    <a:pt x="28108" y="6916"/>
                    <a:pt x="28108" y="6916"/>
                  </a:cubicBezTo>
                  <a:cubicBezTo>
                    <a:pt x="28108" y="5533"/>
                    <a:pt x="32432" y="4149"/>
                    <a:pt x="36756" y="4149"/>
                  </a:cubicBezTo>
                  <a:cubicBezTo>
                    <a:pt x="42162" y="4149"/>
                    <a:pt x="45405" y="5533"/>
                    <a:pt x="45405" y="6916"/>
                  </a:cubicBezTo>
                  <a:cubicBezTo>
                    <a:pt x="45405" y="14178"/>
                    <a:pt x="45405" y="14178"/>
                    <a:pt x="45405" y="14178"/>
                  </a:cubicBezTo>
                  <a:cubicBezTo>
                    <a:pt x="45405" y="19020"/>
                    <a:pt x="45405" y="19020"/>
                    <a:pt x="45405" y="19020"/>
                  </a:cubicBezTo>
                  <a:cubicBezTo>
                    <a:pt x="50810" y="19020"/>
                    <a:pt x="50810" y="19020"/>
                    <a:pt x="50810" y="19020"/>
                  </a:cubicBezTo>
                  <a:cubicBezTo>
                    <a:pt x="50810" y="14178"/>
                    <a:pt x="50810" y="14178"/>
                    <a:pt x="50810" y="14178"/>
                  </a:cubicBezTo>
                  <a:cubicBezTo>
                    <a:pt x="50810" y="6916"/>
                    <a:pt x="50810" y="6916"/>
                    <a:pt x="50810" y="6916"/>
                  </a:cubicBezTo>
                  <a:cubicBezTo>
                    <a:pt x="50810" y="4495"/>
                    <a:pt x="50810" y="4495"/>
                    <a:pt x="50810" y="4495"/>
                  </a:cubicBezTo>
                  <a:cubicBezTo>
                    <a:pt x="50810" y="3112"/>
                    <a:pt x="55135" y="1729"/>
                    <a:pt x="59459" y="1729"/>
                  </a:cubicBezTo>
                  <a:cubicBezTo>
                    <a:pt x="64864" y="1729"/>
                    <a:pt x="68108" y="3112"/>
                    <a:pt x="68108" y="4495"/>
                  </a:cubicBezTo>
                  <a:cubicBezTo>
                    <a:pt x="68108" y="6916"/>
                    <a:pt x="68108" y="6916"/>
                    <a:pt x="68108" y="6916"/>
                  </a:cubicBezTo>
                  <a:cubicBezTo>
                    <a:pt x="68108" y="14178"/>
                    <a:pt x="68108" y="14178"/>
                    <a:pt x="68108" y="14178"/>
                  </a:cubicBezTo>
                  <a:cubicBezTo>
                    <a:pt x="68108" y="19020"/>
                    <a:pt x="68108" y="19020"/>
                    <a:pt x="68108" y="19020"/>
                  </a:cubicBezTo>
                  <a:cubicBezTo>
                    <a:pt x="73513" y="19020"/>
                    <a:pt x="73513" y="19020"/>
                    <a:pt x="73513" y="19020"/>
                  </a:cubicBezTo>
                  <a:cubicBezTo>
                    <a:pt x="73513" y="14178"/>
                    <a:pt x="73513" y="14178"/>
                    <a:pt x="73513" y="14178"/>
                  </a:cubicBezTo>
                  <a:cubicBezTo>
                    <a:pt x="73513" y="6916"/>
                    <a:pt x="73513" y="6916"/>
                    <a:pt x="73513" y="6916"/>
                  </a:cubicBezTo>
                  <a:cubicBezTo>
                    <a:pt x="73513" y="5533"/>
                    <a:pt x="77837" y="4149"/>
                    <a:pt x="82162" y="4149"/>
                  </a:cubicBezTo>
                  <a:cubicBezTo>
                    <a:pt x="87567" y="4149"/>
                    <a:pt x="90810" y="5533"/>
                    <a:pt x="90810" y="6916"/>
                  </a:cubicBezTo>
                  <a:cubicBezTo>
                    <a:pt x="90810" y="11757"/>
                    <a:pt x="90810" y="11757"/>
                    <a:pt x="90810" y="11757"/>
                  </a:cubicBezTo>
                  <a:cubicBezTo>
                    <a:pt x="90810" y="19020"/>
                    <a:pt x="90810" y="19020"/>
                    <a:pt x="90810" y="19020"/>
                  </a:cubicBezTo>
                  <a:cubicBezTo>
                    <a:pt x="90810" y="21440"/>
                    <a:pt x="90810" y="21440"/>
                    <a:pt x="90810" y="21440"/>
                  </a:cubicBezTo>
                  <a:cubicBezTo>
                    <a:pt x="97297" y="21440"/>
                    <a:pt x="97297" y="21440"/>
                    <a:pt x="97297" y="21440"/>
                  </a:cubicBezTo>
                  <a:cubicBezTo>
                    <a:pt x="97297" y="19020"/>
                    <a:pt x="97297" y="19020"/>
                    <a:pt x="97297" y="19020"/>
                  </a:cubicBezTo>
                  <a:cubicBezTo>
                    <a:pt x="97297" y="11757"/>
                    <a:pt x="97297" y="11757"/>
                    <a:pt x="97297" y="11757"/>
                  </a:cubicBezTo>
                  <a:cubicBezTo>
                    <a:pt x="97297" y="10374"/>
                    <a:pt x="100540" y="8991"/>
                    <a:pt x="104864" y="8991"/>
                  </a:cubicBezTo>
                  <a:cubicBezTo>
                    <a:pt x="110270" y="8991"/>
                    <a:pt x="113513" y="10374"/>
                    <a:pt x="113513" y="11757"/>
                  </a:cubicBezTo>
                  <a:cubicBezTo>
                    <a:pt x="113513" y="20403"/>
                    <a:pt x="113513" y="20403"/>
                    <a:pt x="113513" y="20403"/>
                  </a:cubicBezTo>
                  <a:cubicBezTo>
                    <a:pt x="113513" y="26282"/>
                    <a:pt x="113513" y="26282"/>
                    <a:pt x="113513" y="26282"/>
                  </a:cubicBezTo>
                  <a:cubicBezTo>
                    <a:pt x="113513" y="33544"/>
                    <a:pt x="113513" y="33544"/>
                    <a:pt x="113513" y="33544"/>
                  </a:cubicBezTo>
                  <a:cubicBezTo>
                    <a:pt x="113513" y="37348"/>
                    <a:pt x="108108" y="40806"/>
                    <a:pt x="98378" y="42881"/>
                  </a:cubicBezTo>
                  <a:cubicBezTo>
                    <a:pt x="98378" y="43919"/>
                    <a:pt x="98378" y="43919"/>
                    <a:pt x="98378" y="43919"/>
                  </a:cubicBezTo>
                  <a:cubicBezTo>
                    <a:pt x="98378" y="44956"/>
                    <a:pt x="98378" y="44956"/>
                    <a:pt x="98378" y="44956"/>
                  </a:cubicBezTo>
                  <a:cubicBezTo>
                    <a:pt x="98378" y="56714"/>
                    <a:pt x="98378" y="56714"/>
                    <a:pt x="98378" y="56714"/>
                  </a:cubicBezTo>
                  <a:cubicBezTo>
                    <a:pt x="32432" y="56714"/>
                    <a:pt x="32432" y="56714"/>
                    <a:pt x="32432" y="56714"/>
                  </a:cubicBezTo>
                  <a:cubicBezTo>
                    <a:pt x="32432" y="44956"/>
                    <a:pt x="32432" y="44956"/>
                    <a:pt x="32432" y="44956"/>
                  </a:cubicBezTo>
                  <a:cubicBezTo>
                    <a:pt x="32432" y="44265"/>
                    <a:pt x="32432" y="44265"/>
                    <a:pt x="32432" y="44265"/>
                  </a:cubicBezTo>
                  <a:cubicBezTo>
                    <a:pt x="32432" y="42881"/>
                    <a:pt x="32432" y="42881"/>
                    <a:pt x="32432" y="42881"/>
                  </a:cubicBezTo>
                  <a:cubicBezTo>
                    <a:pt x="16216" y="39769"/>
                    <a:pt x="5405" y="34582"/>
                    <a:pt x="5405" y="31123"/>
                  </a:cubicBezTo>
                  <a:cubicBezTo>
                    <a:pt x="5405" y="22478"/>
                    <a:pt x="5405" y="22478"/>
                    <a:pt x="5405" y="22478"/>
                  </a:cubicBezTo>
                  <a:cubicBezTo>
                    <a:pt x="0" y="22478"/>
                    <a:pt x="0" y="22478"/>
                    <a:pt x="0" y="22478"/>
                  </a:cubicBezTo>
                  <a:cubicBezTo>
                    <a:pt x="0" y="31123"/>
                    <a:pt x="0" y="31123"/>
                    <a:pt x="0" y="31123"/>
                  </a:cubicBezTo>
                  <a:cubicBezTo>
                    <a:pt x="0" y="34582"/>
                    <a:pt x="10810" y="40461"/>
                    <a:pt x="25945" y="43919"/>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68" name="Google Shape;268;p14"/>
          <p:cNvGrpSpPr/>
          <p:nvPr/>
        </p:nvGrpSpPr>
        <p:grpSpPr>
          <a:xfrm rot="10800000">
            <a:off x="6869501" y="2412068"/>
            <a:ext cx="1768658" cy="2731445"/>
            <a:chOff x="6545263" y="855663"/>
            <a:chExt cx="1469962" cy="2270150"/>
          </a:xfrm>
        </p:grpSpPr>
        <p:sp>
          <p:nvSpPr>
            <p:cNvPr id="269" name="Google Shape;269;p14"/>
            <p:cNvSpPr/>
            <p:nvPr/>
          </p:nvSpPr>
          <p:spPr>
            <a:xfrm>
              <a:off x="6913563" y="2535238"/>
              <a:ext cx="176100" cy="27000"/>
            </a:xfrm>
            <a:custGeom>
              <a:avLst/>
              <a:gdLst/>
              <a:ahLst/>
              <a:cxnLst/>
              <a:rect l="l" t="t" r="r" b="b"/>
              <a:pathLst>
                <a:path w="120000" h="120000" extrusionOk="0">
                  <a:moveTo>
                    <a:pt x="112727" y="0"/>
                  </a:moveTo>
                  <a:cubicBezTo>
                    <a:pt x="7272" y="0"/>
                    <a:pt x="7272" y="0"/>
                    <a:pt x="7272" y="0"/>
                  </a:cubicBezTo>
                  <a:cubicBezTo>
                    <a:pt x="3636" y="0"/>
                    <a:pt x="0" y="24000"/>
                    <a:pt x="0" y="48000"/>
                  </a:cubicBezTo>
                  <a:cubicBezTo>
                    <a:pt x="0" y="72000"/>
                    <a:pt x="3636" y="120000"/>
                    <a:pt x="7272" y="120000"/>
                  </a:cubicBezTo>
                  <a:cubicBezTo>
                    <a:pt x="112727" y="120000"/>
                    <a:pt x="112727" y="120000"/>
                    <a:pt x="112727" y="120000"/>
                  </a:cubicBezTo>
                  <a:cubicBezTo>
                    <a:pt x="116363" y="120000"/>
                    <a:pt x="120000" y="72000"/>
                    <a:pt x="120000" y="48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0" name="Google Shape;270;p14"/>
            <p:cNvSpPr/>
            <p:nvPr/>
          </p:nvSpPr>
          <p:spPr>
            <a:xfrm>
              <a:off x="6913563" y="2636838"/>
              <a:ext cx="176100" cy="27000"/>
            </a:xfrm>
            <a:custGeom>
              <a:avLst/>
              <a:gdLst/>
              <a:ahLst/>
              <a:cxnLst/>
              <a:rect l="l" t="t" r="r" b="b"/>
              <a:pathLst>
                <a:path w="120000" h="120000" extrusionOk="0">
                  <a:moveTo>
                    <a:pt x="112727" y="0"/>
                  </a:moveTo>
                  <a:cubicBezTo>
                    <a:pt x="7272" y="0"/>
                    <a:pt x="7272" y="0"/>
                    <a:pt x="7272" y="0"/>
                  </a:cubicBezTo>
                  <a:cubicBezTo>
                    <a:pt x="3636" y="0"/>
                    <a:pt x="0" y="24000"/>
                    <a:pt x="0" y="48000"/>
                  </a:cubicBezTo>
                  <a:cubicBezTo>
                    <a:pt x="0" y="96000"/>
                    <a:pt x="3636" y="120000"/>
                    <a:pt x="7272" y="120000"/>
                  </a:cubicBezTo>
                  <a:cubicBezTo>
                    <a:pt x="112727" y="120000"/>
                    <a:pt x="112727" y="120000"/>
                    <a:pt x="112727" y="120000"/>
                  </a:cubicBezTo>
                  <a:cubicBezTo>
                    <a:pt x="116363" y="120000"/>
                    <a:pt x="120000" y="96000"/>
                    <a:pt x="120000" y="48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1" name="Google Shape;271;p14"/>
            <p:cNvSpPr/>
            <p:nvPr/>
          </p:nvSpPr>
          <p:spPr>
            <a:xfrm>
              <a:off x="6721475" y="2084388"/>
              <a:ext cx="1112700" cy="960300"/>
            </a:xfrm>
            <a:custGeom>
              <a:avLst/>
              <a:gdLst/>
              <a:ahLst/>
              <a:cxnLst/>
              <a:rect l="l" t="t" r="r" b="b"/>
              <a:pathLst>
                <a:path w="120000" h="120000" extrusionOk="0">
                  <a:moveTo>
                    <a:pt x="0" y="1340"/>
                  </a:moveTo>
                  <a:cubicBezTo>
                    <a:pt x="0" y="2011"/>
                    <a:pt x="0" y="2011"/>
                    <a:pt x="0" y="2011"/>
                  </a:cubicBezTo>
                  <a:cubicBezTo>
                    <a:pt x="0" y="2011"/>
                    <a:pt x="0" y="2681"/>
                    <a:pt x="0" y="2681"/>
                  </a:cubicBezTo>
                  <a:cubicBezTo>
                    <a:pt x="0" y="118659"/>
                    <a:pt x="0" y="118659"/>
                    <a:pt x="0" y="118659"/>
                  </a:cubicBezTo>
                  <a:cubicBezTo>
                    <a:pt x="0" y="119329"/>
                    <a:pt x="576" y="120000"/>
                    <a:pt x="1153" y="120000"/>
                  </a:cubicBezTo>
                  <a:cubicBezTo>
                    <a:pt x="118269" y="120000"/>
                    <a:pt x="118269" y="120000"/>
                    <a:pt x="118269" y="120000"/>
                  </a:cubicBezTo>
                  <a:cubicBezTo>
                    <a:pt x="118846" y="120000"/>
                    <a:pt x="120000" y="119329"/>
                    <a:pt x="120000" y="118659"/>
                  </a:cubicBezTo>
                  <a:cubicBezTo>
                    <a:pt x="120000" y="2011"/>
                    <a:pt x="120000" y="2011"/>
                    <a:pt x="120000" y="2011"/>
                  </a:cubicBezTo>
                  <a:cubicBezTo>
                    <a:pt x="120000" y="670"/>
                    <a:pt x="118846" y="0"/>
                    <a:pt x="118269" y="0"/>
                  </a:cubicBezTo>
                  <a:cubicBezTo>
                    <a:pt x="40961" y="0"/>
                    <a:pt x="40961" y="0"/>
                    <a:pt x="40961" y="0"/>
                  </a:cubicBezTo>
                  <a:cubicBezTo>
                    <a:pt x="40961" y="3351"/>
                    <a:pt x="40961" y="3351"/>
                    <a:pt x="40961" y="3351"/>
                  </a:cubicBezTo>
                  <a:cubicBezTo>
                    <a:pt x="117115" y="3351"/>
                    <a:pt x="117115" y="3351"/>
                    <a:pt x="117115" y="3351"/>
                  </a:cubicBezTo>
                  <a:cubicBezTo>
                    <a:pt x="117115" y="116648"/>
                    <a:pt x="117115" y="116648"/>
                    <a:pt x="117115" y="116648"/>
                  </a:cubicBezTo>
                  <a:cubicBezTo>
                    <a:pt x="2884" y="116648"/>
                    <a:pt x="2884" y="116648"/>
                    <a:pt x="2884" y="116648"/>
                  </a:cubicBezTo>
                  <a:cubicBezTo>
                    <a:pt x="2884" y="3351"/>
                    <a:pt x="2884" y="3351"/>
                    <a:pt x="2884" y="3351"/>
                  </a:cubicBezTo>
                  <a:cubicBezTo>
                    <a:pt x="24230" y="3351"/>
                    <a:pt x="24230" y="3351"/>
                    <a:pt x="24230" y="3351"/>
                  </a:cubicBezTo>
                  <a:cubicBezTo>
                    <a:pt x="24230" y="0"/>
                    <a:pt x="24230" y="0"/>
                    <a:pt x="24230" y="0"/>
                  </a:cubicBezTo>
                  <a:cubicBezTo>
                    <a:pt x="1730" y="0"/>
                    <a:pt x="1730" y="0"/>
                    <a:pt x="1730" y="0"/>
                  </a:cubicBezTo>
                  <a:cubicBezTo>
                    <a:pt x="1153" y="0"/>
                    <a:pt x="576" y="670"/>
                    <a:pt x="0" y="134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2" name="Google Shape;272;p14"/>
            <p:cNvSpPr/>
            <p:nvPr/>
          </p:nvSpPr>
          <p:spPr>
            <a:xfrm>
              <a:off x="6913563" y="2740025"/>
              <a:ext cx="176100" cy="27000"/>
            </a:xfrm>
            <a:custGeom>
              <a:avLst/>
              <a:gdLst/>
              <a:ahLst/>
              <a:cxnLst/>
              <a:rect l="l" t="t" r="r" b="b"/>
              <a:pathLst>
                <a:path w="120000" h="120000" extrusionOk="0">
                  <a:moveTo>
                    <a:pt x="112727" y="0"/>
                  </a:moveTo>
                  <a:cubicBezTo>
                    <a:pt x="7272" y="0"/>
                    <a:pt x="7272" y="0"/>
                    <a:pt x="7272" y="0"/>
                  </a:cubicBezTo>
                  <a:cubicBezTo>
                    <a:pt x="3636" y="0"/>
                    <a:pt x="0" y="24000"/>
                    <a:pt x="0" y="72000"/>
                  </a:cubicBezTo>
                  <a:cubicBezTo>
                    <a:pt x="0" y="96000"/>
                    <a:pt x="3636" y="120000"/>
                    <a:pt x="7272" y="120000"/>
                  </a:cubicBezTo>
                  <a:cubicBezTo>
                    <a:pt x="112727" y="120000"/>
                    <a:pt x="112727" y="120000"/>
                    <a:pt x="112727" y="120000"/>
                  </a:cubicBezTo>
                  <a:cubicBezTo>
                    <a:pt x="116363" y="120000"/>
                    <a:pt x="120000" y="96000"/>
                    <a:pt x="120000" y="72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3" name="Google Shape;273;p14"/>
            <p:cNvSpPr/>
            <p:nvPr/>
          </p:nvSpPr>
          <p:spPr>
            <a:xfrm>
              <a:off x="7854950" y="2519363"/>
              <a:ext cx="96900" cy="96900"/>
            </a:xfrm>
            <a:custGeom>
              <a:avLst/>
              <a:gdLst/>
              <a:ahLst/>
              <a:cxnLst/>
              <a:rect l="l" t="t" r="r" b="b"/>
              <a:pathLst>
                <a:path w="120000" h="120000" extrusionOk="0">
                  <a:moveTo>
                    <a:pt x="120000" y="60000"/>
                  </a:moveTo>
                  <a:cubicBezTo>
                    <a:pt x="120000" y="26666"/>
                    <a:pt x="93333" y="0"/>
                    <a:pt x="60000" y="0"/>
                  </a:cubicBezTo>
                  <a:cubicBezTo>
                    <a:pt x="26666" y="0"/>
                    <a:pt x="0" y="26666"/>
                    <a:pt x="0" y="60000"/>
                  </a:cubicBezTo>
                  <a:cubicBezTo>
                    <a:pt x="0" y="93333"/>
                    <a:pt x="26666" y="120000"/>
                    <a:pt x="60000" y="120000"/>
                  </a:cubicBezTo>
                  <a:cubicBezTo>
                    <a:pt x="93333" y="120000"/>
                    <a:pt x="120000" y="93333"/>
                    <a:pt x="120000" y="60000"/>
                  </a:cubicBezTo>
                  <a:close/>
                  <a:moveTo>
                    <a:pt x="33333" y="60000"/>
                  </a:moveTo>
                  <a:cubicBezTo>
                    <a:pt x="33333" y="46666"/>
                    <a:pt x="46666" y="33333"/>
                    <a:pt x="60000" y="33333"/>
                  </a:cubicBezTo>
                  <a:cubicBezTo>
                    <a:pt x="80000" y="33333"/>
                    <a:pt x="86666" y="46666"/>
                    <a:pt x="86666" y="60000"/>
                  </a:cubicBezTo>
                  <a:cubicBezTo>
                    <a:pt x="86666" y="73333"/>
                    <a:pt x="80000" y="86666"/>
                    <a:pt x="60000" y="86666"/>
                  </a:cubicBezTo>
                  <a:cubicBezTo>
                    <a:pt x="46666" y="86666"/>
                    <a:pt x="33333" y="73333"/>
                    <a:pt x="33333"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4" name="Google Shape;274;p14"/>
            <p:cNvSpPr/>
            <p:nvPr/>
          </p:nvSpPr>
          <p:spPr>
            <a:xfrm>
              <a:off x="6635750" y="2417763"/>
              <a:ext cx="27000" cy="300000"/>
            </a:xfrm>
            <a:custGeom>
              <a:avLst/>
              <a:gdLst/>
              <a:ahLst/>
              <a:cxnLst/>
              <a:rect l="l" t="t" r="r" b="b"/>
              <a:pathLst>
                <a:path w="120000" h="120000" extrusionOk="0">
                  <a:moveTo>
                    <a:pt x="0" y="6428"/>
                  </a:moveTo>
                  <a:cubicBezTo>
                    <a:pt x="0" y="113571"/>
                    <a:pt x="0" y="113571"/>
                    <a:pt x="0" y="113571"/>
                  </a:cubicBezTo>
                  <a:cubicBezTo>
                    <a:pt x="0" y="115714"/>
                    <a:pt x="24000" y="119999"/>
                    <a:pt x="48000" y="119999"/>
                  </a:cubicBezTo>
                  <a:cubicBezTo>
                    <a:pt x="72000" y="119999"/>
                    <a:pt x="120000" y="115714"/>
                    <a:pt x="120000" y="113571"/>
                  </a:cubicBezTo>
                  <a:cubicBezTo>
                    <a:pt x="120000" y="6428"/>
                    <a:pt x="120000" y="6428"/>
                    <a:pt x="120000" y="6428"/>
                  </a:cubicBezTo>
                  <a:cubicBezTo>
                    <a:pt x="120000" y="2142"/>
                    <a:pt x="72000" y="0"/>
                    <a:pt x="48000" y="0"/>
                  </a:cubicBezTo>
                  <a:cubicBezTo>
                    <a:pt x="24000" y="0"/>
                    <a:pt x="0" y="2142"/>
                    <a:pt x="0" y="642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5" name="Google Shape;275;p14"/>
            <p:cNvSpPr/>
            <p:nvPr/>
          </p:nvSpPr>
          <p:spPr>
            <a:xfrm>
              <a:off x="7218363" y="2325688"/>
              <a:ext cx="444600" cy="441300"/>
            </a:xfrm>
            <a:custGeom>
              <a:avLst/>
              <a:gdLst/>
              <a:ahLst/>
              <a:cxnLst/>
              <a:rect l="l" t="t" r="r" b="b"/>
              <a:pathLst>
                <a:path w="120000" h="120000" extrusionOk="0">
                  <a:moveTo>
                    <a:pt x="89638" y="112682"/>
                  </a:moveTo>
                  <a:cubicBezTo>
                    <a:pt x="89638" y="112682"/>
                    <a:pt x="89638" y="112682"/>
                    <a:pt x="89638" y="112682"/>
                  </a:cubicBezTo>
                  <a:cubicBezTo>
                    <a:pt x="89638" y="112682"/>
                    <a:pt x="89638" y="112682"/>
                    <a:pt x="89638" y="112682"/>
                  </a:cubicBezTo>
                  <a:cubicBezTo>
                    <a:pt x="106987" y="100975"/>
                    <a:pt x="119999" y="81951"/>
                    <a:pt x="119999" y="60000"/>
                  </a:cubicBezTo>
                  <a:cubicBezTo>
                    <a:pt x="119999" y="26341"/>
                    <a:pt x="92530" y="0"/>
                    <a:pt x="59277" y="0"/>
                  </a:cubicBezTo>
                  <a:cubicBezTo>
                    <a:pt x="56385" y="0"/>
                    <a:pt x="53493" y="0"/>
                    <a:pt x="50602" y="1463"/>
                  </a:cubicBezTo>
                  <a:cubicBezTo>
                    <a:pt x="50602" y="1463"/>
                    <a:pt x="50602" y="1463"/>
                    <a:pt x="50602" y="1463"/>
                  </a:cubicBezTo>
                  <a:cubicBezTo>
                    <a:pt x="50602" y="1463"/>
                    <a:pt x="50602" y="1463"/>
                    <a:pt x="50602" y="1463"/>
                  </a:cubicBezTo>
                  <a:cubicBezTo>
                    <a:pt x="21686" y="5853"/>
                    <a:pt x="0" y="30731"/>
                    <a:pt x="0" y="60000"/>
                  </a:cubicBezTo>
                  <a:cubicBezTo>
                    <a:pt x="0" y="93658"/>
                    <a:pt x="27469" y="120000"/>
                    <a:pt x="59277" y="120000"/>
                  </a:cubicBezTo>
                  <a:cubicBezTo>
                    <a:pt x="70843" y="120000"/>
                    <a:pt x="80963" y="117073"/>
                    <a:pt x="89638" y="112682"/>
                  </a:cubicBezTo>
                  <a:close/>
                  <a:moveTo>
                    <a:pt x="59277" y="7317"/>
                  </a:moveTo>
                  <a:cubicBezTo>
                    <a:pt x="88192" y="7317"/>
                    <a:pt x="112771" y="30731"/>
                    <a:pt x="112771" y="60000"/>
                  </a:cubicBezTo>
                  <a:cubicBezTo>
                    <a:pt x="112771" y="79024"/>
                    <a:pt x="102650" y="95121"/>
                    <a:pt x="88192" y="103902"/>
                  </a:cubicBezTo>
                  <a:cubicBezTo>
                    <a:pt x="63614" y="58536"/>
                    <a:pt x="63614" y="58536"/>
                    <a:pt x="63614" y="58536"/>
                  </a:cubicBezTo>
                  <a:cubicBezTo>
                    <a:pt x="54939" y="7317"/>
                    <a:pt x="54939" y="7317"/>
                    <a:pt x="54939" y="7317"/>
                  </a:cubicBezTo>
                  <a:cubicBezTo>
                    <a:pt x="56385" y="7317"/>
                    <a:pt x="57831" y="7317"/>
                    <a:pt x="59277" y="7317"/>
                  </a:cubicBezTo>
                  <a:close/>
                  <a:moveTo>
                    <a:pt x="47710" y="8780"/>
                  </a:moveTo>
                  <a:cubicBezTo>
                    <a:pt x="56385" y="57073"/>
                    <a:pt x="56385" y="57073"/>
                    <a:pt x="56385" y="57073"/>
                  </a:cubicBezTo>
                  <a:cubicBezTo>
                    <a:pt x="7228" y="57073"/>
                    <a:pt x="7228" y="57073"/>
                    <a:pt x="7228" y="57073"/>
                  </a:cubicBezTo>
                  <a:cubicBezTo>
                    <a:pt x="10120" y="33658"/>
                    <a:pt x="26024" y="14634"/>
                    <a:pt x="47710" y="8780"/>
                  </a:cubicBezTo>
                  <a:close/>
                  <a:moveTo>
                    <a:pt x="7228" y="64390"/>
                  </a:moveTo>
                  <a:cubicBezTo>
                    <a:pt x="57831" y="64390"/>
                    <a:pt x="57831" y="64390"/>
                    <a:pt x="57831" y="64390"/>
                  </a:cubicBezTo>
                  <a:cubicBezTo>
                    <a:pt x="82409" y="108292"/>
                    <a:pt x="82409" y="108292"/>
                    <a:pt x="82409" y="108292"/>
                  </a:cubicBezTo>
                  <a:cubicBezTo>
                    <a:pt x="75180" y="111219"/>
                    <a:pt x="67951" y="112682"/>
                    <a:pt x="59277" y="112682"/>
                  </a:cubicBezTo>
                  <a:cubicBezTo>
                    <a:pt x="31807" y="112682"/>
                    <a:pt x="10120" y="90731"/>
                    <a:pt x="7228" y="6439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6" name="Google Shape;276;p14"/>
            <p:cNvSpPr/>
            <p:nvPr/>
          </p:nvSpPr>
          <p:spPr>
            <a:xfrm>
              <a:off x="6550025" y="2005013"/>
              <a:ext cx="1465200" cy="1120800"/>
            </a:xfrm>
            <a:custGeom>
              <a:avLst/>
              <a:gdLst/>
              <a:ahLst/>
              <a:cxnLst/>
              <a:rect l="l" t="t" r="r" b="b"/>
              <a:pathLst>
                <a:path w="120000" h="120000" extrusionOk="0">
                  <a:moveTo>
                    <a:pt x="110364" y="0"/>
                  </a:moveTo>
                  <a:cubicBezTo>
                    <a:pt x="45109" y="0"/>
                    <a:pt x="45109" y="0"/>
                    <a:pt x="45109" y="0"/>
                  </a:cubicBezTo>
                  <a:cubicBezTo>
                    <a:pt x="45109" y="2870"/>
                    <a:pt x="45109" y="2870"/>
                    <a:pt x="45109" y="2870"/>
                  </a:cubicBezTo>
                  <a:cubicBezTo>
                    <a:pt x="110364" y="2870"/>
                    <a:pt x="110364" y="2870"/>
                    <a:pt x="110364" y="2870"/>
                  </a:cubicBezTo>
                  <a:cubicBezTo>
                    <a:pt x="114306" y="2870"/>
                    <a:pt x="117810" y="7464"/>
                    <a:pt x="117810" y="12631"/>
                  </a:cubicBezTo>
                  <a:cubicBezTo>
                    <a:pt x="117810" y="107942"/>
                    <a:pt x="117810" y="107942"/>
                    <a:pt x="117810" y="107942"/>
                  </a:cubicBezTo>
                  <a:cubicBezTo>
                    <a:pt x="117810" y="113110"/>
                    <a:pt x="114306" y="117129"/>
                    <a:pt x="110364" y="117129"/>
                  </a:cubicBezTo>
                  <a:cubicBezTo>
                    <a:pt x="9635" y="117129"/>
                    <a:pt x="9635" y="117129"/>
                    <a:pt x="9635" y="117129"/>
                  </a:cubicBezTo>
                  <a:cubicBezTo>
                    <a:pt x="5693" y="117129"/>
                    <a:pt x="2189" y="113110"/>
                    <a:pt x="2189" y="107942"/>
                  </a:cubicBezTo>
                  <a:cubicBezTo>
                    <a:pt x="2627" y="12631"/>
                    <a:pt x="2627" y="12631"/>
                    <a:pt x="2627" y="12631"/>
                  </a:cubicBezTo>
                  <a:cubicBezTo>
                    <a:pt x="2627" y="7464"/>
                    <a:pt x="5693" y="2870"/>
                    <a:pt x="9635" y="2870"/>
                  </a:cubicBezTo>
                  <a:cubicBezTo>
                    <a:pt x="24525" y="2870"/>
                    <a:pt x="24525" y="2870"/>
                    <a:pt x="24525" y="2870"/>
                  </a:cubicBezTo>
                  <a:cubicBezTo>
                    <a:pt x="23649" y="2296"/>
                    <a:pt x="22773" y="1722"/>
                    <a:pt x="22335" y="0"/>
                  </a:cubicBezTo>
                  <a:cubicBezTo>
                    <a:pt x="9635" y="0"/>
                    <a:pt x="9635" y="0"/>
                    <a:pt x="9635" y="0"/>
                  </a:cubicBezTo>
                  <a:cubicBezTo>
                    <a:pt x="4379" y="0"/>
                    <a:pt x="437" y="5741"/>
                    <a:pt x="437" y="12631"/>
                  </a:cubicBezTo>
                  <a:cubicBezTo>
                    <a:pt x="0" y="107942"/>
                    <a:pt x="0" y="107942"/>
                    <a:pt x="0" y="107942"/>
                  </a:cubicBezTo>
                  <a:cubicBezTo>
                    <a:pt x="0" y="107942"/>
                    <a:pt x="0" y="107942"/>
                    <a:pt x="0" y="107942"/>
                  </a:cubicBezTo>
                  <a:cubicBezTo>
                    <a:pt x="0" y="114832"/>
                    <a:pt x="4379" y="119999"/>
                    <a:pt x="9635" y="119999"/>
                  </a:cubicBezTo>
                  <a:cubicBezTo>
                    <a:pt x="110364" y="119999"/>
                    <a:pt x="110364" y="119999"/>
                    <a:pt x="110364" y="119999"/>
                  </a:cubicBezTo>
                  <a:cubicBezTo>
                    <a:pt x="115620" y="119999"/>
                    <a:pt x="120000" y="114832"/>
                    <a:pt x="120000" y="107942"/>
                  </a:cubicBezTo>
                  <a:cubicBezTo>
                    <a:pt x="120000" y="12631"/>
                    <a:pt x="120000" y="12631"/>
                    <a:pt x="120000" y="12631"/>
                  </a:cubicBezTo>
                  <a:cubicBezTo>
                    <a:pt x="120000" y="5741"/>
                    <a:pt x="115620" y="0"/>
                    <a:pt x="11036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7" name="Google Shape;277;p14"/>
            <p:cNvSpPr/>
            <p:nvPr/>
          </p:nvSpPr>
          <p:spPr>
            <a:xfrm>
              <a:off x="6545263" y="855663"/>
              <a:ext cx="765300" cy="1444500"/>
            </a:xfrm>
            <a:custGeom>
              <a:avLst/>
              <a:gdLst/>
              <a:ahLst/>
              <a:cxnLst/>
              <a:rect l="l" t="t" r="r" b="b"/>
              <a:pathLst>
                <a:path w="120000" h="120000" extrusionOk="0">
                  <a:moveTo>
                    <a:pt x="83076" y="44609"/>
                  </a:moveTo>
                  <a:cubicBezTo>
                    <a:pt x="91468" y="44609"/>
                    <a:pt x="91468" y="44609"/>
                    <a:pt x="91468" y="44609"/>
                  </a:cubicBezTo>
                  <a:cubicBezTo>
                    <a:pt x="93146" y="44609"/>
                    <a:pt x="93986" y="44163"/>
                    <a:pt x="93986" y="43271"/>
                  </a:cubicBezTo>
                  <a:cubicBezTo>
                    <a:pt x="93986" y="0"/>
                    <a:pt x="93986" y="0"/>
                    <a:pt x="93986" y="0"/>
                  </a:cubicBezTo>
                  <a:cubicBezTo>
                    <a:pt x="89790" y="0"/>
                    <a:pt x="89790" y="0"/>
                    <a:pt x="89790" y="0"/>
                  </a:cubicBezTo>
                  <a:cubicBezTo>
                    <a:pt x="89790" y="42379"/>
                    <a:pt x="89790" y="42379"/>
                    <a:pt x="89790" y="42379"/>
                  </a:cubicBezTo>
                  <a:cubicBezTo>
                    <a:pt x="79720" y="42379"/>
                    <a:pt x="79720" y="42379"/>
                    <a:pt x="79720" y="42379"/>
                  </a:cubicBezTo>
                  <a:cubicBezTo>
                    <a:pt x="78881" y="42379"/>
                    <a:pt x="78881" y="42379"/>
                    <a:pt x="78881" y="42379"/>
                  </a:cubicBezTo>
                  <a:cubicBezTo>
                    <a:pt x="17622" y="42379"/>
                    <a:pt x="17622" y="42379"/>
                    <a:pt x="17622" y="42379"/>
                  </a:cubicBezTo>
                  <a:cubicBezTo>
                    <a:pt x="17622" y="42379"/>
                    <a:pt x="16783" y="42379"/>
                    <a:pt x="16783" y="42379"/>
                  </a:cubicBezTo>
                  <a:cubicBezTo>
                    <a:pt x="4195" y="42379"/>
                    <a:pt x="4195" y="42379"/>
                    <a:pt x="4195" y="42379"/>
                  </a:cubicBezTo>
                  <a:cubicBezTo>
                    <a:pt x="4195" y="0"/>
                    <a:pt x="4195" y="0"/>
                    <a:pt x="4195" y="0"/>
                  </a:cubicBezTo>
                  <a:cubicBezTo>
                    <a:pt x="0" y="0"/>
                    <a:pt x="0" y="0"/>
                    <a:pt x="0" y="0"/>
                  </a:cubicBezTo>
                  <a:cubicBezTo>
                    <a:pt x="0" y="43271"/>
                    <a:pt x="0" y="43271"/>
                    <a:pt x="0" y="43271"/>
                  </a:cubicBezTo>
                  <a:cubicBezTo>
                    <a:pt x="0" y="44163"/>
                    <a:pt x="839" y="44609"/>
                    <a:pt x="2517" y="44609"/>
                  </a:cubicBezTo>
                  <a:cubicBezTo>
                    <a:pt x="15104" y="44609"/>
                    <a:pt x="15104" y="44609"/>
                    <a:pt x="15104" y="44609"/>
                  </a:cubicBezTo>
                  <a:cubicBezTo>
                    <a:pt x="5034" y="63345"/>
                    <a:pt x="5034" y="63345"/>
                    <a:pt x="5034" y="63345"/>
                  </a:cubicBezTo>
                  <a:cubicBezTo>
                    <a:pt x="3356" y="66468"/>
                    <a:pt x="1678" y="70037"/>
                    <a:pt x="1678" y="73605"/>
                  </a:cubicBezTo>
                  <a:cubicBezTo>
                    <a:pt x="1678" y="84758"/>
                    <a:pt x="1678" y="84758"/>
                    <a:pt x="1678" y="84758"/>
                  </a:cubicBezTo>
                  <a:cubicBezTo>
                    <a:pt x="1678" y="88327"/>
                    <a:pt x="7552" y="91003"/>
                    <a:pt x="14265" y="91003"/>
                  </a:cubicBezTo>
                  <a:cubicBezTo>
                    <a:pt x="22657" y="91003"/>
                    <a:pt x="22657" y="91003"/>
                    <a:pt x="22657" y="91003"/>
                  </a:cubicBezTo>
                  <a:cubicBezTo>
                    <a:pt x="23496" y="93234"/>
                    <a:pt x="26853" y="94572"/>
                    <a:pt x="31048" y="94572"/>
                  </a:cubicBezTo>
                  <a:cubicBezTo>
                    <a:pt x="42797" y="94572"/>
                    <a:pt x="42797" y="94572"/>
                    <a:pt x="42797" y="94572"/>
                  </a:cubicBezTo>
                  <a:cubicBezTo>
                    <a:pt x="43636" y="96802"/>
                    <a:pt x="46993" y="98141"/>
                    <a:pt x="51188" y="98141"/>
                  </a:cubicBezTo>
                  <a:cubicBezTo>
                    <a:pt x="62937" y="98141"/>
                    <a:pt x="62937" y="98141"/>
                    <a:pt x="62937" y="98141"/>
                  </a:cubicBezTo>
                  <a:cubicBezTo>
                    <a:pt x="62937" y="113308"/>
                    <a:pt x="62937" y="113308"/>
                    <a:pt x="62937" y="113308"/>
                  </a:cubicBezTo>
                  <a:cubicBezTo>
                    <a:pt x="62937" y="116877"/>
                    <a:pt x="67972" y="120000"/>
                    <a:pt x="74685" y="120000"/>
                  </a:cubicBezTo>
                  <a:cubicBezTo>
                    <a:pt x="82237" y="120000"/>
                    <a:pt x="87272" y="116877"/>
                    <a:pt x="87272" y="113308"/>
                  </a:cubicBezTo>
                  <a:cubicBezTo>
                    <a:pt x="87272" y="74498"/>
                    <a:pt x="87272" y="74498"/>
                    <a:pt x="87272" y="74498"/>
                  </a:cubicBezTo>
                  <a:cubicBezTo>
                    <a:pt x="101538" y="81189"/>
                    <a:pt x="101538" y="81189"/>
                    <a:pt x="101538" y="81189"/>
                  </a:cubicBezTo>
                  <a:cubicBezTo>
                    <a:pt x="105734" y="82973"/>
                    <a:pt x="111608" y="82973"/>
                    <a:pt x="115804" y="80743"/>
                  </a:cubicBezTo>
                  <a:cubicBezTo>
                    <a:pt x="119160" y="78959"/>
                    <a:pt x="120000" y="75836"/>
                    <a:pt x="116643" y="74052"/>
                  </a:cubicBezTo>
                  <a:cubicBezTo>
                    <a:pt x="115804" y="72713"/>
                    <a:pt x="93986" y="53085"/>
                    <a:pt x="83076" y="44609"/>
                  </a:cubicBezTo>
                  <a:close/>
                  <a:moveTo>
                    <a:pt x="112447" y="79405"/>
                  </a:moveTo>
                  <a:cubicBezTo>
                    <a:pt x="110769" y="80297"/>
                    <a:pt x="106573" y="80297"/>
                    <a:pt x="104895" y="79405"/>
                  </a:cubicBezTo>
                  <a:cubicBezTo>
                    <a:pt x="86433" y="71375"/>
                    <a:pt x="86433" y="71375"/>
                    <a:pt x="86433" y="71375"/>
                  </a:cubicBezTo>
                  <a:cubicBezTo>
                    <a:pt x="85594" y="70929"/>
                    <a:pt x="84755" y="70929"/>
                    <a:pt x="84755" y="70929"/>
                  </a:cubicBezTo>
                  <a:cubicBezTo>
                    <a:pt x="83916" y="71375"/>
                    <a:pt x="83076" y="71375"/>
                    <a:pt x="83076" y="71821"/>
                  </a:cubicBezTo>
                  <a:cubicBezTo>
                    <a:pt x="83076" y="113308"/>
                    <a:pt x="83076" y="113308"/>
                    <a:pt x="83076" y="113308"/>
                  </a:cubicBezTo>
                  <a:cubicBezTo>
                    <a:pt x="83076" y="115539"/>
                    <a:pt x="79720" y="117769"/>
                    <a:pt x="74685" y="117769"/>
                  </a:cubicBezTo>
                  <a:cubicBezTo>
                    <a:pt x="70489" y="117769"/>
                    <a:pt x="67132" y="115539"/>
                    <a:pt x="67132" y="113308"/>
                  </a:cubicBezTo>
                  <a:cubicBezTo>
                    <a:pt x="67132" y="86542"/>
                    <a:pt x="67132" y="86542"/>
                    <a:pt x="67132" y="86542"/>
                  </a:cubicBezTo>
                  <a:cubicBezTo>
                    <a:pt x="67132" y="85650"/>
                    <a:pt x="66293" y="85204"/>
                    <a:pt x="64615" y="85204"/>
                  </a:cubicBezTo>
                  <a:cubicBezTo>
                    <a:pt x="63776" y="85204"/>
                    <a:pt x="62937" y="85650"/>
                    <a:pt x="62937" y="86542"/>
                  </a:cubicBezTo>
                  <a:cubicBezTo>
                    <a:pt x="62937" y="95910"/>
                    <a:pt x="62937" y="95910"/>
                    <a:pt x="62937" y="95910"/>
                  </a:cubicBezTo>
                  <a:cubicBezTo>
                    <a:pt x="51188" y="95910"/>
                    <a:pt x="51188" y="95910"/>
                    <a:pt x="51188" y="95910"/>
                  </a:cubicBezTo>
                  <a:cubicBezTo>
                    <a:pt x="48671" y="95910"/>
                    <a:pt x="46993" y="95018"/>
                    <a:pt x="46993" y="93680"/>
                  </a:cubicBezTo>
                  <a:cubicBezTo>
                    <a:pt x="46993" y="86542"/>
                    <a:pt x="46993" y="86542"/>
                    <a:pt x="46993" y="86542"/>
                  </a:cubicBezTo>
                  <a:cubicBezTo>
                    <a:pt x="46993" y="85650"/>
                    <a:pt x="46153" y="85204"/>
                    <a:pt x="44475" y="85204"/>
                  </a:cubicBezTo>
                  <a:cubicBezTo>
                    <a:pt x="43636" y="85204"/>
                    <a:pt x="42797" y="85650"/>
                    <a:pt x="42797" y="86542"/>
                  </a:cubicBezTo>
                  <a:cubicBezTo>
                    <a:pt x="42797" y="92342"/>
                    <a:pt x="42797" y="92342"/>
                    <a:pt x="42797" y="92342"/>
                  </a:cubicBezTo>
                  <a:cubicBezTo>
                    <a:pt x="31048" y="92342"/>
                    <a:pt x="31048" y="92342"/>
                    <a:pt x="31048" y="92342"/>
                  </a:cubicBezTo>
                  <a:cubicBezTo>
                    <a:pt x="28531" y="92342"/>
                    <a:pt x="26853" y="91449"/>
                    <a:pt x="26853" y="90111"/>
                  </a:cubicBezTo>
                  <a:cubicBezTo>
                    <a:pt x="26853" y="82973"/>
                    <a:pt x="26853" y="82973"/>
                    <a:pt x="26853" y="82973"/>
                  </a:cubicBezTo>
                  <a:cubicBezTo>
                    <a:pt x="26853" y="82081"/>
                    <a:pt x="25174" y="81635"/>
                    <a:pt x="24335" y="81635"/>
                  </a:cubicBezTo>
                  <a:cubicBezTo>
                    <a:pt x="23496" y="81635"/>
                    <a:pt x="22657" y="82081"/>
                    <a:pt x="22657" y="82973"/>
                  </a:cubicBezTo>
                  <a:cubicBezTo>
                    <a:pt x="22657" y="88773"/>
                    <a:pt x="22657" y="88773"/>
                    <a:pt x="22657" y="88773"/>
                  </a:cubicBezTo>
                  <a:cubicBezTo>
                    <a:pt x="14265" y="88773"/>
                    <a:pt x="14265" y="88773"/>
                    <a:pt x="14265" y="88773"/>
                  </a:cubicBezTo>
                  <a:cubicBezTo>
                    <a:pt x="10069" y="88773"/>
                    <a:pt x="5874" y="86988"/>
                    <a:pt x="5874" y="84758"/>
                  </a:cubicBezTo>
                  <a:cubicBezTo>
                    <a:pt x="5874" y="73605"/>
                    <a:pt x="5874" y="73605"/>
                    <a:pt x="5874" y="73605"/>
                  </a:cubicBezTo>
                  <a:cubicBezTo>
                    <a:pt x="5874" y="70037"/>
                    <a:pt x="6713" y="66914"/>
                    <a:pt x="8391" y="63791"/>
                  </a:cubicBezTo>
                  <a:cubicBezTo>
                    <a:pt x="19300" y="44609"/>
                    <a:pt x="19300" y="44609"/>
                    <a:pt x="19300" y="44609"/>
                  </a:cubicBezTo>
                  <a:cubicBezTo>
                    <a:pt x="78041" y="44609"/>
                    <a:pt x="78041" y="44609"/>
                    <a:pt x="78041" y="44609"/>
                  </a:cubicBezTo>
                  <a:cubicBezTo>
                    <a:pt x="88111" y="52193"/>
                    <a:pt x="113286" y="74944"/>
                    <a:pt x="113286" y="74944"/>
                  </a:cubicBezTo>
                  <a:cubicBezTo>
                    <a:pt x="113286" y="74944"/>
                    <a:pt x="113286" y="74944"/>
                    <a:pt x="113286" y="74944"/>
                  </a:cubicBezTo>
                  <a:cubicBezTo>
                    <a:pt x="114965" y="76282"/>
                    <a:pt x="114965" y="78066"/>
                    <a:pt x="112447" y="7940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278"/>
        <p:cNvGrpSpPr/>
        <p:nvPr/>
      </p:nvGrpSpPr>
      <p:grpSpPr>
        <a:xfrm>
          <a:off x="0" y="0"/>
          <a:ext cx="0" cy="0"/>
          <a:chOff x="0" y="0"/>
          <a:chExt cx="0" cy="0"/>
        </a:xfrm>
      </p:grpSpPr>
      <p:sp>
        <p:nvSpPr>
          <p:cNvPr id="279" name="Google Shape;279;p15"/>
          <p:cNvSpPr/>
          <p:nvPr/>
        </p:nvSpPr>
        <p:spPr>
          <a:xfrm>
            <a:off x="0" y="0"/>
            <a:ext cx="9144000" cy="5143500"/>
          </a:xfrm>
          <a:prstGeom prst="frame">
            <a:avLst>
              <a:gd name="adj1" fmla="val 4376"/>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5"/>
          <p:cNvSpPr txBox="1">
            <a:spLocks noGrp="1"/>
          </p:cNvSpPr>
          <p:nvPr>
            <p:ph type="ctrTitle"/>
          </p:nvPr>
        </p:nvSpPr>
        <p:spPr>
          <a:xfrm>
            <a:off x="2626350" y="1888150"/>
            <a:ext cx="3891300" cy="1159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FFFFFF"/>
              </a:buClr>
              <a:buSzPts val="4000"/>
              <a:buNone/>
              <a:defRPr sz="4000">
                <a:solidFill>
                  <a:srgbClr val="FFFFFF"/>
                </a:solidFill>
              </a:defRPr>
            </a:lvl1pPr>
            <a:lvl2pPr lvl="1" algn="ctr" rtl="0">
              <a:spcBef>
                <a:spcPts val="0"/>
              </a:spcBef>
              <a:spcAft>
                <a:spcPts val="0"/>
              </a:spcAft>
              <a:buClr>
                <a:srgbClr val="FFFFFF"/>
              </a:buClr>
              <a:buSzPts val="4000"/>
              <a:buNone/>
              <a:defRPr sz="4000">
                <a:solidFill>
                  <a:srgbClr val="FFFFFF"/>
                </a:solidFill>
              </a:defRPr>
            </a:lvl2pPr>
            <a:lvl3pPr lvl="2" algn="ctr" rtl="0">
              <a:spcBef>
                <a:spcPts val="0"/>
              </a:spcBef>
              <a:spcAft>
                <a:spcPts val="0"/>
              </a:spcAft>
              <a:buClr>
                <a:srgbClr val="FFFFFF"/>
              </a:buClr>
              <a:buSzPts val="4000"/>
              <a:buNone/>
              <a:defRPr sz="4000">
                <a:solidFill>
                  <a:srgbClr val="FFFFFF"/>
                </a:solidFill>
              </a:defRPr>
            </a:lvl3pPr>
            <a:lvl4pPr lvl="3" algn="ctr" rtl="0">
              <a:spcBef>
                <a:spcPts val="0"/>
              </a:spcBef>
              <a:spcAft>
                <a:spcPts val="0"/>
              </a:spcAft>
              <a:buClr>
                <a:srgbClr val="FFFFFF"/>
              </a:buClr>
              <a:buSzPts val="4000"/>
              <a:buNone/>
              <a:defRPr sz="4000">
                <a:solidFill>
                  <a:srgbClr val="FFFFFF"/>
                </a:solidFill>
              </a:defRPr>
            </a:lvl4pPr>
            <a:lvl5pPr lvl="4" algn="ctr" rtl="0">
              <a:spcBef>
                <a:spcPts val="0"/>
              </a:spcBef>
              <a:spcAft>
                <a:spcPts val="0"/>
              </a:spcAft>
              <a:buClr>
                <a:srgbClr val="FFFFFF"/>
              </a:buClr>
              <a:buSzPts val="4000"/>
              <a:buNone/>
              <a:defRPr sz="4000">
                <a:solidFill>
                  <a:srgbClr val="FFFFFF"/>
                </a:solidFill>
              </a:defRPr>
            </a:lvl5pPr>
            <a:lvl6pPr lvl="5" algn="ctr" rtl="0">
              <a:spcBef>
                <a:spcPts val="0"/>
              </a:spcBef>
              <a:spcAft>
                <a:spcPts val="0"/>
              </a:spcAft>
              <a:buClr>
                <a:srgbClr val="FFFFFF"/>
              </a:buClr>
              <a:buSzPts val="4000"/>
              <a:buNone/>
              <a:defRPr sz="4000">
                <a:solidFill>
                  <a:srgbClr val="FFFFFF"/>
                </a:solidFill>
              </a:defRPr>
            </a:lvl6pPr>
            <a:lvl7pPr lvl="6" algn="ctr" rtl="0">
              <a:spcBef>
                <a:spcPts val="0"/>
              </a:spcBef>
              <a:spcAft>
                <a:spcPts val="0"/>
              </a:spcAft>
              <a:buClr>
                <a:srgbClr val="FFFFFF"/>
              </a:buClr>
              <a:buSzPts val="4000"/>
              <a:buNone/>
              <a:defRPr sz="4000">
                <a:solidFill>
                  <a:srgbClr val="FFFFFF"/>
                </a:solidFill>
              </a:defRPr>
            </a:lvl7pPr>
            <a:lvl8pPr lvl="7" algn="ctr" rtl="0">
              <a:spcBef>
                <a:spcPts val="0"/>
              </a:spcBef>
              <a:spcAft>
                <a:spcPts val="0"/>
              </a:spcAft>
              <a:buClr>
                <a:srgbClr val="FFFFFF"/>
              </a:buClr>
              <a:buSzPts val="4000"/>
              <a:buNone/>
              <a:defRPr sz="4000">
                <a:solidFill>
                  <a:srgbClr val="FFFFFF"/>
                </a:solidFill>
              </a:defRPr>
            </a:lvl8pPr>
            <a:lvl9pPr lvl="8" algn="ctr" rtl="0">
              <a:spcBef>
                <a:spcPts val="0"/>
              </a:spcBef>
              <a:spcAft>
                <a:spcPts val="0"/>
              </a:spcAft>
              <a:buClr>
                <a:srgbClr val="FFFFFF"/>
              </a:buClr>
              <a:buSzPts val="4000"/>
              <a:buNone/>
              <a:defRPr sz="4000">
                <a:solidFill>
                  <a:srgbClr val="FFFFFF"/>
                </a:solidFill>
              </a:defRPr>
            </a:lvl9pPr>
          </a:lstStyle>
          <a:p>
            <a:endParaRPr/>
          </a:p>
        </p:txBody>
      </p:sp>
      <p:sp>
        <p:nvSpPr>
          <p:cNvPr id="281" name="Google Shape;281;p15"/>
          <p:cNvSpPr txBox="1">
            <a:spLocks noGrp="1"/>
          </p:cNvSpPr>
          <p:nvPr>
            <p:ph type="subTitle" idx="1"/>
          </p:nvPr>
        </p:nvSpPr>
        <p:spPr>
          <a:xfrm>
            <a:off x="2626350" y="3144854"/>
            <a:ext cx="3891300" cy="78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000000"/>
              </a:buClr>
              <a:buSzPts val="2400"/>
              <a:buNone/>
              <a:defRPr>
                <a:solidFill>
                  <a:srgbClr val="000000"/>
                </a:solidFill>
              </a:defRPr>
            </a:lvl1pPr>
            <a:lvl2pPr lvl="1" algn="ctr" rtl="0">
              <a:spcBef>
                <a:spcPts val="0"/>
              </a:spcBef>
              <a:spcAft>
                <a:spcPts val="0"/>
              </a:spcAft>
              <a:buClr>
                <a:srgbClr val="000000"/>
              </a:buClr>
              <a:buSzPts val="3000"/>
              <a:buNone/>
              <a:defRPr sz="3000">
                <a:solidFill>
                  <a:srgbClr val="000000"/>
                </a:solidFill>
              </a:defRPr>
            </a:lvl2pPr>
            <a:lvl3pPr lvl="2" algn="ctr" rtl="0">
              <a:spcBef>
                <a:spcPts val="0"/>
              </a:spcBef>
              <a:spcAft>
                <a:spcPts val="0"/>
              </a:spcAft>
              <a:buClr>
                <a:srgbClr val="000000"/>
              </a:buClr>
              <a:buSzPts val="3000"/>
              <a:buNone/>
              <a:defRPr sz="3000">
                <a:solidFill>
                  <a:srgbClr val="000000"/>
                </a:solidFill>
              </a:defRPr>
            </a:lvl3pPr>
            <a:lvl4pPr lvl="3" algn="ctr" rtl="0">
              <a:spcBef>
                <a:spcPts val="0"/>
              </a:spcBef>
              <a:spcAft>
                <a:spcPts val="0"/>
              </a:spcAft>
              <a:buClr>
                <a:srgbClr val="000000"/>
              </a:buClr>
              <a:buSzPts val="3000"/>
              <a:buNone/>
              <a:defRPr sz="3000">
                <a:solidFill>
                  <a:srgbClr val="000000"/>
                </a:solidFill>
              </a:defRPr>
            </a:lvl4pPr>
            <a:lvl5pPr lvl="4" algn="ctr" rtl="0">
              <a:spcBef>
                <a:spcPts val="0"/>
              </a:spcBef>
              <a:spcAft>
                <a:spcPts val="0"/>
              </a:spcAft>
              <a:buClr>
                <a:srgbClr val="000000"/>
              </a:buClr>
              <a:buSzPts val="3000"/>
              <a:buNone/>
              <a:defRPr sz="3000">
                <a:solidFill>
                  <a:srgbClr val="000000"/>
                </a:solidFill>
              </a:defRPr>
            </a:lvl5pPr>
            <a:lvl6pPr lvl="5" algn="ctr" rtl="0">
              <a:spcBef>
                <a:spcPts val="0"/>
              </a:spcBef>
              <a:spcAft>
                <a:spcPts val="0"/>
              </a:spcAft>
              <a:buClr>
                <a:srgbClr val="000000"/>
              </a:buClr>
              <a:buSzPts val="3000"/>
              <a:buNone/>
              <a:defRPr sz="3000">
                <a:solidFill>
                  <a:srgbClr val="000000"/>
                </a:solidFill>
              </a:defRPr>
            </a:lvl6pPr>
            <a:lvl7pPr lvl="6" algn="ctr" rtl="0">
              <a:spcBef>
                <a:spcPts val="0"/>
              </a:spcBef>
              <a:spcAft>
                <a:spcPts val="0"/>
              </a:spcAft>
              <a:buClr>
                <a:srgbClr val="000000"/>
              </a:buClr>
              <a:buSzPts val="3000"/>
              <a:buNone/>
              <a:defRPr sz="3000">
                <a:solidFill>
                  <a:srgbClr val="000000"/>
                </a:solidFill>
              </a:defRPr>
            </a:lvl7pPr>
            <a:lvl8pPr lvl="7" algn="ctr" rtl="0">
              <a:spcBef>
                <a:spcPts val="0"/>
              </a:spcBef>
              <a:spcAft>
                <a:spcPts val="0"/>
              </a:spcAft>
              <a:buClr>
                <a:srgbClr val="000000"/>
              </a:buClr>
              <a:buSzPts val="3000"/>
              <a:buNone/>
              <a:defRPr sz="3000">
                <a:solidFill>
                  <a:srgbClr val="000000"/>
                </a:solidFill>
              </a:defRPr>
            </a:lvl8pPr>
            <a:lvl9pPr lvl="8" algn="ctr" rtl="0">
              <a:spcBef>
                <a:spcPts val="0"/>
              </a:spcBef>
              <a:spcAft>
                <a:spcPts val="0"/>
              </a:spcAft>
              <a:buClr>
                <a:srgbClr val="000000"/>
              </a:buClr>
              <a:buSzPts val="3000"/>
              <a:buNone/>
              <a:defRPr sz="3000">
                <a:solidFill>
                  <a:srgbClr val="000000"/>
                </a:solidFill>
              </a:defRPr>
            </a:lvl9pPr>
          </a:lstStyle>
          <a:p>
            <a:endParaRPr/>
          </a:p>
        </p:txBody>
      </p:sp>
      <p:grpSp>
        <p:nvGrpSpPr>
          <p:cNvPr id="282" name="Google Shape;282;p15"/>
          <p:cNvGrpSpPr/>
          <p:nvPr/>
        </p:nvGrpSpPr>
        <p:grpSpPr>
          <a:xfrm rot="-5400000">
            <a:off x="7456019" y="290004"/>
            <a:ext cx="1223732" cy="2152215"/>
            <a:chOff x="4395788" y="4144963"/>
            <a:chExt cx="1058775" cy="1862100"/>
          </a:xfrm>
        </p:grpSpPr>
        <p:sp>
          <p:nvSpPr>
            <p:cNvPr id="283" name="Google Shape;283;p15"/>
            <p:cNvSpPr/>
            <p:nvPr/>
          </p:nvSpPr>
          <p:spPr>
            <a:xfrm>
              <a:off x="5224463" y="4338638"/>
              <a:ext cx="230100" cy="155700"/>
            </a:xfrm>
            <a:custGeom>
              <a:avLst/>
              <a:gdLst/>
              <a:ahLst/>
              <a:cxnLst/>
              <a:rect l="l" t="t" r="r" b="b"/>
              <a:pathLst>
                <a:path w="120000" h="120000" extrusionOk="0">
                  <a:moveTo>
                    <a:pt x="120000" y="41379"/>
                  </a:moveTo>
                  <a:cubicBezTo>
                    <a:pt x="120000" y="20689"/>
                    <a:pt x="108837" y="0"/>
                    <a:pt x="94883" y="0"/>
                  </a:cubicBezTo>
                  <a:cubicBezTo>
                    <a:pt x="50232" y="0"/>
                    <a:pt x="50232" y="0"/>
                    <a:pt x="50232" y="0"/>
                  </a:cubicBezTo>
                  <a:cubicBezTo>
                    <a:pt x="0" y="0"/>
                    <a:pt x="0" y="0"/>
                    <a:pt x="0" y="0"/>
                  </a:cubicBezTo>
                  <a:cubicBezTo>
                    <a:pt x="0" y="20689"/>
                    <a:pt x="0" y="20689"/>
                    <a:pt x="0" y="20689"/>
                  </a:cubicBezTo>
                  <a:cubicBezTo>
                    <a:pt x="41860" y="20689"/>
                    <a:pt x="41860" y="20689"/>
                    <a:pt x="41860" y="20689"/>
                  </a:cubicBezTo>
                  <a:cubicBezTo>
                    <a:pt x="41860" y="49655"/>
                    <a:pt x="41860" y="49655"/>
                    <a:pt x="41860" y="49655"/>
                  </a:cubicBezTo>
                  <a:cubicBezTo>
                    <a:pt x="0" y="49655"/>
                    <a:pt x="0" y="49655"/>
                    <a:pt x="0" y="49655"/>
                  </a:cubicBezTo>
                  <a:cubicBezTo>
                    <a:pt x="0" y="70344"/>
                    <a:pt x="0" y="70344"/>
                    <a:pt x="0" y="70344"/>
                  </a:cubicBezTo>
                  <a:cubicBezTo>
                    <a:pt x="41860" y="70344"/>
                    <a:pt x="41860" y="70344"/>
                    <a:pt x="41860" y="70344"/>
                  </a:cubicBezTo>
                  <a:cubicBezTo>
                    <a:pt x="41860" y="99310"/>
                    <a:pt x="41860" y="99310"/>
                    <a:pt x="41860" y="99310"/>
                  </a:cubicBezTo>
                  <a:cubicBezTo>
                    <a:pt x="0" y="99310"/>
                    <a:pt x="0" y="99310"/>
                    <a:pt x="0" y="99310"/>
                  </a:cubicBezTo>
                  <a:cubicBezTo>
                    <a:pt x="0" y="120000"/>
                    <a:pt x="0" y="120000"/>
                    <a:pt x="0" y="120000"/>
                  </a:cubicBezTo>
                  <a:cubicBezTo>
                    <a:pt x="50232" y="120000"/>
                    <a:pt x="50232" y="120000"/>
                    <a:pt x="50232" y="120000"/>
                  </a:cubicBezTo>
                  <a:cubicBezTo>
                    <a:pt x="94883" y="120000"/>
                    <a:pt x="94883" y="120000"/>
                    <a:pt x="94883" y="120000"/>
                  </a:cubicBezTo>
                  <a:cubicBezTo>
                    <a:pt x="94883" y="120000"/>
                    <a:pt x="94883" y="120000"/>
                    <a:pt x="94883" y="120000"/>
                  </a:cubicBezTo>
                  <a:cubicBezTo>
                    <a:pt x="100465" y="120000"/>
                    <a:pt x="108837" y="115862"/>
                    <a:pt x="114418" y="107586"/>
                  </a:cubicBezTo>
                  <a:cubicBezTo>
                    <a:pt x="117209" y="99310"/>
                    <a:pt x="120000" y="86896"/>
                    <a:pt x="120000" y="78620"/>
                  </a:cubicBezTo>
                  <a:lnTo>
                    <a:pt x="120000" y="41379"/>
                  </a:lnTo>
                  <a:close/>
                  <a:moveTo>
                    <a:pt x="64186" y="99310"/>
                  </a:moveTo>
                  <a:cubicBezTo>
                    <a:pt x="55813" y="99310"/>
                    <a:pt x="55813" y="99310"/>
                    <a:pt x="55813" y="99310"/>
                  </a:cubicBezTo>
                  <a:cubicBezTo>
                    <a:pt x="55813" y="20689"/>
                    <a:pt x="55813" y="20689"/>
                    <a:pt x="55813" y="20689"/>
                  </a:cubicBezTo>
                  <a:cubicBezTo>
                    <a:pt x="64186" y="20689"/>
                    <a:pt x="64186" y="20689"/>
                    <a:pt x="64186" y="20689"/>
                  </a:cubicBezTo>
                  <a:lnTo>
                    <a:pt x="64186" y="99310"/>
                  </a:lnTo>
                  <a:close/>
                  <a:moveTo>
                    <a:pt x="103255" y="91034"/>
                  </a:moveTo>
                  <a:cubicBezTo>
                    <a:pt x="100465" y="95172"/>
                    <a:pt x="97674" y="99310"/>
                    <a:pt x="94883" y="99310"/>
                  </a:cubicBezTo>
                  <a:cubicBezTo>
                    <a:pt x="94883" y="99310"/>
                    <a:pt x="94883" y="99310"/>
                    <a:pt x="94883" y="99310"/>
                  </a:cubicBezTo>
                  <a:cubicBezTo>
                    <a:pt x="78139" y="99310"/>
                    <a:pt x="78139" y="99310"/>
                    <a:pt x="78139" y="99310"/>
                  </a:cubicBezTo>
                  <a:cubicBezTo>
                    <a:pt x="78139" y="20689"/>
                    <a:pt x="78139" y="20689"/>
                    <a:pt x="78139" y="20689"/>
                  </a:cubicBezTo>
                  <a:cubicBezTo>
                    <a:pt x="94883" y="20689"/>
                    <a:pt x="94883" y="20689"/>
                    <a:pt x="94883" y="20689"/>
                  </a:cubicBezTo>
                  <a:cubicBezTo>
                    <a:pt x="100465" y="20689"/>
                    <a:pt x="106046" y="33103"/>
                    <a:pt x="106046" y="41379"/>
                  </a:cubicBezTo>
                  <a:cubicBezTo>
                    <a:pt x="106046" y="78620"/>
                    <a:pt x="106046" y="78620"/>
                    <a:pt x="106046" y="78620"/>
                  </a:cubicBezTo>
                  <a:cubicBezTo>
                    <a:pt x="106046" y="82758"/>
                    <a:pt x="106046" y="86896"/>
                    <a:pt x="103255" y="9103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4" name="Google Shape;284;p15"/>
            <p:cNvSpPr/>
            <p:nvPr/>
          </p:nvSpPr>
          <p:spPr>
            <a:xfrm>
              <a:off x="4395788" y="4338638"/>
              <a:ext cx="347700" cy="155700"/>
            </a:xfrm>
            <a:custGeom>
              <a:avLst/>
              <a:gdLst/>
              <a:ahLst/>
              <a:cxnLst/>
              <a:rect l="l" t="t" r="r" b="b"/>
              <a:pathLst>
                <a:path w="120000" h="120000" extrusionOk="0">
                  <a:moveTo>
                    <a:pt x="42461" y="4137"/>
                  </a:moveTo>
                  <a:cubicBezTo>
                    <a:pt x="1846" y="49655"/>
                    <a:pt x="1846" y="49655"/>
                    <a:pt x="1846" y="49655"/>
                  </a:cubicBezTo>
                  <a:cubicBezTo>
                    <a:pt x="0" y="53793"/>
                    <a:pt x="0" y="57931"/>
                    <a:pt x="0" y="62068"/>
                  </a:cubicBezTo>
                  <a:cubicBezTo>
                    <a:pt x="0" y="62068"/>
                    <a:pt x="0" y="66206"/>
                    <a:pt x="1846" y="70344"/>
                  </a:cubicBezTo>
                  <a:cubicBezTo>
                    <a:pt x="42461" y="115862"/>
                    <a:pt x="42461" y="115862"/>
                    <a:pt x="42461" y="115862"/>
                  </a:cubicBezTo>
                  <a:cubicBezTo>
                    <a:pt x="42461" y="120000"/>
                    <a:pt x="44307" y="120000"/>
                    <a:pt x="44307" y="120000"/>
                  </a:cubicBezTo>
                  <a:cubicBezTo>
                    <a:pt x="120000" y="120000"/>
                    <a:pt x="120000" y="120000"/>
                    <a:pt x="120000" y="120000"/>
                  </a:cubicBezTo>
                  <a:cubicBezTo>
                    <a:pt x="120000" y="99310"/>
                    <a:pt x="120000" y="99310"/>
                    <a:pt x="120000" y="99310"/>
                  </a:cubicBezTo>
                  <a:cubicBezTo>
                    <a:pt x="49846" y="99310"/>
                    <a:pt x="49846" y="99310"/>
                    <a:pt x="49846" y="99310"/>
                  </a:cubicBezTo>
                  <a:cubicBezTo>
                    <a:pt x="49846" y="91034"/>
                    <a:pt x="49846" y="91034"/>
                    <a:pt x="49846" y="91034"/>
                  </a:cubicBezTo>
                  <a:cubicBezTo>
                    <a:pt x="59076" y="70344"/>
                    <a:pt x="59076" y="70344"/>
                    <a:pt x="59076" y="70344"/>
                  </a:cubicBezTo>
                  <a:cubicBezTo>
                    <a:pt x="120000" y="70344"/>
                    <a:pt x="120000" y="70344"/>
                    <a:pt x="120000" y="70344"/>
                  </a:cubicBezTo>
                  <a:cubicBezTo>
                    <a:pt x="120000" y="49655"/>
                    <a:pt x="120000" y="49655"/>
                    <a:pt x="120000" y="49655"/>
                  </a:cubicBezTo>
                  <a:cubicBezTo>
                    <a:pt x="59076" y="49655"/>
                    <a:pt x="59076" y="49655"/>
                    <a:pt x="59076" y="49655"/>
                  </a:cubicBezTo>
                  <a:cubicBezTo>
                    <a:pt x="49846" y="28965"/>
                    <a:pt x="49846" y="28965"/>
                    <a:pt x="49846" y="28965"/>
                  </a:cubicBezTo>
                  <a:cubicBezTo>
                    <a:pt x="49846" y="20689"/>
                    <a:pt x="49846" y="20689"/>
                    <a:pt x="49846" y="20689"/>
                  </a:cubicBezTo>
                  <a:cubicBezTo>
                    <a:pt x="120000" y="20689"/>
                    <a:pt x="120000" y="20689"/>
                    <a:pt x="120000" y="20689"/>
                  </a:cubicBezTo>
                  <a:cubicBezTo>
                    <a:pt x="120000" y="0"/>
                    <a:pt x="120000" y="0"/>
                    <a:pt x="120000" y="0"/>
                  </a:cubicBezTo>
                  <a:cubicBezTo>
                    <a:pt x="44307" y="0"/>
                    <a:pt x="44307" y="0"/>
                    <a:pt x="44307" y="0"/>
                  </a:cubicBezTo>
                  <a:cubicBezTo>
                    <a:pt x="44307" y="0"/>
                    <a:pt x="42461" y="0"/>
                    <a:pt x="42461" y="4137"/>
                  </a:cubicBezTo>
                  <a:close/>
                  <a:moveTo>
                    <a:pt x="18461" y="66206"/>
                  </a:moveTo>
                  <a:cubicBezTo>
                    <a:pt x="14769" y="62068"/>
                    <a:pt x="14769" y="62068"/>
                    <a:pt x="14769" y="62068"/>
                  </a:cubicBezTo>
                  <a:cubicBezTo>
                    <a:pt x="18461" y="53793"/>
                    <a:pt x="18461" y="53793"/>
                    <a:pt x="18461" y="53793"/>
                  </a:cubicBezTo>
                  <a:lnTo>
                    <a:pt x="18461" y="66206"/>
                  </a:lnTo>
                  <a:close/>
                  <a:moveTo>
                    <a:pt x="49846" y="62068"/>
                  </a:moveTo>
                  <a:cubicBezTo>
                    <a:pt x="40615" y="78620"/>
                    <a:pt x="40615" y="78620"/>
                    <a:pt x="40615" y="78620"/>
                  </a:cubicBezTo>
                  <a:cubicBezTo>
                    <a:pt x="40615" y="82758"/>
                    <a:pt x="40615" y="82758"/>
                    <a:pt x="40615" y="86896"/>
                  </a:cubicBezTo>
                  <a:cubicBezTo>
                    <a:pt x="40615" y="91034"/>
                    <a:pt x="40615" y="91034"/>
                    <a:pt x="40615" y="91034"/>
                  </a:cubicBezTo>
                  <a:cubicBezTo>
                    <a:pt x="27692" y="74482"/>
                    <a:pt x="27692" y="74482"/>
                    <a:pt x="27692" y="74482"/>
                  </a:cubicBezTo>
                  <a:cubicBezTo>
                    <a:pt x="27692" y="45517"/>
                    <a:pt x="27692" y="45517"/>
                    <a:pt x="27692" y="45517"/>
                  </a:cubicBezTo>
                  <a:cubicBezTo>
                    <a:pt x="40615" y="28965"/>
                    <a:pt x="40615" y="28965"/>
                    <a:pt x="40615" y="28965"/>
                  </a:cubicBezTo>
                  <a:cubicBezTo>
                    <a:pt x="40615" y="33103"/>
                    <a:pt x="40615" y="33103"/>
                    <a:pt x="40615" y="33103"/>
                  </a:cubicBezTo>
                  <a:cubicBezTo>
                    <a:pt x="40615" y="37241"/>
                    <a:pt x="40615" y="37241"/>
                    <a:pt x="40615" y="41379"/>
                  </a:cubicBezTo>
                  <a:lnTo>
                    <a:pt x="49846" y="6206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5" name="Google Shape;285;p15"/>
            <p:cNvSpPr/>
            <p:nvPr/>
          </p:nvSpPr>
          <p:spPr>
            <a:xfrm>
              <a:off x="4630738" y="4144963"/>
              <a:ext cx="593700" cy="1862100"/>
            </a:xfrm>
            <a:custGeom>
              <a:avLst/>
              <a:gdLst/>
              <a:ahLst/>
              <a:cxnLst/>
              <a:rect l="l" t="t" r="r" b="b"/>
              <a:pathLst>
                <a:path w="120000" h="120000" extrusionOk="0">
                  <a:moveTo>
                    <a:pt x="25945" y="43919"/>
                  </a:moveTo>
                  <a:cubicBezTo>
                    <a:pt x="25945" y="56714"/>
                    <a:pt x="25945" y="56714"/>
                    <a:pt x="25945" y="56714"/>
                  </a:cubicBezTo>
                  <a:cubicBezTo>
                    <a:pt x="12972" y="56714"/>
                    <a:pt x="12972" y="56714"/>
                    <a:pt x="12972" y="56714"/>
                  </a:cubicBezTo>
                  <a:cubicBezTo>
                    <a:pt x="11891" y="56714"/>
                    <a:pt x="10810" y="57060"/>
                    <a:pt x="10810" y="57752"/>
                  </a:cubicBezTo>
                  <a:cubicBezTo>
                    <a:pt x="10810" y="120000"/>
                    <a:pt x="10810" y="120000"/>
                    <a:pt x="10810" y="120000"/>
                  </a:cubicBezTo>
                  <a:cubicBezTo>
                    <a:pt x="16216" y="120000"/>
                    <a:pt x="16216" y="120000"/>
                    <a:pt x="16216" y="120000"/>
                  </a:cubicBezTo>
                  <a:cubicBezTo>
                    <a:pt x="16216" y="58443"/>
                    <a:pt x="16216" y="58443"/>
                    <a:pt x="16216" y="58443"/>
                  </a:cubicBezTo>
                  <a:cubicBezTo>
                    <a:pt x="114594" y="58443"/>
                    <a:pt x="114594" y="58443"/>
                    <a:pt x="114594" y="58443"/>
                  </a:cubicBezTo>
                  <a:cubicBezTo>
                    <a:pt x="114594" y="120000"/>
                    <a:pt x="114594" y="120000"/>
                    <a:pt x="114594" y="120000"/>
                  </a:cubicBezTo>
                  <a:cubicBezTo>
                    <a:pt x="120000" y="120000"/>
                    <a:pt x="120000" y="120000"/>
                    <a:pt x="120000" y="120000"/>
                  </a:cubicBezTo>
                  <a:cubicBezTo>
                    <a:pt x="120000" y="57752"/>
                    <a:pt x="120000" y="57752"/>
                    <a:pt x="120000" y="57752"/>
                  </a:cubicBezTo>
                  <a:cubicBezTo>
                    <a:pt x="120000" y="57060"/>
                    <a:pt x="118918" y="56714"/>
                    <a:pt x="117837" y="56714"/>
                  </a:cubicBezTo>
                  <a:cubicBezTo>
                    <a:pt x="104864" y="56714"/>
                    <a:pt x="104864" y="56714"/>
                    <a:pt x="104864" y="56714"/>
                  </a:cubicBezTo>
                  <a:cubicBezTo>
                    <a:pt x="104864" y="43919"/>
                    <a:pt x="104864" y="43919"/>
                    <a:pt x="104864" y="43919"/>
                  </a:cubicBezTo>
                  <a:cubicBezTo>
                    <a:pt x="113513" y="41498"/>
                    <a:pt x="120000" y="37694"/>
                    <a:pt x="120000" y="33544"/>
                  </a:cubicBezTo>
                  <a:cubicBezTo>
                    <a:pt x="120000" y="26282"/>
                    <a:pt x="120000" y="26282"/>
                    <a:pt x="120000" y="26282"/>
                  </a:cubicBezTo>
                  <a:cubicBezTo>
                    <a:pt x="120000" y="20403"/>
                    <a:pt x="120000" y="20403"/>
                    <a:pt x="120000" y="20403"/>
                  </a:cubicBezTo>
                  <a:cubicBezTo>
                    <a:pt x="120000" y="11757"/>
                    <a:pt x="120000" y="11757"/>
                    <a:pt x="120000" y="11757"/>
                  </a:cubicBezTo>
                  <a:cubicBezTo>
                    <a:pt x="120000" y="9337"/>
                    <a:pt x="113513" y="7262"/>
                    <a:pt x="104864" y="7262"/>
                  </a:cubicBezTo>
                  <a:cubicBezTo>
                    <a:pt x="101621" y="7262"/>
                    <a:pt x="99459" y="7608"/>
                    <a:pt x="97297" y="8299"/>
                  </a:cubicBezTo>
                  <a:cubicBezTo>
                    <a:pt x="97297" y="6916"/>
                    <a:pt x="97297" y="6916"/>
                    <a:pt x="97297" y="6916"/>
                  </a:cubicBezTo>
                  <a:cubicBezTo>
                    <a:pt x="97297" y="4495"/>
                    <a:pt x="90810" y="2420"/>
                    <a:pt x="82162" y="2420"/>
                  </a:cubicBezTo>
                  <a:cubicBezTo>
                    <a:pt x="78918" y="2420"/>
                    <a:pt x="75675" y="2766"/>
                    <a:pt x="73513" y="3458"/>
                  </a:cubicBezTo>
                  <a:cubicBezTo>
                    <a:pt x="72432" y="1383"/>
                    <a:pt x="67027" y="0"/>
                    <a:pt x="59459" y="0"/>
                  </a:cubicBezTo>
                  <a:cubicBezTo>
                    <a:pt x="52972" y="0"/>
                    <a:pt x="47567" y="1383"/>
                    <a:pt x="46486" y="3458"/>
                  </a:cubicBezTo>
                  <a:cubicBezTo>
                    <a:pt x="43243" y="2766"/>
                    <a:pt x="40000" y="2420"/>
                    <a:pt x="36756" y="2420"/>
                  </a:cubicBezTo>
                  <a:cubicBezTo>
                    <a:pt x="29189" y="2420"/>
                    <a:pt x="22702" y="4495"/>
                    <a:pt x="22702" y="6916"/>
                  </a:cubicBezTo>
                  <a:cubicBezTo>
                    <a:pt x="22702" y="28703"/>
                    <a:pt x="22702" y="28703"/>
                    <a:pt x="22702" y="28703"/>
                  </a:cubicBezTo>
                  <a:cubicBezTo>
                    <a:pt x="28108" y="28703"/>
                    <a:pt x="28108" y="28703"/>
                    <a:pt x="28108" y="28703"/>
                  </a:cubicBezTo>
                  <a:cubicBezTo>
                    <a:pt x="28108" y="6916"/>
                    <a:pt x="28108" y="6916"/>
                    <a:pt x="28108" y="6916"/>
                  </a:cubicBezTo>
                  <a:cubicBezTo>
                    <a:pt x="28108" y="5533"/>
                    <a:pt x="32432" y="4149"/>
                    <a:pt x="36756" y="4149"/>
                  </a:cubicBezTo>
                  <a:cubicBezTo>
                    <a:pt x="42162" y="4149"/>
                    <a:pt x="45405" y="5533"/>
                    <a:pt x="45405" y="6916"/>
                  </a:cubicBezTo>
                  <a:cubicBezTo>
                    <a:pt x="45405" y="14178"/>
                    <a:pt x="45405" y="14178"/>
                    <a:pt x="45405" y="14178"/>
                  </a:cubicBezTo>
                  <a:cubicBezTo>
                    <a:pt x="45405" y="19020"/>
                    <a:pt x="45405" y="19020"/>
                    <a:pt x="45405" y="19020"/>
                  </a:cubicBezTo>
                  <a:cubicBezTo>
                    <a:pt x="50810" y="19020"/>
                    <a:pt x="50810" y="19020"/>
                    <a:pt x="50810" y="19020"/>
                  </a:cubicBezTo>
                  <a:cubicBezTo>
                    <a:pt x="50810" y="14178"/>
                    <a:pt x="50810" y="14178"/>
                    <a:pt x="50810" y="14178"/>
                  </a:cubicBezTo>
                  <a:cubicBezTo>
                    <a:pt x="50810" y="6916"/>
                    <a:pt x="50810" y="6916"/>
                    <a:pt x="50810" y="6916"/>
                  </a:cubicBezTo>
                  <a:cubicBezTo>
                    <a:pt x="50810" y="4495"/>
                    <a:pt x="50810" y="4495"/>
                    <a:pt x="50810" y="4495"/>
                  </a:cubicBezTo>
                  <a:cubicBezTo>
                    <a:pt x="50810" y="3112"/>
                    <a:pt x="55135" y="1729"/>
                    <a:pt x="59459" y="1729"/>
                  </a:cubicBezTo>
                  <a:cubicBezTo>
                    <a:pt x="64864" y="1729"/>
                    <a:pt x="68108" y="3112"/>
                    <a:pt x="68108" y="4495"/>
                  </a:cubicBezTo>
                  <a:cubicBezTo>
                    <a:pt x="68108" y="6916"/>
                    <a:pt x="68108" y="6916"/>
                    <a:pt x="68108" y="6916"/>
                  </a:cubicBezTo>
                  <a:cubicBezTo>
                    <a:pt x="68108" y="14178"/>
                    <a:pt x="68108" y="14178"/>
                    <a:pt x="68108" y="14178"/>
                  </a:cubicBezTo>
                  <a:cubicBezTo>
                    <a:pt x="68108" y="19020"/>
                    <a:pt x="68108" y="19020"/>
                    <a:pt x="68108" y="19020"/>
                  </a:cubicBezTo>
                  <a:cubicBezTo>
                    <a:pt x="73513" y="19020"/>
                    <a:pt x="73513" y="19020"/>
                    <a:pt x="73513" y="19020"/>
                  </a:cubicBezTo>
                  <a:cubicBezTo>
                    <a:pt x="73513" y="14178"/>
                    <a:pt x="73513" y="14178"/>
                    <a:pt x="73513" y="14178"/>
                  </a:cubicBezTo>
                  <a:cubicBezTo>
                    <a:pt x="73513" y="6916"/>
                    <a:pt x="73513" y="6916"/>
                    <a:pt x="73513" y="6916"/>
                  </a:cubicBezTo>
                  <a:cubicBezTo>
                    <a:pt x="73513" y="5533"/>
                    <a:pt x="77837" y="4149"/>
                    <a:pt x="82162" y="4149"/>
                  </a:cubicBezTo>
                  <a:cubicBezTo>
                    <a:pt x="87567" y="4149"/>
                    <a:pt x="90810" y="5533"/>
                    <a:pt x="90810" y="6916"/>
                  </a:cubicBezTo>
                  <a:cubicBezTo>
                    <a:pt x="90810" y="11757"/>
                    <a:pt x="90810" y="11757"/>
                    <a:pt x="90810" y="11757"/>
                  </a:cubicBezTo>
                  <a:cubicBezTo>
                    <a:pt x="90810" y="19020"/>
                    <a:pt x="90810" y="19020"/>
                    <a:pt x="90810" y="19020"/>
                  </a:cubicBezTo>
                  <a:cubicBezTo>
                    <a:pt x="90810" y="21440"/>
                    <a:pt x="90810" y="21440"/>
                    <a:pt x="90810" y="21440"/>
                  </a:cubicBezTo>
                  <a:cubicBezTo>
                    <a:pt x="97297" y="21440"/>
                    <a:pt x="97297" y="21440"/>
                    <a:pt x="97297" y="21440"/>
                  </a:cubicBezTo>
                  <a:cubicBezTo>
                    <a:pt x="97297" y="19020"/>
                    <a:pt x="97297" y="19020"/>
                    <a:pt x="97297" y="19020"/>
                  </a:cubicBezTo>
                  <a:cubicBezTo>
                    <a:pt x="97297" y="11757"/>
                    <a:pt x="97297" y="11757"/>
                    <a:pt x="97297" y="11757"/>
                  </a:cubicBezTo>
                  <a:cubicBezTo>
                    <a:pt x="97297" y="10374"/>
                    <a:pt x="100540" y="8991"/>
                    <a:pt x="104864" y="8991"/>
                  </a:cubicBezTo>
                  <a:cubicBezTo>
                    <a:pt x="110270" y="8991"/>
                    <a:pt x="113513" y="10374"/>
                    <a:pt x="113513" y="11757"/>
                  </a:cubicBezTo>
                  <a:cubicBezTo>
                    <a:pt x="113513" y="20403"/>
                    <a:pt x="113513" y="20403"/>
                    <a:pt x="113513" y="20403"/>
                  </a:cubicBezTo>
                  <a:cubicBezTo>
                    <a:pt x="113513" y="26282"/>
                    <a:pt x="113513" y="26282"/>
                    <a:pt x="113513" y="26282"/>
                  </a:cubicBezTo>
                  <a:cubicBezTo>
                    <a:pt x="113513" y="33544"/>
                    <a:pt x="113513" y="33544"/>
                    <a:pt x="113513" y="33544"/>
                  </a:cubicBezTo>
                  <a:cubicBezTo>
                    <a:pt x="113513" y="37348"/>
                    <a:pt x="108108" y="40806"/>
                    <a:pt x="98378" y="42881"/>
                  </a:cubicBezTo>
                  <a:cubicBezTo>
                    <a:pt x="98378" y="43919"/>
                    <a:pt x="98378" y="43919"/>
                    <a:pt x="98378" y="43919"/>
                  </a:cubicBezTo>
                  <a:cubicBezTo>
                    <a:pt x="98378" y="44956"/>
                    <a:pt x="98378" y="44956"/>
                    <a:pt x="98378" y="44956"/>
                  </a:cubicBezTo>
                  <a:cubicBezTo>
                    <a:pt x="98378" y="56714"/>
                    <a:pt x="98378" y="56714"/>
                    <a:pt x="98378" y="56714"/>
                  </a:cubicBezTo>
                  <a:cubicBezTo>
                    <a:pt x="32432" y="56714"/>
                    <a:pt x="32432" y="56714"/>
                    <a:pt x="32432" y="56714"/>
                  </a:cubicBezTo>
                  <a:cubicBezTo>
                    <a:pt x="32432" y="44956"/>
                    <a:pt x="32432" y="44956"/>
                    <a:pt x="32432" y="44956"/>
                  </a:cubicBezTo>
                  <a:cubicBezTo>
                    <a:pt x="32432" y="44265"/>
                    <a:pt x="32432" y="44265"/>
                    <a:pt x="32432" y="44265"/>
                  </a:cubicBezTo>
                  <a:cubicBezTo>
                    <a:pt x="32432" y="42881"/>
                    <a:pt x="32432" y="42881"/>
                    <a:pt x="32432" y="42881"/>
                  </a:cubicBezTo>
                  <a:cubicBezTo>
                    <a:pt x="16216" y="39769"/>
                    <a:pt x="5405" y="34582"/>
                    <a:pt x="5405" y="31123"/>
                  </a:cubicBezTo>
                  <a:cubicBezTo>
                    <a:pt x="5405" y="22478"/>
                    <a:pt x="5405" y="22478"/>
                    <a:pt x="5405" y="22478"/>
                  </a:cubicBezTo>
                  <a:cubicBezTo>
                    <a:pt x="0" y="22478"/>
                    <a:pt x="0" y="22478"/>
                    <a:pt x="0" y="22478"/>
                  </a:cubicBezTo>
                  <a:cubicBezTo>
                    <a:pt x="0" y="31123"/>
                    <a:pt x="0" y="31123"/>
                    <a:pt x="0" y="31123"/>
                  </a:cubicBezTo>
                  <a:cubicBezTo>
                    <a:pt x="0" y="34582"/>
                    <a:pt x="10810" y="40461"/>
                    <a:pt x="25945" y="43919"/>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86" name="Google Shape;286;p15"/>
          <p:cNvGrpSpPr/>
          <p:nvPr/>
        </p:nvGrpSpPr>
        <p:grpSpPr>
          <a:xfrm rot="-5400000">
            <a:off x="721039" y="2564836"/>
            <a:ext cx="1106346" cy="2548423"/>
            <a:chOff x="3357563" y="850900"/>
            <a:chExt cx="957212" cy="2204900"/>
          </a:xfrm>
        </p:grpSpPr>
        <p:sp>
          <p:nvSpPr>
            <p:cNvPr id="287" name="Google Shape;287;p15"/>
            <p:cNvSpPr/>
            <p:nvPr/>
          </p:nvSpPr>
          <p:spPr>
            <a:xfrm>
              <a:off x="3833813" y="2476500"/>
              <a:ext cx="27000" cy="27000"/>
            </a:xfrm>
            <a:custGeom>
              <a:avLst/>
              <a:gdLst/>
              <a:ahLst/>
              <a:cxnLst/>
              <a:rect l="l" t="t" r="r" b="b"/>
              <a:pathLst>
                <a:path w="120000" h="120000" extrusionOk="0">
                  <a:moveTo>
                    <a:pt x="98823" y="0"/>
                  </a:moveTo>
                  <a:lnTo>
                    <a:pt x="0" y="0"/>
                  </a:lnTo>
                  <a:lnTo>
                    <a:pt x="0" y="120000"/>
                  </a:lnTo>
                  <a:lnTo>
                    <a:pt x="120000" y="120000"/>
                  </a:lnTo>
                  <a:lnTo>
                    <a:pt x="98823"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8" name="Google Shape;288;p15"/>
            <p:cNvSpPr/>
            <p:nvPr/>
          </p:nvSpPr>
          <p:spPr>
            <a:xfrm>
              <a:off x="3736975" y="2476500"/>
              <a:ext cx="577800" cy="579300"/>
            </a:xfrm>
            <a:custGeom>
              <a:avLst/>
              <a:gdLst/>
              <a:ahLst/>
              <a:cxnLst/>
              <a:rect l="l" t="t" r="r" b="b"/>
              <a:pathLst>
                <a:path w="120000" h="120000" extrusionOk="0">
                  <a:moveTo>
                    <a:pt x="120000" y="35555"/>
                  </a:moveTo>
                  <a:cubicBezTo>
                    <a:pt x="84444" y="1111"/>
                    <a:pt x="84444" y="1111"/>
                    <a:pt x="84444" y="1111"/>
                  </a:cubicBezTo>
                  <a:cubicBezTo>
                    <a:pt x="84444" y="1111"/>
                    <a:pt x="83333" y="0"/>
                    <a:pt x="82222" y="0"/>
                  </a:cubicBezTo>
                  <a:cubicBezTo>
                    <a:pt x="55555" y="0"/>
                    <a:pt x="55555" y="0"/>
                    <a:pt x="55555" y="0"/>
                  </a:cubicBezTo>
                  <a:cubicBezTo>
                    <a:pt x="55555" y="5555"/>
                    <a:pt x="55555" y="5555"/>
                    <a:pt x="55555" y="5555"/>
                  </a:cubicBezTo>
                  <a:cubicBezTo>
                    <a:pt x="80000" y="5555"/>
                    <a:pt x="80000" y="5555"/>
                    <a:pt x="80000" y="5555"/>
                  </a:cubicBezTo>
                  <a:cubicBezTo>
                    <a:pt x="80000" y="37777"/>
                    <a:pt x="80000" y="37777"/>
                    <a:pt x="80000" y="37777"/>
                  </a:cubicBezTo>
                  <a:cubicBezTo>
                    <a:pt x="80000" y="40000"/>
                    <a:pt x="81111" y="41111"/>
                    <a:pt x="82222" y="41111"/>
                  </a:cubicBezTo>
                  <a:cubicBezTo>
                    <a:pt x="114444" y="41111"/>
                    <a:pt x="114444" y="41111"/>
                    <a:pt x="114444" y="41111"/>
                  </a:cubicBezTo>
                  <a:cubicBezTo>
                    <a:pt x="114444" y="114444"/>
                    <a:pt x="114444" y="114444"/>
                    <a:pt x="114444" y="114444"/>
                  </a:cubicBezTo>
                  <a:cubicBezTo>
                    <a:pt x="5555" y="114444"/>
                    <a:pt x="5555" y="114444"/>
                    <a:pt x="5555" y="114444"/>
                  </a:cubicBezTo>
                  <a:cubicBezTo>
                    <a:pt x="5555" y="42222"/>
                    <a:pt x="5555" y="42222"/>
                    <a:pt x="5555" y="42222"/>
                  </a:cubicBezTo>
                  <a:cubicBezTo>
                    <a:pt x="5555" y="42222"/>
                    <a:pt x="5555" y="42222"/>
                    <a:pt x="4444" y="42222"/>
                  </a:cubicBezTo>
                  <a:cubicBezTo>
                    <a:pt x="3333" y="42222"/>
                    <a:pt x="2222" y="42222"/>
                    <a:pt x="0" y="42222"/>
                  </a:cubicBezTo>
                  <a:cubicBezTo>
                    <a:pt x="0" y="117777"/>
                    <a:pt x="0" y="117777"/>
                    <a:pt x="0" y="117777"/>
                  </a:cubicBezTo>
                  <a:cubicBezTo>
                    <a:pt x="0" y="118888"/>
                    <a:pt x="1111" y="120000"/>
                    <a:pt x="3333" y="120000"/>
                  </a:cubicBezTo>
                  <a:cubicBezTo>
                    <a:pt x="117777" y="120000"/>
                    <a:pt x="117777" y="120000"/>
                    <a:pt x="117777" y="120000"/>
                  </a:cubicBezTo>
                  <a:cubicBezTo>
                    <a:pt x="118888" y="120000"/>
                    <a:pt x="120000" y="118888"/>
                    <a:pt x="120000" y="117777"/>
                  </a:cubicBezTo>
                  <a:cubicBezTo>
                    <a:pt x="120000" y="37777"/>
                    <a:pt x="120000" y="37777"/>
                    <a:pt x="120000" y="37777"/>
                  </a:cubicBezTo>
                  <a:cubicBezTo>
                    <a:pt x="120000" y="37777"/>
                    <a:pt x="120000" y="36666"/>
                    <a:pt x="120000" y="35555"/>
                  </a:cubicBezTo>
                  <a:close/>
                  <a:moveTo>
                    <a:pt x="85555" y="35555"/>
                  </a:moveTo>
                  <a:cubicBezTo>
                    <a:pt x="85555" y="10000"/>
                    <a:pt x="85555" y="10000"/>
                    <a:pt x="85555" y="10000"/>
                  </a:cubicBezTo>
                  <a:cubicBezTo>
                    <a:pt x="111111" y="35555"/>
                    <a:pt x="111111" y="35555"/>
                    <a:pt x="111111" y="35555"/>
                  </a:cubicBezTo>
                  <a:lnTo>
                    <a:pt x="85555" y="35555"/>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9" name="Google Shape;289;p15"/>
            <p:cNvSpPr/>
            <p:nvPr/>
          </p:nvSpPr>
          <p:spPr>
            <a:xfrm>
              <a:off x="3357563" y="850900"/>
              <a:ext cx="807900" cy="1830300"/>
            </a:xfrm>
            <a:custGeom>
              <a:avLst/>
              <a:gdLst/>
              <a:ahLst/>
              <a:cxnLst/>
              <a:rect l="l" t="t" r="r" b="b"/>
              <a:pathLst>
                <a:path w="120000" h="120000" extrusionOk="0">
                  <a:moveTo>
                    <a:pt x="85827" y="64046"/>
                  </a:moveTo>
                  <a:cubicBezTo>
                    <a:pt x="85827" y="64046"/>
                    <a:pt x="85827" y="64046"/>
                    <a:pt x="85827" y="64046"/>
                  </a:cubicBezTo>
                  <a:cubicBezTo>
                    <a:pt x="84238" y="63343"/>
                    <a:pt x="82649" y="62639"/>
                    <a:pt x="81059" y="62287"/>
                  </a:cubicBezTo>
                  <a:cubicBezTo>
                    <a:pt x="81059" y="49970"/>
                    <a:pt x="81059" y="49970"/>
                    <a:pt x="81059" y="49970"/>
                  </a:cubicBezTo>
                  <a:cubicBezTo>
                    <a:pt x="93774" y="49970"/>
                    <a:pt x="93774" y="49970"/>
                    <a:pt x="93774" y="49970"/>
                  </a:cubicBezTo>
                  <a:cubicBezTo>
                    <a:pt x="94569" y="49970"/>
                    <a:pt x="95364" y="49266"/>
                    <a:pt x="95364" y="48914"/>
                  </a:cubicBezTo>
                  <a:cubicBezTo>
                    <a:pt x="95364" y="0"/>
                    <a:pt x="95364" y="0"/>
                    <a:pt x="95364" y="0"/>
                  </a:cubicBezTo>
                  <a:cubicBezTo>
                    <a:pt x="91390" y="0"/>
                    <a:pt x="91390" y="0"/>
                    <a:pt x="91390" y="0"/>
                  </a:cubicBezTo>
                  <a:cubicBezTo>
                    <a:pt x="91390" y="38005"/>
                    <a:pt x="91390" y="38005"/>
                    <a:pt x="91390" y="38005"/>
                  </a:cubicBezTo>
                  <a:cubicBezTo>
                    <a:pt x="19072" y="38005"/>
                    <a:pt x="19072" y="38005"/>
                    <a:pt x="19072" y="38005"/>
                  </a:cubicBezTo>
                  <a:cubicBezTo>
                    <a:pt x="19072" y="0"/>
                    <a:pt x="19072" y="0"/>
                    <a:pt x="19072" y="0"/>
                  </a:cubicBezTo>
                  <a:cubicBezTo>
                    <a:pt x="15099" y="0"/>
                    <a:pt x="15099" y="0"/>
                    <a:pt x="15099" y="0"/>
                  </a:cubicBezTo>
                  <a:cubicBezTo>
                    <a:pt x="15099" y="48914"/>
                    <a:pt x="15099" y="48914"/>
                    <a:pt x="15099" y="48914"/>
                  </a:cubicBezTo>
                  <a:cubicBezTo>
                    <a:pt x="15099" y="49266"/>
                    <a:pt x="15894" y="49970"/>
                    <a:pt x="16688" y="49970"/>
                  </a:cubicBezTo>
                  <a:cubicBezTo>
                    <a:pt x="29403" y="49970"/>
                    <a:pt x="29403" y="49970"/>
                    <a:pt x="29403" y="49970"/>
                  </a:cubicBezTo>
                  <a:cubicBezTo>
                    <a:pt x="29403" y="62287"/>
                    <a:pt x="29403" y="62287"/>
                    <a:pt x="29403" y="62287"/>
                  </a:cubicBezTo>
                  <a:cubicBezTo>
                    <a:pt x="21456" y="64750"/>
                    <a:pt x="17483" y="69677"/>
                    <a:pt x="17483" y="76715"/>
                  </a:cubicBezTo>
                  <a:cubicBezTo>
                    <a:pt x="17483" y="78826"/>
                    <a:pt x="16688" y="80586"/>
                    <a:pt x="14304" y="82697"/>
                  </a:cubicBezTo>
                  <a:cubicBezTo>
                    <a:pt x="2384" y="92903"/>
                    <a:pt x="2384" y="92903"/>
                    <a:pt x="2384" y="92903"/>
                  </a:cubicBezTo>
                  <a:cubicBezTo>
                    <a:pt x="794" y="93958"/>
                    <a:pt x="0" y="95014"/>
                    <a:pt x="794" y="96422"/>
                  </a:cubicBezTo>
                  <a:cubicBezTo>
                    <a:pt x="1589" y="97478"/>
                    <a:pt x="3178" y="98533"/>
                    <a:pt x="5562" y="99237"/>
                  </a:cubicBezTo>
                  <a:cubicBezTo>
                    <a:pt x="10331" y="100645"/>
                    <a:pt x="17483" y="99941"/>
                    <a:pt x="20662" y="97829"/>
                  </a:cubicBezTo>
                  <a:cubicBezTo>
                    <a:pt x="30198" y="90791"/>
                    <a:pt x="30198" y="90791"/>
                    <a:pt x="30198" y="90791"/>
                  </a:cubicBezTo>
                  <a:cubicBezTo>
                    <a:pt x="23046" y="108387"/>
                    <a:pt x="23046" y="108387"/>
                    <a:pt x="23046" y="108387"/>
                  </a:cubicBezTo>
                  <a:cubicBezTo>
                    <a:pt x="22251" y="109794"/>
                    <a:pt x="23046" y="110850"/>
                    <a:pt x="24635" y="111906"/>
                  </a:cubicBezTo>
                  <a:cubicBezTo>
                    <a:pt x="26225" y="112961"/>
                    <a:pt x="28609" y="113665"/>
                    <a:pt x="30993" y="114017"/>
                  </a:cubicBezTo>
                  <a:cubicBezTo>
                    <a:pt x="33377" y="114369"/>
                    <a:pt x="36556" y="114017"/>
                    <a:pt x="38940" y="113313"/>
                  </a:cubicBezTo>
                  <a:cubicBezTo>
                    <a:pt x="41324" y="112609"/>
                    <a:pt x="42913" y="111554"/>
                    <a:pt x="43708" y="110498"/>
                  </a:cubicBezTo>
                  <a:cubicBezTo>
                    <a:pt x="49271" y="99589"/>
                    <a:pt x="49271" y="99589"/>
                    <a:pt x="49271" y="99589"/>
                  </a:cubicBezTo>
                  <a:cubicBezTo>
                    <a:pt x="49271" y="115425"/>
                    <a:pt x="49271" y="115425"/>
                    <a:pt x="49271" y="115425"/>
                  </a:cubicBezTo>
                  <a:cubicBezTo>
                    <a:pt x="49271" y="117888"/>
                    <a:pt x="54039" y="119999"/>
                    <a:pt x="59602" y="119999"/>
                  </a:cubicBezTo>
                  <a:cubicBezTo>
                    <a:pt x="65960" y="119999"/>
                    <a:pt x="70728" y="117888"/>
                    <a:pt x="70728" y="115425"/>
                  </a:cubicBezTo>
                  <a:cubicBezTo>
                    <a:pt x="70728" y="99941"/>
                    <a:pt x="70728" y="99941"/>
                    <a:pt x="70728" y="99941"/>
                  </a:cubicBezTo>
                  <a:cubicBezTo>
                    <a:pt x="76291" y="111202"/>
                    <a:pt x="76291" y="111202"/>
                    <a:pt x="76291" y="111202"/>
                  </a:cubicBezTo>
                  <a:cubicBezTo>
                    <a:pt x="76291" y="112609"/>
                    <a:pt x="77880" y="113665"/>
                    <a:pt x="80264" y="114369"/>
                  </a:cubicBezTo>
                  <a:cubicBezTo>
                    <a:pt x="82649" y="115073"/>
                    <a:pt x="85827" y="115073"/>
                    <a:pt x="88211" y="115073"/>
                  </a:cubicBezTo>
                  <a:cubicBezTo>
                    <a:pt x="91390" y="114721"/>
                    <a:pt x="93774" y="114017"/>
                    <a:pt x="95364" y="112961"/>
                  </a:cubicBezTo>
                  <a:cubicBezTo>
                    <a:pt x="96953" y="111906"/>
                    <a:pt x="96953" y="110498"/>
                    <a:pt x="96953" y="109442"/>
                  </a:cubicBezTo>
                  <a:cubicBezTo>
                    <a:pt x="88211" y="83401"/>
                    <a:pt x="88211" y="83401"/>
                    <a:pt x="88211" y="83401"/>
                  </a:cubicBezTo>
                  <a:cubicBezTo>
                    <a:pt x="100927" y="88680"/>
                    <a:pt x="100927" y="88680"/>
                    <a:pt x="100927" y="88680"/>
                  </a:cubicBezTo>
                  <a:cubicBezTo>
                    <a:pt x="103311" y="89384"/>
                    <a:pt x="105695" y="89736"/>
                    <a:pt x="108874" y="89736"/>
                  </a:cubicBezTo>
                  <a:cubicBezTo>
                    <a:pt x="111258" y="89736"/>
                    <a:pt x="114437" y="89032"/>
                    <a:pt x="116026" y="88328"/>
                  </a:cubicBezTo>
                  <a:cubicBezTo>
                    <a:pt x="120000" y="86217"/>
                    <a:pt x="120000" y="83401"/>
                    <a:pt x="116026" y="81642"/>
                  </a:cubicBezTo>
                  <a:lnTo>
                    <a:pt x="85827" y="64046"/>
                  </a:lnTo>
                  <a:close/>
                  <a:moveTo>
                    <a:pt x="19072" y="47859"/>
                  </a:moveTo>
                  <a:cubicBezTo>
                    <a:pt x="19072" y="39765"/>
                    <a:pt x="19072" y="39765"/>
                    <a:pt x="19072" y="39765"/>
                  </a:cubicBezTo>
                  <a:cubicBezTo>
                    <a:pt x="91390" y="39765"/>
                    <a:pt x="91390" y="39765"/>
                    <a:pt x="91390" y="39765"/>
                  </a:cubicBezTo>
                  <a:cubicBezTo>
                    <a:pt x="91390" y="47859"/>
                    <a:pt x="91390" y="47859"/>
                    <a:pt x="91390" y="47859"/>
                  </a:cubicBezTo>
                  <a:lnTo>
                    <a:pt x="19072" y="47859"/>
                  </a:lnTo>
                  <a:close/>
                  <a:moveTo>
                    <a:pt x="112847" y="86920"/>
                  </a:moveTo>
                  <a:cubicBezTo>
                    <a:pt x="112052" y="87624"/>
                    <a:pt x="110463" y="87976"/>
                    <a:pt x="108874" y="87976"/>
                  </a:cubicBezTo>
                  <a:cubicBezTo>
                    <a:pt x="106490" y="87976"/>
                    <a:pt x="104900" y="87624"/>
                    <a:pt x="104105" y="87272"/>
                  </a:cubicBezTo>
                  <a:cubicBezTo>
                    <a:pt x="86622" y="80586"/>
                    <a:pt x="86622" y="80586"/>
                    <a:pt x="86622" y="80586"/>
                  </a:cubicBezTo>
                  <a:cubicBezTo>
                    <a:pt x="85827" y="80234"/>
                    <a:pt x="85033" y="80234"/>
                    <a:pt x="84238" y="80586"/>
                  </a:cubicBezTo>
                  <a:cubicBezTo>
                    <a:pt x="83443" y="80586"/>
                    <a:pt x="83443" y="80938"/>
                    <a:pt x="83443" y="81290"/>
                  </a:cubicBezTo>
                  <a:cubicBezTo>
                    <a:pt x="92980" y="109794"/>
                    <a:pt x="92980" y="109794"/>
                    <a:pt x="92980" y="109794"/>
                  </a:cubicBezTo>
                  <a:cubicBezTo>
                    <a:pt x="92980" y="109794"/>
                    <a:pt x="92980" y="109794"/>
                    <a:pt x="92980" y="109794"/>
                  </a:cubicBezTo>
                  <a:cubicBezTo>
                    <a:pt x="92980" y="110498"/>
                    <a:pt x="92980" y="111202"/>
                    <a:pt x="92185" y="111906"/>
                  </a:cubicBezTo>
                  <a:cubicBezTo>
                    <a:pt x="90596" y="112609"/>
                    <a:pt x="89801" y="112961"/>
                    <a:pt x="87417" y="113313"/>
                  </a:cubicBezTo>
                  <a:cubicBezTo>
                    <a:pt x="85827" y="113313"/>
                    <a:pt x="84238" y="113313"/>
                    <a:pt x="82649" y="112961"/>
                  </a:cubicBezTo>
                  <a:cubicBezTo>
                    <a:pt x="81059" y="112258"/>
                    <a:pt x="80264" y="111554"/>
                    <a:pt x="80264" y="110850"/>
                  </a:cubicBezTo>
                  <a:cubicBezTo>
                    <a:pt x="70728" y="91143"/>
                    <a:pt x="70728" y="91143"/>
                    <a:pt x="70728" y="91143"/>
                  </a:cubicBezTo>
                  <a:cubicBezTo>
                    <a:pt x="69933" y="90791"/>
                    <a:pt x="69139" y="90439"/>
                    <a:pt x="68344" y="90439"/>
                  </a:cubicBezTo>
                  <a:cubicBezTo>
                    <a:pt x="66754" y="90439"/>
                    <a:pt x="65960" y="90791"/>
                    <a:pt x="65960" y="91495"/>
                  </a:cubicBezTo>
                  <a:cubicBezTo>
                    <a:pt x="65960" y="115425"/>
                    <a:pt x="65960" y="115425"/>
                    <a:pt x="65960" y="115425"/>
                  </a:cubicBezTo>
                  <a:cubicBezTo>
                    <a:pt x="65960" y="117184"/>
                    <a:pt x="63576" y="118240"/>
                    <a:pt x="59602" y="118240"/>
                  </a:cubicBezTo>
                  <a:cubicBezTo>
                    <a:pt x="56423" y="118240"/>
                    <a:pt x="53245" y="117184"/>
                    <a:pt x="53245" y="115425"/>
                  </a:cubicBezTo>
                  <a:cubicBezTo>
                    <a:pt x="53245" y="91495"/>
                    <a:pt x="53245" y="91495"/>
                    <a:pt x="53245" y="91495"/>
                  </a:cubicBezTo>
                  <a:cubicBezTo>
                    <a:pt x="53245" y="90791"/>
                    <a:pt x="52450" y="90439"/>
                    <a:pt x="51655" y="90439"/>
                  </a:cubicBezTo>
                  <a:cubicBezTo>
                    <a:pt x="51655" y="90439"/>
                    <a:pt x="51655" y="90439"/>
                    <a:pt x="50860" y="90439"/>
                  </a:cubicBezTo>
                  <a:cubicBezTo>
                    <a:pt x="50066" y="90439"/>
                    <a:pt x="49271" y="90791"/>
                    <a:pt x="49271" y="91143"/>
                  </a:cubicBezTo>
                  <a:cubicBezTo>
                    <a:pt x="39735" y="110146"/>
                    <a:pt x="39735" y="110146"/>
                    <a:pt x="39735" y="110146"/>
                  </a:cubicBezTo>
                  <a:cubicBezTo>
                    <a:pt x="38940" y="110850"/>
                    <a:pt x="38145" y="111554"/>
                    <a:pt x="36556" y="111906"/>
                  </a:cubicBezTo>
                  <a:cubicBezTo>
                    <a:pt x="34966" y="112258"/>
                    <a:pt x="33377" y="112258"/>
                    <a:pt x="31788" y="112258"/>
                  </a:cubicBezTo>
                  <a:cubicBezTo>
                    <a:pt x="30198" y="112258"/>
                    <a:pt x="28609" y="111554"/>
                    <a:pt x="27814" y="110850"/>
                  </a:cubicBezTo>
                  <a:cubicBezTo>
                    <a:pt x="27019" y="110498"/>
                    <a:pt x="26225" y="109442"/>
                    <a:pt x="27019" y="108739"/>
                  </a:cubicBezTo>
                  <a:cubicBezTo>
                    <a:pt x="35761" y="86568"/>
                    <a:pt x="35761" y="86568"/>
                    <a:pt x="35761" y="86568"/>
                  </a:cubicBezTo>
                  <a:cubicBezTo>
                    <a:pt x="36556" y="86217"/>
                    <a:pt x="35761" y="85513"/>
                    <a:pt x="34966" y="85513"/>
                  </a:cubicBezTo>
                  <a:cubicBezTo>
                    <a:pt x="34172" y="85161"/>
                    <a:pt x="32582" y="85513"/>
                    <a:pt x="32582" y="85865"/>
                  </a:cubicBezTo>
                  <a:cubicBezTo>
                    <a:pt x="16688" y="96774"/>
                    <a:pt x="16688" y="96774"/>
                    <a:pt x="16688" y="96774"/>
                  </a:cubicBezTo>
                  <a:cubicBezTo>
                    <a:pt x="15099" y="98181"/>
                    <a:pt x="11125" y="98533"/>
                    <a:pt x="7947" y="97478"/>
                  </a:cubicBezTo>
                  <a:cubicBezTo>
                    <a:pt x="6357" y="97126"/>
                    <a:pt x="5562" y="96774"/>
                    <a:pt x="4768" y="95718"/>
                  </a:cubicBezTo>
                  <a:cubicBezTo>
                    <a:pt x="4768" y="95014"/>
                    <a:pt x="4768" y="94310"/>
                    <a:pt x="5562" y="93607"/>
                  </a:cubicBezTo>
                  <a:cubicBezTo>
                    <a:pt x="18278" y="83401"/>
                    <a:pt x="18278" y="83401"/>
                    <a:pt x="18278" y="83401"/>
                  </a:cubicBezTo>
                  <a:cubicBezTo>
                    <a:pt x="20662" y="81290"/>
                    <a:pt x="21456" y="78826"/>
                    <a:pt x="21456" y="76715"/>
                  </a:cubicBezTo>
                  <a:cubicBezTo>
                    <a:pt x="21456" y="69677"/>
                    <a:pt x="25430" y="65102"/>
                    <a:pt x="33377" y="63343"/>
                  </a:cubicBezTo>
                  <a:cubicBezTo>
                    <a:pt x="33377" y="62287"/>
                    <a:pt x="33377" y="62287"/>
                    <a:pt x="33377" y="62287"/>
                  </a:cubicBezTo>
                  <a:cubicBezTo>
                    <a:pt x="33377" y="61231"/>
                    <a:pt x="33377" y="61231"/>
                    <a:pt x="33377" y="61231"/>
                  </a:cubicBezTo>
                  <a:cubicBezTo>
                    <a:pt x="33377" y="49970"/>
                    <a:pt x="33377" y="49970"/>
                    <a:pt x="33377" y="49970"/>
                  </a:cubicBezTo>
                  <a:cubicBezTo>
                    <a:pt x="77086" y="49970"/>
                    <a:pt x="77086" y="49970"/>
                    <a:pt x="77086" y="49970"/>
                  </a:cubicBezTo>
                  <a:cubicBezTo>
                    <a:pt x="77086" y="61231"/>
                    <a:pt x="77086" y="61231"/>
                    <a:pt x="77086" y="61231"/>
                  </a:cubicBezTo>
                  <a:cubicBezTo>
                    <a:pt x="77086" y="61935"/>
                    <a:pt x="77086" y="61935"/>
                    <a:pt x="77086" y="61935"/>
                  </a:cubicBezTo>
                  <a:cubicBezTo>
                    <a:pt x="77086" y="63343"/>
                    <a:pt x="77086" y="63343"/>
                    <a:pt x="77086" y="63343"/>
                  </a:cubicBezTo>
                  <a:cubicBezTo>
                    <a:pt x="79470" y="63695"/>
                    <a:pt x="81059" y="64398"/>
                    <a:pt x="82649" y="65102"/>
                  </a:cubicBezTo>
                  <a:cubicBezTo>
                    <a:pt x="112847" y="82697"/>
                    <a:pt x="112847" y="82697"/>
                    <a:pt x="112847" y="82697"/>
                  </a:cubicBezTo>
                  <a:cubicBezTo>
                    <a:pt x="112847" y="82697"/>
                    <a:pt x="112847" y="83049"/>
                    <a:pt x="112847" y="83049"/>
                  </a:cubicBezTo>
                  <a:cubicBezTo>
                    <a:pt x="115231" y="84105"/>
                    <a:pt x="115231" y="85865"/>
                    <a:pt x="112847" y="8692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290"/>
        <p:cNvGrpSpPr/>
        <p:nvPr/>
      </p:nvGrpSpPr>
      <p:grpSpPr>
        <a:xfrm>
          <a:off x="0" y="0"/>
          <a:ext cx="0" cy="0"/>
          <a:chOff x="0" y="0"/>
          <a:chExt cx="0" cy="0"/>
        </a:xfrm>
      </p:grpSpPr>
      <p:sp>
        <p:nvSpPr>
          <p:cNvPr id="291" name="Google Shape;291;p16"/>
          <p:cNvSpPr/>
          <p:nvPr/>
        </p:nvSpPr>
        <p:spPr>
          <a:xfrm>
            <a:off x="2454800" y="0"/>
            <a:ext cx="42345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6"/>
          <p:cNvSpPr/>
          <p:nvPr/>
        </p:nvSpPr>
        <p:spPr>
          <a:xfrm rot="-5400000">
            <a:off x="4403950" y="4519950"/>
            <a:ext cx="336000" cy="9111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6"/>
          <p:cNvSpPr txBox="1">
            <a:spLocks noGrp="1"/>
          </p:cNvSpPr>
          <p:nvPr>
            <p:ph type="body" idx="1"/>
          </p:nvPr>
        </p:nvSpPr>
        <p:spPr>
          <a:xfrm>
            <a:off x="2848484" y="825425"/>
            <a:ext cx="3447000" cy="3492600"/>
          </a:xfrm>
          <a:prstGeom prst="rect">
            <a:avLst/>
          </a:prstGeom>
        </p:spPr>
        <p:txBody>
          <a:bodyPr spcFirstLastPara="1" wrap="square" lIns="91425" tIns="91425" rIns="91425" bIns="91425" anchor="ctr" anchorCtr="0">
            <a:noAutofit/>
          </a:bodyPr>
          <a:lstStyle>
            <a:lvl1pPr marL="457200" lvl="0" indent="-381000" algn="ctr" rtl="0">
              <a:lnSpc>
                <a:spcPct val="115000"/>
              </a:lnSpc>
              <a:spcBef>
                <a:spcPts val="600"/>
              </a:spcBef>
              <a:spcAft>
                <a:spcPts val="0"/>
              </a:spcAft>
              <a:buSzPts val="2400"/>
              <a:buChar char="▹"/>
              <a:defRPr i="1"/>
            </a:lvl1pPr>
            <a:lvl2pPr marL="914400" lvl="1" indent="-381000" algn="ctr" rtl="0">
              <a:lnSpc>
                <a:spcPct val="115000"/>
              </a:lnSpc>
              <a:spcBef>
                <a:spcPts val="0"/>
              </a:spcBef>
              <a:spcAft>
                <a:spcPts val="0"/>
              </a:spcAft>
              <a:buSzPts val="2400"/>
              <a:buChar char="￭"/>
              <a:defRPr i="1"/>
            </a:lvl2pPr>
            <a:lvl3pPr marL="1371600" lvl="2" indent="-381000" algn="ctr" rtl="0">
              <a:lnSpc>
                <a:spcPct val="115000"/>
              </a:lnSpc>
              <a:spcBef>
                <a:spcPts val="0"/>
              </a:spcBef>
              <a:spcAft>
                <a:spcPts val="0"/>
              </a:spcAft>
              <a:buSzPts val="2400"/>
              <a:buChar char="⬝"/>
              <a:defRPr i="1"/>
            </a:lvl3pPr>
            <a:lvl4pPr marL="1828800" lvl="3" indent="-381000" algn="ctr" rtl="0">
              <a:lnSpc>
                <a:spcPct val="115000"/>
              </a:lnSpc>
              <a:spcBef>
                <a:spcPts val="0"/>
              </a:spcBef>
              <a:spcAft>
                <a:spcPts val="0"/>
              </a:spcAft>
              <a:buSzPts val="2400"/>
              <a:buChar char="●"/>
              <a:defRPr i="1"/>
            </a:lvl4pPr>
            <a:lvl5pPr marL="2286000" lvl="4" indent="-381000" algn="ctr" rtl="0">
              <a:lnSpc>
                <a:spcPct val="115000"/>
              </a:lnSpc>
              <a:spcBef>
                <a:spcPts val="0"/>
              </a:spcBef>
              <a:spcAft>
                <a:spcPts val="0"/>
              </a:spcAft>
              <a:buSzPts val="2400"/>
              <a:buChar char="○"/>
              <a:defRPr i="1"/>
            </a:lvl5pPr>
            <a:lvl6pPr marL="2743200" lvl="5" indent="-381000" algn="ctr" rtl="0">
              <a:lnSpc>
                <a:spcPct val="115000"/>
              </a:lnSpc>
              <a:spcBef>
                <a:spcPts val="0"/>
              </a:spcBef>
              <a:spcAft>
                <a:spcPts val="0"/>
              </a:spcAft>
              <a:buSzPts val="2400"/>
              <a:buChar char="■"/>
              <a:defRPr i="1"/>
            </a:lvl6pPr>
            <a:lvl7pPr marL="3200400" lvl="6" indent="-381000" algn="ctr" rtl="0">
              <a:lnSpc>
                <a:spcPct val="115000"/>
              </a:lnSpc>
              <a:spcBef>
                <a:spcPts val="0"/>
              </a:spcBef>
              <a:spcAft>
                <a:spcPts val="0"/>
              </a:spcAft>
              <a:buSzPts val="2400"/>
              <a:buChar char="●"/>
              <a:defRPr i="1"/>
            </a:lvl7pPr>
            <a:lvl8pPr marL="3657600" lvl="7" indent="-381000" algn="ctr" rtl="0">
              <a:lnSpc>
                <a:spcPct val="115000"/>
              </a:lnSpc>
              <a:spcBef>
                <a:spcPts val="0"/>
              </a:spcBef>
              <a:spcAft>
                <a:spcPts val="0"/>
              </a:spcAft>
              <a:buSzPts val="2400"/>
              <a:buChar char="○"/>
              <a:defRPr i="1"/>
            </a:lvl8pPr>
            <a:lvl9pPr marL="4114800" lvl="8" indent="-381000" algn="ctr" rtl="0">
              <a:lnSpc>
                <a:spcPct val="115000"/>
              </a:lnSpc>
              <a:spcBef>
                <a:spcPts val="0"/>
              </a:spcBef>
              <a:spcAft>
                <a:spcPts val="0"/>
              </a:spcAft>
              <a:buSzPts val="2400"/>
              <a:buChar char="■"/>
              <a:defRPr i="1"/>
            </a:lvl9pPr>
          </a:lstStyle>
          <a:p>
            <a:endParaRPr/>
          </a:p>
        </p:txBody>
      </p:sp>
      <p:sp>
        <p:nvSpPr>
          <p:cNvPr id="294" name="Google Shape;294;p16"/>
          <p:cNvSpPr txBox="1"/>
          <p:nvPr/>
        </p:nvSpPr>
        <p:spPr>
          <a:xfrm>
            <a:off x="3593400" y="19369"/>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200" b="1">
                <a:solidFill>
                  <a:srgbClr val="A5B0FE"/>
                </a:solidFill>
                <a:latin typeface="Work Sans"/>
                <a:ea typeface="Work Sans"/>
                <a:cs typeface="Work Sans"/>
                <a:sym typeface="Work Sans"/>
              </a:rPr>
              <a:t>“</a:t>
            </a:r>
            <a:endParaRPr sz="7200" b="1">
              <a:solidFill>
                <a:srgbClr val="A5B0FE"/>
              </a:solidFill>
              <a:latin typeface="Work Sans"/>
              <a:ea typeface="Work Sans"/>
              <a:cs typeface="Work Sans"/>
              <a:sym typeface="Work Sans"/>
            </a:endParaRPr>
          </a:p>
        </p:txBody>
      </p:sp>
      <p:sp>
        <p:nvSpPr>
          <p:cNvPr id="295" name="Google Shape;295;p16"/>
          <p:cNvSpPr txBox="1">
            <a:spLocks noGrp="1"/>
          </p:cNvSpPr>
          <p:nvPr>
            <p:ph type="sldNum" idx="12"/>
          </p:nvPr>
        </p:nvSpPr>
        <p:spPr>
          <a:xfrm>
            <a:off x="4116400" y="4807500"/>
            <a:ext cx="911100" cy="3360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a:t>
            </a:fld>
            <a:endParaRPr/>
          </a:p>
        </p:txBody>
      </p:sp>
      <p:grpSp>
        <p:nvGrpSpPr>
          <p:cNvPr id="296" name="Google Shape;296;p16"/>
          <p:cNvGrpSpPr/>
          <p:nvPr/>
        </p:nvGrpSpPr>
        <p:grpSpPr>
          <a:xfrm>
            <a:off x="6876950" y="3340125"/>
            <a:ext cx="2267050" cy="1803375"/>
            <a:chOff x="9925050" y="4203700"/>
            <a:chExt cx="2267050" cy="1803375"/>
          </a:xfrm>
        </p:grpSpPr>
        <p:sp>
          <p:nvSpPr>
            <p:cNvPr id="297" name="Google Shape;297;p16"/>
            <p:cNvSpPr/>
            <p:nvPr/>
          </p:nvSpPr>
          <p:spPr>
            <a:xfrm>
              <a:off x="11336338" y="4922838"/>
              <a:ext cx="139800" cy="119100"/>
            </a:xfrm>
            <a:custGeom>
              <a:avLst/>
              <a:gdLst/>
              <a:ahLst/>
              <a:cxnLst/>
              <a:rect l="l" t="t" r="r" b="b"/>
              <a:pathLst>
                <a:path w="120000" h="120000" extrusionOk="0">
                  <a:moveTo>
                    <a:pt x="110769" y="70909"/>
                  </a:moveTo>
                  <a:cubicBezTo>
                    <a:pt x="18461" y="0"/>
                    <a:pt x="18461" y="0"/>
                    <a:pt x="18461" y="0"/>
                  </a:cubicBezTo>
                  <a:cubicBezTo>
                    <a:pt x="13846" y="0"/>
                    <a:pt x="4615" y="0"/>
                    <a:pt x="4615" y="5454"/>
                  </a:cubicBezTo>
                  <a:cubicBezTo>
                    <a:pt x="0" y="10909"/>
                    <a:pt x="0" y="21818"/>
                    <a:pt x="9230" y="21818"/>
                  </a:cubicBezTo>
                  <a:cubicBezTo>
                    <a:pt x="78461" y="76363"/>
                    <a:pt x="78461" y="76363"/>
                    <a:pt x="78461" y="76363"/>
                  </a:cubicBezTo>
                  <a:cubicBezTo>
                    <a:pt x="9230" y="92727"/>
                    <a:pt x="9230" y="92727"/>
                    <a:pt x="9230" y="92727"/>
                  </a:cubicBezTo>
                  <a:cubicBezTo>
                    <a:pt x="4615" y="98181"/>
                    <a:pt x="0" y="103636"/>
                    <a:pt x="0" y="109090"/>
                  </a:cubicBezTo>
                  <a:cubicBezTo>
                    <a:pt x="4615" y="114545"/>
                    <a:pt x="9230" y="120000"/>
                    <a:pt x="13846" y="120000"/>
                  </a:cubicBezTo>
                  <a:cubicBezTo>
                    <a:pt x="13846" y="120000"/>
                    <a:pt x="13846" y="120000"/>
                    <a:pt x="13846" y="120000"/>
                  </a:cubicBezTo>
                  <a:cubicBezTo>
                    <a:pt x="110769" y="92727"/>
                    <a:pt x="110769" y="92727"/>
                    <a:pt x="110769" y="92727"/>
                  </a:cubicBezTo>
                  <a:cubicBezTo>
                    <a:pt x="115384" y="92727"/>
                    <a:pt x="115384" y="87272"/>
                    <a:pt x="115384" y="81818"/>
                  </a:cubicBezTo>
                  <a:cubicBezTo>
                    <a:pt x="120000" y="76363"/>
                    <a:pt x="115384" y="76363"/>
                    <a:pt x="110769" y="70909"/>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8" name="Google Shape;298;p16"/>
            <p:cNvSpPr/>
            <p:nvPr/>
          </p:nvSpPr>
          <p:spPr>
            <a:xfrm>
              <a:off x="11137900" y="4498975"/>
              <a:ext cx="1054200" cy="1508100"/>
            </a:xfrm>
            <a:custGeom>
              <a:avLst/>
              <a:gdLst/>
              <a:ahLst/>
              <a:cxnLst/>
              <a:rect l="l" t="t" r="r" b="b"/>
              <a:pathLst>
                <a:path w="120000" h="120000" extrusionOk="0">
                  <a:moveTo>
                    <a:pt x="15228" y="70889"/>
                  </a:moveTo>
                  <a:cubicBezTo>
                    <a:pt x="14619" y="71316"/>
                    <a:pt x="14619" y="71316"/>
                    <a:pt x="14619" y="71743"/>
                  </a:cubicBezTo>
                  <a:cubicBezTo>
                    <a:pt x="14619" y="72170"/>
                    <a:pt x="15837" y="82846"/>
                    <a:pt x="42030" y="83274"/>
                  </a:cubicBezTo>
                  <a:cubicBezTo>
                    <a:pt x="42030" y="94804"/>
                    <a:pt x="42030" y="94804"/>
                    <a:pt x="42030" y="94804"/>
                  </a:cubicBezTo>
                  <a:cubicBezTo>
                    <a:pt x="20101" y="120000"/>
                    <a:pt x="20101" y="120000"/>
                    <a:pt x="20101" y="120000"/>
                  </a:cubicBezTo>
                  <a:cubicBezTo>
                    <a:pt x="23147" y="120000"/>
                    <a:pt x="23147" y="120000"/>
                    <a:pt x="23147" y="120000"/>
                  </a:cubicBezTo>
                  <a:cubicBezTo>
                    <a:pt x="44467" y="95658"/>
                    <a:pt x="44467" y="95658"/>
                    <a:pt x="44467" y="95658"/>
                  </a:cubicBezTo>
                  <a:cubicBezTo>
                    <a:pt x="44467" y="95231"/>
                    <a:pt x="44467" y="95231"/>
                    <a:pt x="44467" y="94804"/>
                  </a:cubicBezTo>
                  <a:cubicBezTo>
                    <a:pt x="44467" y="82419"/>
                    <a:pt x="44467" y="82419"/>
                    <a:pt x="44467" y="82419"/>
                  </a:cubicBezTo>
                  <a:cubicBezTo>
                    <a:pt x="44467" y="81565"/>
                    <a:pt x="43857" y="81138"/>
                    <a:pt x="43248" y="81138"/>
                  </a:cubicBezTo>
                  <a:cubicBezTo>
                    <a:pt x="21928" y="81138"/>
                    <a:pt x="18274" y="74306"/>
                    <a:pt x="17664" y="72170"/>
                  </a:cubicBezTo>
                  <a:cubicBezTo>
                    <a:pt x="33502" y="64483"/>
                    <a:pt x="33502" y="64483"/>
                    <a:pt x="33502" y="64483"/>
                  </a:cubicBezTo>
                  <a:cubicBezTo>
                    <a:pt x="34111" y="64056"/>
                    <a:pt x="34111" y="63629"/>
                    <a:pt x="34111" y="63202"/>
                  </a:cubicBezTo>
                  <a:cubicBezTo>
                    <a:pt x="34111" y="63202"/>
                    <a:pt x="33502" y="62775"/>
                    <a:pt x="33502" y="62775"/>
                  </a:cubicBezTo>
                  <a:cubicBezTo>
                    <a:pt x="10964" y="57651"/>
                    <a:pt x="10964" y="57651"/>
                    <a:pt x="10964" y="57651"/>
                  </a:cubicBezTo>
                  <a:cubicBezTo>
                    <a:pt x="13401" y="52526"/>
                    <a:pt x="13401" y="52526"/>
                    <a:pt x="13401" y="52526"/>
                  </a:cubicBezTo>
                  <a:cubicBezTo>
                    <a:pt x="13401" y="52099"/>
                    <a:pt x="13401" y="51672"/>
                    <a:pt x="12791" y="51245"/>
                  </a:cubicBezTo>
                  <a:cubicBezTo>
                    <a:pt x="3654" y="47829"/>
                    <a:pt x="3654" y="47829"/>
                    <a:pt x="3654" y="47829"/>
                  </a:cubicBezTo>
                  <a:cubicBezTo>
                    <a:pt x="14619" y="36725"/>
                    <a:pt x="14619" y="36725"/>
                    <a:pt x="14619" y="36725"/>
                  </a:cubicBezTo>
                  <a:cubicBezTo>
                    <a:pt x="15228" y="36725"/>
                    <a:pt x="15228" y="36298"/>
                    <a:pt x="15228" y="36298"/>
                  </a:cubicBezTo>
                  <a:cubicBezTo>
                    <a:pt x="15228" y="21352"/>
                    <a:pt x="19492" y="17081"/>
                    <a:pt x="19492" y="17081"/>
                  </a:cubicBezTo>
                  <a:cubicBezTo>
                    <a:pt x="20101" y="17081"/>
                    <a:pt x="20101" y="16654"/>
                    <a:pt x="19492" y="16227"/>
                  </a:cubicBezTo>
                  <a:cubicBezTo>
                    <a:pt x="19492" y="15800"/>
                    <a:pt x="18883" y="15800"/>
                    <a:pt x="18274" y="15800"/>
                  </a:cubicBezTo>
                  <a:cubicBezTo>
                    <a:pt x="18274" y="15800"/>
                    <a:pt x="18274" y="15800"/>
                    <a:pt x="18274" y="15800"/>
                  </a:cubicBezTo>
                  <a:cubicBezTo>
                    <a:pt x="14619" y="15800"/>
                    <a:pt x="12182" y="16654"/>
                    <a:pt x="10355" y="17508"/>
                  </a:cubicBezTo>
                  <a:cubicBezTo>
                    <a:pt x="12182" y="14092"/>
                    <a:pt x="15228" y="11103"/>
                    <a:pt x="19492" y="8540"/>
                  </a:cubicBezTo>
                  <a:cubicBezTo>
                    <a:pt x="24974" y="5551"/>
                    <a:pt x="35939" y="2135"/>
                    <a:pt x="55431" y="4270"/>
                  </a:cubicBezTo>
                  <a:cubicBezTo>
                    <a:pt x="101116" y="9822"/>
                    <a:pt x="103553" y="35871"/>
                    <a:pt x="103553" y="36298"/>
                  </a:cubicBezTo>
                  <a:cubicBezTo>
                    <a:pt x="103553" y="36298"/>
                    <a:pt x="103553" y="36298"/>
                    <a:pt x="103553" y="36725"/>
                  </a:cubicBezTo>
                  <a:cubicBezTo>
                    <a:pt x="103553" y="38007"/>
                    <a:pt x="104162" y="52526"/>
                    <a:pt x="104162" y="62348"/>
                  </a:cubicBezTo>
                  <a:cubicBezTo>
                    <a:pt x="103553" y="62775"/>
                    <a:pt x="102944" y="71316"/>
                    <a:pt x="109035" y="75587"/>
                  </a:cubicBezTo>
                  <a:cubicBezTo>
                    <a:pt x="109644" y="76441"/>
                    <a:pt x="110862" y="76868"/>
                    <a:pt x="112081" y="77295"/>
                  </a:cubicBezTo>
                  <a:cubicBezTo>
                    <a:pt x="105380" y="78149"/>
                    <a:pt x="94416" y="79003"/>
                    <a:pt x="87106" y="77722"/>
                  </a:cubicBezTo>
                  <a:cubicBezTo>
                    <a:pt x="86497" y="77722"/>
                    <a:pt x="85888" y="77722"/>
                    <a:pt x="85888" y="78149"/>
                  </a:cubicBezTo>
                  <a:cubicBezTo>
                    <a:pt x="85279" y="78149"/>
                    <a:pt x="85279" y="78576"/>
                    <a:pt x="85279" y="78576"/>
                  </a:cubicBezTo>
                  <a:cubicBezTo>
                    <a:pt x="85279" y="87117"/>
                    <a:pt x="85279" y="87117"/>
                    <a:pt x="85279" y="87117"/>
                  </a:cubicBezTo>
                  <a:cubicBezTo>
                    <a:pt x="85279" y="87544"/>
                    <a:pt x="85279" y="87971"/>
                    <a:pt x="85888" y="87971"/>
                  </a:cubicBezTo>
                  <a:cubicBezTo>
                    <a:pt x="90761" y="91387"/>
                    <a:pt x="90761" y="91387"/>
                    <a:pt x="90761" y="91387"/>
                  </a:cubicBezTo>
                  <a:cubicBezTo>
                    <a:pt x="101725" y="99074"/>
                    <a:pt x="107817" y="109323"/>
                    <a:pt x="108426" y="120000"/>
                  </a:cubicBezTo>
                  <a:cubicBezTo>
                    <a:pt x="111472" y="120000"/>
                    <a:pt x="111472" y="120000"/>
                    <a:pt x="111472" y="120000"/>
                  </a:cubicBezTo>
                  <a:cubicBezTo>
                    <a:pt x="110862" y="108896"/>
                    <a:pt x="104162" y="98220"/>
                    <a:pt x="92588" y="90106"/>
                  </a:cubicBezTo>
                  <a:cubicBezTo>
                    <a:pt x="88324" y="86690"/>
                    <a:pt x="88324" y="86690"/>
                    <a:pt x="88324" y="86690"/>
                  </a:cubicBezTo>
                  <a:cubicBezTo>
                    <a:pt x="88324" y="79857"/>
                    <a:pt x="88324" y="79857"/>
                    <a:pt x="88324" y="79857"/>
                  </a:cubicBezTo>
                  <a:cubicBezTo>
                    <a:pt x="100507" y="81565"/>
                    <a:pt x="118172" y="78576"/>
                    <a:pt x="118781" y="78576"/>
                  </a:cubicBezTo>
                  <a:cubicBezTo>
                    <a:pt x="120000" y="78576"/>
                    <a:pt x="120000" y="78149"/>
                    <a:pt x="120000" y="77295"/>
                  </a:cubicBezTo>
                  <a:cubicBezTo>
                    <a:pt x="120000" y="76868"/>
                    <a:pt x="119390" y="76441"/>
                    <a:pt x="118781" y="76441"/>
                  </a:cubicBezTo>
                  <a:cubicBezTo>
                    <a:pt x="115736" y="76441"/>
                    <a:pt x="113299" y="76014"/>
                    <a:pt x="110862" y="74306"/>
                  </a:cubicBezTo>
                  <a:cubicBezTo>
                    <a:pt x="105989" y="70462"/>
                    <a:pt x="106598" y="62348"/>
                    <a:pt x="106598" y="62348"/>
                  </a:cubicBezTo>
                  <a:cubicBezTo>
                    <a:pt x="106598" y="62348"/>
                    <a:pt x="106598" y="62348"/>
                    <a:pt x="106598" y="62348"/>
                  </a:cubicBezTo>
                  <a:cubicBezTo>
                    <a:pt x="106598" y="62348"/>
                    <a:pt x="106598" y="55943"/>
                    <a:pt x="106598" y="49110"/>
                  </a:cubicBezTo>
                  <a:cubicBezTo>
                    <a:pt x="106598" y="46120"/>
                    <a:pt x="106598" y="42704"/>
                    <a:pt x="106598" y="40569"/>
                  </a:cubicBezTo>
                  <a:cubicBezTo>
                    <a:pt x="106598" y="38434"/>
                    <a:pt x="106598" y="37153"/>
                    <a:pt x="106598" y="36298"/>
                  </a:cubicBezTo>
                  <a:cubicBezTo>
                    <a:pt x="106598" y="36298"/>
                    <a:pt x="106598" y="36298"/>
                    <a:pt x="106598" y="36298"/>
                  </a:cubicBezTo>
                  <a:cubicBezTo>
                    <a:pt x="106598" y="35444"/>
                    <a:pt x="105380" y="28185"/>
                    <a:pt x="98680" y="20925"/>
                  </a:cubicBezTo>
                  <a:cubicBezTo>
                    <a:pt x="92588" y="14092"/>
                    <a:pt x="80406" y="5124"/>
                    <a:pt x="56040" y="2562"/>
                  </a:cubicBezTo>
                  <a:cubicBezTo>
                    <a:pt x="35329" y="0"/>
                    <a:pt x="23756" y="3416"/>
                    <a:pt x="17664" y="7259"/>
                  </a:cubicBezTo>
                  <a:cubicBezTo>
                    <a:pt x="10964" y="10676"/>
                    <a:pt x="7309" y="15373"/>
                    <a:pt x="6700" y="20498"/>
                  </a:cubicBezTo>
                  <a:cubicBezTo>
                    <a:pt x="6700" y="21352"/>
                    <a:pt x="7309" y="21779"/>
                    <a:pt x="7918" y="21779"/>
                  </a:cubicBezTo>
                  <a:cubicBezTo>
                    <a:pt x="8527" y="21779"/>
                    <a:pt x="9137" y="21779"/>
                    <a:pt x="9137" y="21352"/>
                  </a:cubicBezTo>
                  <a:cubicBezTo>
                    <a:pt x="9137" y="21352"/>
                    <a:pt x="11573" y="18790"/>
                    <a:pt x="15837" y="17935"/>
                  </a:cubicBezTo>
                  <a:cubicBezTo>
                    <a:pt x="14619" y="20498"/>
                    <a:pt x="12182" y="25622"/>
                    <a:pt x="12182" y="35871"/>
                  </a:cubicBezTo>
                  <a:cubicBezTo>
                    <a:pt x="609" y="47402"/>
                    <a:pt x="609" y="47402"/>
                    <a:pt x="609" y="47402"/>
                  </a:cubicBezTo>
                  <a:cubicBezTo>
                    <a:pt x="0" y="47829"/>
                    <a:pt x="0" y="47829"/>
                    <a:pt x="0" y="48256"/>
                  </a:cubicBezTo>
                  <a:cubicBezTo>
                    <a:pt x="609" y="48683"/>
                    <a:pt x="609" y="48683"/>
                    <a:pt x="1218" y="49110"/>
                  </a:cubicBezTo>
                  <a:cubicBezTo>
                    <a:pt x="10355" y="52526"/>
                    <a:pt x="10355" y="52526"/>
                    <a:pt x="10355" y="52526"/>
                  </a:cubicBezTo>
                  <a:cubicBezTo>
                    <a:pt x="7309" y="58078"/>
                    <a:pt x="7309" y="58078"/>
                    <a:pt x="7309" y="58078"/>
                  </a:cubicBezTo>
                  <a:cubicBezTo>
                    <a:pt x="7309" y="58078"/>
                    <a:pt x="7309" y="58505"/>
                    <a:pt x="7918" y="58932"/>
                  </a:cubicBezTo>
                  <a:cubicBezTo>
                    <a:pt x="7918" y="58932"/>
                    <a:pt x="7918" y="59359"/>
                    <a:pt x="8527" y="59359"/>
                  </a:cubicBezTo>
                  <a:cubicBezTo>
                    <a:pt x="29847" y="64056"/>
                    <a:pt x="29847" y="64056"/>
                    <a:pt x="29847" y="64056"/>
                  </a:cubicBezTo>
                  <a:lnTo>
                    <a:pt x="15228" y="70889"/>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9" name="Google Shape;299;p16"/>
            <p:cNvSpPr/>
            <p:nvPr/>
          </p:nvSpPr>
          <p:spPr>
            <a:xfrm>
              <a:off x="9925050" y="4203700"/>
              <a:ext cx="1133400" cy="1073100"/>
            </a:xfrm>
            <a:custGeom>
              <a:avLst/>
              <a:gdLst/>
              <a:ahLst/>
              <a:cxnLst/>
              <a:rect l="l" t="t" r="r" b="b"/>
              <a:pathLst>
                <a:path w="120000" h="120000" extrusionOk="0">
                  <a:moveTo>
                    <a:pt x="118301" y="0"/>
                  </a:moveTo>
                  <a:cubicBezTo>
                    <a:pt x="1698" y="0"/>
                    <a:pt x="1698" y="0"/>
                    <a:pt x="1698" y="0"/>
                  </a:cubicBezTo>
                  <a:cubicBezTo>
                    <a:pt x="566" y="0"/>
                    <a:pt x="0" y="600"/>
                    <a:pt x="0" y="1800"/>
                  </a:cubicBezTo>
                  <a:cubicBezTo>
                    <a:pt x="0" y="97200"/>
                    <a:pt x="0" y="97200"/>
                    <a:pt x="0" y="97200"/>
                  </a:cubicBezTo>
                  <a:cubicBezTo>
                    <a:pt x="0" y="97800"/>
                    <a:pt x="566" y="98400"/>
                    <a:pt x="1698" y="98400"/>
                  </a:cubicBezTo>
                  <a:cubicBezTo>
                    <a:pt x="78113" y="98400"/>
                    <a:pt x="78113" y="98400"/>
                    <a:pt x="78113" y="98400"/>
                  </a:cubicBezTo>
                  <a:cubicBezTo>
                    <a:pt x="107547" y="120000"/>
                    <a:pt x="107547" y="120000"/>
                    <a:pt x="107547" y="120000"/>
                  </a:cubicBezTo>
                  <a:cubicBezTo>
                    <a:pt x="108113" y="120000"/>
                    <a:pt x="108113" y="120000"/>
                    <a:pt x="108679" y="120000"/>
                  </a:cubicBezTo>
                  <a:cubicBezTo>
                    <a:pt x="108679" y="120000"/>
                    <a:pt x="109245" y="120000"/>
                    <a:pt x="109245" y="120000"/>
                  </a:cubicBezTo>
                  <a:cubicBezTo>
                    <a:pt x="109811" y="119400"/>
                    <a:pt x="109811" y="118800"/>
                    <a:pt x="109811" y="118200"/>
                  </a:cubicBezTo>
                  <a:cubicBezTo>
                    <a:pt x="100754" y="98400"/>
                    <a:pt x="100754" y="98400"/>
                    <a:pt x="100754" y="98400"/>
                  </a:cubicBezTo>
                  <a:cubicBezTo>
                    <a:pt x="118301" y="98400"/>
                    <a:pt x="118301" y="98400"/>
                    <a:pt x="118301" y="98400"/>
                  </a:cubicBezTo>
                  <a:cubicBezTo>
                    <a:pt x="119433" y="98400"/>
                    <a:pt x="120000" y="97800"/>
                    <a:pt x="120000" y="97200"/>
                  </a:cubicBezTo>
                  <a:cubicBezTo>
                    <a:pt x="120000" y="1800"/>
                    <a:pt x="120000" y="1800"/>
                    <a:pt x="120000" y="1800"/>
                  </a:cubicBezTo>
                  <a:cubicBezTo>
                    <a:pt x="120000" y="600"/>
                    <a:pt x="119433" y="0"/>
                    <a:pt x="118301" y="0"/>
                  </a:cubicBezTo>
                  <a:close/>
                  <a:moveTo>
                    <a:pt x="117169" y="96000"/>
                  </a:moveTo>
                  <a:cubicBezTo>
                    <a:pt x="99056" y="96000"/>
                    <a:pt x="99056" y="96000"/>
                    <a:pt x="99056" y="96000"/>
                  </a:cubicBezTo>
                  <a:cubicBezTo>
                    <a:pt x="98490" y="96000"/>
                    <a:pt x="97924" y="96000"/>
                    <a:pt x="97924" y="96600"/>
                  </a:cubicBezTo>
                  <a:cubicBezTo>
                    <a:pt x="97358" y="96600"/>
                    <a:pt x="97358" y="97200"/>
                    <a:pt x="97358" y="97800"/>
                  </a:cubicBezTo>
                  <a:cubicBezTo>
                    <a:pt x="105283" y="114600"/>
                    <a:pt x="105283" y="114600"/>
                    <a:pt x="105283" y="114600"/>
                  </a:cubicBezTo>
                  <a:cubicBezTo>
                    <a:pt x="79245" y="96000"/>
                    <a:pt x="79245" y="96000"/>
                    <a:pt x="79245" y="96000"/>
                  </a:cubicBezTo>
                  <a:cubicBezTo>
                    <a:pt x="79245" y="96000"/>
                    <a:pt x="78679" y="96000"/>
                    <a:pt x="78679" y="96000"/>
                  </a:cubicBezTo>
                  <a:cubicBezTo>
                    <a:pt x="2830" y="96000"/>
                    <a:pt x="2830" y="96000"/>
                    <a:pt x="2830" y="96000"/>
                  </a:cubicBezTo>
                  <a:cubicBezTo>
                    <a:pt x="2830" y="3000"/>
                    <a:pt x="2830" y="3000"/>
                    <a:pt x="2830" y="3000"/>
                  </a:cubicBezTo>
                  <a:cubicBezTo>
                    <a:pt x="117169" y="3000"/>
                    <a:pt x="117169" y="3000"/>
                    <a:pt x="117169" y="3000"/>
                  </a:cubicBezTo>
                  <a:lnTo>
                    <a:pt x="117169" y="96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0" name="Google Shape;300;p16"/>
            <p:cNvSpPr/>
            <p:nvPr/>
          </p:nvSpPr>
          <p:spPr>
            <a:xfrm>
              <a:off x="10421938" y="4832350"/>
              <a:ext cx="139800" cy="27000"/>
            </a:xfrm>
            <a:custGeom>
              <a:avLst/>
              <a:gdLst/>
              <a:ahLst/>
              <a:cxnLst/>
              <a:rect l="l" t="t" r="r" b="b"/>
              <a:pathLst>
                <a:path w="120000" h="120000" extrusionOk="0">
                  <a:moveTo>
                    <a:pt x="110769" y="0"/>
                  </a:moveTo>
                  <a:cubicBezTo>
                    <a:pt x="9230" y="0"/>
                    <a:pt x="9230" y="0"/>
                    <a:pt x="9230" y="0"/>
                  </a:cubicBezTo>
                  <a:cubicBezTo>
                    <a:pt x="4615" y="0"/>
                    <a:pt x="0" y="24000"/>
                    <a:pt x="0" y="48000"/>
                  </a:cubicBezTo>
                  <a:cubicBezTo>
                    <a:pt x="0" y="96000"/>
                    <a:pt x="4615" y="120000"/>
                    <a:pt x="9230" y="120000"/>
                  </a:cubicBezTo>
                  <a:cubicBezTo>
                    <a:pt x="110769" y="120000"/>
                    <a:pt x="110769" y="120000"/>
                    <a:pt x="110769" y="120000"/>
                  </a:cubicBezTo>
                  <a:cubicBezTo>
                    <a:pt x="115384" y="120000"/>
                    <a:pt x="120000" y="96000"/>
                    <a:pt x="120000" y="48000"/>
                  </a:cubicBezTo>
                  <a:cubicBezTo>
                    <a:pt x="120000" y="24000"/>
                    <a:pt x="115384" y="0"/>
                    <a:pt x="110769"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1" name="Google Shape;301;p16"/>
            <p:cNvSpPr/>
            <p:nvPr/>
          </p:nvSpPr>
          <p:spPr>
            <a:xfrm>
              <a:off x="10421938" y="4875213"/>
              <a:ext cx="139800" cy="20700"/>
            </a:xfrm>
            <a:custGeom>
              <a:avLst/>
              <a:gdLst/>
              <a:ahLst/>
              <a:cxnLst/>
              <a:rect l="l" t="t" r="r" b="b"/>
              <a:pathLst>
                <a:path w="120000" h="120000" extrusionOk="0">
                  <a:moveTo>
                    <a:pt x="110769" y="0"/>
                  </a:moveTo>
                  <a:cubicBezTo>
                    <a:pt x="9230" y="0"/>
                    <a:pt x="9230" y="0"/>
                    <a:pt x="9230" y="0"/>
                  </a:cubicBezTo>
                  <a:cubicBezTo>
                    <a:pt x="4615" y="0"/>
                    <a:pt x="0" y="30000"/>
                    <a:pt x="0" y="60000"/>
                  </a:cubicBezTo>
                  <a:cubicBezTo>
                    <a:pt x="0" y="90000"/>
                    <a:pt x="4615" y="120000"/>
                    <a:pt x="9230" y="120000"/>
                  </a:cubicBezTo>
                  <a:cubicBezTo>
                    <a:pt x="110769" y="120000"/>
                    <a:pt x="110769" y="120000"/>
                    <a:pt x="110769" y="120000"/>
                  </a:cubicBezTo>
                  <a:cubicBezTo>
                    <a:pt x="115384" y="120000"/>
                    <a:pt x="120000" y="90000"/>
                    <a:pt x="120000" y="60000"/>
                  </a:cubicBezTo>
                  <a:cubicBezTo>
                    <a:pt x="120000" y="30000"/>
                    <a:pt x="115384" y="0"/>
                    <a:pt x="110769"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2" name="Google Shape;302;p16"/>
            <p:cNvSpPr/>
            <p:nvPr/>
          </p:nvSpPr>
          <p:spPr>
            <a:xfrm>
              <a:off x="10442575" y="4913313"/>
              <a:ext cx="96900" cy="25500"/>
            </a:xfrm>
            <a:custGeom>
              <a:avLst/>
              <a:gdLst/>
              <a:ahLst/>
              <a:cxnLst/>
              <a:rect l="l" t="t" r="r" b="b"/>
              <a:pathLst>
                <a:path w="120000" h="120000" extrusionOk="0">
                  <a:moveTo>
                    <a:pt x="100000" y="0"/>
                  </a:moveTo>
                  <a:cubicBezTo>
                    <a:pt x="20000" y="0"/>
                    <a:pt x="20000" y="0"/>
                    <a:pt x="20000" y="0"/>
                  </a:cubicBezTo>
                  <a:cubicBezTo>
                    <a:pt x="6666" y="0"/>
                    <a:pt x="0" y="24000"/>
                    <a:pt x="0" y="48000"/>
                  </a:cubicBezTo>
                  <a:cubicBezTo>
                    <a:pt x="0" y="96000"/>
                    <a:pt x="6666" y="120000"/>
                    <a:pt x="20000" y="120000"/>
                  </a:cubicBezTo>
                  <a:cubicBezTo>
                    <a:pt x="100000" y="120000"/>
                    <a:pt x="100000" y="120000"/>
                    <a:pt x="100000" y="120000"/>
                  </a:cubicBezTo>
                  <a:cubicBezTo>
                    <a:pt x="113333" y="120000"/>
                    <a:pt x="120000" y="96000"/>
                    <a:pt x="120000" y="48000"/>
                  </a:cubicBezTo>
                  <a:cubicBezTo>
                    <a:pt x="120000" y="24000"/>
                    <a:pt x="113333" y="0"/>
                    <a:pt x="100000"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3" name="Google Shape;303;p16"/>
            <p:cNvSpPr/>
            <p:nvPr/>
          </p:nvSpPr>
          <p:spPr>
            <a:xfrm>
              <a:off x="10480675" y="4333875"/>
              <a:ext cx="22200" cy="90600"/>
            </a:xfrm>
            <a:custGeom>
              <a:avLst/>
              <a:gdLst/>
              <a:ahLst/>
              <a:cxnLst/>
              <a:rect l="l" t="t" r="r" b="b"/>
              <a:pathLst>
                <a:path w="120000" h="120000" extrusionOk="0">
                  <a:moveTo>
                    <a:pt x="60000" y="120000"/>
                  </a:moveTo>
                  <a:cubicBezTo>
                    <a:pt x="90000" y="120000"/>
                    <a:pt x="120000" y="112941"/>
                    <a:pt x="120000" y="105882"/>
                  </a:cubicBezTo>
                  <a:cubicBezTo>
                    <a:pt x="120000" y="14117"/>
                    <a:pt x="120000" y="14117"/>
                    <a:pt x="120000" y="14117"/>
                  </a:cubicBezTo>
                  <a:cubicBezTo>
                    <a:pt x="120000" y="7058"/>
                    <a:pt x="90000" y="0"/>
                    <a:pt x="60000" y="0"/>
                  </a:cubicBezTo>
                  <a:cubicBezTo>
                    <a:pt x="30000" y="0"/>
                    <a:pt x="0" y="7058"/>
                    <a:pt x="0" y="14117"/>
                  </a:cubicBezTo>
                  <a:cubicBezTo>
                    <a:pt x="0" y="105882"/>
                    <a:pt x="0" y="105882"/>
                    <a:pt x="0" y="105882"/>
                  </a:cubicBezTo>
                  <a:cubicBezTo>
                    <a:pt x="0" y="112941"/>
                    <a:pt x="30000" y="120000"/>
                    <a:pt x="60000"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4" name="Google Shape;304;p16"/>
            <p:cNvSpPr/>
            <p:nvPr/>
          </p:nvSpPr>
          <p:spPr>
            <a:xfrm>
              <a:off x="10679113" y="4602163"/>
              <a:ext cx="74700" cy="20700"/>
            </a:xfrm>
            <a:custGeom>
              <a:avLst/>
              <a:gdLst/>
              <a:ahLst/>
              <a:cxnLst/>
              <a:rect l="l" t="t" r="r" b="b"/>
              <a:pathLst>
                <a:path w="120000" h="120000" extrusionOk="0">
                  <a:moveTo>
                    <a:pt x="0" y="60000"/>
                  </a:moveTo>
                  <a:cubicBezTo>
                    <a:pt x="0" y="90000"/>
                    <a:pt x="8571" y="120000"/>
                    <a:pt x="17142" y="120000"/>
                  </a:cubicBezTo>
                  <a:cubicBezTo>
                    <a:pt x="102857" y="120000"/>
                    <a:pt x="102857" y="120000"/>
                    <a:pt x="102857" y="120000"/>
                  </a:cubicBezTo>
                  <a:cubicBezTo>
                    <a:pt x="111428" y="120000"/>
                    <a:pt x="119999" y="90000"/>
                    <a:pt x="119999" y="60000"/>
                  </a:cubicBezTo>
                  <a:cubicBezTo>
                    <a:pt x="119999" y="30000"/>
                    <a:pt x="111428" y="0"/>
                    <a:pt x="102857" y="0"/>
                  </a:cubicBezTo>
                  <a:cubicBezTo>
                    <a:pt x="17142" y="0"/>
                    <a:pt x="17142" y="0"/>
                    <a:pt x="17142" y="0"/>
                  </a:cubicBezTo>
                  <a:cubicBezTo>
                    <a:pt x="8571" y="0"/>
                    <a:pt x="0" y="30000"/>
                    <a:pt x="0"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5" name="Google Shape;305;p16"/>
            <p:cNvSpPr/>
            <p:nvPr/>
          </p:nvSpPr>
          <p:spPr>
            <a:xfrm>
              <a:off x="10229850" y="4602163"/>
              <a:ext cx="74700" cy="20700"/>
            </a:xfrm>
            <a:custGeom>
              <a:avLst/>
              <a:gdLst/>
              <a:ahLst/>
              <a:cxnLst/>
              <a:rect l="l" t="t" r="r" b="b"/>
              <a:pathLst>
                <a:path w="120000" h="120000" extrusionOk="0">
                  <a:moveTo>
                    <a:pt x="17142" y="120000"/>
                  </a:moveTo>
                  <a:cubicBezTo>
                    <a:pt x="102857" y="120000"/>
                    <a:pt x="102857" y="120000"/>
                    <a:pt x="102857" y="120000"/>
                  </a:cubicBezTo>
                  <a:cubicBezTo>
                    <a:pt x="111428" y="120000"/>
                    <a:pt x="119999" y="90000"/>
                    <a:pt x="119999" y="60000"/>
                  </a:cubicBezTo>
                  <a:cubicBezTo>
                    <a:pt x="119999" y="30000"/>
                    <a:pt x="111428" y="0"/>
                    <a:pt x="102857" y="0"/>
                  </a:cubicBezTo>
                  <a:cubicBezTo>
                    <a:pt x="17142" y="0"/>
                    <a:pt x="17142" y="0"/>
                    <a:pt x="17142" y="0"/>
                  </a:cubicBezTo>
                  <a:cubicBezTo>
                    <a:pt x="8571" y="0"/>
                    <a:pt x="0" y="30000"/>
                    <a:pt x="0" y="60000"/>
                  </a:cubicBezTo>
                  <a:cubicBezTo>
                    <a:pt x="0" y="90000"/>
                    <a:pt x="8571" y="120000"/>
                    <a:pt x="17142"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6" name="Google Shape;306;p16"/>
            <p:cNvSpPr/>
            <p:nvPr/>
          </p:nvSpPr>
          <p:spPr>
            <a:xfrm>
              <a:off x="10282238" y="4402138"/>
              <a:ext cx="81000" cy="81000"/>
            </a:xfrm>
            <a:custGeom>
              <a:avLst/>
              <a:gdLst/>
              <a:ahLst/>
              <a:cxnLst/>
              <a:rect l="l" t="t" r="r" b="b"/>
              <a:pathLst>
                <a:path w="120000" h="120000" extrusionOk="0">
                  <a:moveTo>
                    <a:pt x="88000" y="112000"/>
                  </a:moveTo>
                  <a:cubicBezTo>
                    <a:pt x="88000" y="120000"/>
                    <a:pt x="96000" y="120000"/>
                    <a:pt x="104000" y="120000"/>
                  </a:cubicBezTo>
                  <a:cubicBezTo>
                    <a:pt x="104000" y="120000"/>
                    <a:pt x="112000" y="120000"/>
                    <a:pt x="112000" y="112000"/>
                  </a:cubicBezTo>
                  <a:cubicBezTo>
                    <a:pt x="120000" y="112000"/>
                    <a:pt x="120000" y="96000"/>
                    <a:pt x="112000" y="88000"/>
                  </a:cubicBezTo>
                  <a:cubicBezTo>
                    <a:pt x="32000" y="8000"/>
                    <a:pt x="32000" y="8000"/>
                    <a:pt x="32000" y="8000"/>
                  </a:cubicBezTo>
                  <a:cubicBezTo>
                    <a:pt x="32000" y="0"/>
                    <a:pt x="16000" y="0"/>
                    <a:pt x="8000" y="8000"/>
                  </a:cubicBezTo>
                  <a:cubicBezTo>
                    <a:pt x="0" y="16000"/>
                    <a:pt x="0" y="32000"/>
                    <a:pt x="8000" y="40000"/>
                  </a:cubicBezTo>
                  <a:lnTo>
                    <a:pt x="88000" y="112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7" name="Google Shape;307;p16"/>
            <p:cNvSpPr/>
            <p:nvPr/>
          </p:nvSpPr>
          <p:spPr>
            <a:xfrm>
              <a:off x="10620375" y="4402138"/>
              <a:ext cx="79500" cy="81000"/>
            </a:xfrm>
            <a:custGeom>
              <a:avLst/>
              <a:gdLst/>
              <a:ahLst/>
              <a:cxnLst/>
              <a:rect l="l" t="t" r="r" b="b"/>
              <a:pathLst>
                <a:path w="120000" h="120000" extrusionOk="0">
                  <a:moveTo>
                    <a:pt x="16000" y="120000"/>
                  </a:moveTo>
                  <a:cubicBezTo>
                    <a:pt x="24000" y="120000"/>
                    <a:pt x="32000" y="120000"/>
                    <a:pt x="32000" y="112000"/>
                  </a:cubicBezTo>
                  <a:cubicBezTo>
                    <a:pt x="112000" y="40000"/>
                    <a:pt x="112000" y="40000"/>
                    <a:pt x="112000" y="40000"/>
                  </a:cubicBezTo>
                  <a:cubicBezTo>
                    <a:pt x="120000" y="32000"/>
                    <a:pt x="120000" y="16000"/>
                    <a:pt x="112000" y="8000"/>
                  </a:cubicBezTo>
                  <a:cubicBezTo>
                    <a:pt x="104000" y="0"/>
                    <a:pt x="88000" y="0"/>
                    <a:pt x="88000" y="8000"/>
                  </a:cubicBezTo>
                  <a:cubicBezTo>
                    <a:pt x="8000" y="88000"/>
                    <a:pt x="8000" y="88000"/>
                    <a:pt x="8000" y="88000"/>
                  </a:cubicBezTo>
                  <a:cubicBezTo>
                    <a:pt x="0" y="96000"/>
                    <a:pt x="0" y="112000"/>
                    <a:pt x="8000" y="112000"/>
                  </a:cubicBezTo>
                  <a:cubicBezTo>
                    <a:pt x="8000" y="120000"/>
                    <a:pt x="16000" y="120000"/>
                    <a:pt x="16000"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8" name="Google Shape;308;p16"/>
            <p:cNvSpPr/>
            <p:nvPr/>
          </p:nvSpPr>
          <p:spPr>
            <a:xfrm>
              <a:off x="10347325" y="4478338"/>
              <a:ext cx="288900" cy="331800"/>
            </a:xfrm>
            <a:custGeom>
              <a:avLst/>
              <a:gdLst/>
              <a:ahLst/>
              <a:cxnLst/>
              <a:rect l="l" t="t" r="r" b="b"/>
              <a:pathLst>
                <a:path w="120000" h="120000" extrusionOk="0">
                  <a:moveTo>
                    <a:pt x="17777" y="89032"/>
                  </a:moveTo>
                  <a:cubicBezTo>
                    <a:pt x="26666" y="96774"/>
                    <a:pt x="31111" y="106451"/>
                    <a:pt x="31111" y="116129"/>
                  </a:cubicBezTo>
                  <a:cubicBezTo>
                    <a:pt x="31111" y="118064"/>
                    <a:pt x="33333" y="120000"/>
                    <a:pt x="35555" y="120000"/>
                  </a:cubicBezTo>
                  <a:cubicBezTo>
                    <a:pt x="82222" y="120000"/>
                    <a:pt x="82222" y="120000"/>
                    <a:pt x="82222" y="120000"/>
                  </a:cubicBezTo>
                  <a:cubicBezTo>
                    <a:pt x="84444" y="120000"/>
                    <a:pt x="86666" y="118064"/>
                    <a:pt x="86666" y="116129"/>
                  </a:cubicBezTo>
                  <a:cubicBezTo>
                    <a:pt x="86666" y="114193"/>
                    <a:pt x="86666" y="114193"/>
                    <a:pt x="86666" y="114193"/>
                  </a:cubicBezTo>
                  <a:cubicBezTo>
                    <a:pt x="86666" y="106451"/>
                    <a:pt x="91111" y="96774"/>
                    <a:pt x="100000" y="90967"/>
                  </a:cubicBezTo>
                  <a:cubicBezTo>
                    <a:pt x="113333" y="81290"/>
                    <a:pt x="120000" y="67741"/>
                    <a:pt x="120000" y="52258"/>
                  </a:cubicBezTo>
                  <a:cubicBezTo>
                    <a:pt x="120000" y="38709"/>
                    <a:pt x="111111" y="25161"/>
                    <a:pt x="100000" y="15483"/>
                  </a:cubicBezTo>
                  <a:cubicBezTo>
                    <a:pt x="86666" y="3870"/>
                    <a:pt x="68888" y="0"/>
                    <a:pt x="53333" y="1935"/>
                  </a:cubicBezTo>
                  <a:cubicBezTo>
                    <a:pt x="26666" y="3870"/>
                    <a:pt x="4444" y="23225"/>
                    <a:pt x="0" y="46451"/>
                  </a:cubicBezTo>
                  <a:cubicBezTo>
                    <a:pt x="0" y="63870"/>
                    <a:pt x="4444" y="79354"/>
                    <a:pt x="17777" y="89032"/>
                  </a:cubicBezTo>
                  <a:close/>
                  <a:moveTo>
                    <a:pt x="11111" y="48387"/>
                  </a:moveTo>
                  <a:cubicBezTo>
                    <a:pt x="13333" y="29032"/>
                    <a:pt x="31111" y="13548"/>
                    <a:pt x="53333" y="11612"/>
                  </a:cubicBezTo>
                  <a:cubicBezTo>
                    <a:pt x="68888" y="9677"/>
                    <a:pt x="82222" y="13548"/>
                    <a:pt x="93333" y="21290"/>
                  </a:cubicBezTo>
                  <a:cubicBezTo>
                    <a:pt x="102222" y="29032"/>
                    <a:pt x="108888" y="40645"/>
                    <a:pt x="108888" y="52258"/>
                  </a:cubicBezTo>
                  <a:cubicBezTo>
                    <a:pt x="108888" y="65806"/>
                    <a:pt x="102222" y="75483"/>
                    <a:pt x="93333" y="85161"/>
                  </a:cubicBezTo>
                  <a:cubicBezTo>
                    <a:pt x="84444" y="90967"/>
                    <a:pt x="77777" y="102580"/>
                    <a:pt x="77777" y="112258"/>
                  </a:cubicBezTo>
                  <a:cubicBezTo>
                    <a:pt x="40000" y="112258"/>
                    <a:pt x="40000" y="112258"/>
                    <a:pt x="40000" y="112258"/>
                  </a:cubicBezTo>
                  <a:cubicBezTo>
                    <a:pt x="40000" y="100645"/>
                    <a:pt x="33333" y="90967"/>
                    <a:pt x="26666" y="83225"/>
                  </a:cubicBezTo>
                  <a:cubicBezTo>
                    <a:pt x="15555" y="73548"/>
                    <a:pt x="8888" y="61935"/>
                    <a:pt x="11111" y="48387"/>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09" name="Google Shape;309;p16"/>
          <p:cNvGrpSpPr/>
          <p:nvPr/>
        </p:nvGrpSpPr>
        <p:grpSpPr>
          <a:xfrm>
            <a:off x="0" y="0"/>
            <a:ext cx="2266938" cy="1754200"/>
            <a:chOff x="9598025" y="882650"/>
            <a:chExt cx="2266938" cy="1754200"/>
          </a:xfrm>
        </p:grpSpPr>
        <p:sp>
          <p:nvSpPr>
            <p:cNvPr id="310" name="Google Shape;310;p16"/>
            <p:cNvSpPr/>
            <p:nvPr/>
          </p:nvSpPr>
          <p:spPr>
            <a:xfrm>
              <a:off x="10239375" y="1881188"/>
              <a:ext cx="139800" cy="90600"/>
            </a:xfrm>
            <a:custGeom>
              <a:avLst/>
              <a:gdLst/>
              <a:ahLst/>
              <a:cxnLst/>
              <a:rect l="l" t="t" r="r" b="b"/>
              <a:pathLst>
                <a:path w="120000" h="120000" extrusionOk="0">
                  <a:moveTo>
                    <a:pt x="106153" y="28235"/>
                  </a:moveTo>
                  <a:cubicBezTo>
                    <a:pt x="50769" y="28235"/>
                    <a:pt x="50769" y="28235"/>
                    <a:pt x="50769" y="28235"/>
                  </a:cubicBezTo>
                  <a:cubicBezTo>
                    <a:pt x="110769" y="91764"/>
                    <a:pt x="110769" y="91764"/>
                    <a:pt x="110769" y="91764"/>
                  </a:cubicBezTo>
                  <a:cubicBezTo>
                    <a:pt x="115384" y="91764"/>
                    <a:pt x="120000" y="105882"/>
                    <a:pt x="115384" y="112941"/>
                  </a:cubicBezTo>
                  <a:cubicBezTo>
                    <a:pt x="110769" y="120000"/>
                    <a:pt x="106153" y="120000"/>
                    <a:pt x="101538" y="120000"/>
                  </a:cubicBezTo>
                  <a:cubicBezTo>
                    <a:pt x="4615" y="28235"/>
                    <a:pt x="4615" y="28235"/>
                    <a:pt x="4615" y="28235"/>
                  </a:cubicBezTo>
                  <a:cubicBezTo>
                    <a:pt x="4615" y="28235"/>
                    <a:pt x="0" y="14117"/>
                    <a:pt x="0" y="7058"/>
                  </a:cubicBezTo>
                  <a:cubicBezTo>
                    <a:pt x="4615" y="0"/>
                    <a:pt x="9230" y="0"/>
                    <a:pt x="13846" y="0"/>
                  </a:cubicBezTo>
                  <a:cubicBezTo>
                    <a:pt x="106153" y="0"/>
                    <a:pt x="106153" y="0"/>
                    <a:pt x="106153" y="0"/>
                  </a:cubicBezTo>
                  <a:cubicBezTo>
                    <a:pt x="110769" y="0"/>
                    <a:pt x="115384" y="7058"/>
                    <a:pt x="115384" y="14117"/>
                  </a:cubicBezTo>
                  <a:cubicBezTo>
                    <a:pt x="115384" y="21176"/>
                    <a:pt x="110769" y="28235"/>
                    <a:pt x="106153" y="2823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1" name="Google Shape;311;p16"/>
            <p:cNvSpPr/>
            <p:nvPr/>
          </p:nvSpPr>
          <p:spPr>
            <a:xfrm>
              <a:off x="9598025" y="882650"/>
              <a:ext cx="995400" cy="1546200"/>
            </a:xfrm>
            <a:custGeom>
              <a:avLst/>
              <a:gdLst/>
              <a:ahLst/>
              <a:cxnLst/>
              <a:rect l="l" t="t" r="r" b="b"/>
              <a:pathLst>
                <a:path w="120000" h="120000" extrusionOk="0">
                  <a:moveTo>
                    <a:pt x="119354" y="70000"/>
                  </a:moveTo>
                  <a:cubicBezTo>
                    <a:pt x="119354" y="69583"/>
                    <a:pt x="120000" y="69166"/>
                    <a:pt x="119354" y="69166"/>
                  </a:cubicBezTo>
                  <a:cubicBezTo>
                    <a:pt x="119354" y="68750"/>
                    <a:pt x="119354" y="68333"/>
                    <a:pt x="118709" y="68333"/>
                  </a:cubicBezTo>
                  <a:cubicBezTo>
                    <a:pt x="107096" y="65833"/>
                    <a:pt x="107096" y="65833"/>
                    <a:pt x="107096" y="65833"/>
                  </a:cubicBezTo>
                  <a:cubicBezTo>
                    <a:pt x="109677" y="60833"/>
                    <a:pt x="109677" y="60833"/>
                    <a:pt x="109677" y="60833"/>
                  </a:cubicBezTo>
                  <a:cubicBezTo>
                    <a:pt x="110322" y="60833"/>
                    <a:pt x="110322" y="60416"/>
                    <a:pt x="109677" y="60416"/>
                  </a:cubicBezTo>
                  <a:cubicBezTo>
                    <a:pt x="109677" y="60000"/>
                    <a:pt x="109032" y="60000"/>
                    <a:pt x="109032" y="59583"/>
                  </a:cubicBezTo>
                  <a:cubicBezTo>
                    <a:pt x="81290" y="55416"/>
                    <a:pt x="81290" y="55416"/>
                    <a:pt x="81290" y="55416"/>
                  </a:cubicBezTo>
                  <a:cubicBezTo>
                    <a:pt x="101935" y="48333"/>
                    <a:pt x="101935" y="48333"/>
                    <a:pt x="101935" y="48333"/>
                  </a:cubicBezTo>
                  <a:cubicBezTo>
                    <a:pt x="101935" y="48333"/>
                    <a:pt x="102580" y="47916"/>
                    <a:pt x="102580" y="47500"/>
                  </a:cubicBezTo>
                  <a:cubicBezTo>
                    <a:pt x="102580" y="47500"/>
                    <a:pt x="103225" y="43333"/>
                    <a:pt x="98064" y="39166"/>
                  </a:cubicBezTo>
                  <a:cubicBezTo>
                    <a:pt x="92903" y="35833"/>
                    <a:pt x="85161" y="33750"/>
                    <a:pt x="73548" y="33750"/>
                  </a:cubicBezTo>
                  <a:cubicBezTo>
                    <a:pt x="73548" y="25416"/>
                    <a:pt x="73548" y="25416"/>
                    <a:pt x="73548" y="25416"/>
                  </a:cubicBezTo>
                  <a:cubicBezTo>
                    <a:pt x="100000" y="0"/>
                    <a:pt x="100000" y="0"/>
                    <a:pt x="100000" y="0"/>
                  </a:cubicBezTo>
                  <a:cubicBezTo>
                    <a:pt x="96129" y="0"/>
                    <a:pt x="96129" y="0"/>
                    <a:pt x="96129" y="0"/>
                  </a:cubicBezTo>
                  <a:cubicBezTo>
                    <a:pt x="70967" y="24166"/>
                    <a:pt x="70967" y="24166"/>
                    <a:pt x="70967" y="24166"/>
                  </a:cubicBezTo>
                  <a:cubicBezTo>
                    <a:pt x="70322" y="24583"/>
                    <a:pt x="70322" y="24583"/>
                    <a:pt x="70322" y="25000"/>
                  </a:cubicBezTo>
                  <a:cubicBezTo>
                    <a:pt x="70322" y="34583"/>
                    <a:pt x="70322" y="34583"/>
                    <a:pt x="70322" y="34583"/>
                  </a:cubicBezTo>
                  <a:cubicBezTo>
                    <a:pt x="70322" y="35416"/>
                    <a:pt x="70967" y="35833"/>
                    <a:pt x="72258" y="35833"/>
                  </a:cubicBezTo>
                  <a:cubicBezTo>
                    <a:pt x="83225" y="35833"/>
                    <a:pt x="90967" y="37500"/>
                    <a:pt x="95483" y="40416"/>
                  </a:cubicBezTo>
                  <a:cubicBezTo>
                    <a:pt x="99354" y="42916"/>
                    <a:pt x="99354" y="45833"/>
                    <a:pt x="99354" y="47083"/>
                  </a:cubicBezTo>
                  <a:cubicBezTo>
                    <a:pt x="76129" y="54583"/>
                    <a:pt x="76129" y="54583"/>
                    <a:pt x="76129" y="54583"/>
                  </a:cubicBezTo>
                  <a:cubicBezTo>
                    <a:pt x="76129" y="55000"/>
                    <a:pt x="75483" y="55416"/>
                    <a:pt x="75483" y="55833"/>
                  </a:cubicBezTo>
                  <a:cubicBezTo>
                    <a:pt x="75483" y="56250"/>
                    <a:pt x="76129" y="56250"/>
                    <a:pt x="76774" y="56666"/>
                  </a:cubicBezTo>
                  <a:cubicBezTo>
                    <a:pt x="106451" y="61250"/>
                    <a:pt x="106451" y="61250"/>
                    <a:pt x="106451" y="61250"/>
                  </a:cubicBezTo>
                  <a:cubicBezTo>
                    <a:pt x="103870" y="66250"/>
                    <a:pt x="103870" y="66250"/>
                    <a:pt x="103870" y="66250"/>
                  </a:cubicBezTo>
                  <a:cubicBezTo>
                    <a:pt x="103870" y="66666"/>
                    <a:pt x="103870" y="66666"/>
                    <a:pt x="103870" y="67083"/>
                  </a:cubicBezTo>
                  <a:cubicBezTo>
                    <a:pt x="104516" y="67500"/>
                    <a:pt x="104516" y="67500"/>
                    <a:pt x="105161" y="67500"/>
                  </a:cubicBezTo>
                  <a:cubicBezTo>
                    <a:pt x="115483" y="70000"/>
                    <a:pt x="115483" y="70000"/>
                    <a:pt x="115483" y="70000"/>
                  </a:cubicBezTo>
                  <a:cubicBezTo>
                    <a:pt x="101935" y="81666"/>
                    <a:pt x="101935" y="81666"/>
                    <a:pt x="101935" y="81666"/>
                  </a:cubicBezTo>
                  <a:cubicBezTo>
                    <a:pt x="101935" y="82083"/>
                    <a:pt x="101935" y="82083"/>
                    <a:pt x="101935" y="82500"/>
                  </a:cubicBezTo>
                  <a:cubicBezTo>
                    <a:pt x="101935" y="96666"/>
                    <a:pt x="97419" y="102083"/>
                    <a:pt x="97419" y="102083"/>
                  </a:cubicBezTo>
                  <a:cubicBezTo>
                    <a:pt x="96774" y="102500"/>
                    <a:pt x="96774" y="102916"/>
                    <a:pt x="96774" y="102916"/>
                  </a:cubicBezTo>
                  <a:cubicBezTo>
                    <a:pt x="97419" y="103333"/>
                    <a:pt x="97419" y="103333"/>
                    <a:pt x="98064" y="103750"/>
                  </a:cubicBezTo>
                  <a:cubicBezTo>
                    <a:pt x="111612" y="105833"/>
                    <a:pt x="113548" y="112916"/>
                    <a:pt x="114193" y="116666"/>
                  </a:cubicBezTo>
                  <a:cubicBezTo>
                    <a:pt x="105806" y="112083"/>
                    <a:pt x="101935" y="112083"/>
                    <a:pt x="89677" y="111666"/>
                  </a:cubicBezTo>
                  <a:cubicBezTo>
                    <a:pt x="82580" y="111666"/>
                    <a:pt x="73548" y="111666"/>
                    <a:pt x="60000" y="110833"/>
                  </a:cubicBezTo>
                  <a:cubicBezTo>
                    <a:pt x="40000" y="109166"/>
                    <a:pt x="25806" y="104166"/>
                    <a:pt x="18709" y="95833"/>
                  </a:cubicBezTo>
                  <a:cubicBezTo>
                    <a:pt x="13548" y="89583"/>
                    <a:pt x="14193" y="83333"/>
                    <a:pt x="14193" y="83333"/>
                  </a:cubicBezTo>
                  <a:cubicBezTo>
                    <a:pt x="14193" y="83333"/>
                    <a:pt x="14193" y="83333"/>
                    <a:pt x="14193" y="83333"/>
                  </a:cubicBezTo>
                  <a:cubicBezTo>
                    <a:pt x="14193" y="83333"/>
                    <a:pt x="14193" y="78333"/>
                    <a:pt x="14193" y="69583"/>
                  </a:cubicBezTo>
                  <a:cubicBezTo>
                    <a:pt x="14193" y="53750"/>
                    <a:pt x="26451" y="49166"/>
                    <a:pt x="27096" y="49166"/>
                  </a:cubicBezTo>
                  <a:cubicBezTo>
                    <a:pt x="27096" y="49166"/>
                    <a:pt x="27741" y="48750"/>
                    <a:pt x="27741" y="48333"/>
                  </a:cubicBezTo>
                  <a:cubicBezTo>
                    <a:pt x="27741" y="32500"/>
                    <a:pt x="27741" y="32500"/>
                    <a:pt x="27741" y="32500"/>
                  </a:cubicBezTo>
                  <a:cubicBezTo>
                    <a:pt x="27741" y="32083"/>
                    <a:pt x="27741" y="32083"/>
                    <a:pt x="27096" y="31666"/>
                  </a:cubicBezTo>
                  <a:cubicBezTo>
                    <a:pt x="21935" y="28333"/>
                    <a:pt x="21935" y="28333"/>
                    <a:pt x="21935" y="28333"/>
                  </a:cubicBezTo>
                  <a:cubicBezTo>
                    <a:pt x="10322" y="20833"/>
                    <a:pt x="3225" y="10833"/>
                    <a:pt x="3225" y="0"/>
                  </a:cubicBezTo>
                  <a:cubicBezTo>
                    <a:pt x="0" y="0"/>
                    <a:pt x="0" y="0"/>
                    <a:pt x="0" y="0"/>
                  </a:cubicBezTo>
                  <a:cubicBezTo>
                    <a:pt x="645" y="11250"/>
                    <a:pt x="7096" y="21666"/>
                    <a:pt x="19354" y="29583"/>
                  </a:cubicBezTo>
                  <a:cubicBezTo>
                    <a:pt x="24516" y="32916"/>
                    <a:pt x="24516" y="32916"/>
                    <a:pt x="24516" y="32916"/>
                  </a:cubicBezTo>
                  <a:cubicBezTo>
                    <a:pt x="24516" y="47916"/>
                    <a:pt x="24516" y="47916"/>
                    <a:pt x="24516" y="47916"/>
                  </a:cubicBezTo>
                  <a:cubicBezTo>
                    <a:pt x="21290" y="49166"/>
                    <a:pt x="10967" y="54583"/>
                    <a:pt x="10967" y="69583"/>
                  </a:cubicBezTo>
                  <a:cubicBezTo>
                    <a:pt x="10967" y="77916"/>
                    <a:pt x="10967" y="82916"/>
                    <a:pt x="10967" y="83333"/>
                  </a:cubicBezTo>
                  <a:cubicBezTo>
                    <a:pt x="10967" y="84583"/>
                    <a:pt x="9677" y="109166"/>
                    <a:pt x="60000" y="112500"/>
                  </a:cubicBezTo>
                  <a:cubicBezTo>
                    <a:pt x="73548" y="113333"/>
                    <a:pt x="82580" y="113750"/>
                    <a:pt x="89677" y="113750"/>
                  </a:cubicBezTo>
                  <a:cubicBezTo>
                    <a:pt x="103225" y="114166"/>
                    <a:pt x="105161" y="114166"/>
                    <a:pt x="114193" y="119583"/>
                  </a:cubicBezTo>
                  <a:cubicBezTo>
                    <a:pt x="114838" y="119583"/>
                    <a:pt x="115483" y="120000"/>
                    <a:pt x="116129" y="119583"/>
                  </a:cubicBezTo>
                  <a:cubicBezTo>
                    <a:pt x="116774" y="119583"/>
                    <a:pt x="116774" y="119166"/>
                    <a:pt x="116774" y="118750"/>
                  </a:cubicBezTo>
                  <a:cubicBezTo>
                    <a:pt x="116774" y="118750"/>
                    <a:pt x="118709" y="105833"/>
                    <a:pt x="100645" y="102083"/>
                  </a:cubicBezTo>
                  <a:cubicBezTo>
                    <a:pt x="101935" y="99583"/>
                    <a:pt x="104516" y="93750"/>
                    <a:pt x="105161" y="82500"/>
                  </a:cubicBezTo>
                  <a:lnTo>
                    <a:pt x="119354" y="700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2" name="Google Shape;312;p16"/>
            <p:cNvSpPr/>
            <p:nvPr/>
          </p:nvSpPr>
          <p:spPr>
            <a:xfrm>
              <a:off x="10672763" y="1581150"/>
              <a:ext cx="1192200" cy="1055700"/>
            </a:xfrm>
            <a:custGeom>
              <a:avLst/>
              <a:gdLst/>
              <a:ahLst/>
              <a:cxnLst/>
              <a:rect l="l" t="t" r="r" b="b"/>
              <a:pathLst>
                <a:path w="120000" h="120000" extrusionOk="0">
                  <a:moveTo>
                    <a:pt x="59730" y="120000"/>
                  </a:moveTo>
                  <a:cubicBezTo>
                    <a:pt x="26905" y="120000"/>
                    <a:pt x="0" y="95025"/>
                    <a:pt x="0" y="64568"/>
                  </a:cubicBezTo>
                  <a:cubicBezTo>
                    <a:pt x="0" y="49949"/>
                    <a:pt x="5919" y="35939"/>
                    <a:pt x="17219" y="25583"/>
                  </a:cubicBezTo>
                  <a:cubicBezTo>
                    <a:pt x="2152" y="2436"/>
                    <a:pt x="2152" y="2436"/>
                    <a:pt x="2152" y="2436"/>
                  </a:cubicBezTo>
                  <a:cubicBezTo>
                    <a:pt x="1614" y="1827"/>
                    <a:pt x="1614" y="1218"/>
                    <a:pt x="2152" y="609"/>
                  </a:cubicBezTo>
                  <a:cubicBezTo>
                    <a:pt x="2152" y="609"/>
                    <a:pt x="2690" y="0"/>
                    <a:pt x="2690" y="0"/>
                  </a:cubicBezTo>
                  <a:cubicBezTo>
                    <a:pt x="3228" y="0"/>
                    <a:pt x="3228" y="0"/>
                    <a:pt x="3228" y="0"/>
                  </a:cubicBezTo>
                  <a:cubicBezTo>
                    <a:pt x="39282" y="12182"/>
                    <a:pt x="39282" y="12182"/>
                    <a:pt x="39282" y="12182"/>
                  </a:cubicBezTo>
                  <a:cubicBezTo>
                    <a:pt x="45739" y="9746"/>
                    <a:pt x="52735" y="9137"/>
                    <a:pt x="59730" y="9137"/>
                  </a:cubicBezTo>
                  <a:cubicBezTo>
                    <a:pt x="93094" y="9137"/>
                    <a:pt x="119999" y="34111"/>
                    <a:pt x="119999" y="64568"/>
                  </a:cubicBezTo>
                  <a:cubicBezTo>
                    <a:pt x="119999" y="95025"/>
                    <a:pt x="93094" y="120000"/>
                    <a:pt x="59730" y="120000"/>
                  </a:cubicBezTo>
                  <a:close/>
                  <a:moveTo>
                    <a:pt x="59730" y="11573"/>
                  </a:moveTo>
                  <a:cubicBezTo>
                    <a:pt x="52735" y="11573"/>
                    <a:pt x="46278" y="12791"/>
                    <a:pt x="39820" y="15228"/>
                  </a:cubicBezTo>
                  <a:cubicBezTo>
                    <a:pt x="39282" y="15228"/>
                    <a:pt x="39282" y="15228"/>
                    <a:pt x="38744" y="15228"/>
                  </a:cubicBezTo>
                  <a:cubicBezTo>
                    <a:pt x="6457" y="4263"/>
                    <a:pt x="6457" y="4263"/>
                    <a:pt x="6457" y="4263"/>
                  </a:cubicBezTo>
                  <a:cubicBezTo>
                    <a:pt x="19910" y="24974"/>
                    <a:pt x="19910" y="24974"/>
                    <a:pt x="19910" y="24974"/>
                  </a:cubicBezTo>
                  <a:cubicBezTo>
                    <a:pt x="19910" y="25583"/>
                    <a:pt x="19910" y="26192"/>
                    <a:pt x="19372" y="26802"/>
                  </a:cubicBezTo>
                  <a:cubicBezTo>
                    <a:pt x="8609" y="37157"/>
                    <a:pt x="2152" y="50558"/>
                    <a:pt x="2152" y="64568"/>
                  </a:cubicBezTo>
                  <a:cubicBezTo>
                    <a:pt x="2152" y="93807"/>
                    <a:pt x="27982" y="117563"/>
                    <a:pt x="59730" y="117563"/>
                  </a:cubicBezTo>
                  <a:cubicBezTo>
                    <a:pt x="91479" y="117563"/>
                    <a:pt x="117309" y="93807"/>
                    <a:pt x="117309" y="64568"/>
                  </a:cubicBezTo>
                  <a:cubicBezTo>
                    <a:pt x="117309" y="35329"/>
                    <a:pt x="91479" y="11573"/>
                    <a:pt x="59730" y="11573"/>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3" name="Google Shape;313;p16"/>
            <p:cNvSpPr/>
            <p:nvPr/>
          </p:nvSpPr>
          <p:spPr>
            <a:xfrm>
              <a:off x="10914063" y="1881188"/>
              <a:ext cx="679500" cy="531900"/>
            </a:xfrm>
            <a:custGeom>
              <a:avLst/>
              <a:gdLst/>
              <a:ahLst/>
              <a:cxnLst/>
              <a:rect l="l" t="t" r="r" b="b"/>
              <a:pathLst>
                <a:path w="120000" h="120000" extrusionOk="0">
                  <a:moveTo>
                    <a:pt x="92598" y="86060"/>
                  </a:moveTo>
                  <a:cubicBezTo>
                    <a:pt x="90708" y="84848"/>
                    <a:pt x="87874" y="84848"/>
                    <a:pt x="85984" y="86060"/>
                  </a:cubicBezTo>
                  <a:cubicBezTo>
                    <a:pt x="79370" y="76363"/>
                    <a:pt x="79370" y="76363"/>
                    <a:pt x="79370" y="76363"/>
                  </a:cubicBezTo>
                  <a:cubicBezTo>
                    <a:pt x="80314" y="73939"/>
                    <a:pt x="82204" y="71515"/>
                    <a:pt x="83149" y="69090"/>
                  </a:cubicBezTo>
                  <a:cubicBezTo>
                    <a:pt x="85039" y="64242"/>
                    <a:pt x="85984" y="59393"/>
                    <a:pt x="85039" y="54545"/>
                  </a:cubicBezTo>
                  <a:cubicBezTo>
                    <a:pt x="104881" y="47272"/>
                    <a:pt x="104881" y="47272"/>
                    <a:pt x="104881" y="47272"/>
                  </a:cubicBezTo>
                  <a:cubicBezTo>
                    <a:pt x="105826" y="48484"/>
                    <a:pt x="106771" y="49696"/>
                    <a:pt x="107716" y="50909"/>
                  </a:cubicBezTo>
                  <a:cubicBezTo>
                    <a:pt x="111496" y="53333"/>
                    <a:pt x="116220" y="50909"/>
                    <a:pt x="118110" y="46060"/>
                  </a:cubicBezTo>
                  <a:cubicBezTo>
                    <a:pt x="120000" y="41212"/>
                    <a:pt x="119055" y="35151"/>
                    <a:pt x="115275" y="32727"/>
                  </a:cubicBezTo>
                  <a:cubicBezTo>
                    <a:pt x="111496" y="30303"/>
                    <a:pt x="106771" y="31515"/>
                    <a:pt x="104881" y="36363"/>
                  </a:cubicBezTo>
                  <a:cubicBezTo>
                    <a:pt x="103937" y="38787"/>
                    <a:pt x="103937" y="40000"/>
                    <a:pt x="103937" y="41212"/>
                  </a:cubicBezTo>
                  <a:cubicBezTo>
                    <a:pt x="84094" y="49696"/>
                    <a:pt x="84094" y="49696"/>
                    <a:pt x="84094" y="49696"/>
                  </a:cubicBezTo>
                  <a:cubicBezTo>
                    <a:pt x="82204" y="44848"/>
                    <a:pt x="79370" y="41212"/>
                    <a:pt x="76535" y="38787"/>
                  </a:cubicBezTo>
                  <a:cubicBezTo>
                    <a:pt x="70866" y="35151"/>
                    <a:pt x="64251" y="36363"/>
                    <a:pt x="58582" y="40000"/>
                  </a:cubicBezTo>
                  <a:cubicBezTo>
                    <a:pt x="44409" y="16969"/>
                    <a:pt x="44409" y="16969"/>
                    <a:pt x="44409" y="16969"/>
                  </a:cubicBezTo>
                  <a:cubicBezTo>
                    <a:pt x="45354" y="16969"/>
                    <a:pt x="45354" y="16969"/>
                    <a:pt x="45354" y="15757"/>
                  </a:cubicBezTo>
                  <a:cubicBezTo>
                    <a:pt x="47244" y="10909"/>
                    <a:pt x="46299" y="4848"/>
                    <a:pt x="42519" y="2424"/>
                  </a:cubicBezTo>
                  <a:cubicBezTo>
                    <a:pt x="37795" y="0"/>
                    <a:pt x="33070" y="1212"/>
                    <a:pt x="31181" y="6060"/>
                  </a:cubicBezTo>
                  <a:cubicBezTo>
                    <a:pt x="29291" y="10909"/>
                    <a:pt x="31181" y="18181"/>
                    <a:pt x="34960" y="20606"/>
                  </a:cubicBezTo>
                  <a:cubicBezTo>
                    <a:pt x="36850" y="21818"/>
                    <a:pt x="38740" y="21818"/>
                    <a:pt x="41574" y="20606"/>
                  </a:cubicBezTo>
                  <a:cubicBezTo>
                    <a:pt x="55748" y="43636"/>
                    <a:pt x="55748" y="43636"/>
                    <a:pt x="55748" y="43636"/>
                  </a:cubicBezTo>
                  <a:cubicBezTo>
                    <a:pt x="54803" y="44848"/>
                    <a:pt x="53858" y="46060"/>
                    <a:pt x="52913" y="48484"/>
                  </a:cubicBezTo>
                  <a:cubicBezTo>
                    <a:pt x="51023" y="53333"/>
                    <a:pt x="50078" y="58181"/>
                    <a:pt x="51023" y="63030"/>
                  </a:cubicBezTo>
                  <a:cubicBezTo>
                    <a:pt x="16062" y="76363"/>
                    <a:pt x="16062" y="76363"/>
                    <a:pt x="16062" y="76363"/>
                  </a:cubicBezTo>
                  <a:cubicBezTo>
                    <a:pt x="15118" y="75151"/>
                    <a:pt x="14173" y="73939"/>
                    <a:pt x="13228" y="72727"/>
                  </a:cubicBezTo>
                  <a:cubicBezTo>
                    <a:pt x="9448" y="70303"/>
                    <a:pt x="4724" y="72727"/>
                    <a:pt x="1889" y="77575"/>
                  </a:cubicBezTo>
                  <a:cubicBezTo>
                    <a:pt x="0" y="82424"/>
                    <a:pt x="1889" y="88484"/>
                    <a:pt x="5669" y="90909"/>
                  </a:cubicBezTo>
                  <a:cubicBezTo>
                    <a:pt x="9448" y="93333"/>
                    <a:pt x="14173" y="92121"/>
                    <a:pt x="16062" y="87272"/>
                  </a:cubicBezTo>
                  <a:cubicBezTo>
                    <a:pt x="17007" y="84848"/>
                    <a:pt x="17007" y="83636"/>
                    <a:pt x="17007" y="82424"/>
                  </a:cubicBezTo>
                  <a:cubicBezTo>
                    <a:pt x="51968" y="67878"/>
                    <a:pt x="51968" y="67878"/>
                    <a:pt x="51968" y="67878"/>
                  </a:cubicBezTo>
                  <a:cubicBezTo>
                    <a:pt x="53858" y="71515"/>
                    <a:pt x="55748" y="75151"/>
                    <a:pt x="57637" y="76363"/>
                  </a:cubicBezTo>
                  <a:cubicBezTo>
                    <a:pt x="49133" y="98181"/>
                    <a:pt x="49133" y="98181"/>
                    <a:pt x="49133" y="98181"/>
                  </a:cubicBezTo>
                  <a:cubicBezTo>
                    <a:pt x="46299" y="96969"/>
                    <a:pt x="42519" y="99393"/>
                    <a:pt x="40629" y="103030"/>
                  </a:cubicBezTo>
                  <a:cubicBezTo>
                    <a:pt x="38740" y="107878"/>
                    <a:pt x="39685" y="113939"/>
                    <a:pt x="44409" y="117575"/>
                  </a:cubicBezTo>
                  <a:cubicBezTo>
                    <a:pt x="48188" y="119999"/>
                    <a:pt x="52913" y="117575"/>
                    <a:pt x="54803" y="112727"/>
                  </a:cubicBezTo>
                  <a:cubicBezTo>
                    <a:pt x="56692" y="109090"/>
                    <a:pt x="55748" y="104242"/>
                    <a:pt x="52913" y="100606"/>
                  </a:cubicBezTo>
                  <a:cubicBezTo>
                    <a:pt x="62362" y="80000"/>
                    <a:pt x="62362" y="80000"/>
                    <a:pt x="62362" y="80000"/>
                  </a:cubicBezTo>
                  <a:cubicBezTo>
                    <a:pt x="66141" y="81212"/>
                    <a:pt x="70866" y="81212"/>
                    <a:pt x="75590" y="78787"/>
                  </a:cubicBezTo>
                  <a:cubicBezTo>
                    <a:pt x="82204" y="89696"/>
                    <a:pt x="82204" y="89696"/>
                    <a:pt x="82204" y="89696"/>
                  </a:cubicBezTo>
                  <a:cubicBezTo>
                    <a:pt x="82204" y="89696"/>
                    <a:pt x="82204" y="90909"/>
                    <a:pt x="82204" y="90909"/>
                  </a:cubicBezTo>
                  <a:cubicBezTo>
                    <a:pt x="80314" y="95757"/>
                    <a:pt x="82204" y="101818"/>
                    <a:pt x="85984" y="104242"/>
                  </a:cubicBezTo>
                  <a:cubicBezTo>
                    <a:pt x="89763" y="106666"/>
                    <a:pt x="94488" y="105454"/>
                    <a:pt x="96377" y="99393"/>
                  </a:cubicBezTo>
                  <a:cubicBezTo>
                    <a:pt x="98267" y="94545"/>
                    <a:pt x="96377" y="88484"/>
                    <a:pt x="92598" y="86060"/>
                  </a:cubicBezTo>
                  <a:close/>
                  <a:moveTo>
                    <a:pt x="36850" y="15757"/>
                  </a:moveTo>
                  <a:cubicBezTo>
                    <a:pt x="34960" y="14545"/>
                    <a:pt x="34015" y="10909"/>
                    <a:pt x="34960" y="9696"/>
                  </a:cubicBezTo>
                  <a:cubicBezTo>
                    <a:pt x="35905" y="7272"/>
                    <a:pt x="38740" y="6060"/>
                    <a:pt x="39685" y="7272"/>
                  </a:cubicBezTo>
                  <a:cubicBezTo>
                    <a:pt x="41574" y="8484"/>
                    <a:pt x="42519" y="10909"/>
                    <a:pt x="41574" y="13333"/>
                  </a:cubicBezTo>
                  <a:cubicBezTo>
                    <a:pt x="40629" y="15757"/>
                    <a:pt x="38740" y="15757"/>
                    <a:pt x="36850" y="15757"/>
                  </a:cubicBezTo>
                  <a:close/>
                  <a:moveTo>
                    <a:pt x="113385" y="37575"/>
                  </a:moveTo>
                  <a:cubicBezTo>
                    <a:pt x="114330" y="38787"/>
                    <a:pt x="115275" y="41212"/>
                    <a:pt x="114330" y="43636"/>
                  </a:cubicBezTo>
                  <a:cubicBezTo>
                    <a:pt x="113385" y="46060"/>
                    <a:pt x="111496" y="47272"/>
                    <a:pt x="109606" y="46060"/>
                  </a:cubicBezTo>
                  <a:cubicBezTo>
                    <a:pt x="107716" y="44848"/>
                    <a:pt x="107716" y="41212"/>
                    <a:pt x="108661" y="40000"/>
                  </a:cubicBezTo>
                  <a:cubicBezTo>
                    <a:pt x="109606" y="37575"/>
                    <a:pt x="111496" y="36363"/>
                    <a:pt x="113385" y="37575"/>
                  </a:cubicBezTo>
                  <a:close/>
                  <a:moveTo>
                    <a:pt x="7559" y="86060"/>
                  </a:moveTo>
                  <a:cubicBezTo>
                    <a:pt x="5669" y="84848"/>
                    <a:pt x="5669" y="82424"/>
                    <a:pt x="6614" y="80000"/>
                  </a:cubicBezTo>
                  <a:cubicBezTo>
                    <a:pt x="6614" y="77575"/>
                    <a:pt x="9448" y="76363"/>
                    <a:pt x="10393" y="77575"/>
                  </a:cubicBezTo>
                  <a:cubicBezTo>
                    <a:pt x="12283" y="78787"/>
                    <a:pt x="13228" y="82424"/>
                    <a:pt x="12283" y="83636"/>
                  </a:cubicBezTo>
                  <a:cubicBezTo>
                    <a:pt x="11338" y="86060"/>
                    <a:pt x="9448" y="87272"/>
                    <a:pt x="7559" y="86060"/>
                  </a:cubicBezTo>
                  <a:close/>
                  <a:moveTo>
                    <a:pt x="51023" y="110303"/>
                  </a:moveTo>
                  <a:cubicBezTo>
                    <a:pt x="50078" y="112727"/>
                    <a:pt x="48188" y="112727"/>
                    <a:pt x="46299" y="111515"/>
                  </a:cubicBezTo>
                  <a:cubicBezTo>
                    <a:pt x="44409" y="110303"/>
                    <a:pt x="43464" y="107878"/>
                    <a:pt x="44409" y="105454"/>
                  </a:cubicBezTo>
                  <a:cubicBezTo>
                    <a:pt x="45354" y="104242"/>
                    <a:pt x="47244" y="103030"/>
                    <a:pt x="49133" y="104242"/>
                  </a:cubicBezTo>
                  <a:cubicBezTo>
                    <a:pt x="51023" y="105454"/>
                    <a:pt x="51968" y="107878"/>
                    <a:pt x="51023" y="110303"/>
                  </a:cubicBezTo>
                  <a:close/>
                  <a:moveTo>
                    <a:pt x="62362" y="73939"/>
                  </a:moveTo>
                  <a:cubicBezTo>
                    <a:pt x="55748" y="69090"/>
                    <a:pt x="52913" y="59393"/>
                    <a:pt x="56692" y="50909"/>
                  </a:cubicBezTo>
                  <a:cubicBezTo>
                    <a:pt x="59527" y="42424"/>
                    <a:pt x="68031" y="40000"/>
                    <a:pt x="73700" y="43636"/>
                  </a:cubicBezTo>
                  <a:cubicBezTo>
                    <a:pt x="80314" y="48484"/>
                    <a:pt x="83149" y="58181"/>
                    <a:pt x="79370" y="66666"/>
                  </a:cubicBezTo>
                  <a:cubicBezTo>
                    <a:pt x="75590" y="75151"/>
                    <a:pt x="68031" y="77575"/>
                    <a:pt x="62362" y="73939"/>
                  </a:cubicBezTo>
                  <a:close/>
                  <a:moveTo>
                    <a:pt x="87874" y="99393"/>
                  </a:moveTo>
                  <a:cubicBezTo>
                    <a:pt x="85984" y="98181"/>
                    <a:pt x="85039" y="95757"/>
                    <a:pt x="85984" y="93333"/>
                  </a:cubicBezTo>
                  <a:cubicBezTo>
                    <a:pt x="86929" y="90909"/>
                    <a:pt x="88818" y="89696"/>
                    <a:pt x="90708" y="90909"/>
                  </a:cubicBezTo>
                  <a:cubicBezTo>
                    <a:pt x="92598" y="92121"/>
                    <a:pt x="93543" y="94545"/>
                    <a:pt x="92598" y="96969"/>
                  </a:cubicBezTo>
                  <a:cubicBezTo>
                    <a:pt x="91653" y="99393"/>
                    <a:pt x="89763" y="100606"/>
                    <a:pt x="87874" y="99393"/>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314"/>
        <p:cNvGrpSpPr/>
        <p:nvPr/>
      </p:nvGrpSpPr>
      <p:grpSpPr>
        <a:xfrm>
          <a:off x="0" y="0"/>
          <a:ext cx="0" cy="0"/>
          <a:chOff x="0" y="0"/>
          <a:chExt cx="0" cy="0"/>
        </a:xfrm>
      </p:grpSpPr>
      <p:sp>
        <p:nvSpPr>
          <p:cNvPr id="315" name="Google Shape;315;p17"/>
          <p:cNvSpPr/>
          <p:nvPr/>
        </p:nvSpPr>
        <p:spPr>
          <a:xfrm>
            <a:off x="8808000" y="2208279"/>
            <a:ext cx="336000" cy="7272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7"/>
          <p:cNvSpPr txBox="1">
            <a:spLocks noGrp="1"/>
          </p:cNvSpPr>
          <p:nvPr>
            <p:ph type="sldNum" idx="12"/>
          </p:nvPr>
        </p:nvSpPr>
        <p:spPr>
          <a:xfrm>
            <a:off x="8808000" y="2208279"/>
            <a:ext cx="336000" cy="7272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a:t>
            </a:fld>
            <a:endParaRPr/>
          </a:p>
        </p:txBody>
      </p:sp>
      <p:sp>
        <p:nvSpPr>
          <p:cNvPr id="317" name="Google Shape;317;p17"/>
          <p:cNvSpPr/>
          <p:nvPr/>
        </p:nvSpPr>
        <p:spPr>
          <a:xfrm>
            <a:off x="0" y="0"/>
            <a:ext cx="6096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7"/>
          <p:cNvSpPr txBox="1">
            <a:spLocks noGrp="1"/>
          </p:cNvSpPr>
          <p:nvPr>
            <p:ph type="title"/>
          </p:nvPr>
        </p:nvSpPr>
        <p:spPr>
          <a:xfrm>
            <a:off x="457200" y="586975"/>
            <a:ext cx="5138700" cy="8574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19" name="Google Shape;319;p17"/>
          <p:cNvSpPr txBox="1">
            <a:spLocks noGrp="1"/>
          </p:cNvSpPr>
          <p:nvPr>
            <p:ph type="body" idx="1"/>
          </p:nvPr>
        </p:nvSpPr>
        <p:spPr>
          <a:xfrm>
            <a:off x="457200" y="1657350"/>
            <a:ext cx="5138700" cy="3180900"/>
          </a:xfrm>
          <a:prstGeom prst="rect">
            <a:avLst/>
          </a:prstGeom>
        </p:spPr>
        <p:txBody>
          <a:bodyPr spcFirstLastPara="1" wrap="square" lIns="91425" tIns="91425" rIns="91425" bIns="91425"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grpSp>
        <p:nvGrpSpPr>
          <p:cNvPr id="320" name="Google Shape;320;p17"/>
          <p:cNvGrpSpPr/>
          <p:nvPr/>
        </p:nvGrpSpPr>
        <p:grpSpPr>
          <a:xfrm>
            <a:off x="6422240" y="-62"/>
            <a:ext cx="1652475" cy="2270250"/>
            <a:chOff x="0" y="855663"/>
            <a:chExt cx="1652475" cy="2270250"/>
          </a:xfrm>
        </p:grpSpPr>
        <p:sp>
          <p:nvSpPr>
            <p:cNvPr id="321" name="Google Shape;321;p17"/>
            <p:cNvSpPr/>
            <p:nvPr/>
          </p:nvSpPr>
          <p:spPr>
            <a:xfrm>
              <a:off x="277813" y="2616200"/>
              <a:ext cx="230100" cy="20700"/>
            </a:xfrm>
            <a:custGeom>
              <a:avLst/>
              <a:gdLst/>
              <a:ahLst/>
              <a:cxnLst/>
              <a:rect l="l" t="t" r="r" b="b"/>
              <a:pathLst>
                <a:path w="120000" h="120000" extrusionOk="0">
                  <a:moveTo>
                    <a:pt x="111627" y="0"/>
                  </a:moveTo>
                  <a:cubicBezTo>
                    <a:pt x="5581" y="0"/>
                    <a:pt x="5581" y="0"/>
                    <a:pt x="5581" y="0"/>
                  </a:cubicBezTo>
                  <a:cubicBezTo>
                    <a:pt x="2790" y="0"/>
                    <a:pt x="0" y="30000"/>
                    <a:pt x="0" y="60000"/>
                  </a:cubicBezTo>
                  <a:cubicBezTo>
                    <a:pt x="0" y="90000"/>
                    <a:pt x="2790" y="120000"/>
                    <a:pt x="5581" y="120000"/>
                  </a:cubicBezTo>
                  <a:cubicBezTo>
                    <a:pt x="111627" y="120000"/>
                    <a:pt x="111627" y="120000"/>
                    <a:pt x="111627" y="120000"/>
                  </a:cubicBezTo>
                  <a:cubicBezTo>
                    <a:pt x="117209" y="120000"/>
                    <a:pt x="120000" y="90000"/>
                    <a:pt x="120000" y="60000"/>
                  </a:cubicBezTo>
                  <a:cubicBezTo>
                    <a:pt x="120000" y="30000"/>
                    <a:pt x="117209" y="0"/>
                    <a:pt x="1116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2" name="Google Shape;322;p17"/>
            <p:cNvSpPr/>
            <p:nvPr/>
          </p:nvSpPr>
          <p:spPr>
            <a:xfrm>
              <a:off x="0" y="2208213"/>
              <a:ext cx="1257300" cy="917700"/>
            </a:xfrm>
            <a:custGeom>
              <a:avLst/>
              <a:gdLst/>
              <a:ahLst/>
              <a:cxnLst/>
              <a:rect l="l" t="t" r="r" b="b"/>
              <a:pathLst>
                <a:path w="120000" h="120000" extrusionOk="0">
                  <a:moveTo>
                    <a:pt x="118978" y="0"/>
                  </a:moveTo>
                  <a:cubicBezTo>
                    <a:pt x="69446" y="0"/>
                    <a:pt x="69446" y="0"/>
                    <a:pt x="69446" y="0"/>
                  </a:cubicBezTo>
                  <a:cubicBezTo>
                    <a:pt x="69446" y="3508"/>
                    <a:pt x="69446" y="3508"/>
                    <a:pt x="69446" y="3508"/>
                  </a:cubicBezTo>
                  <a:cubicBezTo>
                    <a:pt x="117446" y="3508"/>
                    <a:pt x="117446" y="3508"/>
                    <a:pt x="117446" y="3508"/>
                  </a:cubicBezTo>
                  <a:cubicBezTo>
                    <a:pt x="117446" y="105964"/>
                    <a:pt x="117446" y="105964"/>
                    <a:pt x="117446" y="105964"/>
                  </a:cubicBezTo>
                  <a:cubicBezTo>
                    <a:pt x="111829" y="105964"/>
                    <a:pt x="111829" y="105964"/>
                    <a:pt x="111829" y="105964"/>
                  </a:cubicBezTo>
                  <a:cubicBezTo>
                    <a:pt x="111829" y="13333"/>
                    <a:pt x="111829" y="13333"/>
                    <a:pt x="111829" y="13333"/>
                  </a:cubicBezTo>
                  <a:cubicBezTo>
                    <a:pt x="111829" y="12631"/>
                    <a:pt x="111319" y="11929"/>
                    <a:pt x="110297" y="11929"/>
                  </a:cubicBezTo>
                  <a:cubicBezTo>
                    <a:pt x="69446" y="11929"/>
                    <a:pt x="69446" y="11929"/>
                    <a:pt x="69446" y="11929"/>
                  </a:cubicBezTo>
                  <a:cubicBezTo>
                    <a:pt x="69446" y="15438"/>
                    <a:pt x="69446" y="15438"/>
                    <a:pt x="69446" y="15438"/>
                  </a:cubicBezTo>
                  <a:cubicBezTo>
                    <a:pt x="109276" y="15438"/>
                    <a:pt x="109276" y="15438"/>
                    <a:pt x="109276" y="15438"/>
                  </a:cubicBezTo>
                  <a:cubicBezTo>
                    <a:pt x="109276" y="116491"/>
                    <a:pt x="109276" y="116491"/>
                    <a:pt x="109276" y="116491"/>
                  </a:cubicBezTo>
                  <a:cubicBezTo>
                    <a:pt x="2553" y="116491"/>
                    <a:pt x="2553" y="116491"/>
                    <a:pt x="2553" y="116491"/>
                  </a:cubicBezTo>
                  <a:cubicBezTo>
                    <a:pt x="2553" y="15438"/>
                    <a:pt x="2553" y="15438"/>
                    <a:pt x="2553" y="15438"/>
                  </a:cubicBezTo>
                  <a:cubicBezTo>
                    <a:pt x="21446" y="15438"/>
                    <a:pt x="21446" y="15438"/>
                    <a:pt x="21446" y="15438"/>
                  </a:cubicBezTo>
                  <a:cubicBezTo>
                    <a:pt x="20936" y="14035"/>
                    <a:pt x="20425" y="13333"/>
                    <a:pt x="20425" y="11929"/>
                  </a:cubicBezTo>
                  <a:cubicBezTo>
                    <a:pt x="10723" y="11929"/>
                    <a:pt x="10723" y="11929"/>
                    <a:pt x="10723" y="11929"/>
                  </a:cubicBezTo>
                  <a:cubicBezTo>
                    <a:pt x="10723" y="3508"/>
                    <a:pt x="10723" y="3508"/>
                    <a:pt x="10723" y="3508"/>
                  </a:cubicBezTo>
                  <a:cubicBezTo>
                    <a:pt x="19914" y="3508"/>
                    <a:pt x="19914" y="3508"/>
                    <a:pt x="19914" y="3508"/>
                  </a:cubicBezTo>
                  <a:cubicBezTo>
                    <a:pt x="19914" y="0"/>
                    <a:pt x="19914" y="0"/>
                    <a:pt x="19914" y="0"/>
                  </a:cubicBezTo>
                  <a:cubicBezTo>
                    <a:pt x="9191" y="0"/>
                    <a:pt x="9191" y="0"/>
                    <a:pt x="9191" y="0"/>
                  </a:cubicBezTo>
                  <a:cubicBezTo>
                    <a:pt x="8680" y="0"/>
                    <a:pt x="8170" y="1403"/>
                    <a:pt x="8170" y="2105"/>
                  </a:cubicBezTo>
                  <a:cubicBezTo>
                    <a:pt x="8170" y="11929"/>
                    <a:pt x="8170" y="11929"/>
                    <a:pt x="8170" y="11929"/>
                  </a:cubicBezTo>
                  <a:cubicBezTo>
                    <a:pt x="1021" y="11929"/>
                    <a:pt x="1021" y="11929"/>
                    <a:pt x="1021" y="11929"/>
                  </a:cubicBezTo>
                  <a:cubicBezTo>
                    <a:pt x="510" y="11929"/>
                    <a:pt x="0" y="12631"/>
                    <a:pt x="0" y="13333"/>
                  </a:cubicBezTo>
                  <a:cubicBezTo>
                    <a:pt x="0" y="118596"/>
                    <a:pt x="0" y="118596"/>
                    <a:pt x="0" y="118596"/>
                  </a:cubicBezTo>
                  <a:cubicBezTo>
                    <a:pt x="0" y="119298"/>
                    <a:pt x="510" y="120000"/>
                    <a:pt x="1021" y="120000"/>
                  </a:cubicBezTo>
                  <a:cubicBezTo>
                    <a:pt x="110297" y="120000"/>
                    <a:pt x="110297" y="120000"/>
                    <a:pt x="110297" y="120000"/>
                  </a:cubicBezTo>
                  <a:cubicBezTo>
                    <a:pt x="111319" y="120000"/>
                    <a:pt x="111829" y="119298"/>
                    <a:pt x="111829" y="118596"/>
                  </a:cubicBezTo>
                  <a:cubicBezTo>
                    <a:pt x="111829" y="108771"/>
                    <a:pt x="111829" y="108771"/>
                    <a:pt x="111829" y="108771"/>
                  </a:cubicBezTo>
                  <a:cubicBezTo>
                    <a:pt x="118978" y="108771"/>
                    <a:pt x="118978" y="108771"/>
                    <a:pt x="118978" y="108771"/>
                  </a:cubicBezTo>
                  <a:cubicBezTo>
                    <a:pt x="119489" y="108771"/>
                    <a:pt x="120000" y="108070"/>
                    <a:pt x="120000" y="107368"/>
                  </a:cubicBezTo>
                  <a:cubicBezTo>
                    <a:pt x="120000" y="2105"/>
                    <a:pt x="120000" y="2105"/>
                    <a:pt x="120000" y="2105"/>
                  </a:cubicBezTo>
                  <a:cubicBezTo>
                    <a:pt x="120000" y="1403"/>
                    <a:pt x="119489" y="0"/>
                    <a:pt x="118978"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3" name="Google Shape;323;p17"/>
            <p:cNvSpPr/>
            <p:nvPr/>
          </p:nvSpPr>
          <p:spPr>
            <a:xfrm>
              <a:off x="133350" y="2701925"/>
              <a:ext cx="374700" cy="22200"/>
            </a:xfrm>
            <a:custGeom>
              <a:avLst/>
              <a:gdLst/>
              <a:ahLst/>
              <a:cxnLst/>
              <a:rect l="l" t="t" r="r" b="b"/>
              <a:pathLst>
                <a:path w="120000" h="120000" extrusionOk="0">
                  <a:moveTo>
                    <a:pt x="114857" y="0"/>
                  </a:moveTo>
                  <a:cubicBezTo>
                    <a:pt x="3428" y="0"/>
                    <a:pt x="3428" y="0"/>
                    <a:pt x="3428" y="0"/>
                  </a:cubicBezTo>
                  <a:cubicBezTo>
                    <a:pt x="1714" y="0"/>
                    <a:pt x="0" y="30000"/>
                    <a:pt x="0" y="60000"/>
                  </a:cubicBezTo>
                  <a:cubicBezTo>
                    <a:pt x="0" y="90000"/>
                    <a:pt x="1714" y="120000"/>
                    <a:pt x="3428" y="120000"/>
                  </a:cubicBezTo>
                  <a:cubicBezTo>
                    <a:pt x="114857" y="120000"/>
                    <a:pt x="114857" y="120000"/>
                    <a:pt x="114857" y="120000"/>
                  </a:cubicBezTo>
                  <a:cubicBezTo>
                    <a:pt x="118285" y="120000"/>
                    <a:pt x="120000" y="90000"/>
                    <a:pt x="120000" y="60000"/>
                  </a:cubicBezTo>
                  <a:cubicBezTo>
                    <a:pt x="120000" y="30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4" name="Google Shape;324;p17"/>
            <p:cNvSpPr/>
            <p:nvPr/>
          </p:nvSpPr>
          <p:spPr>
            <a:xfrm>
              <a:off x="133350" y="2959100"/>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5" name="Google Shape;325;p17"/>
            <p:cNvSpPr/>
            <p:nvPr/>
          </p:nvSpPr>
          <p:spPr>
            <a:xfrm>
              <a:off x="133350" y="2787650"/>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72000"/>
                    <a:pt x="1714" y="120000"/>
                    <a:pt x="3428" y="120000"/>
                  </a:cubicBezTo>
                  <a:cubicBezTo>
                    <a:pt x="114857" y="120000"/>
                    <a:pt x="114857" y="120000"/>
                    <a:pt x="114857" y="120000"/>
                  </a:cubicBezTo>
                  <a:cubicBezTo>
                    <a:pt x="118285" y="120000"/>
                    <a:pt x="120000" y="72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6" name="Google Shape;326;p17"/>
            <p:cNvSpPr/>
            <p:nvPr/>
          </p:nvSpPr>
          <p:spPr>
            <a:xfrm>
              <a:off x="133350" y="2873375"/>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7" name="Google Shape;327;p17"/>
            <p:cNvSpPr/>
            <p:nvPr/>
          </p:nvSpPr>
          <p:spPr>
            <a:xfrm>
              <a:off x="598488" y="2616200"/>
              <a:ext cx="444600" cy="376200"/>
            </a:xfrm>
            <a:custGeom>
              <a:avLst/>
              <a:gdLst/>
              <a:ahLst/>
              <a:cxnLst/>
              <a:rect l="l" t="t" r="r" b="b"/>
              <a:pathLst>
                <a:path w="120000" h="120000" extrusionOk="0">
                  <a:moveTo>
                    <a:pt x="117108" y="0"/>
                  </a:moveTo>
                  <a:cubicBezTo>
                    <a:pt x="92530" y="0"/>
                    <a:pt x="92530" y="0"/>
                    <a:pt x="92530" y="0"/>
                  </a:cubicBezTo>
                  <a:cubicBezTo>
                    <a:pt x="91084" y="0"/>
                    <a:pt x="89638" y="1714"/>
                    <a:pt x="89638" y="3428"/>
                  </a:cubicBezTo>
                  <a:cubicBezTo>
                    <a:pt x="89638" y="32571"/>
                    <a:pt x="89638" y="32571"/>
                    <a:pt x="89638" y="32571"/>
                  </a:cubicBezTo>
                  <a:cubicBezTo>
                    <a:pt x="89638" y="34285"/>
                    <a:pt x="91084" y="36000"/>
                    <a:pt x="92530" y="36000"/>
                  </a:cubicBezTo>
                  <a:cubicBezTo>
                    <a:pt x="99759" y="36000"/>
                    <a:pt x="99759" y="36000"/>
                    <a:pt x="99759" y="36000"/>
                  </a:cubicBezTo>
                  <a:cubicBezTo>
                    <a:pt x="99759" y="58285"/>
                    <a:pt x="99759" y="58285"/>
                    <a:pt x="99759" y="58285"/>
                  </a:cubicBezTo>
                  <a:cubicBezTo>
                    <a:pt x="65060" y="58285"/>
                    <a:pt x="65060" y="58285"/>
                    <a:pt x="65060" y="58285"/>
                  </a:cubicBezTo>
                  <a:cubicBezTo>
                    <a:pt x="65060" y="36000"/>
                    <a:pt x="65060" y="36000"/>
                    <a:pt x="65060" y="36000"/>
                  </a:cubicBezTo>
                  <a:cubicBezTo>
                    <a:pt x="72289" y="36000"/>
                    <a:pt x="72289" y="36000"/>
                    <a:pt x="72289" y="36000"/>
                  </a:cubicBezTo>
                  <a:cubicBezTo>
                    <a:pt x="73734" y="36000"/>
                    <a:pt x="75180" y="34285"/>
                    <a:pt x="75180" y="32571"/>
                  </a:cubicBezTo>
                  <a:cubicBezTo>
                    <a:pt x="75180" y="3428"/>
                    <a:pt x="75180" y="3428"/>
                    <a:pt x="75180" y="3428"/>
                  </a:cubicBezTo>
                  <a:cubicBezTo>
                    <a:pt x="75180" y="1714"/>
                    <a:pt x="73734" y="0"/>
                    <a:pt x="72289" y="0"/>
                  </a:cubicBezTo>
                  <a:cubicBezTo>
                    <a:pt x="47710" y="0"/>
                    <a:pt x="47710" y="0"/>
                    <a:pt x="47710" y="0"/>
                  </a:cubicBezTo>
                  <a:cubicBezTo>
                    <a:pt x="46265" y="0"/>
                    <a:pt x="44819" y="1714"/>
                    <a:pt x="44819" y="3428"/>
                  </a:cubicBezTo>
                  <a:cubicBezTo>
                    <a:pt x="44819" y="32571"/>
                    <a:pt x="44819" y="32571"/>
                    <a:pt x="44819" y="32571"/>
                  </a:cubicBezTo>
                  <a:cubicBezTo>
                    <a:pt x="44819" y="34285"/>
                    <a:pt x="46265" y="36000"/>
                    <a:pt x="47710" y="36000"/>
                  </a:cubicBezTo>
                  <a:cubicBezTo>
                    <a:pt x="59277" y="36000"/>
                    <a:pt x="59277" y="36000"/>
                    <a:pt x="59277" y="36000"/>
                  </a:cubicBezTo>
                  <a:cubicBezTo>
                    <a:pt x="59277" y="58285"/>
                    <a:pt x="59277" y="58285"/>
                    <a:pt x="59277" y="58285"/>
                  </a:cubicBezTo>
                  <a:cubicBezTo>
                    <a:pt x="20240" y="58285"/>
                    <a:pt x="20240" y="58285"/>
                    <a:pt x="20240" y="58285"/>
                  </a:cubicBezTo>
                  <a:cubicBezTo>
                    <a:pt x="20240" y="36000"/>
                    <a:pt x="20240" y="36000"/>
                    <a:pt x="20240" y="36000"/>
                  </a:cubicBezTo>
                  <a:cubicBezTo>
                    <a:pt x="27469" y="36000"/>
                    <a:pt x="27469" y="36000"/>
                    <a:pt x="27469" y="36000"/>
                  </a:cubicBezTo>
                  <a:cubicBezTo>
                    <a:pt x="28915" y="36000"/>
                    <a:pt x="30361" y="34285"/>
                    <a:pt x="30361" y="32571"/>
                  </a:cubicBezTo>
                  <a:cubicBezTo>
                    <a:pt x="30361" y="3428"/>
                    <a:pt x="30361" y="3428"/>
                    <a:pt x="30361" y="3428"/>
                  </a:cubicBezTo>
                  <a:cubicBezTo>
                    <a:pt x="30361" y="1714"/>
                    <a:pt x="28915" y="0"/>
                    <a:pt x="27469" y="0"/>
                  </a:cubicBezTo>
                  <a:cubicBezTo>
                    <a:pt x="2891" y="0"/>
                    <a:pt x="2891" y="0"/>
                    <a:pt x="2891" y="0"/>
                  </a:cubicBezTo>
                  <a:cubicBezTo>
                    <a:pt x="1445" y="0"/>
                    <a:pt x="0" y="1714"/>
                    <a:pt x="0" y="3428"/>
                  </a:cubicBezTo>
                  <a:cubicBezTo>
                    <a:pt x="0" y="32571"/>
                    <a:pt x="0" y="32571"/>
                    <a:pt x="0" y="32571"/>
                  </a:cubicBezTo>
                  <a:cubicBezTo>
                    <a:pt x="0" y="34285"/>
                    <a:pt x="1445" y="36000"/>
                    <a:pt x="2891" y="36000"/>
                  </a:cubicBezTo>
                  <a:cubicBezTo>
                    <a:pt x="14457" y="36000"/>
                    <a:pt x="14457" y="36000"/>
                    <a:pt x="14457" y="36000"/>
                  </a:cubicBezTo>
                  <a:cubicBezTo>
                    <a:pt x="14457" y="61714"/>
                    <a:pt x="14457" y="61714"/>
                    <a:pt x="14457" y="61714"/>
                  </a:cubicBezTo>
                  <a:cubicBezTo>
                    <a:pt x="14457" y="63428"/>
                    <a:pt x="15903" y="65142"/>
                    <a:pt x="17349" y="65142"/>
                  </a:cubicBezTo>
                  <a:cubicBezTo>
                    <a:pt x="59277" y="65142"/>
                    <a:pt x="59277" y="65142"/>
                    <a:pt x="59277" y="65142"/>
                  </a:cubicBezTo>
                  <a:cubicBezTo>
                    <a:pt x="59277" y="89142"/>
                    <a:pt x="59277" y="89142"/>
                    <a:pt x="59277" y="89142"/>
                  </a:cubicBezTo>
                  <a:cubicBezTo>
                    <a:pt x="23132" y="89142"/>
                    <a:pt x="23132" y="89142"/>
                    <a:pt x="23132" y="89142"/>
                  </a:cubicBezTo>
                  <a:cubicBezTo>
                    <a:pt x="21686" y="89142"/>
                    <a:pt x="20240" y="90857"/>
                    <a:pt x="20240" y="92571"/>
                  </a:cubicBezTo>
                  <a:cubicBezTo>
                    <a:pt x="20240" y="116571"/>
                    <a:pt x="20240" y="116571"/>
                    <a:pt x="20240" y="116571"/>
                  </a:cubicBezTo>
                  <a:cubicBezTo>
                    <a:pt x="20240" y="118285"/>
                    <a:pt x="21686" y="120000"/>
                    <a:pt x="23132" y="120000"/>
                  </a:cubicBezTo>
                  <a:cubicBezTo>
                    <a:pt x="96867" y="120000"/>
                    <a:pt x="96867" y="120000"/>
                    <a:pt x="96867" y="120000"/>
                  </a:cubicBezTo>
                  <a:cubicBezTo>
                    <a:pt x="98313" y="120000"/>
                    <a:pt x="99759" y="118285"/>
                    <a:pt x="99759" y="116571"/>
                  </a:cubicBezTo>
                  <a:cubicBezTo>
                    <a:pt x="99759" y="92571"/>
                    <a:pt x="99759" y="92571"/>
                    <a:pt x="99759" y="92571"/>
                  </a:cubicBezTo>
                  <a:cubicBezTo>
                    <a:pt x="99759" y="90857"/>
                    <a:pt x="98313" y="89142"/>
                    <a:pt x="96867" y="89142"/>
                  </a:cubicBezTo>
                  <a:cubicBezTo>
                    <a:pt x="65060" y="89142"/>
                    <a:pt x="65060" y="89142"/>
                    <a:pt x="65060" y="89142"/>
                  </a:cubicBezTo>
                  <a:cubicBezTo>
                    <a:pt x="65060" y="65142"/>
                    <a:pt x="65060" y="65142"/>
                    <a:pt x="65060" y="65142"/>
                  </a:cubicBezTo>
                  <a:cubicBezTo>
                    <a:pt x="102650" y="65142"/>
                    <a:pt x="102650" y="65142"/>
                    <a:pt x="102650" y="65142"/>
                  </a:cubicBezTo>
                  <a:cubicBezTo>
                    <a:pt x="104096" y="65142"/>
                    <a:pt x="105542" y="63428"/>
                    <a:pt x="105542" y="61714"/>
                  </a:cubicBezTo>
                  <a:cubicBezTo>
                    <a:pt x="105542" y="36000"/>
                    <a:pt x="105542" y="36000"/>
                    <a:pt x="105542" y="36000"/>
                  </a:cubicBezTo>
                  <a:cubicBezTo>
                    <a:pt x="117108" y="36000"/>
                    <a:pt x="117108" y="36000"/>
                    <a:pt x="117108" y="36000"/>
                  </a:cubicBezTo>
                  <a:cubicBezTo>
                    <a:pt x="118554" y="36000"/>
                    <a:pt x="119999" y="34285"/>
                    <a:pt x="119999" y="32571"/>
                  </a:cubicBezTo>
                  <a:cubicBezTo>
                    <a:pt x="119999" y="3428"/>
                    <a:pt x="119999" y="3428"/>
                    <a:pt x="119999" y="3428"/>
                  </a:cubicBezTo>
                  <a:cubicBezTo>
                    <a:pt x="119999" y="1714"/>
                    <a:pt x="118554" y="0"/>
                    <a:pt x="117108" y="0"/>
                  </a:cubicBezTo>
                  <a:close/>
                  <a:moveTo>
                    <a:pt x="50602" y="29142"/>
                  </a:moveTo>
                  <a:cubicBezTo>
                    <a:pt x="50602" y="6857"/>
                    <a:pt x="50602" y="6857"/>
                    <a:pt x="50602" y="6857"/>
                  </a:cubicBezTo>
                  <a:cubicBezTo>
                    <a:pt x="69397" y="6857"/>
                    <a:pt x="69397" y="6857"/>
                    <a:pt x="69397" y="6857"/>
                  </a:cubicBezTo>
                  <a:cubicBezTo>
                    <a:pt x="69397" y="29142"/>
                    <a:pt x="69397" y="29142"/>
                    <a:pt x="69397" y="29142"/>
                  </a:cubicBezTo>
                  <a:cubicBezTo>
                    <a:pt x="65060" y="29142"/>
                    <a:pt x="65060" y="29142"/>
                    <a:pt x="65060" y="29142"/>
                  </a:cubicBezTo>
                  <a:cubicBezTo>
                    <a:pt x="59277" y="29142"/>
                    <a:pt x="59277" y="29142"/>
                    <a:pt x="59277" y="29142"/>
                  </a:cubicBezTo>
                  <a:lnTo>
                    <a:pt x="50602" y="29142"/>
                  </a:lnTo>
                  <a:close/>
                  <a:moveTo>
                    <a:pt x="5783" y="29142"/>
                  </a:moveTo>
                  <a:cubicBezTo>
                    <a:pt x="5783" y="6857"/>
                    <a:pt x="5783" y="6857"/>
                    <a:pt x="5783" y="6857"/>
                  </a:cubicBezTo>
                  <a:cubicBezTo>
                    <a:pt x="24578" y="6857"/>
                    <a:pt x="24578" y="6857"/>
                    <a:pt x="24578" y="6857"/>
                  </a:cubicBezTo>
                  <a:cubicBezTo>
                    <a:pt x="24578" y="29142"/>
                    <a:pt x="24578" y="29142"/>
                    <a:pt x="24578" y="29142"/>
                  </a:cubicBezTo>
                  <a:cubicBezTo>
                    <a:pt x="20240" y="29142"/>
                    <a:pt x="20240" y="29142"/>
                    <a:pt x="20240" y="29142"/>
                  </a:cubicBezTo>
                  <a:cubicBezTo>
                    <a:pt x="14457" y="29142"/>
                    <a:pt x="14457" y="29142"/>
                    <a:pt x="14457" y="29142"/>
                  </a:cubicBezTo>
                  <a:lnTo>
                    <a:pt x="5783" y="29142"/>
                  </a:lnTo>
                  <a:close/>
                  <a:moveTo>
                    <a:pt x="93975" y="96000"/>
                  </a:moveTo>
                  <a:cubicBezTo>
                    <a:pt x="93975" y="113142"/>
                    <a:pt x="93975" y="113142"/>
                    <a:pt x="93975" y="113142"/>
                  </a:cubicBezTo>
                  <a:cubicBezTo>
                    <a:pt x="26024" y="113142"/>
                    <a:pt x="26024" y="113142"/>
                    <a:pt x="26024" y="113142"/>
                  </a:cubicBezTo>
                  <a:cubicBezTo>
                    <a:pt x="26024" y="96000"/>
                    <a:pt x="26024" y="96000"/>
                    <a:pt x="26024" y="96000"/>
                  </a:cubicBezTo>
                  <a:cubicBezTo>
                    <a:pt x="59277" y="96000"/>
                    <a:pt x="59277" y="96000"/>
                    <a:pt x="59277" y="96000"/>
                  </a:cubicBezTo>
                  <a:cubicBezTo>
                    <a:pt x="65060" y="96000"/>
                    <a:pt x="65060" y="96000"/>
                    <a:pt x="65060" y="96000"/>
                  </a:cubicBezTo>
                  <a:lnTo>
                    <a:pt x="93975" y="96000"/>
                  </a:lnTo>
                  <a:close/>
                  <a:moveTo>
                    <a:pt x="114216" y="29142"/>
                  </a:moveTo>
                  <a:cubicBezTo>
                    <a:pt x="105542" y="29142"/>
                    <a:pt x="105542" y="29142"/>
                    <a:pt x="105542" y="29142"/>
                  </a:cubicBezTo>
                  <a:cubicBezTo>
                    <a:pt x="99759" y="29142"/>
                    <a:pt x="99759" y="29142"/>
                    <a:pt x="99759" y="29142"/>
                  </a:cubicBezTo>
                  <a:cubicBezTo>
                    <a:pt x="95421" y="29142"/>
                    <a:pt x="95421" y="29142"/>
                    <a:pt x="95421" y="29142"/>
                  </a:cubicBezTo>
                  <a:cubicBezTo>
                    <a:pt x="95421" y="6857"/>
                    <a:pt x="95421" y="6857"/>
                    <a:pt x="95421" y="6857"/>
                  </a:cubicBezTo>
                  <a:cubicBezTo>
                    <a:pt x="114216" y="6857"/>
                    <a:pt x="114216" y="6857"/>
                    <a:pt x="114216" y="6857"/>
                  </a:cubicBezTo>
                  <a:lnTo>
                    <a:pt x="114216" y="29142"/>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8" name="Google Shape;328;p17"/>
            <p:cNvSpPr/>
            <p:nvPr/>
          </p:nvSpPr>
          <p:spPr>
            <a:xfrm>
              <a:off x="1476375" y="2262188"/>
              <a:ext cx="176100" cy="723900"/>
            </a:xfrm>
            <a:custGeom>
              <a:avLst/>
              <a:gdLst/>
              <a:ahLst/>
              <a:cxnLst/>
              <a:rect l="l" t="t" r="r" b="b"/>
              <a:pathLst>
                <a:path w="120000" h="120000" extrusionOk="0">
                  <a:moveTo>
                    <a:pt x="112727" y="68444"/>
                  </a:moveTo>
                  <a:cubicBezTo>
                    <a:pt x="109090" y="68444"/>
                    <a:pt x="105454" y="69333"/>
                    <a:pt x="105454" y="70222"/>
                  </a:cubicBezTo>
                  <a:cubicBezTo>
                    <a:pt x="105454" y="104888"/>
                    <a:pt x="105454" y="104888"/>
                    <a:pt x="105454" y="104888"/>
                  </a:cubicBezTo>
                  <a:cubicBezTo>
                    <a:pt x="105454" y="107555"/>
                    <a:pt x="98181" y="110222"/>
                    <a:pt x="87272" y="111111"/>
                  </a:cubicBezTo>
                  <a:cubicBezTo>
                    <a:pt x="87272" y="83555"/>
                    <a:pt x="87272" y="83555"/>
                    <a:pt x="87272" y="83555"/>
                  </a:cubicBezTo>
                  <a:cubicBezTo>
                    <a:pt x="87272" y="83555"/>
                    <a:pt x="87272" y="83555"/>
                    <a:pt x="87272" y="83555"/>
                  </a:cubicBezTo>
                  <a:cubicBezTo>
                    <a:pt x="87272" y="24000"/>
                    <a:pt x="87272" y="24000"/>
                    <a:pt x="87272" y="24000"/>
                  </a:cubicBezTo>
                  <a:cubicBezTo>
                    <a:pt x="87272" y="24000"/>
                    <a:pt x="87272" y="24000"/>
                    <a:pt x="87272" y="23111"/>
                  </a:cubicBezTo>
                  <a:cubicBezTo>
                    <a:pt x="87272" y="23111"/>
                    <a:pt x="87272" y="23111"/>
                    <a:pt x="87272" y="23111"/>
                  </a:cubicBezTo>
                  <a:cubicBezTo>
                    <a:pt x="87272" y="23111"/>
                    <a:pt x="87272" y="23111"/>
                    <a:pt x="87272" y="23111"/>
                  </a:cubicBezTo>
                  <a:cubicBezTo>
                    <a:pt x="87272" y="23111"/>
                    <a:pt x="87272" y="23111"/>
                    <a:pt x="87272" y="23111"/>
                  </a:cubicBezTo>
                  <a:cubicBezTo>
                    <a:pt x="50909" y="1777"/>
                    <a:pt x="50909" y="1777"/>
                    <a:pt x="50909" y="1777"/>
                  </a:cubicBezTo>
                  <a:cubicBezTo>
                    <a:pt x="50909" y="888"/>
                    <a:pt x="47272" y="0"/>
                    <a:pt x="43636" y="0"/>
                  </a:cubicBezTo>
                  <a:cubicBezTo>
                    <a:pt x="40000" y="0"/>
                    <a:pt x="36363" y="888"/>
                    <a:pt x="36363" y="1777"/>
                  </a:cubicBezTo>
                  <a:cubicBezTo>
                    <a:pt x="0" y="23111"/>
                    <a:pt x="0" y="23111"/>
                    <a:pt x="0" y="23111"/>
                  </a:cubicBezTo>
                  <a:cubicBezTo>
                    <a:pt x="0" y="23111"/>
                    <a:pt x="0" y="23111"/>
                    <a:pt x="0" y="23111"/>
                  </a:cubicBezTo>
                  <a:cubicBezTo>
                    <a:pt x="0" y="23111"/>
                    <a:pt x="0" y="23111"/>
                    <a:pt x="0" y="23111"/>
                  </a:cubicBezTo>
                  <a:cubicBezTo>
                    <a:pt x="0" y="23111"/>
                    <a:pt x="0" y="23111"/>
                    <a:pt x="0" y="23111"/>
                  </a:cubicBezTo>
                  <a:cubicBezTo>
                    <a:pt x="0" y="23111"/>
                    <a:pt x="0" y="23111"/>
                    <a:pt x="0" y="23111"/>
                  </a:cubicBezTo>
                  <a:cubicBezTo>
                    <a:pt x="0" y="23111"/>
                    <a:pt x="0" y="23111"/>
                    <a:pt x="0" y="23111"/>
                  </a:cubicBezTo>
                  <a:cubicBezTo>
                    <a:pt x="0" y="24000"/>
                    <a:pt x="0" y="24000"/>
                    <a:pt x="0" y="24000"/>
                  </a:cubicBezTo>
                  <a:cubicBezTo>
                    <a:pt x="0" y="83555"/>
                    <a:pt x="0" y="83555"/>
                    <a:pt x="0" y="83555"/>
                  </a:cubicBezTo>
                  <a:cubicBezTo>
                    <a:pt x="0" y="117333"/>
                    <a:pt x="0" y="117333"/>
                    <a:pt x="0" y="117333"/>
                  </a:cubicBezTo>
                  <a:cubicBezTo>
                    <a:pt x="0" y="118222"/>
                    <a:pt x="0" y="119111"/>
                    <a:pt x="3636" y="119111"/>
                  </a:cubicBezTo>
                  <a:cubicBezTo>
                    <a:pt x="3636" y="119111"/>
                    <a:pt x="7272" y="120000"/>
                    <a:pt x="7272" y="120000"/>
                  </a:cubicBezTo>
                  <a:cubicBezTo>
                    <a:pt x="76363" y="120000"/>
                    <a:pt x="76363" y="120000"/>
                    <a:pt x="76363" y="120000"/>
                  </a:cubicBezTo>
                  <a:cubicBezTo>
                    <a:pt x="83636" y="120000"/>
                    <a:pt x="87272" y="119111"/>
                    <a:pt x="87272" y="117333"/>
                  </a:cubicBezTo>
                  <a:cubicBezTo>
                    <a:pt x="87272" y="115555"/>
                    <a:pt x="87272" y="115555"/>
                    <a:pt x="87272" y="115555"/>
                  </a:cubicBezTo>
                  <a:cubicBezTo>
                    <a:pt x="105454" y="114666"/>
                    <a:pt x="120000" y="110222"/>
                    <a:pt x="120000" y="104888"/>
                  </a:cubicBezTo>
                  <a:cubicBezTo>
                    <a:pt x="120000" y="70222"/>
                    <a:pt x="120000" y="70222"/>
                    <a:pt x="120000" y="70222"/>
                  </a:cubicBezTo>
                  <a:cubicBezTo>
                    <a:pt x="120000" y="69333"/>
                    <a:pt x="116363" y="68444"/>
                    <a:pt x="112727" y="68444"/>
                  </a:cubicBezTo>
                  <a:close/>
                  <a:moveTo>
                    <a:pt x="69090" y="80888"/>
                  </a:moveTo>
                  <a:cubicBezTo>
                    <a:pt x="18181" y="80888"/>
                    <a:pt x="18181" y="80888"/>
                    <a:pt x="18181" y="80888"/>
                  </a:cubicBezTo>
                  <a:cubicBezTo>
                    <a:pt x="18181" y="25777"/>
                    <a:pt x="18181" y="25777"/>
                    <a:pt x="18181" y="25777"/>
                  </a:cubicBezTo>
                  <a:cubicBezTo>
                    <a:pt x="69090" y="25777"/>
                    <a:pt x="69090" y="25777"/>
                    <a:pt x="69090" y="25777"/>
                  </a:cubicBezTo>
                  <a:lnTo>
                    <a:pt x="69090" y="80888"/>
                  </a:lnTo>
                  <a:close/>
                  <a:moveTo>
                    <a:pt x="43636" y="8000"/>
                  </a:moveTo>
                  <a:cubicBezTo>
                    <a:pt x="65454" y="21333"/>
                    <a:pt x="65454" y="21333"/>
                    <a:pt x="65454" y="21333"/>
                  </a:cubicBezTo>
                  <a:cubicBezTo>
                    <a:pt x="21818" y="21333"/>
                    <a:pt x="21818" y="21333"/>
                    <a:pt x="21818" y="21333"/>
                  </a:cubicBezTo>
                  <a:lnTo>
                    <a:pt x="43636" y="8000"/>
                  </a:lnTo>
                  <a:close/>
                  <a:moveTo>
                    <a:pt x="18181" y="115555"/>
                  </a:moveTo>
                  <a:cubicBezTo>
                    <a:pt x="18181" y="85333"/>
                    <a:pt x="18181" y="85333"/>
                    <a:pt x="18181" y="85333"/>
                  </a:cubicBezTo>
                  <a:cubicBezTo>
                    <a:pt x="69090" y="85333"/>
                    <a:pt x="69090" y="85333"/>
                    <a:pt x="69090" y="85333"/>
                  </a:cubicBezTo>
                  <a:cubicBezTo>
                    <a:pt x="69090" y="115555"/>
                    <a:pt x="69090" y="115555"/>
                    <a:pt x="69090" y="115555"/>
                  </a:cubicBezTo>
                  <a:lnTo>
                    <a:pt x="18181" y="115555"/>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9" name="Google Shape;329;p17"/>
            <p:cNvSpPr/>
            <p:nvPr/>
          </p:nvSpPr>
          <p:spPr>
            <a:xfrm>
              <a:off x="207963" y="855663"/>
              <a:ext cx="711300" cy="1701900"/>
            </a:xfrm>
            <a:custGeom>
              <a:avLst/>
              <a:gdLst/>
              <a:ahLst/>
              <a:cxnLst/>
              <a:rect l="l" t="t" r="r" b="b"/>
              <a:pathLst>
                <a:path w="120000" h="120000" extrusionOk="0">
                  <a:moveTo>
                    <a:pt x="117293" y="84037"/>
                  </a:moveTo>
                  <a:cubicBezTo>
                    <a:pt x="116390" y="83280"/>
                    <a:pt x="101954" y="70788"/>
                    <a:pt x="91127" y="63217"/>
                  </a:cubicBezTo>
                  <a:cubicBezTo>
                    <a:pt x="87518" y="61324"/>
                    <a:pt x="83909" y="59810"/>
                    <a:pt x="79398" y="58675"/>
                  </a:cubicBezTo>
                  <a:cubicBezTo>
                    <a:pt x="79398" y="38611"/>
                    <a:pt x="79398" y="38611"/>
                    <a:pt x="79398" y="38611"/>
                  </a:cubicBezTo>
                  <a:cubicBezTo>
                    <a:pt x="88421" y="38611"/>
                    <a:pt x="88421" y="38611"/>
                    <a:pt x="88421" y="38611"/>
                  </a:cubicBezTo>
                  <a:cubicBezTo>
                    <a:pt x="90225" y="38611"/>
                    <a:pt x="91127" y="38233"/>
                    <a:pt x="91127" y="37476"/>
                  </a:cubicBezTo>
                  <a:cubicBezTo>
                    <a:pt x="91127" y="0"/>
                    <a:pt x="91127" y="0"/>
                    <a:pt x="91127" y="0"/>
                  </a:cubicBezTo>
                  <a:cubicBezTo>
                    <a:pt x="86616" y="0"/>
                    <a:pt x="86616" y="0"/>
                    <a:pt x="86616" y="0"/>
                  </a:cubicBezTo>
                  <a:cubicBezTo>
                    <a:pt x="86616" y="36719"/>
                    <a:pt x="86616" y="36719"/>
                    <a:pt x="86616" y="36719"/>
                  </a:cubicBezTo>
                  <a:cubicBezTo>
                    <a:pt x="9022" y="36719"/>
                    <a:pt x="9022" y="36719"/>
                    <a:pt x="9022" y="36719"/>
                  </a:cubicBezTo>
                  <a:cubicBezTo>
                    <a:pt x="9022" y="0"/>
                    <a:pt x="9022" y="0"/>
                    <a:pt x="9022" y="0"/>
                  </a:cubicBezTo>
                  <a:cubicBezTo>
                    <a:pt x="5413" y="0"/>
                    <a:pt x="5413" y="0"/>
                    <a:pt x="5413" y="0"/>
                  </a:cubicBezTo>
                  <a:cubicBezTo>
                    <a:pt x="5413" y="37476"/>
                    <a:pt x="5413" y="37476"/>
                    <a:pt x="5413" y="37476"/>
                  </a:cubicBezTo>
                  <a:cubicBezTo>
                    <a:pt x="5413" y="38233"/>
                    <a:pt x="6315" y="38611"/>
                    <a:pt x="7218" y="38611"/>
                  </a:cubicBezTo>
                  <a:cubicBezTo>
                    <a:pt x="17142" y="38611"/>
                    <a:pt x="17142" y="38611"/>
                    <a:pt x="17142" y="38611"/>
                  </a:cubicBezTo>
                  <a:cubicBezTo>
                    <a:pt x="17142" y="58675"/>
                    <a:pt x="17142" y="58675"/>
                    <a:pt x="17142" y="58675"/>
                  </a:cubicBezTo>
                  <a:cubicBezTo>
                    <a:pt x="6315" y="61703"/>
                    <a:pt x="0" y="66624"/>
                    <a:pt x="0" y="71545"/>
                  </a:cubicBezTo>
                  <a:cubicBezTo>
                    <a:pt x="0" y="100315"/>
                    <a:pt x="0" y="100315"/>
                    <a:pt x="0" y="100315"/>
                  </a:cubicBezTo>
                  <a:cubicBezTo>
                    <a:pt x="0" y="103343"/>
                    <a:pt x="6315" y="105615"/>
                    <a:pt x="12631" y="105615"/>
                  </a:cubicBezTo>
                  <a:cubicBezTo>
                    <a:pt x="16240" y="105615"/>
                    <a:pt x="18947" y="105236"/>
                    <a:pt x="20751" y="104479"/>
                  </a:cubicBezTo>
                  <a:cubicBezTo>
                    <a:pt x="20751" y="109022"/>
                    <a:pt x="20751" y="109022"/>
                    <a:pt x="20751" y="109022"/>
                  </a:cubicBezTo>
                  <a:cubicBezTo>
                    <a:pt x="20751" y="112050"/>
                    <a:pt x="27067" y="114321"/>
                    <a:pt x="33383" y="114321"/>
                  </a:cubicBezTo>
                  <a:cubicBezTo>
                    <a:pt x="36992" y="114321"/>
                    <a:pt x="39699" y="113943"/>
                    <a:pt x="41503" y="113186"/>
                  </a:cubicBezTo>
                  <a:cubicBezTo>
                    <a:pt x="41503" y="115078"/>
                    <a:pt x="41503" y="115078"/>
                    <a:pt x="41503" y="115078"/>
                  </a:cubicBezTo>
                  <a:cubicBezTo>
                    <a:pt x="41503" y="117728"/>
                    <a:pt x="46917" y="120000"/>
                    <a:pt x="54135" y="120000"/>
                  </a:cubicBezTo>
                  <a:cubicBezTo>
                    <a:pt x="61353" y="120000"/>
                    <a:pt x="66766" y="117728"/>
                    <a:pt x="66766" y="115078"/>
                  </a:cubicBezTo>
                  <a:cubicBezTo>
                    <a:pt x="66766" y="113186"/>
                    <a:pt x="66766" y="113186"/>
                    <a:pt x="66766" y="113186"/>
                  </a:cubicBezTo>
                  <a:cubicBezTo>
                    <a:pt x="68571" y="113943"/>
                    <a:pt x="72180" y="114321"/>
                    <a:pt x="74887" y="114321"/>
                  </a:cubicBezTo>
                  <a:cubicBezTo>
                    <a:pt x="82105" y="114321"/>
                    <a:pt x="87518" y="112050"/>
                    <a:pt x="87518" y="109022"/>
                  </a:cubicBezTo>
                  <a:cubicBezTo>
                    <a:pt x="87518" y="82902"/>
                    <a:pt x="87518" y="82902"/>
                    <a:pt x="87518" y="82902"/>
                  </a:cubicBezTo>
                  <a:cubicBezTo>
                    <a:pt x="101954" y="89716"/>
                    <a:pt x="101954" y="89716"/>
                    <a:pt x="101954" y="89716"/>
                  </a:cubicBezTo>
                  <a:cubicBezTo>
                    <a:pt x="101954" y="89716"/>
                    <a:pt x="101954" y="90094"/>
                    <a:pt x="101954" y="90094"/>
                  </a:cubicBezTo>
                  <a:cubicBezTo>
                    <a:pt x="106466" y="91230"/>
                    <a:pt x="112781" y="91230"/>
                    <a:pt x="116390" y="89716"/>
                  </a:cubicBezTo>
                  <a:cubicBezTo>
                    <a:pt x="120000" y="88201"/>
                    <a:pt x="120000" y="85930"/>
                    <a:pt x="117293" y="84037"/>
                  </a:cubicBezTo>
                  <a:close/>
                  <a:moveTo>
                    <a:pt x="20751" y="38990"/>
                  </a:moveTo>
                  <a:cubicBezTo>
                    <a:pt x="74887" y="38990"/>
                    <a:pt x="74887" y="38990"/>
                    <a:pt x="74887" y="38990"/>
                  </a:cubicBezTo>
                  <a:cubicBezTo>
                    <a:pt x="74887" y="45425"/>
                    <a:pt x="74887" y="45425"/>
                    <a:pt x="74887" y="45425"/>
                  </a:cubicBezTo>
                  <a:cubicBezTo>
                    <a:pt x="61353" y="45425"/>
                    <a:pt x="61353" y="45425"/>
                    <a:pt x="61353" y="45425"/>
                  </a:cubicBezTo>
                  <a:cubicBezTo>
                    <a:pt x="61353" y="43911"/>
                    <a:pt x="61353" y="43911"/>
                    <a:pt x="61353" y="43911"/>
                  </a:cubicBezTo>
                  <a:cubicBezTo>
                    <a:pt x="61353" y="43533"/>
                    <a:pt x="60451" y="42776"/>
                    <a:pt x="59548" y="42776"/>
                  </a:cubicBezTo>
                  <a:cubicBezTo>
                    <a:pt x="36992" y="42776"/>
                    <a:pt x="36992" y="42776"/>
                    <a:pt x="36992" y="42776"/>
                  </a:cubicBezTo>
                  <a:cubicBezTo>
                    <a:pt x="35187" y="42776"/>
                    <a:pt x="34285" y="43533"/>
                    <a:pt x="34285" y="43911"/>
                  </a:cubicBezTo>
                  <a:cubicBezTo>
                    <a:pt x="34285" y="45425"/>
                    <a:pt x="34285" y="45425"/>
                    <a:pt x="34285" y="45425"/>
                  </a:cubicBezTo>
                  <a:cubicBezTo>
                    <a:pt x="20751" y="45425"/>
                    <a:pt x="20751" y="45425"/>
                    <a:pt x="20751" y="45425"/>
                  </a:cubicBezTo>
                  <a:lnTo>
                    <a:pt x="20751" y="38990"/>
                  </a:lnTo>
                  <a:close/>
                  <a:moveTo>
                    <a:pt x="74887" y="47318"/>
                  </a:moveTo>
                  <a:cubicBezTo>
                    <a:pt x="74887" y="49968"/>
                    <a:pt x="74887" y="49968"/>
                    <a:pt x="74887" y="49968"/>
                  </a:cubicBezTo>
                  <a:cubicBezTo>
                    <a:pt x="61353" y="49968"/>
                    <a:pt x="61353" y="49968"/>
                    <a:pt x="61353" y="49968"/>
                  </a:cubicBezTo>
                  <a:cubicBezTo>
                    <a:pt x="61353" y="47318"/>
                    <a:pt x="61353" y="47318"/>
                    <a:pt x="61353" y="47318"/>
                  </a:cubicBezTo>
                  <a:lnTo>
                    <a:pt x="74887" y="47318"/>
                  </a:lnTo>
                  <a:close/>
                  <a:moveTo>
                    <a:pt x="56842" y="45047"/>
                  </a:moveTo>
                  <a:cubicBezTo>
                    <a:pt x="56842" y="52618"/>
                    <a:pt x="56842" y="52618"/>
                    <a:pt x="56842" y="52618"/>
                  </a:cubicBezTo>
                  <a:cubicBezTo>
                    <a:pt x="39699" y="52618"/>
                    <a:pt x="39699" y="52618"/>
                    <a:pt x="39699" y="52618"/>
                  </a:cubicBezTo>
                  <a:cubicBezTo>
                    <a:pt x="39699" y="45047"/>
                    <a:pt x="39699" y="45047"/>
                    <a:pt x="39699" y="45047"/>
                  </a:cubicBezTo>
                  <a:lnTo>
                    <a:pt x="56842" y="45047"/>
                  </a:lnTo>
                  <a:close/>
                  <a:moveTo>
                    <a:pt x="20751" y="47318"/>
                  </a:moveTo>
                  <a:cubicBezTo>
                    <a:pt x="34285" y="47318"/>
                    <a:pt x="34285" y="47318"/>
                    <a:pt x="34285" y="47318"/>
                  </a:cubicBezTo>
                  <a:cubicBezTo>
                    <a:pt x="34285" y="49968"/>
                    <a:pt x="34285" y="49968"/>
                    <a:pt x="34285" y="49968"/>
                  </a:cubicBezTo>
                  <a:cubicBezTo>
                    <a:pt x="20751" y="49968"/>
                    <a:pt x="20751" y="49968"/>
                    <a:pt x="20751" y="49968"/>
                  </a:cubicBezTo>
                  <a:lnTo>
                    <a:pt x="20751" y="47318"/>
                  </a:lnTo>
                  <a:close/>
                  <a:moveTo>
                    <a:pt x="112781" y="88580"/>
                  </a:moveTo>
                  <a:cubicBezTo>
                    <a:pt x="110977" y="89337"/>
                    <a:pt x="107368" y="89337"/>
                    <a:pt x="104661" y="88580"/>
                  </a:cubicBezTo>
                  <a:cubicBezTo>
                    <a:pt x="86616" y="79873"/>
                    <a:pt x="86616" y="79873"/>
                    <a:pt x="86616" y="79873"/>
                  </a:cubicBezTo>
                  <a:cubicBezTo>
                    <a:pt x="86616" y="79495"/>
                    <a:pt x="85714" y="79116"/>
                    <a:pt x="84812" y="79495"/>
                  </a:cubicBezTo>
                  <a:cubicBezTo>
                    <a:pt x="83909" y="79495"/>
                    <a:pt x="83007" y="79873"/>
                    <a:pt x="83007" y="80252"/>
                  </a:cubicBezTo>
                  <a:cubicBezTo>
                    <a:pt x="83007" y="109022"/>
                    <a:pt x="83007" y="109022"/>
                    <a:pt x="83007" y="109022"/>
                  </a:cubicBezTo>
                  <a:cubicBezTo>
                    <a:pt x="83007" y="110914"/>
                    <a:pt x="80300" y="112429"/>
                    <a:pt x="75789" y="112429"/>
                  </a:cubicBezTo>
                  <a:cubicBezTo>
                    <a:pt x="71278" y="112807"/>
                    <a:pt x="66766" y="111293"/>
                    <a:pt x="66766" y="109022"/>
                  </a:cubicBezTo>
                  <a:cubicBezTo>
                    <a:pt x="66766" y="93501"/>
                    <a:pt x="66766" y="93501"/>
                    <a:pt x="66766" y="93501"/>
                  </a:cubicBezTo>
                  <a:cubicBezTo>
                    <a:pt x="66766" y="92744"/>
                    <a:pt x="65864" y="92365"/>
                    <a:pt x="64060" y="92365"/>
                  </a:cubicBezTo>
                  <a:cubicBezTo>
                    <a:pt x="64060" y="92365"/>
                    <a:pt x="64060" y="92365"/>
                    <a:pt x="64060" y="92365"/>
                  </a:cubicBezTo>
                  <a:cubicBezTo>
                    <a:pt x="63157" y="92365"/>
                    <a:pt x="62255" y="92744"/>
                    <a:pt x="62255" y="93501"/>
                  </a:cubicBezTo>
                  <a:cubicBezTo>
                    <a:pt x="62255" y="109022"/>
                    <a:pt x="62255" y="109022"/>
                    <a:pt x="62255" y="109022"/>
                  </a:cubicBezTo>
                  <a:cubicBezTo>
                    <a:pt x="62255" y="114700"/>
                    <a:pt x="62255" y="114700"/>
                    <a:pt x="62255" y="114700"/>
                  </a:cubicBezTo>
                  <a:cubicBezTo>
                    <a:pt x="62255" y="116593"/>
                    <a:pt x="59548" y="118107"/>
                    <a:pt x="55037" y="118485"/>
                  </a:cubicBezTo>
                  <a:cubicBezTo>
                    <a:pt x="50526" y="118485"/>
                    <a:pt x="46015" y="116971"/>
                    <a:pt x="46015" y="115078"/>
                  </a:cubicBezTo>
                  <a:cubicBezTo>
                    <a:pt x="46015" y="109022"/>
                    <a:pt x="46015" y="109022"/>
                    <a:pt x="46015" y="109022"/>
                  </a:cubicBezTo>
                  <a:cubicBezTo>
                    <a:pt x="46015" y="93501"/>
                    <a:pt x="46015" y="93501"/>
                    <a:pt x="46015" y="93501"/>
                  </a:cubicBezTo>
                  <a:cubicBezTo>
                    <a:pt x="46015" y="92744"/>
                    <a:pt x="45112" y="92365"/>
                    <a:pt x="44210" y="92365"/>
                  </a:cubicBezTo>
                  <a:cubicBezTo>
                    <a:pt x="44210" y="92365"/>
                    <a:pt x="44210" y="92365"/>
                    <a:pt x="44210" y="92365"/>
                  </a:cubicBezTo>
                  <a:cubicBezTo>
                    <a:pt x="42406" y="92365"/>
                    <a:pt x="41503" y="92744"/>
                    <a:pt x="41503" y="93501"/>
                  </a:cubicBezTo>
                  <a:cubicBezTo>
                    <a:pt x="41503" y="109022"/>
                    <a:pt x="41503" y="109022"/>
                    <a:pt x="41503" y="109022"/>
                  </a:cubicBezTo>
                  <a:cubicBezTo>
                    <a:pt x="41503" y="110914"/>
                    <a:pt x="38796" y="112429"/>
                    <a:pt x="34285" y="112429"/>
                  </a:cubicBezTo>
                  <a:cubicBezTo>
                    <a:pt x="29774" y="112807"/>
                    <a:pt x="25263" y="111293"/>
                    <a:pt x="25263" y="109022"/>
                  </a:cubicBezTo>
                  <a:cubicBezTo>
                    <a:pt x="25263" y="100315"/>
                    <a:pt x="25263" y="100315"/>
                    <a:pt x="25263" y="100315"/>
                  </a:cubicBezTo>
                  <a:cubicBezTo>
                    <a:pt x="25263" y="88958"/>
                    <a:pt x="25263" y="88958"/>
                    <a:pt x="25263" y="88958"/>
                  </a:cubicBezTo>
                  <a:cubicBezTo>
                    <a:pt x="25263" y="88580"/>
                    <a:pt x="24360" y="88201"/>
                    <a:pt x="23458" y="88201"/>
                  </a:cubicBezTo>
                  <a:cubicBezTo>
                    <a:pt x="23458" y="88201"/>
                    <a:pt x="23458" y="88201"/>
                    <a:pt x="23458" y="88201"/>
                  </a:cubicBezTo>
                  <a:cubicBezTo>
                    <a:pt x="21654" y="88201"/>
                    <a:pt x="20751" y="88580"/>
                    <a:pt x="20751" y="88958"/>
                  </a:cubicBezTo>
                  <a:cubicBezTo>
                    <a:pt x="20751" y="100315"/>
                    <a:pt x="20751" y="100315"/>
                    <a:pt x="20751" y="100315"/>
                  </a:cubicBezTo>
                  <a:cubicBezTo>
                    <a:pt x="20751" y="102208"/>
                    <a:pt x="18045" y="103722"/>
                    <a:pt x="13533" y="103722"/>
                  </a:cubicBezTo>
                  <a:cubicBezTo>
                    <a:pt x="9022" y="104100"/>
                    <a:pt x="4511" y="102586"/>
                    <a:pt x="4511" y="100315"/>
                  </a:cubicBezTo>
                  <a:cubicBezTo>
                    <a:pt x="4511" y="71545"/>
                    <a:pt x="4511" y="71545"/>
                    <a:pt x="4511" y="71545"/>
                  </a:cubicBezTo>
                  <a:cubicBezTo>
                    <a:pt x="4511" y="67003"/>
                    <a:pt x="10827" y="62460"/>
                    <a:pt x="19849" y="60189"/>
                  </a:cubicBezTo>
                  <a:cubicBezTo>
                    <a:pt x="20751" y="59810"/>
                    <a:pt x="20751" y="59810"/>
                    <a:pt x="20751" y="59432"/>
                  </a:cubicBezTo>
                  <a:cubicBezTo>
                    <a:pt x="20751" y="52239"/>
                    <a:pt x="20751" y="52239"/>
                    <a:pt x="20751" y="52239"/>
                  </a:cubicBezTo>
                  <a:cubicBezTo>
                    <a:pt x="34285" y="52239"/>
                    <a:pt x="34285" y="52239"/>
                    <a:pt x="34285" y="52239"/>
                  </a:cubicBezTo>
                  <a:cubicBezTo>
                    <a:pt x="34285" y="53375"/>
                    <a:pt x="34285" y="53375"/>
                    <a:pt x="34285" y="53375"/>
                  </a:cubicBezTo>
                  <a:cubicBezTo>
                    <a:pt x="34285" y="54132"/>
                    <a:pt x="35187" y="54511"/>
                    <a:pt x="36992" y="54511"/>
                  </a:cubicBezTo>
                  <a:cubicBezTo>
                    <a:pt x="59548" y="54511"/>
                    <a:pt x="59548" y="54511"/>
                    <a:pt x="59548" y="54511"/>
                  </a:cubicBezTo>
                  <a:cubicBezTo>
                    <a:pt x="60451" y="54511"/>
                    <a:pt x="61353" y="54132"/>
                    <a:pt x="61353" y="53375"/>
                  </a:cubicBezTo>
                  <a:cubicBezTo>
                    <a:pt x="61353" y="52239"/>
                    <a:pt x="61353" y="52239"/>
                    <a:pt x="61353" y="52239"/>
                  </a:cubicBezTo>
                  <a:cubicBezTo>
                    <a:pt x="74887" y="52239"/>
                    <a:pt x="74887" y="52239"/>
                    <a:pt x="74887" y="52239"/>
                  </a:cubicBezTo>
                  <a:cubicBezTo>
                    <a:pt x="74887" y="59053"/>
                    <a:pt x="74887" y="59053"/>
                    <a:pt x="74887" y="59053"/>
                  </a:cubicBezTo>
                  <a:cubicBezTo>
                    <a:pt x="74887" y="59432"/>
                    <a:pt x="74887" y="59810"/>
                    <a:pt x="75789" y="59810"/>
                  </a:cubicBezTo>
                  <a:cubicBezTo>
                    <a:pt x="80300" y="60946"/>
                    <a:pt x="84812" y="62460"/>
                    <a:pt x="87518" y="64353"/>
                  </a:cubicBezTo>
                  <a:cubicBezTo>
                    <a:pt x="99248" y="71924"/>
                    <a:pt x="113684" y="84794"/>
                    <a:pt x="113684" y="85173"/>
                  </a:cubicBezTo>
                  <a:cubicBezTo>
                    <a:pt x="113684" y="85173"/>
                    <a:pt x="113684" y="85173"/>
                    <a:pt x="113684" y="85173"/>
                  </a:cubicBezTo>
                  <a:cubicBezTo>
                    <a:pt x="115488" y="86309"/>
                    <a:pt x="115488" y="87444"/>
                    <a:pt x="112781" y="8858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30" name="Google Shape;330;p17"/>
          <p:cNvGrpSpPr/>
          <p:nvPr/>
        </p:nvGrpSpPr>
        <p:grpSpPr>
          <a:xfrm>
            <a:off x="7106138" y="2674863"/>
            <a:ext cx="1551087" cy="2468625"/>
            <a:chOff x="715963" y="3538538"/>
            <a:chExt cx="1551087" cy="2468625"/>
          </a:xfrm>
        </p:grpSpPr>
        <p:sp>
          <p:nvSpPr>
            <p:cNvPr id="331" name="Google Shape;331;p17"/>
            <p:cNvSpPr/>
            <p:nvPr/>
          </p:nvSpPr>
          <p:spPr>
            <a:xfrm>
              <a:off x="785813" y="4429125"/>
              <a:ext cx="15900" cy="33300"/>
            </a:xfrm>
            <a:custGeom>
              <a:avLst/>
              <a:gdLst/>
              <a:ahLst/>
              <a:cxnLst/>
              <a:rect l="l" t="t" r="r" b="b"/>
              <a:pathLst>
                <a:path w="120000" h="120000" extrusionOk="0">
                  <a:moveTo>
                    <a:pt x="40000" y="0"/>
                  </a:moveTo>
                  <a:cubicBezTo>
                    <a:pt x="40000" y="0"/>
                    <a:pt x="0" y="20000"/>
                    <a:pt x="0" y="20000"/>
                  </a:cubicBezTo>
                  <a:cubicBezTo>
                    <a:pt x="0" y="100000"/>
                    <a:pt x="0" y="100000"/>
                    <a:pt x="0" y="100000"/>
                  </a:cubicBezTo>
                  <a:cubicBezTo>
                    <a:pt x="0" y="100000"/>
                    <a:pt x="40000" y="120000"/>
                    <a:pt x="40000" y="120000"/>
                  </a:cubicBezTo>
                  <a:cubicBezTo>
                    <a:pt x="80000" y="120000"/>
                    <a:pt x="120000" y="100000"/>
                    <a:pt x="120000" y="100000"/>
                  </a:cubicBezTo>
                  <a:cubicBezTo>
                    <a:pt x="120000" y="20000"/>
                    <a:pt x="120000" y="20000"/>
                    <a:pt x="120000" y="20000"/>
                  </a:cubicBezTo>
                  <a:cubicBezTo>
                    <a:pt x="120000" y="20000"/>
                    <a:pt x="80000" y="0"/>
                    <a:pt x="40000" y="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2" name="Google Shape;332;p17"/>
            <p:cNvSpPr/>
            <p:nvPr/>
          </p:nvSpPr>
          <p:spPr>
            <a:xfrm>
              <a:off x="817563" y="4429125"/>
              <a:ext cx="15900" cy="33300"/>
            </a:xfrm>
            <a:custGeom>
              <a:avLst/>
              <a:gdLst/>
              <a:ahLst/>
              <a:cxnLst/>
              <a:rect l="l" t="t" r="r" b="b"/>
              <a:pathLst>
                <a:path w="120000" h="120000" extrusionOk="0">
                  <a:moveTo>
                    <a:pt x="80000" y="0"/>
                  </a:moveTo>
                  <a:cubicBezTo>
                    <a:pt x="40000" y="0"/>
                    <a:pt x="0" y="20000"/>
                    <a:pt x="0" y="20000"/>
                  </a:cubicBezTo>
                  <a:cubicBezTo>
                    <a:pt x="0" y="100000"/>
                    <a:pt x="0" y="100000"/>
                    <a:pt x="0" y="100000"/>
                  </a:cubicBezTo>
                  <a:cubicBezTo>
                    <a:pt x="0" y="100000"/>
                    <a:pt x="40000" y="120000"/>
                    <a:pt x="80000" y="120000"/>
                  </a:cubicBezTo>
                  <a:cubicBezTo>
                    <a:pt x="120000" y="120000"/>
                    <a:pt x="120000" y="100000"/>
                    <a:pt x="120000" y="100000"/>
                  </a:cubicBezTo>
                  <a:cubicBezTo>
                    <a:pt x="120000" y="20000"/>
                    <a:pt x="120000" y="20000"/>
                    <a:pt x="120000" y="20000"/>
                  </a:cubicBezTo>
                  <a:cubicBezTo>
                    <a:pt x="120000" y="20000"/>
                    <a:pt x="120000" y="0"/>
                    <a:pt x="80000" y="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3" name="Google Shape;333;p17"/>
            <p:cNvSpPr/>
            <p:nvPr/>
          </p:nvSpPr>
          <p:spPr>
            <a:xfrm>
              <a:off x="715963" y="4392613"/>
              <a:ext cx="187200" cy="401700"/>
            </a:xfrm>
            <a:custGeom>
              <a:avLst/>
              <a:gdLst/>
              <a:ahLst/>
              <a:cxnLst/>
              <a:rect l="l" t="t" r="r" b="b"/>
              <a:pathLst>
                <a:path w="120000" h="120000" extrusionOk="0">
                  <a:moveTo>
                    <a:pt x="113142" y="24000"/>
                  </a:moveTo>
                  <a:cubicBezTo>
                    <a:pt x="99428" y="24000"/>
                    <a:pt x="99428" y="24000"/>
                    <a:pt x="99428" y="24000"/>
                  </a:cubicBezTo>
                  <a:cubicBezTo>
                    <a:pt x="99428" y="3200"/>
                    <a:pt x="99428" y="3200"/>
                    <a:pt x="99428" y="3200"/>
                  </a:cubicBezTo>
                  <a:cubicBezTo>
                    <a:pt x="99428" y="1600"/>
                    <a:pt x="96000" y="0"/>
                    <a:pt x="92571" y="0"/>
                  </a:cubicBezTo>
                  <a:cubicBezTo>
                    <a:pt x="27428" y="0"/>
                    <a:pt x="27428" y="0"/>
                    <a:pt x="27428" y="0"/>
                  </a:cubicBezTo>
                  <a:cubicBezTo>
                    <a:pt x="24000" y="0"/>
                    <a:pt x="20571" y="1600"/>
                    <a:pt x="20571" y="3200"/>
                  </a:cubicBezTo>
                  <a:cubicBezTo>
                    <a:pt x="20571" y="24000"/>
                    <a:pt x="20571" y="24000"/>
                    <a:pt x="20571" y="24000"/>
                  </a:cubicBezTo>
                  <a:cubicBezTo>
                    <a:pt x="6857" y="24000"/>
                    <a:pt x="6857" y="24000"/>
                    <a:pt x="6857" y="24000"/>
                  </a:cubicBezTo>
                  <a:cubicBezTo>
                    <a:pt x="3428" y="24000"/>
                    <a:pt x="0" y="25600"/>
                    <a:pt x="0" y="28800"/>
                  </a:cubicBezTo>
                  <a:cubicBezTo>
                    <a:pt x="0" y="97600"/>
                    <a:pt x="0" y="97600"/>
                    <a:pt x="0" y="97600"/>
                  </a:cubicBezTo>
                  <a:cubicBezTo>
                    <a:pt x="0" y="110400"/>
                    <a:pt x="20571" y="120000"/>
                    <a:pt x="48000" y="120000"/>
                  </a:cubicBezTo>
                  <a:cubicBezTo>
                    <a:pt x="72000" y="120000"/>
                    <a:pt x="72000" y="120000"/>
                    <a:pt x="72000" y="120000"/>
                  </a:cubicBezTo>
                  <a:cubicBezTo>
                    <a:pt x="99428" y="120000"/>
                    <a:pt x="120000" y="110400"/>
                    <a:pt x="120000" y="97600"/>
                  </a:cubicBezTo>
                  <a:cubicBezTo>
                    <a:pt x="120000" y="28800"/>
                    <a:pt x="120000" y="28800"/>
                    <a:pt x="120000" y="28800"/>
                  </a:cubicBezTo>
                  <a:cubicBezTo>
                    <a:pt x="120000" y="25600"/>
                    <a:pt x="116571" y="24000"/>
                    <a:pt x="113142" y="24000"/>
                  </a:cubicBezTo>
                  <a:close/>
                  <a:moveTo>
                    <a:pt x="37714" y="8000"/>
                  </a:moveTo>
                  <a:cubicBezTo>
                    <a:pt x="82285" y="8000"/>
                    <a:pt x="82285" y="8000"/>
                    <a:pt x="82285" y="8000"/>
                  </a:cubicBezTo>
                  <a:cubicBezTo>
                    <a:pt x="82285" y="24000"/>
                    <a:pt x="82285" y="24000"/>
                    <a:pt x="82285" y="24000"/>
                  </a:cubicBezTo>
                  <a:cubicBezTo>
                    <a:pt x="37714" y="24000"/>
                    <a:pt x="37714" y="24000"/>
                    <a:pt x="37714" y="24000"/>
                  </a:cubicBezTo>
                  <a:lnTo>
                    <a:pt x="37714" y="8000"/>
                  </a:lnTo>
                  <a:close/>
                  <a:moveTo>
                    <a:pt x="72000" y="113600"/>
                  </a:moveTo>
                  <a:cubicBezTo>
                    <a:pt x="48000" y="113600"/>
                    <a:pt x="48000" y="113600"/>
                    <a:pt x="48000" y="113600"/>
                  </a:cubicBezTo>
                  <a:cubicBezTo>
                    <a:pt x="30857" y="113600"/>
                    <a:pt x="17142" y="105600"/>
                    <a:pt x="17142" y="97600"/>
                  </a:cubicBezTo>
                  <a:cubicBezTo>
                    <a:pt x="17142" y="32000"/>
                    <a:pt x="17142" y="32000"/>
                    <a:pt x="17142" y="32000"/>
                  </a:cubicBezTo>
                  <a:cubicBezTo>
                    <a:pt x="27428" y="32000"/>
                    <a:pt x="27428" y="32000"/>
                    <a:pt x="27428" y="32000"/>
                  </a:cubicBezTo>
                  <a:cubicBezTo>
                    <a:pt x="92571" y="32000"/>
                    <a:pt x="92571" y="32000"/>
                    <a:pt x="92571" y="32000"/>
                  </a:cubicBezTo>
                  <a:cubicBezTo>
                    <a:pt x="102857" y="32000"/>
                    <a:pt x="102857" y="32000"/>
                    <a:pt x="102857" y="32000"/>
                  </a:cubicBezTo>
                  <a:cubicBezTo>
                    <a:pt x="102857" y="97600"/>
                    <a:pt x="102857" y="97600"/>
                    <a:pt x="102857" y="97600"/>
                  </a:cubicBezTo>
                  <a:cubicBezTo>
                    <a:pt x="102857" y="105600"/>
                    <a:pt x="89142" y="113600"/>
                    <a:pt x="72000" y="1136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4" name="Google Shape;334;p17"/>
            <p:cNvSpPr/>
            <p:nvPr/>
          </p:nvSpPr>
          <p:spPr>
            <a:xfrm>
              <a:off x="758825" y="4521200"/>
              <a:ext cx="101700" cy="27000"/>
            </a:xfrm>
            <a:custGeom>
              <a:avLst/>
              <a:gdLst/>
              <a:ahLst/>
              <a:cxnLst/>
              <a:rect l="l" t="t" r="r" b="b"/>
              <a:pathLst>
                <a:path w="120000" h="120000" extrusionOk="0">
                  <a:moveTo>
                    <a:pt x="107368" y="0"/>
                  </a:moveTo>
                  <a:cubicBezTo>
                    <a:pt x="12631" y="0"/>
                    <a:pt x="12631" y="0"/>
                    <a:pt x="12631" y="0"/>
                  </a:cubicBezTo>
                  <a:cubicBezTo>
                    <a:pt x="6315" y="0"/>
                    <a:pt x="0" y="24000"/>
                    <a:pt x="0" y="72000"/>
                  </a:cubicBezTo>
                  <a:cubicBezTo>
                    <a:pt x="0" y="96000"/>
                    <a:pt x="6315" y="120000"/>
                    <a:pt x="12631" y="120000"/>
                  </a:cubicBezTo>
                  <a:cubicBezTo>
                    <a:pt x="107368" y="120000"/>
                    <a:pt x="107368" y="120000"/>
                    <a:pt x="107368" y="120000"/>
                  </a:cubicBezTo>
                  <a:cubicBezTo>
                    <a:pt x="113684" y="120000"/>
                    <a:pt x="120000" y="96000"/>
                    <a:pt x="120000" y="72000"/>
                  </a:cubicBezTo>
                  <a:cubicBezTo>
                    <a:pt x="120000" y="24000"/>
                    <a:pt x="113684" y="0"/>
                    <a:pt x="107368" y="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5" name="Google Shape;335;p17"/>
            <p:cNvSpPr/>
            <p:nvPr/>
          </p:nvSpPr>
          <p:spPr>
            <a:xfrm>
              <a:off x="1293813" y="4230688"/>
              <a:ext cx="523800" cy="371400"/>
            </a:xfrm>
            <a:custGeom>
              <a:avLst/>
              <a:gdLst/>
              <a:ahLst/>
              <a:cxnLst/>
              <a:rect l="l" t="t" r="r" b="b"/>
              <a:pathLst>
                <a:path w="120000" h="120000" extrusionOk="0">
                  <a:moveTo>
                    <a:pt x="2448" y="120000"/>
                  </a:moveTo>
                  <a:cubicBezTo>
                    <a:pt x="105306" y="120000"/>
                    <a:pt x="105306" y="120000"/>
                    <a:pt x="105306" y="120000"/>
                  </a:cubicBezTo>
                  <a:cubicBezTo>
                    <a:pt x="105306" y="116521"/>
                    <a:pt x="106530" y="113043"/>
                    <a:pt x="107755" y="111304"/>
                  </a:cubicBezTo>
                  <a:cubicBezTo>
                    <a:pt x="105306" y="111304"/>
                    <a:pt x="105306" y="111304"/>
                    <a:pt x="105306" y="111304"/>
                  </a:cubicBezTo>
                  <a:cubicBezTo>
                    <a:pt x="105306" y="8695"/>
                    <a:pt x="105306" y="8695"/>
                    <a:pt x="105306" y="8695"/>
                  </a:cubicBezTo>
                  <a:cubicBezTo>
                    <a:pt x="115102" y="8695"/>
                    <a:pt x="115102" y="8695"/>
                    <a:pt x="115102" y="8695"/>
                  </a:cubicBezTo>
                  <a:cubicBezTo>
                    <a:pt x="115102" y="102608"/>
                    <a:pt x="115102" y="102608"/>
                    <a:pt x="115102" y="102608"/>
                  </a:cubicBezTo>
                  <a:cubicBezTo>
                    <a:pt x="116326" y="102608"/>
                    <a:pt x="118775" y="100869"/>
                    <a:pt x="119999" y="100869"/>
                  </a:cubicBezTo>
                  <a:cubicBezTo>
                    <a:pt x="119999" y="3478"/>
                    <a:pt x="119999" y="3478"/>
                    <a:pt x="119999" y="3478"/>
                  </a:cubicBezTo>
                  <a:cubicBezTo>
                    <a:pt x="119999" y="1739"/>
                    <a:pt x="118775" y="0"/>
                    <a:pt x="117551" y="0"/>
                  </a:cubicBezTo>
                  <a:cubicBezTo>
                    <a:pt x="101632" y="0"/>
                    <a:pt x="101632" y="0"/>
                    <a:pt x="101632" y="0"/>
                  </a:cubicBezTo>
                  <a:cubicBezTo>
                    <a:pt x="100408" y="0"/>
                    <a:pt x="99183" y="1739"/>
                    <a:pt x="99183" y="3478"/>
                  </a:cubicBezTo>
                  <a:cubicBezTo>
                    <a:pt x="99183" y="111304"/>
                    <a:pt x="99183" y="111304"/>
                    <a:pt x="99183" y="111304"/>
                  </a:cubicBezTo>
                  <a:cubicBezTo>
                    <a:pt x="89387" y="111304"/>
                    <a:pt x="89387" y="111304"/>
                    <a:pt x="89387" y="111304"/>
                  </a:cubicBezTo>
                  <a:cubicBezTo>
                    <a:pt x="89387" y="55652"/>
                    <a:pt x="89387" y="55652"/>
                    <a:pt x="89387" y="55652"/>
                  </a:cubicBezTo>
                  <a:cubicBezTo>
                    <a:pt x="89387" y="53913"/>
                    <a:pt x="88163" y="52173"/>
                    <a:pt x="85714" y="52173"/>
                  </a:cubicBezTo>
                  <a:cubicBezTo>
                    <a:pt x="69795" y="52173"/>
                    <a:pt x="69795" y="52173"/>
                    <a:pt x="69795" y="52173"/>
                  </a:cubicBezTo>
                  <a:cubicBezTo>
                    <a:pt x="68571" y="52173"/>
                    <a:pt x="67346" y="53913"/>
                    <a:pt x="67346" y="55652"/>
                  </a:cubicBezTo>
                  <a:cubicBezTo>
                    <a:pt x="67346" y="111304"/>
                    <a:pt x="67346" y="111304"/>
                    <a:pt x="67346" y="111304"/>
                  </a:cubicBezTo>
                  <a:cubicBezTo>
                    <a:pt x="57551" y="111304"/>
                    <a:pt x="57551" y="111304"/>
                    <a:pt x="57551" y="111304"/>
                  </a:cubicBezTo>
                  <a:cubicBezTo>
                    <a:pt x="57551" y="41739"/>
                    <a:pt x="57551" y="41739"/>
                    <a:pt x="57551" y="41739"/>
                  </a:cubicBezTo>
                  <a:cubicBezTo>
                    <a:pt x="57551" y="38260"/>
                    <a:pt x="56326" y="36521"/>
                    <a:pt x="55102" y="36521"/>
                  </a:cubicBezTo>
                  <a:cubicBezTo>
                    <a:pt x="39183" y="36521"/>
                    <a:pt x="39183" y="36521"/>
                    <a:pt x="39183" y="36521"/>
                  </a:cubicBezTo>
                  <a:cubicBezTo>
                    <a:pt x="37959" y="36521"/>
                    <a:pt x="35510" y="38260"/>
                    <a:pt x="35510" y="41739"/>
                  </a:cubicBezTo>
                  <a:cubicBezTo>
                    <a:pt x="35510" y="111304"/>
                    <a:pt x="35510" y="111304"/>
                    <a:pt x="35510" y="111304"/>
                  </a:cubicBezTo>
                  <a:cubicBezTo>
                    <a:pt x="25714" y="111304"/>
                    <a:pt x="25714" y="111304"/>
                    <a:pt x="25714" y="111304"/>
                  </a:cubicBezTo>
                  <a:cubicBezTo>
                    <a:pt x="25714" y="78260"/>
                    <a:pt x="25714" y="78260"/>
                    <a:pt x="25714" y="78260"/>
                  </a:cubicBezTo>
                  <a:cubicBezTo>
                    <a:pt x="25714" y="76521"/>
                    <a:pt x="24489" y="74782"/>
                    <a:pt x="23265" y="74782"/>
                  </a:cubicBezTo>
                  <a:cubicBezTo>
                    <a:pt x="7346" y="74782"/>
                    <a:pt x="7346" y="74782"/>
                    <a:pt x="7346" y="74782"/>
                  </a:cubicBezTo>
                  <a:cubicBezTo>
                    <a:pt x="6122" y="74782"/>
                    <a:pt x="4897" y="76521"/>
                    <a:pt x="4897" y="78260"/>
                  </a:cubicBezTo>
                  <a:cubicBezTo>
                    <a:pt x="4897" y="111304"/>
                    <a:pt x="4897" y="111304"/>
                    <a:pt x="4897" y="111304"/>
                  </a:cubicBezTo>
                  <a:cubicBezTo>
                    <a:pt x="2448" y="111304"/>
                    <a:pt x="2448" y="111304"/>
                    <a:pt x="2448" y="111304"/>
                  </a:cubicBezTo>
                  <a:cubicBezTo>
                    <a:pt x="1224" y="111304"/>
                    <a:pt x="0" y="113043"/>
                    <a:pt x="0" y="114782"/>
                  </a:cubicBezTo>
                  <a:cubicBezTo>
                    <a:pt x="0" y="118260"/>
                    <a:pt x="1224" y="120000"/>
                    <a:pt x="2448" y="120000"/>
                  </a:cubicBezTo>
                  <a:close/>
                  <a:moveTo>
                    <a:pt x="73469" y="60869"/>
                  </a:moveTo>
                  <a:cubicBezTo>
                    <a:pt x="83265" y="60869"/>
                    <a:pt x="83265" y="60869"/>
                    <a:pt x="83265" y="60869"/>
                  </a:cubicBezTo>
                  <a:cubicBezTo>
                    <a:pt x="83265" y="111304"/>
                    <a:pt x="83265" y="111304"/>
                    <a:pt x="83265" y="111304"/>
                  </a:cubicBezTo>
                  <a:cubicBezTo>
                    <a:pt x="73469" y="111304"/>
                    <a:pt x="73469" y="111304"/>
                    <a:pt x="73469" y="111304"/>
                  </a:cubicBezTo>
                  <a:lnTo>
                    <a:pt x="73469" y="60869"/>
                  </a:lnTo>
                  <a:close/>
                  <a:moveTo>
                    <a:pt x="41632" y="45217"/>
                  </a:moveTo>
                  <a:cubicBezTo>
                    <a:pt x="51428" y="45217"/>
                    <a:pt x="51428" y="45217"/>
                    <a:pt x="51428" y="45217"/>
                  </a:cubicBezTo>
                  <a:cubicBezTo>
                    <a:pt x="51428" y="111304"/>
                    <a:pt x="51428" y="111304"/>
                    <a:pt x="51428" y="111304"/>
                  </a:cubicBezTo>
                  <a:cubicBezTo>
                    <a:pt x="41632" y="111304"/>
                    <a:pt x="41632" y="111304"/>
                    <a:pt x="41632" y="111304"/>
                  </a:cubicBezTo>
                  <a:lnTo>
                    <a:pt x="41632" y="45217"/>
                  </a:lnTo>
                  <a:close/>
                  <a:moveTo>
                    <a:pt x="11020" y="83478"/>
                  </a:moveTo>
                  <a:cubicBezTo>
                    <a:pt x="20816" y="83478"/>
                    <a:pt x="20816" y="83478"/>
                    <a:pt x="20816" y="83478"/>
                  </a:cubicBezTo>
                  <a:cubicBezTo>
                    <a:pt x="20816" y="111304"/>
                    <a:pt x="20816" y="111304"/>
                    <a:pt x="20816" y="111304"/>
                  </a:cubicBezTo>
                  <a:cubicBezTo>
                    <a:pt x="11020" y="111304"/>
                    <a:pt x="11020" y="111304"/>
                    <a:pt x="11020" y="111304"/>
                  </a:cubicBezTo>
                  <a:lnTo>
                    <a:pt x="11020" y="8347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6" name="Google Shape;336;p17"/>
            <p:cNvSpPr/>
            <p:nvPr/>
          </p:nvSpPr>
          <p:spPr>
            <a:xfrm>
              <a:off x="1106488" y="3538538"/>
              <a:ext cx="936600" cy="1255800"/>
            </a:xfrm>
            <a:custGeom>
              <a:avLst/>
              <a:gdLst/>
              <a:ahLst/>
              <a:cxnLst/>
              <a:rect l="l" t="t" r="r" b="b"/>
              <a:pathLst>
                <a:path w="120000" h="120000" extrusionOk="0">
                  <a:moveTo>
                    <a:pt x="82971" y="117948"/>
                  </a:moveTo>
                  <a:cubicBezTo>
                    <a:pt x="3428" y="117948"/>
                    <a:pt x="3428" y="117948"/>
                    <a:pt x="3428" y="117948"/>
                  </a:cubicBezTo>
                  <a:cubicBezTo>
                    <a:pt x="3428" y="2564"/>
                    <a:pt x="3428" y="2564"/>
                    <a:pt x="3428" y="2564"/>
                  </a:cubicBezTo>
                  <a:cubicBezTo>
                    <a:pt x="75428" y="2564"/>
                    <a:pt x="75428" y="2564"/>
                    <a:pt x="75428" y="2564"/>
                  </a:cubicBezTo>
                  <a:cubicBezTo>
                    <a:pt x="75428" y="31794"/>
                    <a:pt x="75428" y="31794"/>
                    <a:pt x="75428" y="31794"/>
                  </a:cubicBezTo>
                  <a:cubicBezTo>
                    <a:pt x="75428" y="32820"/>
                    <a:pt x="76114" y="33333"/>
                    <a:pt x="76800" y="33333"/>
                  </a:cubicBezTo>
                  <a:cubicBezTo>
                    <a:pt x="116571" y="33333"/>
                    <a:pt x="116571" y="33333"/>
                    <a:pt x="116571" y="33333"/>
                  </a:cubicBezTo>
                  <a:cubicBezTo>
                    <a:pt x="116571" y="92307"/>
                    <a:pt x="116571" y="92307"/>
                    <a:pt x="116571" y="92307"/>
                  </a:cubicBezTo>
                  <a:cubicBezTo>
                    <a:pt x="117257" y="92820"/>
                    <a:pt x="117257" y="94358"/>
                    <a:pt x="117257" y="95384"/>
                  </a:cubicBezTo>
                  <a:cubicBezTo>
                    <a:pt x="117257" y="97435"/>
                    <a:pt x="117257" y="97435"/>
                    <a:pt x="117257" y="97435"/>
                  </a:cubicBezTo>
                  <a:cubicBezTo>
                    <a:pt x="117942" y="97435"/>
                    <a:pt x="118628" y="96923"/>
                    <a:pt x="119999" y="96410"/>
                  </a:cubicBezTo>
                  <a:cubicBezTo>
                    <a:pt x="119999" y="31794"/>
                    <a:pt x="119999" y="31794"/>
                    <a:pt x="119999" y="31794"/>
                  </a:cubicBezTo>
                  <a:cubicBezTo>
                    <a:pt x="119999" y="31794"/>
                    <a:pt x="119999" y="31794"/>
                    <a:pt x="119999" y="31794"/>
                  </a:cubicBezTo>
                  <a:cubicBezTo>
                    <a:pt x="119999" y="31794"/>
                    <a:pt x="119999" y="31794"/>
                    <a:pt x="119999" y="31794"/>
                  </a:cubicBezTo>
                  <a:cubicBezTo>
                    <a:pt x="119314" y="31794"/>
                    <a:pt x="119314" y="31282"/>
                    <a:pt x="119314" y="31282"/>
                  </a:cubicBezTo>
                  <a:cubicBezTo>
                    <a:pt x="119314" y="31282"/>
                    <a:pt x="119314" y="31282"/>
                    <a:pt x="119314" y="31282"/>
                  </a:cubicBezTo>
                  <a:cubicBezTo>
                    <a:pt x="119314" y="31282"/>
                    <a:pt x="119314" y="31282"/>
                    <a:pt x="119314" y="31282"/>
                  </a:cubicBezTo>
                  <a:cubicBezTo>
                    <a:pt x="119314" y="31282"/>
                    <a:pt x="119314" y="31282"/>
                    <a:pt x="119314" y="31282"/>
                  </a:cubicBezTo>
                  <a:cubicBezTo>
                    <a:pt x="78171" y="512"/>
                    <a:pt x="78171" y="512"/>
                    <a:pt x="78171" y="512"/>
                  </a:cubicBezTo>
                  <a:cubicBezTo>
                    <a:pt x="78171" y="512"/>
                    <a:pt x="78171" y="512"/>
                    <a:pt x="78171" y="0"/>
                  </a:cubicBezTo>
                  <a:cubicBezTo>
                    <a:pt x="78171" y="0"/>
                    <a:pt x="78171" y="0"/>
                    <a:pt x="78171" y="0"/>
                  </a:cubicBezTo>
                  <a:cubicBezTo>
                    <a:pt x="78171" y="0"/>
                    <a:pt x="77485" y="0"/>
                    <a:pt x="77485" y="0"/>
                  </a:cubicBezTo>
                  <a:cubicBezTo>
                    <a:pt x="77485" y="0"/>
                    <a:pt x="77485" y="0"/>
                    <a:pt x="77485" y="0"/>
                  </a:cubicBezTo>
                  <a:cubicBezTo>
                    <a:pt x="77485" y="0"/>
                    <a:pt x="77485" y="0"/>
                    <a:pt x="77485" y="0"/>
                  </a:cubicBezTo>
                  <a:cubicBezTo>
                    <a:pt x="77485" y="0"/>
                    <a:pt x="77485" y="0"/>
                    <a:pt x="76800" y="0"/>
                  </a:cubicBezTo>
                  <a:cubicBezTo>
                    <a:pt x="2057" y="0"/>
                    <a:pt x="2057" y="0"/>
                    <a:pt x="2057" y="0"/>
                  </a:cubicBezTo>
                  <a:cubicBezTo>
                    <a:pt x="685" y="0"/>
                    <a:pt x="0" y="512"/>
                    <a:pt x="0" y="1538"/>
                  </a:cubicBezTo>
                  <a:cubicBezTo>
                    <a:pt x="0" y="118974"/>
                    <a:pt x="0" y="118974"/>
                    <a:pt x="0" y="118974"/>
                  </a:cubicBezTo>
                  <a:cubicBezTo>
                    <a:pt x="0" y="119487"/>
                    <a:pt x="685" y="120000"/>
                    <a:pt x="2057" y="120000"/>
                  </a:cubicBezTo>
                  <a:cubicBezTo>
                    <a:pt x="82971" y="120000"/>
                    <a:pt x="82971" y="120000"/>
                    <a:pt x="82971" y="120000"/>
                  </a:cubicBezTo>
                  <a:lnTo>
                    <a:pt x="82971" y="117948"/>
                  </a:lnTo>
                  <a:close/>
                  <a:moveTo>
                    <a:pt x="78857" y="4102"/>
                  </a:moveTo>
                  <a:cubicBezTo>
                    <a:pt x="113828" y="30769"/>
                    <a:pt x="113828" y="30769"/>
                    <a:pt x="113828" y="30769"/>
                  </a:cubicBezTo>
                  <a:cubicBezTo>
                    <a:pt x="78857" y="30769"/>
                    <a:pt x="78857" y="30769"/>
                    <a:pt x="78857" y="30769"/>
                  </a:cubicBezTo>
                  <a:lnTo>
                    <a:pt x="78857" y="4102"/>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7" name="Google Shape;337;p17"/>
            <p:cNvSpPr/>
            <p:nvPr/>
          </p:nvSpPr>
          <p:spPr>
            <a:xfrm>
              <a:off x="1293813" y="3748088"/>
              <a:ext cx="250800" cy="22200"/>
            </a:xfrm>
            <a:custGeom>
              <a:avLst/>
              <a:gdLst/>
              <a:ahLst/>
              <a:cxnLst/>
              <a:rect l="l" t="t" r="r" b="b"/>
              <a:pathLst>
                <a:path w="120000" h="120000" extrusionOk="0">
                  <a:moveTo>
                    <a:pt x="5106" y="120000"/>
                  </a:moveTo>
                  <a:cubicBezTo>
                    <a:pt x="114893" y="120000"/>
                    <a:pt x="114893" y="120000"/>
                    <a:pt x="114893" y="120000"/>
                  </a:cubicBezTo>
                  <a:cubicBezTo>
                    <a:pt x="117446" y="120000"/>
                    <a:pt x="120000" y="90000"/>
                    <a:pt x="120000" y="60000"/>
                  </a:cubicBezTo>
                  <a:cubicBezTo>
                    <a:pt x="120000" y="30000"/>
                    <a:pt x="117446" y="0"/>
                    <a:pt x="114893" y="0"/>
                  </a:cubicBezTo>
                  <a:cubicBezTo>
                    <a:pt x="5106" y="0"/>
                    <a:pt x="5106" y="0"/>
                    <a:pt x="5106" y="0"/>
                  </a:cubicBezTo>
                  <a:cubicBezTo>
                    <a:pt x="2553" y="0"/>
                    <a:pt x="0" y="30000"/>
                    <a:pt x="0" y="60000"/>
                  </a:cubicBezTo>
                  <a:cubicBezTo>
                    <a:pt x="0" y="90000"/>
                    <a:pt x="2553" y="120000"/>
                    <a:pt x="5106"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8" name="Google Shape;338;p17"/>
            <p:cNvSpPr/>
            <p:nvPr/>
          </p:nvSpPr>
          <p:spPr>
            <a:xfrm>
              <a:off x="1293813" y="3919538"/>
              <a:ext cx="250800" cy="27000"/>
            </a:xfrm>
            <a:custGeom>
              <a:avLst/>
              <a:gdLst/>
              <a:ahLst/>
              <a:cxnLst/>
              <a:rect l="l" t="t" r="r" b="b"/>
              <a:pathLst>
                <a:path w="120000" h="120000" extrusionOk="0">
                  <a:moveTo>
                    <a:pt x="5106" y="120000"/>
                  </a:moveTo>
                  <a:cubicBezTo>
                    <a:pt x="114893" y="120000"/>
                    <a:pt x="114893" y="120000"/>
                    <a:pt x="114893" y="120000"/>
                  </a:cubicBezTo>
                  <a:cubicBezTo>
                    <a:pt x="117446" y="120000"/>
                    <a:pt x="120000" y="96000"/>
                    <a:pt x="120000" y="48000"/>
                  </a:cubicBezTo>
                  <a:cubicBezTo>
                    <a:pt x="120000" y="24000"/>
                    <a:pt x="117446" y="0"/>
                    <a:pt x="114893" y="0"/>
                  </a:cubicBezTo>
                  <a:cubicBezTo>
                    <a:pt x="5106" y="0"/>
                    <a:pt x="5106" y="0"/>
                    <a:pt x="5106" y="0"/>
                  </a:cubicBezTo>
                  <a:cubicBezTo>
                    <a:pt x="2553" y="0"/>
                    <a:pt x="0" y="24000"/>
                    <a:pt x="0" y="48000"/>
                  </a:cubicBezTo>
                  <a:cubicBezTo>
                    <a:pt x="0" y="96000"/>
                    <a:pt x="2553" y="120000"/>
                    <a:pt x="5106"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9" name="Google Shape;339;p17"/>
            <p:cNvSpPr/>
            <p:nvPr/>
          </p:nvSpPr>
          <p:spPr>
            <a:xfrm>
              <a:off x="1325563" y="4048125"/>
              <a:ext cx="480900" cy="301500"/>
            </a:xfrm>
            <a:custGeom>
              <a:avLst/>
              <a:gdLst/>
              <a:ahLst/>
              <a:cxnLst/>
              <a:rect l="l" t="t" r="r" b="b"/>
              <a:pathLst>
                <a:path w="120000" h="120000" extrusionOk="0">
                  <a:moveTo>
                    <a:pt x="77333" y="64285"/>
                  </a:moveTo>
                  <a:cubicBezTo>
                    <a:pt x="74666" y="64285"/>
                    <a:pt x="72000" y="66428"/>
                    <a:pt x="70666" y="68571"/>
                  </a:cubicBezTo>
                  <a:cubicBezTo>
                    <a:pt x="52000" y="59999"/>
                    <a:pt x="52000" y="59999"/>
                    <a:pt x="52000" y="59999"/>
                  </a:cubicBezTo>
                  <a:cubicBezTo>
                    <a:pt x="52000" y="51428"/>
                    <a:pt x="48000" y="44999"/>
                    <a:pt x="42666" y="44999"/>
                  </a:cubicBezTo>
                  <a:cubicBezTo>
                    <a:pt x="38666" y="44999"/>
                    <a:pt x="34666" y="51428"/>
                    <a:pt x="34666" y="59999"/>
                  </a:cubicBezTo>
                  <a:cubicBezTo>
                    <a:pt x="34666" y="62142"/>
                    <a:pt x="34666" y="62142"/>
                    <a:pt x="34666" y="64285"/>
                  </a:cubicBezTo>
                  <a:cubicBezTo>
                    <a:pt x="13333" y="92142"/>
                    <a:pt x="13333" y="92142"/>
                    <a:pt x="13333" y="92142"/>
                  </a:cubicBezTo>
                  <a:cubicBezTo>
                    <a:pt x="12000" y="92142"/>
                    <a:pt x="10666" y="92142"/>
                    <a:pt x="9333" y="92142"/>
                  </a:cubicBezTo>
                  <a:cubicBezTo>
                    <a:pt x="4000" y="92142"/>
                    <a:pt x="0" y="98571"/>
                    <a:pt x="0" y="104999"/>
                  </a:cubicBezTo>
                  <a:cubicBezTo>
                    <a:pt x="0" y="113571"/>
                    <a:pt x="4000" y="119999"/>
                    <a:pt x="9333" y="119999"/>
                  </a:cubicBezTo>
                  <a:cubicBezTo>
                    <a:pt x="13333" y="119999"/>
                    <a:pt x="17333" y="113571"/>
                    <a:pt x="17333" y="104999"/>
                  </a:cubicBezTo>
                  <a:cubicBezTo>
                    <a:pt x="17333" y="102857"/>
                    <a:pt x="17333" y="102857"/>
                    <a:pt x="17333" y="100714"/>
                  </a:cubicBezTo>
                  <a:cubicBezTo>
                    <a:pt x="38666" y="72857"/>
                    <a:pt x="38666" y="72857"/>
                    <a:pt x="38666" y="72857"/>
                  </a:cubicBezTo>
                  <a:cubicBezTo>
                    <a:pt x="40000" y="72857"/>
                    <a:pt x="41333" y="75000"/>
                    <a:pt x="42666" y="75000"/>
                  </a:cubicBezTo>
                  <a:cubicBezTo>
                    <a:pt x="45333" y="75000"/>
                    <a:pt x="48000" y="72857"/>
                    <a:pt x="49333" y="68571"/>
                  </a:cubicBezTo>
                  <a:cubicBezTo>
                    <a:pt x="68000" y="79285"/>
                    <a:pt x="68000" y="79285"/>
                    <a:pt x="68000" y="79285"/>
                  </a:cubicBezTo>
                  <a:cubicBezTo>
                    <a:pt x="68000" y="85714"/>
                    <a:pt x="72000" y="92142"/>
                    <a:pt x="77333" y="92142"/>
                  </a:cubicBezTo>
                  <a:cubicBezTo>
                    <a:pt x="82666" y="92142"/>
                    <a:pt x="86666" y="85714"/>
                    <a:pt x="86666" y="77142"/>
                  </a:cubicBezTo>
                  <a:cubicBezTo>
                    <a:pt x="86666" y="75000"/>
                    <a:pt x="85333" y="72857"/>
                    <a:pt x="85333" y="70714"/>
                  </a:cubicBezTo>
                  <a:cubicBezTo>
                    <a:pt x="108000" y="27857"/>
                    <a:pt x="108000" y="27857"/>
                    <a:pt x="108000" y="27857"/>
                  </a:cubicBezTo>
                  <a:cubicBezTo>
                    <a:pt x="109333" y="27857"/>
                    <a:pt x="110666" y="27857"/>
                    <a:pt x="112000" y="27857"/>
                  </a:cubicBezTo>
                  <a:cubicBezTo>
                    <a:pt x="116000" y="27857"/>
                    <a:pt x="120000" y="21428"/>
                    <a:pt x="120000" y="12857"/>
                  </a:cubicBezTo>
                  <a:cubicBezTo>
                    <a:pt x="120000" y="6428"/>
                    <a:pt x="116000" y="0"/>
                    <a:pt x="112000" y="0"/>
                  </a:cubicBezTo>
                  <a:cubicBezTo>
                    <a:pt x="106666" y="0"/>
                    <a:pt x="102666" y="6428"/>
                    <a:pt x="102666" y="12857"/>
                  </a:cubicBezTo>
                  <a:cubicBezTo>
                    <a:pt x="102666" y="17142"/>
                    <a:pt x="102666" y="19285"/>
                    <a:pt x="104000" y="21428"/>
                  </a:cubicBezTo>
                  <a:cubicBezTo>
                    <a:pt x="80000" y="64285"/>
                    <a:pt x="80000" y="64285"/>
                    <a:pt x="80000" y="64285"/>
                  </a:cubicBezTo>
                  <a:cubicBezTo>
                    <a:pt x="78666" y="64285"/>
                    <a:pt x="78666" y="64285"/>
                    <a:pt x="77333" y="64285"/>
                  </a:cubicBezTo>
                  <a:close/>
                  <a:moveTo>
                    <a:pt x="9333" y="109285"/>
                  </a:moveTo>
                  <a:cubicBezTo>
                    <a:pt x="8000" y="109285"/>
                    <a:pt x="6666" y="107142"/>
                    <a:pt x="6666" y="104999"/>
                  </a:cubicBezTo>
                  <a:cubicBezTo>
                    <a:pt x="6666" y="102857"/>
                    <a:pt x="8000" y="100714"/>
                    <a:pt x="9333" y="100714"/>
                  </a:cubicBezTo>
                  <a:cubicBezTo>
                    <a:pt x="10666" y="100714"/>
                    <a:pt x="10666" y="102857"/>
                    <a:pt x="10666" y="104999"/>
                  </a:cubicBezTo>
                  <a:cubicBezTo>
                    <a:pt x="10666" y="107142"/>
                    <a:pt x="10666" y="109285"/>
                    <a:pt x="9333" y="109285"/>
                  </a:cubicBezTo>
                  <a:close/>
                  <a:moveTo>
                    <a:pt x="42666" y="64285"/>
                  </a:moveTo>
                  <a:cubicBezTo>
                    <a:pt x="41333" y="64285"/>
                    <a:pt x="40000" y="62142"/>
                    <a:pt x="40000" y="59999"/>
                  </a:cubicBezTo>
                  <a:cubicBezTo>
                    <a:pt x="40000" y="57857"/>
                    <a:pt x="41333" y="55714"/>
                    <a:pt x="42666" y="55714"/>
                  </a:cubicBezTo>
                  <a:cubicBezTo>
                    <a:pt x="44000" y="55714"/>
                    <a:pt x="45333" y="57857"/>
                    <a:pt x="45333" y="59999"/>
                  </a:cubicBezTo>
                  <a:cubicBezTo>
                    <a:pt x="45333" y="62142"/>
                    <a:pt x="44000" y="64285"/>
                    <a:pt x="42666" y="64285"/>
                  </a:cubicBezTo>
                  <a:close/>
                  <a:moveTo>
                    <a:pt x="77333" y="81428"/>
                  </a:moveTo>
                  <a:cubicBezTo>
                    <a:pt x="76000" y="81428"/>
                    <a:pt x="74666" y="79285"/>
                    <a:pt x="74666" y="77142"/>
                  </a:cubicBezTo>
                  <a:cubicBezTo>
                    <a:pt x="74666" y="77142"/>
                    <a:pt x="74666" y="77142"/>
                    <a:pt x="74666" y="77142"/>
                  </a:cubicBezTo>
                  <a:cubicBezTo>
                    <a:pt x="74666" y="77142"/>
                    <a:pt x="74666" y="77142"/>
                    <a:pt x="74666" y="77142"/>
                  </a:cubicBezTo>
                  <a:cubicBezTo>
                    <a:pt x="74666" y="77142"/>
                    <a:pt x="74666" y="77142"/>
                    <a:pt x="74666" y="75000"/>
                  </a:cubicBezTo>
                  <a:cubicBezTo>
                    <a:pt x="76000" y="75000"/>
                    <a:pt x="76000" y="75000"/>
                    <a:pt x="77333" y="75000"/>
                  </a:cubicBezTo>
                  <a:cubicBezTo>
                    <a:pt x="78666" y="75000"/>
                    <a:pt x="80000" y="75000"/>
                    <a:pt x="80000" y="77142"/>
                  </a:cubicBezTo>
                  <a:cubicBezTo>
                    <a:pt x="80000" y="79285"/>
                    <a:pt x="78666" y="81428"/>
                    <a:pt x="77333" y="81428"/>
                  </a:cubicBezTo>
                  <a:close/>
                  <a:moveTo>
                    <a:pt x="112000" y="10714"/>
                  </a:moveTo>
                  <a:cubicBezTo>
                    <a:pt x="113333" y="10714"/>
                    <a:pt x="113333" y="10714"/>
                    <a:pt x="113333" y="12857"/>
                  </a:cubicBezTo>
                  <a:cubicBezTo>
                    <a:pt x="113333" y="14999"/>
                    <a:pt x="113333" y="17142"/>
                    <a:pt x="112000" y="17142"/>
                  </a:cubicBezTo>
                  <a:cubicBezTo>
                    <a:pt x="109333" y="17142"/>
                    <a:pt x="109333" y="14999"/>
                    <a:pt x="109333" y="12857"/>
                  </a:cubicBezTo>
                  <a:cubicBezTo>
                    <a:pt x="109333" y="10714"/>
                    <a:pt x="109333" y="10714"/>
                    <a:pt x="112000" y="1071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0" name="Google Shape;340;p17"/>
            <p:cNvSpPr/>
            <p:nvPr/>
          </p:nvSpPr>
          <p:spPr>
            <a:xfrm>
              <a:off x="1293813" y="3833813"/>
              <a:ext cx="250800" cy="22200"/>
            </a:xfrm>
            <a:custGeom>
              <a:avLst/>
              <a:gdLst/>
              <a:ahLst/>
              <a:cxnLst/>
              <a:rect l="l" t="t" r="r" b="b"/>
              <a:pathLst>
                <a:path w="120000" h="120000" extrusionOk="0">
                  <a:moveTo>
                    <a:pt x="5106" y="120000"/>
                  </a:moveTo>
                  <a:cubicBezTo>
                    <a:pt x="114893" y="120000"/>
                    <a:pt x="114893" y="120000"/>
                    <a:pt x="114893" y="120000"/>
                  </a:cubicBezTo>
                  <a:cubicBezTo>
                    <a:pt x="117446" y="120000"/>
                    <a:pt x="120000" y="90000"/>
                    <a:pt x="120000" y="60000"/>
                  </a:cubicBezTo>
                  <a:cubicBezTo>
                    <a:pt x="120000" y="30000"/>
                    <a:pt x="117446" y="0"/>
                    <a:pt x="114893" y="0"/>
                  </a:cubicBezTo>
                  <a:cubicBezTo>
                    <a:pt x="5106" y="0"/>
                    <a:pt x="5106" y="0"/>
                    <a:pt x="5106" y="0"/>
                  </a:cubicBezTo>
                  <a:cubicBezTo>
                    <a:pt x="2553" y="0"/>
                    <a:pt x="0" y="30000"/>
                    <a:pt x="0" y="60000"/>
                  </a:cubicBezTo>
                  <a:cubicBezTo>
                    <a:pt x="0" y="90000"/>
                    <a:pt x="2553" y="120000"/>
                    <a:pt x="5106"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1" name="Google Shape;341;p17"/>
            <p:cNvSpPr/>
            <p:nvPr/>
          </p:nvSpPr>
          <p:spPr>
            <a:xfrm>
              <a:off x="1555750" y="4462463"/>
              <a:ext cx="711300" cy="1544700"/>
            </a:xfrm>
            <a:custGeom>
              <a:avLst/>
              <a:gdLst/>
              <a:ahLst/>
              <a:cxnLst/>
              <a:rect l="l" t="t" r="r" b="b"/>
              <a:pathLst>
                <a:path w="120000" h="120000" extrusionOk="0">
                  <a:moveTo>
                    <a:pt x="29774" y="62500"/>
                  </a:moveTo>
                  <a:cubicBezTo>
                    <a:pt x="32481" y="64583"/>
                    <a:pt x="36090" y="66250"/>
                    <a:pt x="41503" y="67916"/>
                  </a:cubicBezTo>
                  <a:cubicBezTo>
                    <a:pt x="41503" y="76250"/>
                    <a:pt x="41503" y="76250"/>
                    <a:pt x="41503" y="76250"/>
                  </a:cubicBezTo>
                  <a:cubicBezTo>
                    <a:pt x="31578" y="76250"/>
                    <a:pt x="31578" y="76250"/>
                    <a:pt x="31578" y="76250"/>
                  </a:cubicBezTo>
                  <a:cubicBezTo>
                    <a:pt x="30676" y="76250"/>
                    <a:pt x="29774" y="77083"/>
                    <a:pt x="29774" y="77500"/>
                  </a:cubicBezTo>
                  <a:cubicBezTo>
                    <a:pt x="29774" y="89166"/>
                    <a:pt x="29774" y="89166"/>
                    <a:pt x="29774" y="89166"/>
                  </a:cubicBezTo>
                  <a:cubicBezTo>
                    <a:pt x="29774" y="120000"/>
                    <a:pt x="29774" y="120000"/>
                    <a:pt x="29774" y="120000"/>
                  </a:cubicBezTo>
                  <a:cubicBezTo>
                    <a:pt x="34285" y="120000"/>
                    <a:pt x="34285" y="120000"/>
                    <a:pt x="34285" y="120000"/>
                  </a:cubicBezTo>
                  <a:cubicBezTo>
                    <a:pt x="34285" y="90000"/>
                    <a:pt x="34285" y="90000"/>
                    <a:pt x="34285" y="90000"/>
                  </a:cubicBezTo>
                  <a:cubicBezTo>
                    <a:pt x="110977" y="90000"/>
                    <a:pt x="110977" y="90000"/>
                    <a:pt x="110977" y="90000"/>
                  </a:cubicBezTo>
                  <a:cubicBezTo>
                    <a:pt x="110977" y="120000"/>
                    <a:pt x="110977" y="120000"/>
                    <a:pt x="110977" y="120000"/>
                  </a:cubicBezTo>
                  <a:cubicBezTo>
                    <a:pt x="115488" y="120000"/>
                    <a:pt x="115488" y="120000"/>
                    <a:pt x="115488" y="120000"/>
                  </a:cubicBezTo>
                  <a:cubicBezTo>
                    <a:pt x="115488" y="89166"/>
                    <a:pt x="115488" y="89166"/>
                    <a:pt x="115488" y="89166"/>
                  </a:cubicBezTo>
                  <a:cubicBezTo>
                    <a:pt x="115488" y="77500"/>
                    <a:pt x="115488" y="77500"/>
                    <a:pt x="115488" y="77500"/>
                  </a:cubicBezTo>
                  <a:cubicBezTo>
                    <a:pt x="115488" y="77083"/>
                    <a:pt x="114586" y="76250"/>
                    <a:pt x="112781" y="76250"/>
                  </a:cubicBezTo>
                  <a:cubicBezTo>
                    <a:pt x="103759" y="76250"/>
                    <a:pt x="103759" y="76250"/>
                    <a:pt x="103759" y="76250"/>
                  </a:cubicBezTo>
                  <a:cubicBezTo>
                    <a:pt x="103759" y="67500"/>
                    <a:pt x="103759" y="67500"/>
                    <a:pt x="103759" y="67500"/>
                  </a:cubicBezTo>
                  <a:cubicBezTo>
                    <a:pt x="113684" y="64166"/>
                    <a:pt x="120000" y="59166"/>
                    <a:pt x="120000" y="53333"/>
                  </a:cubicBezTo>
                  <a:cubicBezTo>
                    <a:pt x="120000" y="21666"/>
                    <a:pt x="120000" y="21666"/>
                    <a:pt x="120000" y="21666"/>
                  </a:cubicBezTo>
                  <a:cubicBezTo>
                    <a:pt x="120000" y="18333"/>
                    <a:pt x="114586" y="15833"/>
                    <a:pt x="107368" y="15833"/>
                  </a:cubicBezTo>
                  <a:cubicBezTo>
                    <a:pt x="104661" y="15833"/>
                    <a:pt x="101954" y="16250"/>
                    <a:pt x="99248" y="17083"/>
                  </a:cubicBezTo>
                  <a:cubicBezTo>
                    <a:pt x="99248" y="12083"/>
                    <a:pt x="99248" y="12083"/>
                    <a:pt x="99248" y="12083"/>
                  </a:cubicBezTo>
                  <a:cubicBezTo>
                    <a:pt x="99248" y="8750"/>
                    <a:pt x="93834" y="6250"/>
                    <a:pt x="86616" y="6250"/>
                  </a:cubicBezTo>
                  <a:cubicBezTo>
                    <a:pt x="83909" y="6250"/>
                    <a:pt x="81203" y="6666"/>
                    <a:pt x="78496" y="7500"/>
                  </a:cubicBezTo>
                  <a:cubicBezTo>
                    <a:pt x="78496" y="5833"/>
                    <a:pt x="78496" y="5833"/>
                    <a:pt x="78496" y="5833"/>
                  </a:cubicBezTo>
                  <a:cubicBezTo>
                    <a:pt x="78496" y="2500"/>
                    <a:pt x="73082" y="0"/>
                    <a:pt x="65864" y="0"/>
                  </a:cubicBezTo>
                  <a:cubicBezTo>
                    <a:pt x="59548" y="0"/>
                    <a:pt x="54135" y="2500"/>
                    <a:pt x="54135" y="5833"/>
                  </a:cubicBezTo>
                  <a:cubicBezTo>
                    <a:pt x="54135" y="7500"/>
                    <a:pt x="54135" y="7500"/>
                    <a:pt x="54135" y="7500"/>
                  </a:cubicBezTo>
                  <a:cubicBezTo>
                    <a:pt x="51428" y="6666"/>
                    <a:pt x="48721" y="6250"/>
                    <a:pt x="45112" y="6250"/>
                  </a:cubicBezTo>
                  <a:cubicBezTo>
                    <a:pt x="38796" y="6250"/>
                    <a:pt x="33383" y="8750"/>
                    <a:pt x="33383" y="12083"/>
                  </a:cubicBezTo>
                  <a:cubicBezTo>
                    <a:pt x="33383" y="41250"/>
                    <a:pt x="33383" y="41250"/>
                    <a:pt x="33383" y="41250"/>
                  </a:cubicBezTo>
                  <a:cubicBezTo>
                    <a:pt x="18947" y="33333"/>
                    <a:pt x="18947" y="33333"/>
                    <a:pt x="18947" y="33333"/>
                  </a:cubicBezTo>
                  <a:cubicBezTo>
                    <a:pt x="18947" y="33333"/>
                    <a:pt x="18045" y="33333"/>
                    <a:pt x="18045" y="33333"/>
                  </a:cubicBezTo>
                  <a:cubicBezTo>
                    <a:pt x="14436" y="31666"/>
                    <a:pt x="8120" y="31666"/>
                    <a:pt x="4511" y="33333"/>
                  </a:cubicBezTo>
                  <a:cubicBezTo>
                    <a:pt x="902" y="35000"/>
                    <a:pt x="0" y="37500"/>
                    <a:pt x="2706" y="39583"/>
                  </a:cubicBezTo>
                  <a:cubicBezTo>
                    <a:pt x="4511" y="40833"/>
                    <a:pt x="18045" y="54166"/>
                    <a:pt x="29774" y="62500"/>
                  </a:cubicBezTo>
                  <a:close/>
                  <a:moveTo>
                    <a:pt x="110977" y="78333"/>
                  </a:moveTo>
                  <a:cubicBezTo>
                    <a:pt x="110977" y="88333"/>
                    <a:pt x="110977" y="88333"/>
                    <a:pt x="110977" y="88333"/>
                  </a:cubicBezTo>
                  <a:cubicBezTo>
                    <a:pt x="34285" y="88333"/>
                    <a:pt x="34285" y="88333"/>
                    <a:pt x="34285" y="88333"/>
                  </a:cubicBezTo>
                  <a:cubicBezTo>
                    <a:pt x="34285" y="78333"/>
                    <a:pt x="34285" y="78333"/>
                    <a:pt x="34285" y="78333"/>
                  </a:cubicBezTo>
                  <a:lnTo>
                    <a:pt x="110977" y="78333"/>
                  </a:lnTo>
                  <a:close/>
                  <a:moveTo>
                    <a:pt x="7218" y="35000"/>
                  </a:moveTo>
                  <a:cubicBezTo>
                    <a:pt x="9022" y="33750"/>
                    <a:pt x="12631" y="33750"/>
                    <a:pt x="15338" y="34583"/>
                  </a:cubicBezTo>
                  <a:cubicBezTo>
                    <a:pt x="33383" y="44583"/>
                    <a:pt x="33383" y="44583"/>
                    <a:pt x="33383" y="44583"/>
                  </a:cubicBezTo>
                  <a:cubicBezTo>
                    <a:pt x="34285" y="45000"/>
                    <a:pt x="35187" y="45000"/>
                    <a:pt x="36090" y="45000"/>
                  </a:cubicBezTo>
                  <a:cubicBezTo>
                    <a:pt x="36992" y="44583"/>
                    <a:pt x="36992" y="44166"/>
                    <a:pt x="36992" y="43750"/>
                  </a:cubicBezTo>
                  <a:cubicBezTo>
                    <a:pt x="36992" y="12083"/>
                    <a:pt x="36992" y="12083"/>
                    <a:pt x="36992" y="12083"/>
                  </a:cubicBezTo>
                  <a:cubicBezTo>
                    <a:pt x="36992" y="10416"/>
                    <a:pt x="40601" y="8750"/>
                    <a:pt x="44210" y="8333"/>
                  </a:cubicBezTo>
                  <a:cubicBezTo>
                    <a:pt x="49624" y="7916"/>
                    <a:pt x="54135" y="10000"/>
                    <a:pt x="54135" y="12083"/>
                  </a:cubicBezTo>
                  <a:cubicBezTo>
                    <a:pt x="54135" y="29583"/>
                    <a:pt x="54135" y="29583"/>
                    <a:pt x="54135" y="29583"/>
                  </a:cubicBezTo>
                  <a:cubicBezTo>
                    <a:pt x="54135" y="30000"/>
                    <a:pt x="55037" y="30416"/>
                    <a:pt x="55939" y="30416"/>
                  </a:cubicBezTo>
                  <a:cubicBezTo>
                    <a:pt x="55939" y="30416"/>
                    <a:pt x="55939" y="30416"/>
                    <a:pt x="55939" y="30416"/>
                  </a:cubicBezTo>
                  <a:cubicBezTo>
                    <a:pt x="56842" y="30416"/>
                    <a:pt x="57744" y="30000"/>
                    <a:pt x="57744" y="29583"/>
                  </a:cubicBezTo>
                  <a:cubicBezTo>
                    <a:pt x="57744" y="12083"/>
                    <a:pt x="57744" y="12083"/>
                    <a:pt x="57744" y="12083"/>
                  </a:cubicBezTo>
                  <a:cubicBezTo>
                    <a:pt x="57744" y="5833"/>
                    <a:pt x="57744" y="5833"/>
                    <a:pt x="57744" y="5833"/>
                  </a:cubicBezTo>
                  <a:cubicBezTo>
                    <a:pt x="57744" y="3750"/>
                    <a:pt x="61353" y="2083"/>
                    <a:pt x="64962" y="2083"/>
                  </a:cubicBezTo>
                  <a:cubicBezTo>
                    <a:pt x="70375" y="1666"/>
                    <a:pt x="73984" y="3333"/>
                    <a:pt x="73984" y="5833"/>
                  </a:cubicBezTo>
                  <a:cubicBezTo>
                    <a:pt x="73984" y="12083"/>
                    <a:pt x="73984" y="12083"/>
                    <a:pt x="73984" y="12083"/>
                  </a:cubicBezTo>
                  <a:cubicBezTo>
                    <a:pt x="73984" y="29583"/>
                    <a:pt x="73984" y="29583"/>
                    <a:pt x="73984" y="29583"/>
                  </a:cubicBezTo>
                  <a:cubicBezTo>
                    <a:pt x="73984" y="30000"/>
                    <a:pt x="75789" y="30416"/>
                    <a:pt x="76691" y="30416"/>
                  </a:cubicBezTo>
                  <a:cubicBezTo>
                    <a:pt x="76691" y="30416"/>
                    <a:pt x="76691" y="30416"/>
                    <a:pt x="76691" y="30416"/>
                  </a:cubicBezTo>
                  <a:cubicBezTo>
                    <a:pt x="77593" y="30416"/>
                    <a:pt x="78496" y="30000"/>
                    <a:pt x="78496" y="29583"/>
                  </a:cubicBezTo>
                  <a:cubicBezTo>
                    <a:pt x="78496" y="12083"/>
                    <a:pt x="78496" y="12083"/>
                    <a:pt x="78496" y="12083"/>
                  </a:cubicBezTo>
                  <a:cubicBezTo>
                    <a:pt x="78496" y="10416"/>
                    <a:pt x="82105" y="8750"/>
                    <a:pt x="85714" y="8333"/>
                  </a:cubicBezTo>
                  <a:cubicBezTo>
                    <a:pt x="91127" y="7916"/>
                    <a:pt x="94736" y="10000"/>
                    <a:pt x="94736" y="12083"/>
                  </a:cubicBezTo>
                  <a:cubicBezTo>
                    <a:pt x="94736" y="21666"/>
                    <a:pt x="94736" y="21666"/>
                    <a:pt x="94736" y="21666"/>
                  </a:cubicBezTo>
                  <a:cubicBezTo>
                    <a:pt x="94736" y="34166"/>
                    <a:pt x="94736" y="34166"/>
                    <a:pt x="94736" y="34166"/>
                  </a:cubicBezTo>
                  <a:cubicBezTo>
                    <a:pt x="94736" y="34583"/>
                    <a:pt x="95639" y="35416"/>
                    <a:pt x="97443" y="35416"/>
                  </a:cubicBezTo>
                  <a:cubicBezTo>
                    <a:pt x="97443" y="35416"/>
                    <a:pt x="97443" y="35416"/>
                    <a:pt x="97443" y="35416"/>
                  </a:cubicBezTo>
                  <a:cubicBezTo>
                    <a:pt x="98345" y="35416"/>
                    <a:pt x="99248" y="34583"/>
                    <a:pt x="99248" y="34166"/>
                  </a:cubicBezTo>
                  <a:cubicBezTo>
                    <a:pt x="99248" y="21666"/>
                    <a:pt x="99248" y="21666"/>
                    <a:pt x="99248" y="21666"/>
                  </a:cubicBezTo>
                  <a:cubicBezTo>
                    <a:pt x="99248" y="20000"/>
                    <a:pt x="101954" y="17916"/>
                    <a:pt x="106466" y="17916"/>
                  </a:cubicBezTo>
                  <a:cubicBezTo>
                    <a:pt x="110977" y="17500"/>
                    <a:pt x="115488" y="19166"/>
                    <a:pt x="115488" y="21666"/>
                  </a:cubicBezTo>
                  <a:cubicBezTo>
                    <a:pt x="115488" y="53333"/>
                    <a:pt x="115488" y="53333"/>
                    <a:pt x="115488" y="53333"/>
                  </a:cubicBezTo>
                  <a:cubicBezTo>
                    <a:pt x="115488" y="58750"/>
                    <a:pt x="110075" y="63333"/>
                    <a:pt x="100150" y="65833"/>
                  </a:cubicBezTo>
                  <a:cubicBezTo>
                    <a:pt x="100150" y="66250"/>
                    <a:pt x="99248" y="66666"/>
                    <a:pt x="99248" y="67083"/>
                  </a:cubicBezTo>
                  <a:cubicBezTo>
                    <a:pt x="99248" y="76250"/>
                    <a:pt x="99248" y="76250"/>
                    <a:pt x="99248" y="76250"/>
                  </a:cubicBezTo>
                  <a:cubicBezTo>
                    <a:pt x="46015" y="76250"/>
                    <a:pt x="46015" y="76250"/>
                    <a:pt x="46015" y="76250"/>
                  </a:cubicBezTo>
                  <a:cubicBezTo>
                    <a:pt x="46015" y="67083"/>
                    <a:pt x="46015" y="67083"/>
                    <a:pt x="46015" y="67083"/>
                  </a:cubicBezTo>
                  <a:cubicBezTo>
                    <a:pt x="46015" y="66666"/>
                    <a:pt x="45112" y="66666"/>
                    <a:pt x="44210" y="66250"/>
                  </a:cubicBezTo>
                  <a:cubicBezTo>
                    <a:pt x="39699" y="65000"/>
                    <a:pt x="36090" y="63333"/>
                    <a:pt x="33383" y="61250"/>
                  </a:cubicBezTo>
                  <a:cubicBezTo>
                    <a:pt x="21654" y="52916"/>
                    <a:pt x="7218" y="38750"/>
                    <a:pt x="7218" y="38750"/>
                  </a:cubicBezTo>
                  <a:cubicBezTo>
                    <a:pt x="6315" y="38750"/>
                    <a:pt x="6315" y="38750"/>
                    <a:pt x="6315" y="38333"/>
                  </a:cubicBezTo>
                  <a:cubicBezTo>
                    <a:pt x="4511" y="37500"/>
                    <a:pt x="5413" y="35833"/>
                    <a:pt x="7218" y="35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42"/>
        <p:cNvGrpSpPr/>
        <p:nvPr/>
      </p:nvGrpSpPr>
      <p:grpSpPr>
        <a:xfrm>
          <a:off x="0" y="0"/>
          <a:ext cx="0" cy="0"/>
          <a:chOff x="0" y="0"/>
          <a:chExt cx="0" cy="0"/>
        </a:xfrm>
      </p:grpSpPr>
      <p:sp>
        <p:nvSpPr>
          <p:cNvPr id="343" name="Google Shape;343;p18"/>
          <p:cNvSpPr/>
          <p:nvPr/>
        </p:nvSpPr>
        <p:spPr>
          <a:xfrm>
            <a:off x="8808000" y="2208279"/>
            <a:ext cx="336000" cy="7272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8"/>
          <p:cNvSpPr/>
          <p:nvPr/>
        </p:nvSpPr>
        <p:spPr>
          <a:xfrm>
            <a:off x="0" y="0"/>
            <a:ext cx="6096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8"/>
          <p:cNvSpPr txBox="1">
            <a:spLocks noGrp="1"/>
          </p:cNvSpPr>
          <p:nvPr>
            <p:ph type="title"/>
          </p:nvPr>
        </p:nvSpPr>
        <p:spPr>
          <a:xfrm>
            <a:off x="457200" y="586975"/>
            <a:ext cx="5138700" cy="8574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46" name="Google Shape;346;p18"/>
          <p:cNvSpPr txBox="1">
            <a:spLocks noGrp="1"/>
          </p:cNvSpPr>
          <p:nvPr>
            <p:ph type="body" idx="1"/>
          </p:nvPr>
        </p:nvSpPr>
        <p:spPr>
          <a:xfrm>
            <a:off x="457200" y="1672300"/>
            <a:ext cx="2494200" cy="31551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347" name="Google Shape;347;p18"/>
          <p:cNvSpPr txBox="1">
            <a:spLocks noGrp="1"/>
          </p:cNvSpPr>
          <p:nvPr>
            <p:ph type="body" idx="2"/>
          </p:nvPr>
        </p:nvSpPr>
        <p:spPr>
          <a:xfrm>
            <a:off x="3101652" y="1672300"/>
            <a:ext cx="2494200" cy="31551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348" name="Google Shape;348;p18"/>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a:t>
            </a:fld>
            <a:endParaRPr/>
          </a:p>
        </p:txBody>
      </p:sp>
      <p:grpSp>
        <p:nvGrpSpPr>
          <p:cNvPr id="349" name="Google Shape;349;p18"/>
          <p:cNvGrpSpPr/>
          <p:nvPr/>
        </p:nvGrpSpPr>
        <p:grpSpPr>
          <a:xfrm>
            <a:off x="6489150" y="0"/>
            <a:ext cx="1882725" cy="2446200"/>
            <a:chOff x="3357563" y="850900"/>
            <a:chExt cx="1882725" cy="2446200"/>
          </a:xfrm>
        </p:grpSpPr>
        <p:sp>
          <p:nvSpPr>
            <p:cNvPr id="350" name="Google Shape;350;p18"/>
            <p:cNvSpPr/>
            <p:nvPr/>
          </p:nvSpPr>
          <p:spPr>
            <a:xfrm>
              <a:off x="3833813" y="2476500"/>
              <a:ext cx="27000" cy="27000"/>
            </a:xfrm>
            <a:custGeom>
              <a:avLst/>
              <a:gdLst/>
              <a:ahLst/>
              <a:cxnLst/>
              <a:rect l="l" t="t" r="r" b="b"/>
              <a:pathLst>
                <a:path w="120000" h="120000" extrusionOk="0">
                  <a:moveTo>
                    <a:pt x="98823" y="0"/>
                  </a:moveTo>
                  <a:lnTo>
                    <a:pt x="0" y="0"/>
                  </a:lnTo>
                  <a:lnTo>
                    <a:pt x="0" y="120000"/>
                  </a:lnTo>
                  <a:lnTo>
                    <a:pt x="120000" y="120000"/>
                  </a:lnTo>
                  <a:lnTo>
                    <a:pt x="98823"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1" name="Google Shape;351;p18"/>
            <p:cNvSpPr/>
            <p:nvPr/>
          </p:nvSpPr>
          <p:spPr>
            <a:xfrm>
              <a:off x="3736975" y="2476500"/>
              <a:ext cx="577800" cy="579300"/>
            </a:xfrm>
            <a:custGeom>
              <a:avLst/>
              <a:gdLst/>
              <a:ahLst/>
              <a:cxnLst/>
              <a:rect l="l" t="t" r="r" b="b"/>
              <a:pathLst>
                <a:path w="120000" h="120000" extrusionOk="0">
                  <a:moveTo>
                    <a:pt x="120000" y="35555"/>
                  </a:moveTo>
                  <a:cubicBezTo>
                    <a:pt x="84444" y="1111"/>
                    <a:pt x="84444" y="1111"/>
                    <a:pt x="84444" y="1111"/>
                  </a:cubicBezTo>
                  <a:cubicBezTo>
                    <a:pt x="84444" y="1111"/>
                    <a:pt x="83333" y="0"/>
                    <a:pt x="82222" y="0"/>
                  </a:cubicBezTo>
                  <a:cubicBezTo>
                    <a:pt x="55555" y="0"/>
                    <a:pt x="55555" y="0"/>
                    <a:pt x="55555" y="0"/>
                  </a:cubicBezTo>
                  <a:cubicBezTo>
                    <a:pt x="55555" y="5555"/>
                    <a:pt x="55555" y="5555"/>
                    <a:pt x="55555" y="5555"/>
                  </a:cubicBezTo>
                  <a:cubicBezTo>
                    <a:pt x="80000" y="5555"/>
                    <a:pt x="80000" y="5555"/>
                    <a:pt x="80000" y="5555"/>
                  </a:cubicBezTo>
                  <a:cubicBezTo>
                    <a:pt x="80000" y="37777"/>
                    <a:pt x="80000" y="37777"/>
                    <a:pt x="80000" y="37777"/>
                  </a:cubicBezTo>
                  <a:cubicBezTo>
                    <a:pt x="80000" y="40000"/>
                    <a:pt x="81111" y="41111"/>
                    <a:pt x="82222" y="41111"/>
                  </a:cubicBezTo>
                  <a:cubicBezTo>
                    <a:pt x="114444" y="41111"/>
                    <a:pt x="114444" y="41111"/>
                    <a:pt x="114444" y="41111"/>
                  </a:cubicBezTo>
                  <a:cubicBezTo>
                    <a:pt x="114444" y="114444"/>
                    <a:pt x="114444" y="114444"/>
                    <a:pt x="114444" y="114444"/>
                  </a:cubicBezTo>
                  <a:cubicBezTo>
                    <a:pt x="5555" y="114444"/>
                    <a:pt x="5555" y="114444"/>
                    <a:pt x="5555" y="114444"/>
                  </a:cubicBezTo>
                  <a:cubicBezTo>
                    <a:pt x="5555" y="42222"/>
                    <a:pt x="5555" y="42222"/>
                    <a:pt x="5555" y="42222"/>
                  </a:cubicBezTo>
                  <a:cubicBezTo>
                    <a:pt x="5555" y="42222"/>
                    <a:pt x="5555" y="42222"/>
                    <a:pt x="4444" y="42222"/>
                  </a:cubicBezTo>
                  <a:cubicBezTo>
                    <a:pt x="3333" y="42222"/>
                    <a:pt x="2222" y="42222"/>
                    <a:pt x="0" y="42222"/>
                  </a:cubicBezTo>
                  <a:cubicBezTo>
                    <a:pt x="0" y="117777"/>
                    <a:pt x="0" y="117777"/>
                    <a:pt x="0" y="117777"/>
                  </a:cubicBezTo>
                  <a:cubicBezTo>
                    <a:pt x="0" y="118888"/>
                    <a:pt x="1111" y="120000"/>
                    <a:pt x="3333" y="120000"/>
                  </a:cubicBezTo>
                  <a:cubicBezTo>
                    <a:pt x="117777" y="120000"/>
                    <a:pt x="117777" y="120000"/>
                    <a:pt x="117777" y="120000"/>
                  </a:cubicBezTo>
                  <a:cubicBezTo>
                    <a:pt x="118888" y="120000"/>
                    <a:pt x="120000" y="118888"/>
                    <a:pt x="120000" y="117777"/>
                  </a:cubicBezTo>
                  <a:cubicBezTo>
                    <a:pt x="120000" y="37777"/>
                    <a:pt x="120000" y="37777"/>
                    <a:pt x="120000" y="37777"/>
                  </a:cubicBezTo>
                  <a:cubicBezTo>
                    <a:pt x="120000" y="37777"/>
                    <a:pt x="120000" y="36666"/>
                    <a:pt x="120000" y="35555"/>
                  </a:cubicBezTo>
                  <a:close/>
                  <a:moveTo>
                    <a:pt x="85555" y="35555"/>
                  </a:moveTo>
                  <a:cubicBezTo>
                    <a:pt x="85555" y="10000"/>
                    <a:pt x="85555" y="10000"/>
                    <a:pt x="85555" y="10000"/>
                  </a:cubicBezTo>
                  <a:cubicBezTo>
                    <a:pt x="111111" y="35555"/>
                    <a:pt x="111111" y="35555"/>
                    <a:pt x="111111" y="35555"/>
                  </a:cubicBezTo>
                  <a:lnTo>
                    <a:pt x="85555" y="35555"/>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2" name="Google Shape;352;p18"/>
            <p:cNvSpPr/>
            <p:nvPr/>
          </p:nvSpPr>
          <p:spPr>
            <a:xfrm>
              <a:off x="4829175" y="2943225"/>
              <a:ext cx="250800" cy="252300"/>
            </a:xfrm>
            <a:custGeom>
              <a:avLst/>
              <a:gdLst/>
              <a:ahLst/>
              <a:cxnLst/>
              <a:rect l="l" t="t" r="r" b="b"/>
              <a:pathLst>
                <a:path w="120000" h="120000" extrusionOk="0">
                  <a:moveTo>
                    <a:pt x="58723" y="120000"/>
                  </a:moveTo>
                  <a:cubicBezTo>
                    <a:pt x="25531" y="120000"/>
                    <a:pt x="0" y="91914"/>
                    <a:pt x="0" y="58723"/>
                  </a:cubicBezTo>
                  <a:cubicBezTo>
                    <a:pt x="0" y="28085"/>
                    <a:pt x="25531" y="0"/>
                    <a:pt x="58723" y="0"/>
                  </a:cubicBezTo>
                  <a:cubicBezTo>
                    <a:pt x="91914" y="0"/>
                    <a:pt x="120000" y="28085"/>
                    <a:pt x="120000" y="58723"/>
                  </a:cubicBezTo>
                  <a:cubicBezTo>
                    <a:pt x="120000" y="91914"/>
                    <a:pt x="91914" y="120000"/>
                    <a:pt x="58723" y="120000"/>
                  </a:cubicBezTo>
                  <a:close/>
                  <a:moveTo>
                    <a:pt x="58723" y="12765"/>
                  </a:moveTo>
                  <a:cubicBezTo>
                    <a:pt x="33191" y="12765"/>
                    <a:pt x="12765" y="33191"/>
                    <a:pt x="12765" y="58723"/>
                  </a:cubicBezTo>
                  <a:cubicBezTo>
                    <a:pt x="12765" y="86808"/>
                    <a:pt x="33191" y="107234"/>
                    <a:pt x="58723" y="107234"/>
                  </a:cubicBezTo>
                  <a:cubicBezTo>
                    <a:pt x="84255" y="107234"/>
                    <a:pt x="104680" y="86808"/>
                    <a:pt x="104680" y="58723"/>
                  </a:cubicBezTo>
                  <a:cubicBezTo>
                    <a:pt x="104680" y="33191"/>
                    <a:pt x="84255" y="12765"/>
                    <a:pt x="58723" y="1276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3" name="Google Shape;353;p18"/>
            <p:cNvSpPr/>
            <p:nvPr/>
          </p:nvSpPr>
          <p:spPr>
            <a:xfrm>
              <a:off x="4887913" y="2825750"/>
              <a:ext cx="250800" cy="252300"/>
            </a:xfrm>
            <a:custGeom>
              <a:avLst/>
              <a:gdLst/>
              <a:ahLst/>
              <a:cxnLst/>
              <a:rect l="l" t="t" r="r" b="b"/>
              <a:pathLst>
                <a:path w="120000" h="120000" extrusionOk="0">
                  <a:moveTo>
                    <a:pt x="102127" y="40851"/>
                  </a:moveTo>
                  <a:cubicBezTo>
                    <a:pt x="104680" y="45957"/>
                    <a:pt x="104680" y="53617"/>
                    <a:pt x="104680" y="58723"/>
                  </a:cubicBezTo>
                  <a:cubicBezTo>
                    <a:pt x="104680" y="84255"/>
                    <a:pt x="84255" y="107234"/>
                    <a:pt x="58723" y="107234"/>
                  </a:cubicBezTo>
                  <a:cubicBezTo>
                    <a:pt x="33191" y="107234"/>
                    <a:pt x="12765" y="84255"/>
                    <a:pt x="12765" y="58723"/>
                  </a:cubicBezTo>
                  <a:cubicBezTo>
                    <a:pt x="12765" y="33191"/>
                    <a:pt x="33191" y="12765"/>
                    <a:pt x="58723" y="12765"/>
                  </a:cubicBezTo>
                  <a:cubicBezTo>
                    <a:pt x="66382" y="12765"/>
                    <a:pt x="74042" y="15319"/>
                    <a:pt x="79148" y="17872"/>
                  </a:cubicBezTo>
                  <a:cubicBezTo>
                    <a:pt x="79148" y="15319"/>
                    <a:pt x="79148" y="10212"/>
                    <a:pt x="76595" y="7659"/>
                  </a:cubicBezTo>
                  <a:cubicBezTo>
                    <a:pt x="76595" y="5106"/>
                    <a:pt x="76595" y="5106"/>
                    <a:pt x="76595" y="2553"/>
                  </a:cubicBezTo>
                  <a:cubicBezTo>
                    <a:pt x="71489" y="0"/>
                    <a:pt x="66382" y="0"/>
                    <a:pt x="58723" y="0"/>
                  </a:cubicBezTo>
                  <a:cubicBezTo>
                    <a:pt x="25531" y="0"/>
                    <a:pt x="0" y="25531"/>
                    <a:pt x="0" y="58723"/>
                  </a:cubicBezTo>
                  <a:cubicBezTo>
                    <a:pt x="0" y="91914"/>
                    <a:pt x="25531" y="120000"/>
                    <a:pt x="58723" y="120000"/>
                  </a:cubicBezTo>
                  <a:cubicBezTo>
                    <a:pt x="91914" y="120000"/>
                    <a:pt x="120000" y="91914"/>
                    <a:pt x="120000" y="58723"/>
                  </a:cubicBezTo>
                  <a:cubicBezTo>
                    <a:pt x="120000" y="53617"/>
                    <a:pt x="117446" y="45957"/>
                    <a:pt x="114893" y="38297"/>
                  </a:cubicBezTo>
                  <a:cubicBezTo>
                    <a:pt x="109787" y="38297"/>
                    <a:pt x="107234" y="40851"/>
                    <a:pt x="102127" y="40851"/>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4" name="Google Shape;354;p18"/>
            <p:cNvSpPr/>
            <p:nvPr/>
          </p:nvSpPr>
          <p:spPr>
            <a:xfrm>
              <a:off x="4770438" y="2825750"/>
              <a:ext cx="250800" cy="252300"/>
            </a:xfrm>
            <a:custGeom>
              <a:avLst/>
              <a:gdLst/>
              <a:ahLst/>
              <a:cxnLst/>
              <a:rect l="l" t="t" r="r" b="b"/>
              <a:pathLst>
                <a:path w="120000" h="120000" extrusionOk="0">
                  <a:moveTo>
                    <a:pt x="58723" y="120000"/>
                  </a:moveTo>
                  <a:cubicBezTo>
                    <a:pt x="25531" y="120000"/>
                    <a:pt x="0" y="91914"/>
                    <a:pt x="0" y="58723"/>
                  </a:cubicBezTo>
                  <a:cubicBezTo>
                    <a:pt x="0" y="25531"/>
                    <a:pt x="25531" y="0"/>
                    <a:pt x="58723" y="0"/>
                  </a:cubicBezTo>
                  <a:cubicBezTo>
                    <a:pt x="91914" y="0"/>
                    <a:pt x="120000" y="25531"/>
                    <a:pt x="120000" y="58723"/>
                  </a:cubicBezTo>
                  <a:cubicBezTo>
                    <a:pt x="120000" y="91914"/>
                    <a:pt x="91914" y="120000"/>
                    <a:pt x="58723" y="120000"/>
                  </a:cubicBezTo>
                  <a:close/>
                  <a:moveTo>
                    <a:pt x="58723" y="12765"/>
                  </a:moveTo>
                  <a:cubicBezTo>
                    <a:pt x="33191" y="12765"/>
                    <a:pt x="12765" y="33191"/>
                    <a:pt x="12765" y="58723"/>
                  </a:cubicBezTo>
                  <a:cubicBezTo>
                    <a:pt x="12765" y="84255"/>
                    <a:pt x="33191" y="107234"/>
                    <a:pt x="58723" y="107234"/>
                  </a:cubicBezTo>
                  <a:cubicBezTo>
                    <a:pt x="84255" y="107234"/>
                    <a:pt x="104680" y="84255"/>
                    <a:pt x="104680" y="58723"/>
                  </a:cubicBezTo>
                  <a:cubicBezTo>
                    <a:pt x="104680" y="33191"/>
                    <a:pt x="84255" y="12765"/>
                    <a:pt x="58723" y="1276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5" name="Google Shape;355;p18"/>
            <p:cNvSpPr/>
            <p:nvPr/>
          </p:nvSpPr>
          <p:spPr>
            <a:xfrm>
              <a:off x="4448175" y="1768475"/>
              <a:ext cx="577800" cy="579300"/>
            </a:xfrm>
            <a:custGeom>
              <a:avLst/>
              <a:gdLst/>
              <a:ahLst/>
              <a:cxnLst/>
              <a:rect l="l" t="t" r="r" b="b"/>
              <a:pathLst>
                <a:path w="120000" h="120000" extrusionOk="0">
                  <a:moveTo>
                    <a:pt x="116666" y="120000"/>
                  </a:moveTo>
                  <a:cubicBezTo>
                    <a:pt x="2222" y="120000"/>
                    <a:pt x="2222" y="120000"/>
                    <a:pt x="2222" y="120000"/>
                  </a:cubicBezTo>
                  <a:cubicBezTo>
                    <a:pt x="1111" y="120000"/>
                    <a:pt x="0" y="118888"/>
                    <a:pt x="0" y="116666"/>
                  </a:cubicBezTo>
                  <a:cubicBezTo>
                    <a:pt x="0" y="2222"/>
                    <a:pt x="0" y="2222"/>
                    <a:pt x="0" y="2222"/>
                  </a:cubicBezTo>
                  <a:cubicBezTo>
                    <a:pt x="0" y="1111"/>
                    <a:pt x="1111" y="0"/>
                    <a:pt x="2222" y="0"/>
                  </a:cubicBezTo>
                  <a:cubicBezTo>
                    <a:pt x="82222" y="0"/>
                    <a:pt x="82222" y="0"/>
                    <a:pt x="82222" y="0"/>
                  </a:cubicBezTo>
                  <a:cubicBezTo>
                    <a:pt x="83333" y="0"/>
                    <a:pt x="83333" y="0"/>
                    <a:pt x="84444" y="1111"/>
                  </a:cubicBezTo>
                  <a:cubicBezTo>
                    <a:pt x="118888" y="35555"/>
                    <a:pt x="118888" y="35555"/>
                    <a:pt x="118888" y="35555"/>
                  </a:cubicBezTo>
                  <a:cubicBezTo>
                    <a:pt x="120000" y="35555"/>
                    <a:pt x="120000" y="36666"/>
                    <a:pt x="120000" y="37777"/>
                  </a:cubicBezTo>
                  <a:cubicBezTo>
                    <a:pt x="120000" y="116666"/>
                    <a:pt x="120000" y="116666"/>
                    <a:pt x="120000" y="116666"/>
                  </a:cubicBezTo>
                  <a:cubicBezTo>
                    <a:pt x="120000" y="118888"/>
                    <a:pt x="118888" y="120000"/>
                    <a:pt x="116666" y="120000"/>
                  </a:cubicBezTo>
                  <a:close/>
                  <a:moveTo>
                    <a:pt x="5555" y="114444"/>
                  </a:moveTo>
                  <a:cubicBezTo>
                    <a:pt x="114444" y="114444"/>
                    <a:pt x="114444" y="114444"/>
                    <a:pt x="114444" y="114444"/>
                  </a:cubicBezTo>
                  <a:cubicBezTo>
                    <a:pt x="114444" y="38888"/>
                    <a:pt x="114444" y="38888"/>
                    <a:pt x="114444" y="38888"/>
                  </a:cubicBezTo>
                  <a:cubicBezTo>
                    <a:pt x="81111" y="5555"/>
                    <a:pt x="81111" y="5555"/>
                    <a:pt x="81111" y="5555"/>
                  </a:cubicBezTo>
                  <a:cubicBezTo>
                    <a:pt x="5555" y="5555"/>
                    <a:pt x="5555" y="5555"/>
                    <a:pt x="5555" y="5555"/>
                  </a:cubicBezTo>
                  <a:lnTo>
                    <a:pt x="5555" y="11444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6" name="Google Shape;356;p18"/>
            <p:cNvSpPr/>
            <p:nvPr/>
          </p:nvSpPr>
          <p:spPr>
            <a:xfrm>
              <a:off x="4829175" y="1779588"/>
              <a:ext cx="180900" cy="182700"/>
            </a:xfrm>
            <a:custGeom>
              <a:avLst/>
              <a:gdLst/>
              <a:ahLst/>
              <a:cxnLst/>
              <a:rect l="l" t="t" r="r" b="b"/>
              <a:pathLst>
                <a:path w="120000" h="120000" extrusionOk="0">
                  <a:moveTo>
                    <a:pt x="120000" y="120000"/>
                  </a:moveTo>
                  <a:cubicBezTo>
                    <a:pt x="10588" y="120000"/>
                    <a:pt x="10588" y="120000"/>
                    <a:pt x="10588" y="120000"/>
                  </a:cubicBezTo>
                  <a:cubicBezTo>
                    <a:pt x="3529" y="120000"/>
                    <a:pt x="0" y="116470"/>
                    <a:pt x="0" y="112941"/>
                  </a:cubicBezTo>
                  <a:cubicBezTo>
                    <a:pt x="0" y="0"/>
                    <a:pt x="0" y="0"/>
                    <a:pt x="0" y="0"/>
                  </a:cubicBezTo>
                  <a:cubicBezTo>
                    <a:pt x="17647" y="0"/>
                    <a:pt x="17647" y="0"/>
                    <a:pt x="17647" y="0"/>
                  </a:cubicBezTo>
                  <a:cubicBezTo>
                    <a:pt x="17647" y="102352"/>
                    <a:pt x="17647" y="102352"/>
                    <a:pt x="17647" y="102352"/>
                  </a:cubicBezTo>
                  <a:cubicBezTo>
                    <a:pt x="120000" y="102352"/>
                    <a:pt x="120000" y="102352"/>
                    <a:pt x="120000" y="102352"/>
                  </a:cubicBezTo>
                  <a:lnTo>
                    <a:pt x="120000" y="1200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7" name="Google Shape;357;p18"/>
            <p:cNvSpPr/>
            <p:nvPr/>
          </p:nvSpPr>
          <p:spPr>
            <a:xfrm>
              <a:off x="4662488" y="2717800"/>
              <a:ext cx="577800" cy="579300"/>
            </a:xfrm>
            <a:custGeom>
              <a:avLst/>
              <a:gdLst/>
              <a:ahLst/>
              <a:cxnLst/>
              <a:rect l="l" t="t" r="r" b="b"/>
              <a:pathLst>
                <a:path w="120000" h="120000" extrusionOk="0">
                  <a:moveTo>
                    <a:pt x="117777" y="120000"/>
                  </a:moveTo>
                  <a:cubicBezTo>
                    <a:pt x="3333" y="120000"/>
                    <a:pt x="3333" y="120000"/>
                    <a:pt x="3333" y="120000"/>
                  </a:cubicBezTo>
                  <a:cubicBezTo>
                    <a:pt x="1111" y="120000"/>
                    <a:pt x="0" y="118888"/>
                    <a:pt x="0" y="117777"/>
                  </a:cubicBezTo>
                  <a:cubicBezTo>
                    <a:pt x="0" y="3333"/>
                    <a:pt x="0" y="3333"/>
                    <a:pt x="0" y="3333"/>
                  </a:cubicBezTo>
                  <a:cubicBezTo>
                    <a:pt x="0" y="2222"/>
                    <a:pt x="1111" y="0"/>
                    <a:pt x="3333" y="0"/>
                  </a:cubicBezTo>
                  <a:cubicBezTo>
                    <a:pt x="82222" y="0"/>
                    <a:pt x="82222" y="0"/>
                    <a:pt x="82222" y="0"/>
                  </a:cubicBezTo>
                  <a:cubicBezTo>
                    <a:pt x="83333" y="0"/>
                    <a:pt x="84444" y="1111"/>
                    <a:pt x="84444" y="1111"/>
                  </a:cubicBezTo>
                  <a:cubicBezTo>
                    <a:pt x="120000" y="35555"/>
                    <a:pt x="120000" y="35555"/>
                    <a:pt x="120000" y="35555"/>
                  </a:cubicBezTo>
                  <a:cubicBezTo>
                    <a:pt x="120000" y="36666"/>
                    <a:pt x="120000" y="37777"/>
                    <a:pt x="120000" y="37777"/>
                  </a:cubicBezTo>
                  <a:cubicBezTo>
                    <a:pt x="120000" y="117777"/>
                    <a:pt x="120000" y="117777"/>
                    <a:pt x="120000" y="117777"/>
                  </a:cubicBezTo>
                  <a:cubicBezTo>
                    <a:pt x="120000" y="118888"/>
                    <a:pt x="118888" y="120000"/>
                    <a:pt x="117777" y="120000"/>
                  </a:cubicBezTo>
                  <a:close/>
                  <a:moveTo>
                    <a:pt x="5555" y="114444"/>
                  </a:moveTo>
                  <a:cubicBezTo>
                    <a:pt x="114444" y="114444"/>
                    <a:pt x="114444" y="114444"/>
                    <a:pt x="114444" y="114444"/>
                  </a:cubicBezTo>
                  <a:cubicBezTo>
                    <a:pt x="114444" y="38888"/>
                    <a:pt x="114444" y="38888"/>
                    <a:pt x="114444" y="38888"/>
                  </a:cubicBezTo>
                  <a:cubicBezTo>
                    <a:pt x="81111" y="6666"/>
                    <a:pt x="81111" y="6666"/>
                    <a:pt x="81111" y="6666"/>
                  </a:cubicBezTo>
                  <a:cubicBezTo>
                    <a:pt x="5555" y="6666"/>
                    <a:pt x="5555" y="6666"/>
                    <a:pt x="5555" y="6666"/>
                  </a:cubicBezTo>
                  <a:lnTo>
                    <a:pt x="5555" y="11444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8" name="Google Shape;358;p18"/>
            <p:cNvSpPr/>
            <p:nvPr/>
          </p:nvSpPr>
          <p:spPr>
            <a:xfrm>
              <a:off x="5048250" y="2733675"/>
              <a:ext cx="180900" cy="182700"/>
            </a:xfrm>
            <a:custGeom>
              <a:avLst/>
              <a:gdLst/>
              <a:ahLst/>
              <a:cxnLst/>
              <a:rect l="l" t="t" r="r" b="b"/>
              <a:pathLst>
                <a:path w="120000" h="120000" extrusionOk="0">
                  <a:moveTo>
                    <a:pt x="120000" y="120000"/>
                  </a:moveTo>
                  <a:cubicBezTo>
                    <a:pt x="7058" y="120000"/>
                    <a:pt x="7058" y="120000"/>
                    <a:pt x="7058" y="120000"/>
                  </a:cubicBezTo>
                  <a:cubicBezTo>
                    <a:pt x="3529" y="120000"/>
                    <a:pt x="0" y="116470"/>
                    <a:pt x="0" y="109411"/>
                  </a:cubicBezTo>
                  <a:cubicBezTo>
                    <a:pt x="0" y="0"/>
                    <a:pt x="0" y="0"/>
                    <a:pt x="0" y="0"/>
                  </a:cubicBezTo>
                  <a:cubicBezTo>
                    <a:pt x="17647" y="0"/>
                    <a:pt x="17647" y="0"/>
                    <a:pt x="17647" y="0"/>
                  </a:cubicBezTo>
                  <a:cubicBezTo>
                    <a:pt x="17647" y="102352"/>
                    <a:pt x="17647" y="102352"/>
                    <a:pt x="17647" y="102352"/>
                  </a:cubicBezTo>
                  <a:cubicBezTo>
                    <a:pt x="120000" y="102352"/>
                    <a:pt x="120000" y="102352"/>
                    <a:pt x="120000" y="102352"/>
                  </a:cubicBezTo>
                  <a:lnTo>
                    <a:pt x="120000" y="1200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9" name="Google Shape;359;p18"/>
            <p:cNvSpPr/>
            <p:nvPr/>
          </p:nvSpPr>
          <p:spPr>
            <a:xfrm>
              <a:off x="4529138" y="2149475"/>
              <a:ext cx="379500" cy="81000"/>
            </a:xfrm>
            <a:custGeom>
              <a:avLst/>
              <a:gdLst/>
              <a:ahLst/>
              <a:cxnLst/>
              <a:rect l="l" t="t" r="r" b="b"/>
              <a:pathLst>
                <a:path w="120000" h="120000" extrusionOk="0">
                  <a:moveTo>
                    <a:pt x="81126" y="112000"/>
                  </a:moveTo>
                  <a:cubicBezTo>
                    <a:pt x="76056" y="112000"/>
                    <a:pt x="69295" y="104000"/>
                    <a:pt x="67605" y="88000"/>
                  </a:cubicBezTo>
                  <a:cubicBezTo>
                    <a:pt x="65915" y="80000"/>
                    <a:pt x="65915" y="72000"/>
                    <a:pt x="65915" y="64000"/>
                  </a:cubicBezTo>
                  <a:cubicBezTo>
                    <a:pt x="64225" y="64000"/>
                    <a:pt x="64225" y="56000"/>
                    <a:pt x="64225" y="56000"/>
                  </a:cubicBezTo>
                  <a:cubicBezTo>
                    <a:pt x="60845" y="48000"/>
                    <a:pt x="57464" y="56000"/>
                    <a:pt x="54084" y="64000"/>
                  </a:cubicBezTo>
                  <a:cubicBezTo>
                    <a:pt x="54084" y="64000"/>
                    <a:pt x="52394" y="72000"/>
                    <a:pt x="50704" y="72000"/>
                  </a:cubicBezTo>
                  <a:cubicBezTo>
                    <a:pt x="49014" y="88000"/>
                    <a:pt x="47323" y="96000"/>
                    <a:pt x="42253" y="104000"/>
                  </a:cubicBezTo>
                  <a:cubicBezTo>
                    <a:pt x="35492" y="120000"/>
                    <a:pt x="25352" y="104000"/>
                    <a:pt x="20281" y="80000"/>
                  </a:cubicBezTo>
                  <a:cubicBezTo>
                    <a:pt x="18591" y="72000"/>
                    <a:pt x="18591" y="72000"/>
                    <a:pt x="18591" y="64000"/>
                  </a:cubicBezTo>
                  <a:cubicBezTo>
                    <a:pt x="16901" y="56000"/>
                    <a:pt x="15211" y="48000"/>
                    <a:pt x="15211" y="48000"/>
                  </a:cubicBezTo>
                  <a:cubicBezTo>
                    <a:pt x="13521" y="48000"/>
                    <a:pt x="11830" y="56000"/>
                    <a:pt x="10140" y="56000"/>
                  </a:cubicBezTo>
                  <a:cubicBezTo>
                    <a:pt x="10140" y="64000"/>
                    <a:pt x="10140" y="72000"/>
                    <a:pt x="10140" y="80000"/>
                  </a:cubicBezTo>
                  <a:cubicBezTo>
                    <a:pt x="10140" y="80000"/>
                    <a:pt x="10140" y="88000"/>
                    <a:pt x="8450" y="96000"/>
                  </a:cubicBezTo>
                  <a:cubicBezTo>
                    <a:pt x="0" y="88000"/>
                    <a:pt x="0" y="88000"/>
                    <a:pt x="0" y="88000"/>
                  </a:cubicBezTo>
                  <a:cubicBezTo>
                    <a:pt x="1690" y="80000"/>
                    <a:pt x="1690" y="72000"/>
                    <a:pt x="1690" y="72000"/>
                  </a:cubicBezTo>
                  <a:cubicBezTo>
                    <a:pt x="1690" y="64000"/>
                    <a:pt x="1690" y="48000"/>
                    <a:pt x="3380" y="40000"/>
                  </a:cubicBezTo>
                  <a:cubicBezTo>
                    <a:pt x="5070" y="24000"/>
                    <a:pt x="10140" y="0"/>
                    <a:pt x="16901" y="8000"/>
                  </a:cubicBezTo>
                  <a:cubicBezTo>
                    <a:pt x="21971" y="8000"/>
                    <a:pt x="23661" y="32000"/>
                    <a:pt x="25352" y="40000"/>
                  </a:cubicBezTo>
                  <a:cubicBezTo>
                    <a:pt x="25352" y="48000"/>
                    <a:pt x="27042" y="48000"/>
                    <a:pt x="27042" y="56000"/>
                  </a:cubicBezTo>
                  <a:cubicBezTo>
                    <a:pt x="28732" y="64000"/>
                    <a:pt x="35492" y="72000"/>
                    <a:pt x="38873" y="64000"/>
                  </a:cubicBezTo>
                  <a:cubicBezTo>
                    <a:pt x="42253" y="64000"/>
                    <a:pt x="43943" y="56000"/>
                    <a:pt x="45633" y="48000"/>
                  </a:cubicBezTo>
                  <a:cubicBezTo>
                    <a:pt x="47323" y="40000"/>
                    <a:pt x="49014" y="32000"/>
                    <a:pt x="49014" y="32000"/>
                  </a:cubicBezTo>
                  <a:cubicBezTo>
                    <a:pt x="54084" y="8000"/>
                    <a:pt x="62535" y="0"/>
                    <a:pt x="67605" y="16000"/>
                  </a:cubicBezTo>
                  <a:cubicBezTo>
                    <a:pt x="70985" y="32000"/>
                    <a:pt x="72676" y="40000"/>
                    <a:pt x="72676" y="48000"/>
                  </a:cubicBezTo>
                  <a:cubicBezTo>
                    <a:pt x="72676" y="56000"/>
                    <a:pt x="74366" y="56000"/>
                    <a:pt x="74366" y="64000"/>
                  </a:cubicBezTo>
                  <a:cubicBezTo>
                    <a:pt x="76056" y="72000"/>
                    <a:pt x="82816" y="80000"/>
                    <a:pt x="86197" y="64000"/>
                  </a:cubicBezTo>
                  <a:cubicBezTo>
                    <a:pt x="86197" y="64000"/>
                    <a:pt x="87887" y="64000"/>
                    <a:pt x="87887" y="56000"/>
                  </a:cubicBezTo>
                  <a:cubicBezTo>
                    <a:pt x="91267" y="48000"/>
                    <a:pt x="92957" y="40000"/>
                    <a:pt x="96338" y="32000"/>
                  </a:cubicBezTo>
                  <a:cubicBezTo>
                    <a:pt x="101408" y="24000"/>
                    <a:pt x="104788" y="32000"/>
                    <a:pt x="109859" y="40000"/>
                  </a:cubicBezTo>
                  <a:cubicBezTo>
                    <a:pt x="111549" y="48000"/>
                    <a:pt x="114929" y="48000"/>
                    <a:pt x="116619" y="48000"/>
                  </a:cubicBezTo>
                  <a:cubicBezTo>
                    <a:pt x="120000" y="88000"/>
                    <a:pt x="120000" y="88000"/>
                    <a:pt x="120000" y="88000"/>
                  </a:cubicBezTo>
                  <a:cubicBezTo>
                    <a:pt x="114929" y="96000"/>
                    <a:pt x="109859" y="88000"/>
                    <a:pt x="106478" y="80000"/>
                  </a:cubicBezTo>
                  <a:cubicBezTo>
                    <a:pt x="103098" y="72000"/>
                    <a:pt x="101408" y="72000"/>
                    <a:pt x="99718" y="72000"/>
                  </a:cubicBezTo>
                  <a:cubicBezTo>
                    <a:pt x="98028" y="72000"/>
                    <a:pt x="96338" y="80000"/>
                    <a:pt x="94647" y="88000"/>
                  </a:cubicBezTo>
                  <a:cubicBezTo>
                    <a:pt x="92957" y="88000"/>
                    <a:pt x="91267" y="96000"/>
                    <a:pt x="89577" y="104000"/>
                  </a:cubicBezTo>
                  <a:cubicBezTo>
                    <a:pt x="87887" y="112000"/>
                    <a:pt x="84507" y="112000"/>
                    <a:pt x="81126" y="112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0" name="Google Shape;360;p18"/>
            <p:cNvSpPr/>
            <p:nvPr/>
          </p:nvSpPr>
          <p:spPr>
            <a:xfrm>
              <a:off x="4529138" y="2063750"/>
              <a:ext cx="401700" cy="63600"/>
            </a:xfrm>
            <a:custGeom>
              <a:avLst/>
              <a:gdLst/>
              <a:ahLst/>
              <a:cxnLst/>
              <a:rect l="l" t="t" r="r" b="b"/>
              <a:pathLst>
                <a:path w="120000" h="120000" extrusionOk="0">
                  <a:moveTo>
                    <a:pt x="46400" y="120000"/>
                  </a:moveTo>
                  <a:cubicBezTo>
                    <a:pt x="41600" y="120000"/>
                    <a:pt x="36800" y="100000"/>
                    <a:pt x="32000" y="90000"/>
                  </a:cubicBezTo>
                  <a:cubicBezTo>
                    <a:pt x="28800" y="80000"/>
                    <a:pt x="27200" y="80000"/>
                    <a:pt x="24000" y="70000"/>
                  </a:cubicBezTo>
                  <a:cubicBezTo>
                    <a:pt x="17600" y="60000"/>
                    <a:pt x="9600" y="60000"/>
                    <a:pt x="4800" y="80000"/>
                  </a:cubicBezTo>
                  <a:cubicBezTo>
                    <a:pt x="0" y="40000"/>
                    <a:pt x="0" y="40000"/>
                    <a:pt x="0" y="40000"/>
                  </a:cubicBezTo>
                  <a:cubicBezTo>
                    <a:pt x="8000" y="10000"/>
                    <a:pt x="17600" y="10000"/>
                    <a:pt x="27200" y="20000"/>
                  </a:cubicBezTo>
                  <a:cubicBezTo>
                    <a:pt x="28800" y="30000"/>
                    <a:pt x="32000" y="40000"/>
                    <a:pt x="35200" y="40000"/>
                  </a:cubicBezTo>
                  <a:cubicBezTo>
                    <a:pt x="40000" y="60000"/>
                    <a:pt x="44800" y="70000"/>
                    <a:pt x="48000" y="70000"/>
                  </a:cubicBezTo>
                  <a:cubicBezTo>
                    <a:pt x="51200" y="60000"/>
                    <a:pt x="54400" y="50000"/>
                    <a:pt x="57600" y="40000"/>
                  </a:cubicBezTo>
                  <a:cubicBezTo>
                    <a:pt x="60800" y="30000"/>
                    <a:pt x="62400" y="20000"/>
                    <a:pt x="64000" y="20000"/>
                  </a:cubicBezTo>
                  <a:cubicBezTo>
                    <a:pt x="68800" y="0"/>
                    <a:pt x="75200" y="0"/>
                    <a:pt x="80000" y="10000"/>
                  </a:cubicBezTo>
                  <a:cubicBezTo>
                    <a:pt x="81600" y="20000"/>
                    <a:pt x="84800" y="30000"/>
                    <a:pt x="84800" y="40000"/>
                  </a:cubicBezTo>
                  <a:cubicBezTo>
                    <a:pt x="92800" y="40000"/>
                    <a:pt x="100800" y="40000"/>
                    <a:pt x="108800" y="40000"/>
                  </a:cubicBezTo>
                  <a:cubicBezTo>
                    <a:pt x="110400" y="40000"/>
                    <a:pt x="112000" y="30000"/>
                    <a:pt x="112000" y="30000"/>
                  </a:cubicBezTo>
                  <a:cubicBezTo>
                    <a:pt x="112000" y="30000"/>
                    <a:pt x="112000" y="40000"/>
                    <a:pt x="112000" y="40000"/>
                  </a:cubicBezTo>
                  <a:cubicBezTo>
                    <a:pt x="120000" y="40000"/>
                    <a:pt x="120000" y="40000"/>
                    <a:pt x="120000" y="40000"/>
                  </a:cubicBezTo>
                  <a:cubicBezTo>
                    <a:pt x="120000" y="70000"/>
                    <a:pt x="116800" y="90000"/>
                    <a:pt x="110400" y="90000"/>
                  </a:cubicBezTo>
                  <a:cubicBezTo>
                    <a:pt x="100800" y="100000"/>
                    <a:pt x="91200" y="100000"/>
                    <a:pt x="83200" y="90000"/>
                  </a:cubicBezTo>
                  <a:cubicBezTo>
                    <a:pt x="80000" y="90000"/>
                    <a:pt x="80000" y="80000"/>
                    <a:pt x="78400" y="70000"/>
                  </a:cubicBezTo>
                  <a:cubicBezTo>
                    <a:pt x="78400" y="70000"/>
                    <a:pt x="78400" y="70000"/>
                    <a:pt x="76800" y="60000"/>
                  </a:cubicBezTo>
                  <a:cubicBezTo>
                    <a:pt x="73600" y="60000"/>
                    <a:pt x="70400" y="60000"/>
                    <a:pt x="67200" y="60000"/>
                  </a:cubicBezTo>
                  <a:cubicBezTo>
                    <a:pt x="65600" y="70000"/>
                    <a:pt x="64000" y="80000"/>
                    <a:pt x="62400" y="80000"/>
                  </a:cubicBezTo>
                  <a:cubicBezTo>
                    <a:pt x="59200" y="100000"/>
                    <a:pt x="54400" y="110000"/>
                    <a:pt x="49600" y="120000"/>
                  </a:cubicBezTo>
                  <a:cubicBezTo>
                    <a:pt x="48000" y="120000"/>
                    <a:pt x="48000" y="120000"/>
                    <a:pt x="46400" y="120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1" name="Google Shape;361;p18"/>
            <p:cNvSpPr/>
            <p:nvPr/>
          </p:nvSpPr>
          <p:spPr>
            <a:xfrm>
              <a:off x="4540250" y="1982788"/>
              <a:ext cx="203100" cy="54000"/>
            </a:xfrm>
            <a:custGeom>
              <a:avLst/>
              <a:gdLst/>
              <a:ahLst/>
              <a:cxnLst/>
              <a:rect l="l" t="t" r="r" b="b"/>
              <a:pathLst>
                <a:path w="120000" h="120000" extrusionOk="0">
                  <a:moveTo>
                    <a:pt x="9473" y="120000"/>
                  </a:moveTo>
                  <a:cubicBezTo>
                    <a:pt x="6315" y="120000"/>
                    <a:pt x="3157" y="120000"/>
                    <a:pt x="0" y="120000"/>
                  </a:cubicBezTo>
                  <a:cubicBezTo>
                    <a:pt x="0" y="48000"/>
                    <a:pt x="0" y="48000"/>
                    <a:pt x="0" y="48000"/>
                  </a:cubicBezTo>
                  <a:cubicBezTo>
                    <a:pt x="9473" y="60000"/>
                    <a:pt x="18947" y="60000"/>
                    <a:pt x="25263" y="36000"/>
                  </a:cubicBezTo>
                  <a:cubicBezTo>
                    <a:pt x="25263" y="36000"/>
                    <a:pt x="28421" y="36000"/>
                    <a:pt x="28421" y="36000"/>
                  </a:cubicBezTo>
                  <a:cubicBezTo>
                    <a:pt x="28421" y="24000"/>
                    <a:pt x="31578" y="24000"/>
                    <a:pt x="34736" y="24000"/>
                  </a:cubicBezTo>
                  <a:cubicBezTo>
                    <a:pt x="41052" y="0"/>
                    <a:pt x="53684" y="0"/>
                    <a:pt x="63157" y="24000"/>
                  </a:cubicBezTo>
                  <a:cubicBezTo>
                    <a:pt x="66315" y="24000"/>
                    <a:pt x="69473" y="24000"/>
                    <a:pt x="72631" y="36000"/>
                  </a:cubicBezTo>
                  <a:cubicBezTo>
                    <a:pt x="75789" y="36000"/>
                    <a:pt x="82105" y="48000"/>
                    <a:pt x="85263" y="48000"/>
                  </a:cubicBezTo>
                  <a:cubicBezTo>
                    <a:pt x="94736" y="48000"/>
                    <a:pt x="101052" y="48000"/>
                    <a:pt x="113684" y="24000"/>
                  </a:cubicBezTo>
                  <a:cubicBezTo>
                    <a:pt x="120000" y="72000"/>
                    <a:pt x="120000" y="72000"/>
                    <a:pt x="120000" y="72000"/>
                  </a:cubicBezTo>
                  <a:cubicBezTo>
                    <a:pt x="113684" y="96000"/>
                    <a:pt x="97894" y="120000"/>
                    <a:pt x="85263" y="108000"/>
                  </a:cubicBezTo>
                  <a:cubicBezTo>
                    <a:pt x="75789" y="108000"/>
                    <a:pt x="69473" y="96000"/>
                    <a:pt x="63157" y="84000"/>
                  </a:cubicBezTo>
                  <a:cubicBezTo>
                    <a:pt x="63157" y="84000"/>
                    <a:pt x="60000" y="84000"/>
                    <a:pt x="60000" y="72000"/>
                  </a:cubicBezTo>
                  <a:cubicBezTo>
                    <a:pt x="53684" y="72000"/>
                    <a:pt x="47368" y="60000"/>
                    <a:pt x="41052" y="72000"/>
                  </a:cubicBezTo>
                  <a:cubicBezTo>
                    <a:pt x="41052" y="72000"/>
                    <a:pt x="41052" y="84000"/>
                    <a:pt x="37894" y="84000"/>
                  </a:cubicBezTo>
                  <a:cubicBezTo>
                    <a:pt x="37894" y="84000"/>
                    <a:pt x="34736" y="84000"/>
                    <a:pt x="34736" y="96000"/>
                  </a:cubicBezTo>
                  <a:cubicBezTo>
                    <a:pt x="28421" y="108000"/>
                    <a:pt x="18947" y="120000"/>
                    <a:pt x="9473" y="120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2" name="Google Shape;362;p18"/>
            <p:cNvSpPr/>
            <p:nvPr/>
          </p:nvSpPr>
          <p:spPr>
            <a:xfrm>
              <a:off x="3357563" y="850900"/>
              <a:ext cx="807900" cy="1830300"/>
            </a:xfrm>
            <a:custGeom>
              <a:avLst/>
              <a:gdLst/>
              <a:ahLst/>
              <a:cxnLst/>
              <a:rect l="l" t="t" r="r" b="b"/>
              <a:pathLst>
                <a:path w="120000" h="120000" extrusionOk="0">
                  <a:moveTo>
                    <a:pt x="85827" y="64046"/>
                  </a:moveTo>
                  <a:cubicBezTo>
                    <a:pt x="85827" y="64046"/>
                    <a:pt x="85827" y="64046"/>
                    <a:pt x="85827" y="64046"/>
                  </a:cubicBezTo>
                  <a:cubicBezTo>
                    <a:pt x="84238" y="63343"/>
                    <a:pt x="82649" y="62639"/>
                    <a:pt x="81059" y="62287"/>
                  </a:cubicBezTo>
                  <a:cubicBezTo>
                    <a:pt x="81059" y="49970"/>
                    <a:pt x="81059" y="49970"/>
                    <a:pt x="81059" y="49970"/>
                  </a:cubicBezTo>
                  <a:cubicBezTo>
                    <a:pt x="93774" y="49970"/>
                    <a:pt x="93774" y="49970"/>
                    <a:pt x="93774" y="49970"/>
                  </a:cubicBezTo>
                  <a:cubicBezTo>
                    <a:pt x="94569" y="49970"/>
                    <a:pt x="95364" y="49266"/>
                    <a:pt x="95364" y="48914"/>
                  </a:cubicBezTo>
                  <a:cubicBezTo>
                    <a:pt x="95364" y="0"/>
                    <a:pt x="95364" y="0"/>
                    <a:pt x="95364" y="0"/>
                  </a:cubicBezTo>
                  <a:cubicBezTo>
                    <a:pt x="91390" y="0"/>
                    <a:pt x="91390" y="0"/>
                    <a:pt x="91390" y="0"/>
                  </a:cubicBezTo>
                  <a:cubicBezTo>
                    <a:pt x="91390" y="38005"/>
                    <a:pt x="91390" y="38005"/>
                    <a:pt x="91390" y="38005"/>
                  </a:cubicBezTo>
                  <a:cubicBezTo>
                    <a:pt x="19072" y="38005"/>
                    <a:pt x="19072" y="38005"/>
                    <a:pt x="19072" y="38005"/>
                  </a:cubicBezTo>
                  <a:cubicBezTo>
                    <a:pt x="19072" y="0"/>
                    <a:pt x="19072" y="0"/>
                    <a:pt x="19072" y="0"/>
                  </a:cubicBezTo>
                  <a:cubicBezTo>
                    <a:pt x="15099" y="0"/>
                    <a:pt x="15099" y="0"/>
                    <a:pt x="15099" y="0"/>
                  </a:cubicBezTo>
                  <a:cubicBezTo>
                    <a:pt x="15099" y="48914"/>
                    <a:pt x="15099" y="48914"/>
                    <a:pt x="15099" y="48914"/>
                  </a:cubicBezTo>
                  <a:cubicBezTo>
                    <a:pt x="15099" y="49266"/>
                    <a:pt x="15894" y="49970"/>
                    <a:pt x="16688" y="49970"/>
                  </a:cubicBezTo>
                  <a:cubicBezTo>
                    <a:pt x="29403" y="49970"/>
                    <a:pt x="29403" y="49970"/>
                    <a:pt x="29403" y="49970"/>
                  </a:cubicBezTo>
                  <a:cubicBezTo>
                    <a:pt x="29403" y="62287"/>
                    <a:pt x="29403" y="62287"/>
                    <a:pt x="29403" y="62287"/>
                  </a:cubicBezTo>
                  <a:cubicBezTo>
                    <a:pt x="21456" y="64750"/>
                    <a:pt x="17483" y="69677"/>
                    <a:pt x="17483" y="76715"/>
                  </a:cubicBezTo>
                  <a:cubicBezTo>
                    <a:pt x="17483" y="78826"/>
                    <a:pt x="16688" y="80586"/>
                    <a:pt x="14304" y="82697"/>
                  </a:cubicBezTo>
                  <a:cubicBezTo>
                    <a:pt x="2384" y="92903"/>
                    <a:pt x="2384" y="92903"/>
                    <a:pt x="2384" y="92903"/>
                  </a:cubicBezTo>
                  <a:cubicBezTo>
                    <a:pt x="794" y="93958"/>
                    <a:pt x="0" y="95014"/>
                    <a:pt x="794" y="96422"/>
                  </a:cubicBezTo>
                  <a:cubicBezTo>
                    <a:pt x="1589" y="97478"/>
                    <a:pt x="3178" y="98533"/>
                    <a:pt x="5562" y="99237"/>
                  </a:cubicBezTo>
                  <a:cubicBezTo>
                    <a:pt x="10331" y="100645"/>
                    <a:pt x="17483" y="99941"/>
                    <a:pt x="20662" y="97829"/>
                  </a:cubicBezTo>
                  <a:cubicBezTo>
                    <a:pt x="30198" y="90791"/>
                    <a:pt x="30198" y="90791"/>
                    <a:pt x="30198" y="90791"/>
                  </a:cubicBezTo>
                  <a:cubicBezTo>
                    <a:pt x="23046" y="108387"/>
                    <a:pt x="23046" y="108387"/>
                    <a:pt x="23046" y="108387"/>
                  </a:cubicBezTo>
                  <a:cubicBezTo>
                    <a:pt x="22251" y="109794"/>
                    <a:pt x="23046" y="110850"/>
                    <a:pt x="24635" y="111906"/>
                  </a:cubicBezTo>
                  <a:cubicBezTo>
                    <a:pt x="26225" y="112961"/>
                    <a:pt x="28609" y="113665"/>
                    <a:pt x="30993" y="114017"/>
                  </a:cubicBezTo>
                  <a:cubicBezTo>
                    <a:pt x="33377" y="114369"/>
                    <a:pt x="36556" y="114017"/>
                    <a:pt x="38940" y="113313"/>
                  </a:cubicBezTo>
                  <a:cubicBezTo>
                    <a:pt x="41324" y="112609"/>
                    <a:pt x="42913" y="111554"/>
                    <a:pt x="43708" y="110498"/>
                  </a:cubicBezTo>
                  <a:cubicBezTo>
                    <a:pt x="49271" y="99589"/>
                    <a:pt x="49271" y="99589"/>
                    <a:pt x="49271" y="99589"/>
                  </a:cubicBezTo>
                  <a:cubicBezTo>
                    <a:pt x="49271" y="115425"/>
                    <a:pt x="49271" y="115425"/>
                    <a:pt x="49271" y="115425"/>
                  </a:cubicBezTo>
                  <a:cubicBezTo>
                    <a:pt x="49271" y="117888"/>
                    <a:pt x="54039" y="119999"/>
                    <a:pt x="59602" y="119999"/>
                  </a:cubicBezTo>
                  <a:cubicBezTo>
                    <a:pt x="65960" y="119999"/>
                    <a:pt x="70728" y="117888"/>
                    <a:pt x="70728" y="115425"/>
                  </a:cubicBezTo>
                  <a:cubicBezTo>
                    <a:pt x="70728" y="99941"/>
                    <a:pt x="70728" y="99941"/>
                    <a:pt x="70728" y="99941"/>
                  </a:cubicBezTo>
                  <a:cubicBezTo>
                    <a:pt x="76291" y="111202"/>
                    <a:pt x="76291" y="111202"/>
                    <a:pt x="76291" y="111202"/>
                  </a:cubicBezTo>
                  <a:cubicBezTo>
                    <a:pt x="76291" y="112609"/>
                    <a:pt x="77880" y="113665"/>
                    <a:pt x="80264" y="114369"/>
                  </a:cubicBezTo>
                  <a:cubicBezTo>
                    <a:pt x="82649" y="115073"/>
                    <a:pt x="85827" y="115073"/>
                    <a:pt x="88211" y="115073"/>
                  </a:cubicBezTo>
                  <a:cubicBezTo>
                    <a:pt x="91390" y="114721"/>
                    <a:pt x="93774" y="114017"/>
                    <a:pt x="95364" y="112961"/>
                  </a:cubicBezTo>
                  <a:cubicBezTo>
                    <a:pt x="96953" y="111906"/>
                    <a:pt x="96953" y="110498"/>
                    <a:pt x="96953" y="109442"/>
                  </a:cubicBezTo>
                  <a:cubicBezTo>
                    <a:pt x="88211" y="83401"/>
                    <a:pt x="88211" y="83401"/>
                    <a:pt x="88211" y="83401"/>
                  </a:cubicBezTo>
                  <a:cubicBezTo>
                    <a:pt x="100927" y="88680"/>
                    <a:pt x="100927" y="88680"/>
                    <a:pt x="100927" y="88680"/>
                  </a:cubicBezTo>
                  <a:cubicBezTo>
                    <a:pt x="103311" y="89384"/>
                    <a:pt x="105695" y="89736"/>
                    <a:pt x="108874" y="89736"/>
                  </a:cubicBezTo>
                  <a:cubicBezTo>
                    <a:pt x="111258" y="89736"/>
                    <a:pt x="114437" y="89032"/>
                    <a:pt x="116026" y="88328"/>
                  </a:cubicBezTo>
                  <a:cubicBezTo>
                    <a:pt x="120000" y="86217"/>
                    <a:pt x="120000" y="83401"/>
                    <a:pt x="116026" y="81642"/>
                  </a:cubicBezTo>
                  <a:lnTo>
                    <a:pt x="85827" y="64046"/>
                  </a:lnTo>
                  <a:close/>
                  <a:moveTo>
                    <a:pt x="19072" y="47859"/>
                  </a:moveTo>
                  <a:cubicBezTo>
                    <a:pt x="19072" y="39765"/>
                    <a:pt x="19072" y="39765"/>
                    <a:pt x="19072" y="39765"/>
                  </a:cubicBezTo>
                  <a:cubicBezTo>
                    <a:pt x="91390" y="39765"/>
                    <a:pt x="91390" y="39765"/>
                    <a:pt x="91390" y="39765"/>
                  </a:cubicBezTo>
                  <a:cubicBezTo>
                    <a:pt x="91390" y="47859"/>
                    <a:pt x="91390" y="47859"/>
                    <a:pt x="91390" y="47859"/>
                  </a:cubicBezTo>
                  <a:lnTo>
                    <a:pt x="19072" y="47859"/>
                  </a:lnTo>
                  <a:close/>
                  <a:moveTo>
                    <a:pt x="112847" y="86920"/>
                  </a:moveTo>
                  <a:cubicBezTo>
                    <a:pt x="112052" y="87624"/>
                    <a:pt x="110463" y="87976"/>
                    <a:pt x="108874" y="87976"/>
                  </a:cubicBezTo>
                  <a:cubicBezTo>
                    <a:pt x="106490" y="87976"/>
                    <a:pt x="104900" y="87624"/>
                    <a:pt x="104105" y="87272"/>
                  </a:cubicBezTo>
                  <a:cubicBezTo>
                    <a:pt x="86622" y="80586"/>
                    <a:pt x="86622" y="80586"/>
                    <a:pt x="86622" y="80586"/>
                  </a:cubicBezTo>
                  <a:cubicBezTo>
                    <a:pt x="85827" y="80234"/>
                    <a:pt x="85033" y="80234"/>
                    <a:pt x="84238" y="80586"/>
                  </a:cubicBezTo>
                  <a:cubicBezTo>
                    <a:pt x="83443" y="80586"/>
                    <a:pt x="83443" y="80938"/>
                    <a:pt x="83443" y="81290"/>
                  </a:cubicBezTo>
                  <a:cubicBezTo>
                    <a:pt x="92980" y="109794"/>
                    <a:pt x="92980" y="109794"/>
                    <a:pt x="92980" y="109794"/>
                  </a:cubicBezTo>
                  <a:cubicBezTo>
                    <a:pt x="92980" y="109794"/>
                    <a:pt x="92980" y="109794"/>
                    <a:pt x="92980" y="109794"/>
                  </a:cubicBezTo>
                  <a:cubicBezTo>
                    <a:pt x="92980" y="110498"/>
                    <a:pt x="92980" y="111202"/>
                    <a:pt x="92185" y="111906"/>
                  </a:cubicBezTo>
                  <a:cubicBezTo>
                    <a:pt x="90596" y="112609"/>
                    <a:pt x="89801" y="112961"/>
                    <a:pt x="87417" y="113313"/>
                  </a:cubicBezTo>
                  <a:cubicBezTo>
                    <a:pt x="85827" y="113313"/>
                    <a:pt x="84238" y="113313"/>
                    <a:pt x="82649" y="112961"/>
                  </a:cubicBezTo>
                  <a:cubicBezTo>
                    <a:pt x="81059" y="112258"/>
                    <a:pt x="80264" y="111554"/>
                    <a:pt x="80264" y="110850"/>
                  </a:cubicBezTo>
                  <a:cubicBezTo>
                    <a:pt x="70728" y="91143"/>
                    <a:pt x="70728" y="91143"/>
                    <a:pt x="70728" y="91143"/>
                  </a:cubicBezTo>
                  <a:cubicBezTo>
                    <a:pt x="69933" y="90791"/>
                    <a:pt x="69139" y="90439"/>
                    <a:pt x="68344" y="90439"/>
                  </a:cubicBezTo>
                  <a:cubicBezTo>
                    <a:pt x="66754" y="90439"/>
                    <a:pt x="65960" y="90791"/>
                    <a:pt x="65960" y="91495"/>
                  </a:cubicBezTo>
                  <a:cubicBezTo>
                    <a:pt x="65960" y="115425"/>
                    <a:pt x="65960" y="115425"/>
                    <a:pt x="65960" y="115425"/>
                  </a:cubicBezTo>
                  <a:cubicBezTo>
                    <a:pt x="65960" y="117184"/>
                    <a:pt x="63576" y="118240"/>
                    <a:pt x="59602" y="118240"/>
                  </a:cubicBezTo>
                  <a:cubicBezTo>
                    <a:pt x="56423" y="118240"/>
                    <a:pt x="53245" y="117184"/>
                    <a:pt x="53245" y="115425"/>
                  </a:cubicBezTo>
                  <a:cubicBezTo>
                    <a:pt x="53245" y="91495"/>
                    <a:pt x="53245" y="91495"/>
                    <a:pt x="53245" y="91495"/>
                  </a:cubicBezTo>
                  <a:cubicBezTo>
                    <a:pt x="53245" y="90791"/>
                    <a:pt x="52450" y="90439"/>
                    <a:pt x="51655" y="90439"/>
                  </a:cubicBezTo>
                  <a:cubicBezTo>
                    <a:pt x="51655" y="90439"/>
                    <a:pt x="51655" y="90439"/>
                    <a:pt x="50860" y="90439"/>
                  </a:cubicBezTo>
                  <a:cubicBezTo>
                    <a:pt x="50066" y="90439"/>
                    <a:pt x="49271" y="90791"/>
                    <a:pt x="49271" y="91143"/>
                  </a:cubicBezTo>
                  <a:cubicBezTo>
                    <a:pt x="39735" y="110146"/>
                    <a:pt x="39735" y="110146"/>
                    <a:pt x="39735" y="110146"/>
                  </a:cubicBezTo>
                  <a:cubicBezTo>
                    <a:pt x="38940" y="110850"/>
                    <a:pt x="38145" y="111554"/>
                    <a:pt x="36556" y="111906"/>
                  </a:cubicBezTo>
                  <a:cubicBezTo>
                    <a:pt x="34966" y="112258"/>
                    <a:pt x="33377" y="112258"/>
                    <a:pt x="31788" y="112258"/>
                  </a:cubicBezTo>
                  <a:cubicBezTo>
                    <a:pt x="30198" y="112258"/>
                    <a:pt x="28609" y="111554"/>
                    <a:pt x="27814" y="110850"/>
                  </a:cubicBezTo>
                  <a:cubicBezTo>
                    <a:pt x="27019" y="110498"/>
                    <a:pt x="26225" y="109442"/>
                    <a:pt x="27019" y="108739"/>
                  </a:cubicBezTo>
                  <a:cubicBezTo>
                    <a:pt x="35761" y="86568"/>
                    <a:pt x="35761" y="86568"/>
                    <a:pt x="35761" y="86568"/>
                  </a:cubicBezTo>
                  <a:cubicBezTo>
                    <a:pt x="36556" y="86217"/>
                    <a:pt x="35761" y="85513"/>
                    <a:pt x="34966" y="85513"/>
                  </a:cubicBezTo>
                  <a:cubicBezTo>
                    <a:pt x="34172" y="85161"/>
                    <a:pt x="32582" y="85513"/>
                    <a:pt x="32582" y="85865"/>
                  </a:cubicBezTo>
                  <a:cubicBezTo>
                    <a:pt x="16688" y="96774"/>
                    <a:pt x="16688" y="96774"/>
                    <a:pt x="16688" y="96774"/>
                  </a:cubicBezTo>
                  <a:cubicBezTo>
                    <a:pt x="15099" y="98181"/>
                    <a:pt x="11125" y="98533"/>
                    <a:pt x="7947" y="97478"/>
                  </a:cubicBezTo>
                  <a:cubicBezTo>
                    <a:pt x="6357" y="97126"/>
                    <a:pt x="5562" y="96774"/>
                    <a:pt x="4768" y="95718"/>
                  </a:cubicBezTo>
                  <a:cubicBezTo>
                    <a:pt x="4768" y="95014"/>
                    <a:pt x="4768" y="94310"/>
                    <a:pt x="5562" y="93607"/>
                  </a:cubicBezTo>
                  <a:cubicBezTo>
                    <a:pt x="18278" y="83401"/>
                    <a:pt x="18278" y="83401"/>
                    <a:pt x="18278" y="83401"/>
                  </a:cubicBezTo>
                  <a:cubicBezTo>
                    <a:pt x="20662" y="81290"/>
                    <a:pt x="21456" y="78826"/>
                    <a:pt x="21456" y="76715"/>
                  </a:cubicBezTo>
                  <a:cubicBezTo>
                    <a:pt x="21456" y="69677"/>
                    <a:pt x="25430" y="65102"/>
                    <a:pt x="33377" y="63343"/>
                  </a:cubicBezTo>
                  <a:cubicBezTo>
                    <a:pt x="33377" y="62287"/>
                    <a:pt x="33377" y="62287"/>
                    <a:pt x="33377" y="62287"/>
                  </a:cubicBezTo>
                  <a:cubicBezTo>
                    <a:pt x="33377" y="61231"/>
                    <a:pt x="33377" y="61231"/>
                    <a:pt x="33377" y="61231"/>
                  </a:cubicBezTo>
                  <a:cubicBezTo>
                    <a:pt x="33377" y="49970"/>
                    <a:pt x="33377" y="49970"/>
                    <a:pt x="33377" y="49970"/>
                  </a:cubicBezTo>
                  <a:cubicBezTo>
                    <a:pt x="77086" y="49970"/>
                    <a:pt x="77086" y="49970"/>
                    <a:pt x="77086" y="49970"/>
                  </a:cubicBezTo>
                  <a:cubicBezTo>
                    <a:pt x="77086" y="61231"/>
                    <a:pt x="77086" y="61231"/>
                    <a:pt x="77086" y="61231"/>
                  </a:cubicBezTo>
                  <a:cubicBezTo>
                    <a:pt x="77086" y="61935"/>
                    <a:pt x="77086" y="61935"/>
                    <a:pt x="77086" y="61935"/>
                  </a:cubicBezTo>
                  <a:cubicBezTo>
                    <a:pt x="77086" y="63343"/>
                    <a:pt x="77086" y="63343"/>
                    <a:pt x="77086" y="63343"/>
                  </a:cubicBezTo>
                  <a:cubicBezTo>
                    <a:pt x="79470" y="63695"/>
                    <a:pt x="81059" y="64398"/>
                    <a:pt x="82649" y="65102"/>
                  </a:cubicBezTo>
                  <a:cubicBezTo>
                    <a:pt x="112847" y="82697"/>
                    <a:pt x="112847" y="82697"/>
                    <a:pt x="112847" y="82697"/>
                  </a:cubicBezTo>
                  <a:cubicBezTo>
                    <a:pt x="112847" y="82697"/>
                    <a:pt x="112847" y="83049"/>
                    <a:pt x="112847" y="83049"/>
                  </a:cubicBezTo>
                  <a:cubicBezTo>
                    <a:pt x="115231" y="84105"/>
                    <a:pt x="115231" y="85865"/>
                    <a:pt x="112847" y="8692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63" name="Google Shape;363;p18"/>
          <p:cNvGrpSpPr/>
          <p:nvPr/>
        </p:nvGrpSpPr>
        <p:grpSpPr>
          <a:xfrm>
            <a:off x="6488950" y="3281388"/>
            <a:ext cx="2149388" cy="1862100"/>
            <a:chOff x="3305175" y="4144963"/>
            <a:chExt cx="2149388" cy="1862100"/>
          </a:xfrm>
        </p:grpSpPr>
        <p:sp>
          <p:nvSpPr>
            <p:cNvPr id="364" name="Google Shape;364;p18"/>
            <p:cNvSpPr/>
            <p:nvPr/>
          </p:nvSpPr>
          <p:spPr>
            <a:xfrm>
              <a:off x="5224463" y="4338638"/>
              <a:ext cx="230100" cy="155700"/>
            </a:xfrm>
            <a:custGeom>
              <a:avLst/>
              <a:gdLst/>
              <a:ahLst/>
              <a:cxnLst/>
              <a:rect l="l" t="t" r="r" b="b"/>
              <a:pathLst>
                <a:path w="120000" h="120000" extrusionOk="0">
                  <a:moveTo>
                    <a:pt x="120000" y="41379"/>
                  </a:moveTo>
                  <a:cubicBezTo>
                    <a:pt x="120000" y="20689"/>
                    <a:pt x="108837" y="0"/>
                    <a:pt x="94883" y="0"/>
                  </a:cubicBezTo>
                  <a:cubicBezTo>
                    <a:pt x="50232" y="0"/>
                    <a:pt x="50232" y="0"/>
                    <a:pt x="50232" y="0"/>
                  </a:cubicBezTo>
                  <a:cubicBezTo>
                    <a:pt x="0" y="0"/>
                    <a:pt x="0" y="0"/>
                    <a:pt x="0" y="0"/>
                  </a:cubicBezTo>
                  <a:cubicBezTo>
                    <a:pt x="0" y="20689"/>
                    <a:pt x="0" y="20689"/>
                    <a:pt x="0" y="20689"/>
                  </a:cubicBezTo>
                  <a:cubicBezTo>
                    <a:pt x="41860" y="20689"/>
                    <a:pt x="41860" y="20689"/>
                    <a:pt x="41860" y="20689"/>
                  </a:cubicBezTo>
                  <a:cubicBezTo>
                    <a:pt x="41860" y="49655"/>
                    <a:pt x="41860" y="49655"/>
                    <a:pt x="41860" y="49655"/>
                  </a:cubicBezTo>
                  <a:cubicBezTo>
                    <a:pt x="0" y="49655"/>
                    <a:pt x="0" y="49655"/>
                    <a:pt x="0" y="49655"/>
                  </a:cubicBezTo>
                  <a:cubicBezTo>
                    <a:pt x="0" y="70344"/>
                    <a:pt x="0" y="70344"/>
                    <a:pt x="0" y="70344"/>
                  </a:cubicBezTo>
                  <a:cubicBezTo>
                    <a:pt x="41860" y="70344"/>
                    <a:pt x="41860" y="70344"/>
                    <a:pt x="41860" y="70344"/>
                  </a:cubicBezTo>
                  <a:cubicBezTo>
                    <a:pt x="41860" y="99310"/>
                    <a:pt x="41860" y="99310"/>
                    <a:pt x="41860" y="99310"/>
                  </a:cubicBezTo>
                  <a:cubicBezTo>
                    <a:pt x="0" y="99310"/>
                    <a:pt x="0" y="99310"/>
                    <a:pt x="0" y="99310"/>
                  </a:cubicBezTo>
                  <a:cubicBezTo>
                    <a:pt x="0" y="120000"/>
                    <a:pt x="0" y="120000"/>
                    <a:pt x="0" y="120000"/>
                  </a:cubicBezTo>
                  <a:cubicBezTo>
                    <a:pt x="50232" y="120000"/>
                    <a:pt x="50232" y="120000"/>
                    <a:pt x="50232" y="120000"/>
                  </a:cubicBezTo>
                  <a:cubicBezTo>
                    <a:pt x="94883" y="120000"/>
                    <a:pt x="94883" y="120000"/>
                    <a:pt x="94883" y="120000"/>
                  </a:cubicBezTo>
                  <a:cubicBezTo>
                    <a:pt x="94883" y="120000"/>
                    <a:pt x="94883" y="120000"/>
                    <a:pt x="94883" y="120000"/>
                  </a:cubicBezTo>
                  <a:cubicBezTo>
                    <a:pt x="100465" y="120000"/>
                    <a:pt x="108837" y="115862"/>
                    <a:pt x="114418" y="107586"/>
                  </a:cubicBezTo>
                  <a:cubicBezTo>
                    <a:pt x="117209" y="99310"/>
                    <a:pt x="120000" y="86896"/>
                    <a:pt x="120000" y="78620"/>
                  </a:cubicBezTo>
                  <a:lnTo>
                    <a:pt x="120000" y="41379"/>
                  </a:lnTo>
                  <a:close/>
                  <a:moveTo>
                    <a:pt x="64186" y="99310"/>
                  </a:moveTo>
                  <a:cubicBezTo>
                    <a:pt x="55813" y="99310"/>
                    <a:pt x="55813" y="99310"/>
                    <a:pt x="55813" y="99310"/>
                  </a:cubicBezTo>
                  <a:cubicBezTo>
                    <a:pt x="55813" y="20689"/>
                    <a:pt x="55813" y="20689"/>
                    <a:pt x="55813" y="20689"/>
                  </a:cubicBezTo>
                  <a:cubicBezTo>
                    <a:pt x="64186" y="20689"/>
                    <a:pt x="64186" y="20689"/>
                    <a:pt x="64186" y="20689"/>
                  </a:cubicBezTo>
                  <a:lnTo>
                    <a:pt x="64186" y="99310"/>
                  </a:lnTo>
                  <a:close/>
                  <a:moveTo>
                    <a:pt x="103255" y="91034"/>
                  </a:moveTo>
                  <a:cubicBezTo>
                    <a:pt x="100465" y="95172"/>
                    <a:pt x="97674" y="99310"/>
                    <a:pt x="94883" y="99310"/>
                  </a:cubicBezTo>
                  <a:cubicBezTo>
                    <a:pt x="94883" y="99310"/>
                    <a:pt x="94883" y="99310"/>
                    <a:pt x="94883" y="99310"/>
                  </a:cubicBezTo>
                  <a:cubicBezTo>
                    <a:pt x="78139" y="99310"/>
                    <a:pt x="78139" y="99310"/>
                    <a:pt x="78139" y="99310"/>
                  </a:cubicBezTo>
                  <a:cubicBezTo>
                    <a:pt x="78139" y="20689"/>
                    <a:pt x="78139" y="20689"/>
                    <a:pt x="78139" y="20689"/>
                  </a:cubicBezTo>
                  <a:cubicBezTo>
                    <a:pt x="94883" y="20689"/>
                    <a:pt x="94883" y="20689"/>
                    <a:pt x="94883" y="20689"/>
                  </a:cubicBezTo>
                  <a:cubicBezTo>
                    <a:pt x="100465" y="20689"/>
                    <a:pt x="106046" y="33103"/>
                    <a:pt x="106046" y="41379"/>
                  </a:cubicBezTo>
                  <a:cubicBezTo>
                    <a:pt x="106046" y="78620"/>
                    <a:pt x="106046" y="78620"/>
                    <a:pt x="106046" y="78620"/>
                  </a:cubicBezTo>
                  <a:cubicBezTo>
                    <a:pt x="106046" y="82758"/>
                    <a:pt x="106046" y="86896"/>
                    <a:pt x="103255" y="9103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5" name="Google Shape;365;p18"/>
            <p:cNvSpPr/>
            <p:nvPr/>
          </p:nvSpPr>
          <p:spPr>
            <a:xfrm>
              <a:off x="4395788" y="4338638"/>
              <a:ext cx="347700" cy="155700"/>
            </a:xfrm>
            <a:custGeom>
              <a:avLst/>
              <a:gdLst/>
              <a:ahLst/>
              <a:cxnLst/>
              <a:rect l="l" t="t" r="r" b="b"/>
              <a:pathLst>
                <a:path w="120000" h="120000" extrusionOk="0">
                  <a:moveTo>
                    <a:pt x="42461" y="4137"/>
                  </a:moveTo>
                  <a:cubicBezTo>
                    <a:pt x="1846" y="49655"/>
                    <a:pt x="1846" y="49655"/>
                    <a:pt x="1846" y="49655"/>
                  </a:cubicBezTo>
                  <a:cubicBezTo>
                    <a:pt x="0" y="53793"/>
                    <a:pt x="0" y="57931"/>
                    <a:pt x="0" y="62068"/>
                  </a:cubicBezTo>
                  <a:cubicBezTo>
                    <a:pt x="0" y="62068"/>
                    <a:pt x="0" y="66206"/>
                    <a:pt x="1846" y="70344"/>
                  </a:cubicBezTo>
                  <a:cubicBezTo>
                    <a:pt x="42461" y="115862"/>
                    <a:pt x="42461" y="115862"/>
                    <a:pt x="42461" y="115862"/>
                  </a:cubicBezTo>
                  <a:cubicBezTo>
                    <a:pt x="42461" y="120000"/>
                    <a:pt x="44307" y="120000"/>
                    <a:pt x="44307" y="120000"/>
                  </a:cubicBezTo>
                  <a:cubicBezTo>
                    <a:pt x="120000" y="120000"/>
                    <a:pt x="120000" y="120000"/>
                    <a:pt x="120000" y="120000"/>
                  </a:cubicBezTo>
                  <a:cubicBezTo>
                    <a:pt x="120000" y="99310"/>
                    <a:pt x="120000" y="99310"/>
                    <a:pt x="120000" y="99310"/>
                  </a:cubicBezTo>
                  <a:cubicBezTo>
                    <a:pt x="49846" y="99310"/>
                    <a:pt x="49846" y="99310"/>
                    <a:pt x="49846" y="99310"/>
                  </a:cubicBezTo>
                  <a:cubicBezTo>
                    <a:pt x="49846" y="91034"/>
                    <a:pt x="49846" y="91034"/>
                    <a:pt x="49846" y="91034"/>
                  </a:cubicBezTo>
                  <a:cubicBezTo>
                    <a:pt x="59076" y="70344"/>
                    <a:pt x="59076" y="70344"/>
                    <a:pt x="59076" y="70344"/>
                  </a:cubicBezTo>
                  <a:cubicBezTo>
                    <a:pt x="120000" y="70344"/>
                    <a:pt x="120000" y="70344"/>
                    <a:pt x="120000" y="70344"/>
                  </a:cubicBezTo>
                  <a:cubicBezTo>
                    <a:pt x="120000" y="49655"/>
                    <a:pt x="120000" y="49655"/>
                    <a:pt x="120000" y="49655"/>
                  </a:cubicBezTo>
                  <a:cubicBezTo>
                    <a:pt x="59076" y="49655"/>
                    <a:pt x="59076" y="49655"/>
                    <a:pt x="59076" y="49655"/>
                  </a:cubicBezTo>
                  <a:cubicBezTo>
                    <a:pt x="49846" y="28965"/>
                    <a:pt x="49846" y="28965"/>
                    <a:pt x="49846" y="28965"/>
                  </a:cubicBezTo>
                  <a:cubicBezTo>
                    <a:pt x="49846" y="20689"/>
                    <a:pt x="49846" y="20689"/>
                    <a:pt x="49846" y="20689"/>
                  </a:cubicBezTo>
                  <a:cubicBezTo>
                    <a:pt x="120000" y="20689"/>
                    <a:pt x="120000" y="20689"/>
                    <a:pt x="120000" y="20689"/>
                  </a:cubicBezTo>
                  <a:cubicBezTo>
                    <a:pt x="120000" y="0"/>
                    <a:pt x="120000" y="0"/>
                    <a:pt x="120000" y="0"/>
                  </a:cubicBezTo>
                  <a:cubicBezTo>
                    <a:pt x="44307" y="0"/>
                    <a:pt x="44307" y="0"/>
                    <a:pt x="44307" y="0"/>
                  </a:cubicBezTo>
                  <a:cubicBezTo>
                    <a:pt x="44307" y="0"/>
                    <a:pt x="42461" y="0"/>
                    <a:pt x="42461" y="4137"/>
                  </a:cubicBezTo>
                  <a:close/>
                  <a:moveTo>
                    <a:pt x="18461" y="66206"/>
                  </a:moveTo>
                  <a:cubicBezTo>
                    <a:pt x="14769" y="62068"/>
                    <a:pt x="14769" y="62068"/>
                    <a:pt x="14769" y="62068"/>
                  </a:cubicBezTo>
                  <a:cubicBezTo>
                    <a:pt x="18461" y="53793"/>
                    <a:pt x="18461" y="53793"/>
                    <a:pt x="18461" y="53793"/>
                  </a:cubicBezTo>
                  <a:lnTo>
                    <a:pt x="18461" y="66206"/>
                  </a:lnTo>
                  <a:close/>
                  <a:moveTo>
                    <a:pt x="49846" y="62068"/>
                  </a:moveTo>
                  <a:cubicBezTo>
                    <a:pt x="40615" y="78620"/>
                    <a:pt x="40615" y="78620"/>
                    <a:pt x="40615" y="78620"/>
                  </a:cubicBezTo>
                  <a:cubicBezTo>
                    <a:pt x="40615" y="82758"/>
                    <a:pt x="40615" y="82758"/>
                    <a:pt x="40615" y="86896"/>
                  </a:cubicBezTo>
                  <a:cubicBezTo>
                    <a:pt x="40615" y="91034"/>
                    <a:pt x="40615" y="91034"/>
                    <a:pt x="40615" y="91034"/>
                  </a:cubicBezTo>
                  <a:cubicBezTo>
                    <a:pt x="27692" y="74482"/>
                    <a:pt x="27692" y="74482"/>
                    <a:pt x="27692" y="74482"/>
                  </a:cubicBezTo>
                  <a:cubicBezTo>
                    <a:pt x="27692" y="45517"/>
                    <a:pt x="27692" y="45517"/>
                    <a:pt x="27692" y="45517"/>
                  </a:cubicBezTo>
                  <a:cubicBezTo>
                    <a:pt x="40615" y="28965"/>
                    <a:pt x="40615" y="28965"/>
                    <a:pt x="40615" y="28965"/>
                  </a:cubicBezTo>
                  <a:cubicBezTo>
                    <a:pt x="40615" y="33103"/>
                    <a:pt x="40615" y="33103"/>
                    <a:pt x="40615" y="33103"/>
                  </a:cubicBezTo>
                  <a:cubicBezTo>
                    <a:pt x="40615" y="37241"/>
                    <a:pt x="40615" y="37241"/>
                    <a:pt x="40615" y="41379"/>
                  </a:cubicBezTo>
                  <a:lnTo>
                    <a:pt x="49846" y="6206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6" name="Google Shape;366;p18"/>
            <p:cNvSpPr/>
            <p:nvPr/>
          </p:nvSpPr>
          <p:spPr>
            <a:xfrm>
              <a:off x="3305175" y="4622800"/>
              <a:ext cx="1106400" cy="831900"/>
            </a:xfrm>
            <a:custGeom>
              <a:avLst/>
              <a:gdLst/>
              <a:ahLst/>
              <a:cxnLst/>
              <a:rect l="l" t="t" r="r" b="b"/>
              <a:pathLst>
                <a:path w="120000" h="120000" extrusionOk="0">
                  <a:moveTo>
                    <a:pt x="120000" y="14709"/>
                  </a:moveTo>
                  <a:cubicBezTo>
                    <a:pt x="120000" y="6193"/>
                    <a:pt x="115362" y="0"/>
                    <a:pt x="108985" y="0"/>
                  </a:cubicBezTo>
                  <a:cubicBezTo>
                    <a:pt x="11594" y="0"/>
                    <a:pt x="11594" y="0"/>
                    <a:pt x="11594" y="0"/>
                  </a:cubicBezTo>
                  <a:cubicBezTo>
                    <a:pt x="5217" y="0"/>
                    <a:pt x="0" y="6193"/>
                    <a:pt x="0" y="14709"/>
                  </a:cubicBezTo>
                  <a:cubicBezTo>
                    <a:pt x="0" y="100645"/>
                    <a:pt x="0" y="100645"/>
                    <a:pt x="0" y="100645"/>
                  </a:cubicBezTo>
                  <a:cubicBezTo>
                    <a:pt x="0" y="102193"/>
                    <a:pt x="579" y="102967"/>
                    <a:pt x="1739" y="102967"/>
                  </a:cubicBezTo>
                  <a:cubicBezTo>
                    <a:pt x="9855" y="102967"/>
                    <a:pt x="9855" y="102967"/>
                    <a:pt x="9855" y="102967"/>
                  </a:cubicBezTo>
                  <a:cubicBezTo>
                    <a:pt x="9855" y="117677"/>
                    <a:pt x="9855" y="117677"/>
                    <a:pt x="9855" y="117677"/>
                  </a:cubicBezTo>
                  <a:cubicBezTo>
                    <a:pt x="9855" y="119225"/>
                    <a:pt x="10434" y="120000"/>
                    <a:pt x="11594" y="120000"/>
                  </a:cubicBezTo>
                  <a:cubicBezTo>
                    <a:pt x="108985" y="120000"/>
                    <a:pt x="108985" y="120000"/>
                    <a:pt x="108985" y="120000"/>
                  </a:cubicBezTo>
                  <a:cubicBezTo>
                    <a:pt x="109565" y="120000"/>
                    <a:pt x="110144" y="119225"/>
                    <a:pt x="110144" y="117677"/>
                  </a:cubicBezTo>
                  <a:cubicBezTo>
                    <a:pt x="110144" y="29419"/>
                    <a:pt x="110144" y="29419"/>
                    <a:pt x="110144" y="29419"/>
                  </a:cubicBezTo>
                  <a:cubicBezTo>
                    <a:pt x="115942" y="28645"/>
                    <a:pt x="120000" y="22451"/>
                    <a:pt x="120000" y="14709"/>
                  </a:cubicBezTo>
                  <a:close/>
                  <a:moveTo>
                    <a:pt x="2898" y="99096"/>
                  </a:moveTo>
                  <a:cubicBezTo>
                    <a:pt x="2898" y="14709"/>
                    <a:pt x="2898" y="14709"/>
                    <a:pt x="2898" y="14709"/>
                  </a:cubicBezTo>
                  <a:cubicBezTo>
                    <a:pt x="2898" y="8516"/>
                    <a:pt x="6956" y="3870"/>
                    <a:pt x="11594" y="3870"/>
                  </a:cubicBezTo>
                  <a:cubicBezTo>
                    <a:pt x="16231" y="3870"/>
                    <a:pt x="19710" y="8516"/>
                    <a:pt x="19710" y="14709"/>
                  </a:cubicBezTo>
                  <a:cubicBezTo>
                    <a:pt x="19710" y="15483"/>
                    <a:pt x="19710" y="16258"/>
                    <a:pt x="19710" y="17032"/>
                  </a:cubicBezTo>
                  <a:cubicBezTo>
                    <a:pt x="11594" y="17032"/>
                    <a:pt x="11594" y="17032"/>
                    <a:pt x="11594" y="17032"/>
                  </a:cubicBezTo>
                  <a:cubicBezTo>
                    <a:pt x="10434" y="17032"/>
                    <a:pt x="9855" y="17806"/>
                    <a:pt x="9855" y="19354"/>
                  </a:cubicBezTo>
                  <a:cubicBezTo>
                    <a:pt x="9855" y="99096"/>
                    <a:pt x="9855" y="99096"/>
                    <a:pt x="9855" y="99096"/>
                  </a:cubicBezTo>
                  <a:lnTo>
                    <a:pt x="2898" y="99096"/>
                  </a:lnTo>
                  <a:close/>
                  <a:moveTo>
                    <a:pt x="12753" y="25548"/>
                  </a:moveTo>
                  <a:cubicBezTo>
                    <a:pt x="12753" y="20903"/>
                    <a:pt x="12753" y="20903"/>
                    <a:pt x="12753" y="20903"/>
                  </a:cubicBezTo>
                  <a:cubicBezTo>
                    <a:pt x="17971" y="20903"/>
                    <a:pt x="17971" y="20903"/>
                    <a:pt x="17971" y="20903"/>
                  </a:cubicBezTo>
                  <a:cubicBezTo>
                    <a:pt x="16811" y="23225"/>
                    <a:pt x="15072" y="25548"/>
                    <a:pt x="12753" y="25548"/>
                  </a:cubicBezTo>
                  <a:close/>
                  <a:moveTo>
                    <a:pt x="107246" y="116129"/>
                  </a:moveTo>
                  <a:cubicBezTo>
                    <a:pt x="12753" y="116129"/>
                    <a:pt x="12753" y="116129"/>
                    <a:pt x="12753" y="116129"/>
                  </a:cubicBezTo>
                  <a:cubicBezTo>
                    <a:pt x="12753" y="30193"/>
                    <a:pt x="12753" y="30193"/>
                    <a:pt x="12753" y="30193"/>
                  </a:cubicBezTo>
                  <a:cubicBezTo>
                    <a:pt x="107246" y="30193"/>
                    <a:pt x="107246" y="30193"/>
                    <a:pt x="107246" y="30193"/>
                  </a:cubicBezTo>
                  <a:lnTo>
                    <a:pt x="107246" y="116129"/>
                  </a:lnTo>
                  <a:close/>
                  <a:moveTo>
                    <a:pt x="108985" y="25548"/>
                  </a:moveTo>
                  <a:cubicBezTo>
                    <a:pt x="108985" y="26322"/>
                    <a:pt x="108985" y="26322"/>
                    <a:pt x="108985" y="26322"/>
                  </a:cubicBezTo>
                  <a:cubicBezTo>
                    <a:pt x="108985" y="26322"/>
                    <a:pt x="108985" y="26322"/>
                    <a:pt x="108985" y="26322"/>
                  </a:cubicBezTo>
                  <a:cubicBezTo>
                    <a:pt x="19130" y="26322"/>
                    <a:pt x="19130" y="26322"/>
                    <a:pt x="19130" y="26322"/>
                  </a:cubicBezTo>
                  <a:cubicBezTo>
                    <a:pt x="21449" y="23225"/>
                    <a:pt x="22608" y="19354"/>
                    <a:pt x="22608" y="14709"/>
                  </a:cubicBezTo>
                  <a:cubicBezTo>
                    <a:pt x="22608" y="10064"/>
                    <a:pt x="21449" y="6193"/>
                    <a:pt x="19130" y="3870"/>
                  </a:cubicBezTo>
                  <a:cubicBezTo>
                    <a:pt x="108985" y="3870"/>
                    <a:pt x="108985" y="3870"/>
                    <a:pt x="108985" y="3870"/>
                  </a:cubicBezTo>
                  <a:cubicBezTo>
                    <a:pt x="113623" y="3870"/>
                    <a:pt x="117101" y="8516"/>
                    <a:pt x="117101" y="14709"/>
                  </a:cubicBezTo>
                  <a:cubicBezTo>
                    <a:pt x="117101" y="20903"/>
                    <a:pt x="113623" y="25548"/>
                    <a:pt x="108985" y="25548"/>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7" name="Google Shape;367;p18"/>
            <p:cNvSpPr/>
            <p:nvPr/>
          </p:nvSpPr>
          <p:spPr>
            <a:xfrm>
              <a:off x="3517900" y="4938713"/>
              <a:ext cx="381000" cy="381000"/>
            </a:xfrm>
            <a:custGeom>
              <a:avLst/>
              <a:gdLst/>
              <a:ahLst/>
              <a:cxnLst/>
              <a:rect l="l" t="t" r="r" b="b"/>
              <a:pathLst>
                <a:path w="120000" h="120000" extrusionOk="0">
                  <a:moveTo>
                    <a:pt x="59154" y="120000"/>
                  </a:moveTo>
                  <a:cubicBezTo>
                    <a:pt x="92957" y="120000"/>
                    <a:pt x="120000" y="92957"/>
                    <a:pt x="120000" y="60845"/>
                  </a:cubicBezTo>
                  <a:cubicBezTo>
                    <a:pt x="120000" y="27042"/>
                    <a:pt x="92957" y="0"/>
                    <a:pt x="59154" y="0"/>
                  </a:cubicBezTo>
                  <a:cubicBezTo>
                    <a:pt x="27042" y="0"/>
                    <a:pt x="0" y="27042"/>
                    <a:pt x="0" y="60845"/>
                  </a:cubicBezTo>
                  <a:cubicBezTo>
                    <a:pt x="0" y="92957"/>
                    <a:pt x="27042" y="120000"/>
                    <a:pt x="59154" y="120000"/>
                  </a:cubicBezTo>
                  <a:close/>
                  <a:moveTo>
                    <a:pt x="96338" y="23661"/>
                  </a:moveTo>
                  <a:cubicBezTo>
                    <a:pt x="94647" y="27042"/>
                    <a:pt x="92957" y="33802"/>
                    <a:pt x="87887" y="35492"/>
                  </a:cubicBezTo>
                  <a:cubicBezTo>
                    <a:pt x="81126" y="35492"/>
                    <a:pt x="74366" y="37183"/>
                    <a:pt x="70985" y="40563"/>
                  </a:cubicBezTo>
                  <a:cubicBezTo>
                    <a:pt x="70985" y="38873"/>
                    <a:pt x="70985" y="38873"/>
                    <a:pt x="70985" y="38873"/>
                  </a:cubicBezTo>
                  <a:cubicBezTo>
                    <a:pt x="72676" y="23661"/>
                    <a:pt x="69295" y="20281"/>
                    <a:pt x="69295" y="20281"/>
                  </a:cubicBezTo>
                  <a:cubicBezTo>
                    <a:pt x="65915" y="18591"/>
                    <a:pt x="64225" y="18591"/>
                    <a:pt x="62535" y="20281"/>
                  </a:cubicBezTo>
                  <a:cubicBezTo>
                    <a:pt x="60845" y="20281"/>
                    <a:pt x="60845" y="20281"/>
                    <a:pt x="59154" y="20281"/>
                  </a:cubicBezTo>
                  <a:cubicBezTo>
                    <a:pt x="59154" y="20281"/>
                    <a:pt x="59154" y="18591"/>
                    <a:pt x="59154" y="18591"/>
                  </a:cubicBezTo>
                  <a:cubicBezTo>
                    <a:pt x="59154" y="16901"/>
                    <a:pt x="67605" y="13521"/>
                    <a:pt x="76056" y="11830"/>
                  </a:cubicBezTo>
                  <a:cubicBezTo>
                    <a:pt x="82816" y="13521"/>
                    <a:pt x="89577" y="18591"/>
                    <a:pt x="96338" y="23661"/>
                  </a:cubicBezTo>
                  <a:close/>
                  <a:moveTo>
                    <a:pt x="72676" y="79436"/>
                  </a:moveTo>
                  <a:cubicBezTo>
                    <a:pt x="69295" y="82816"/>
                    <a:pt x="67605" y="82816"/>
                    <a:pt x="67605" y="82816"/>
                  </a:cubicBezTo>
                  <a:cubicBezTo>
                    <a:pt x="65915" y="82816"/>
                    <a:pt x="64225" y="84507"/>
                    <a:pt x="64225" y="86197"/>
                  </a:cubicBezTo>
                  <a:cubicBezTo>
                    <a:pt x="64225" y="89577"/>
                    <a:pt x="64225" y="94647"/>
                    <a:pt x="55774" y="94647"/>
                  </a:cubicBezTo>
                  <a:cubicBezTo>
                    <a:pt x="54084" y="92957"/>
                    <a:pt x="52394" y="87887"/>
                    <a:pt x="52394" y="87887"/>
                  </a:cubicBezTo>
                  <a:cubicBezTo>
                    <a:pt x="52394" y="86197"/>
                    <a:pt x="52394" y="86197"/>
                    <a:pt x="52394" y="84507"/>
                  </a:cubicBezTo>
                  <a:cubicBezTo>
                    <a:pt x="52394" y="84507"/>
                    <a:pt x="54084" y="81126"/>
                    <a:pt x="54084" y="79436"/>
                  </a:cubicBezTo>
                  <a:cubicBezTo>
                    <a:pt x="54084" y="76056"/>
                    <a:pt x="52394" y="72676"/>
                    <a:pt x="49014" y="70985"/>
                  </a:cubicBezTo>
                  <a:cubicBezTo>
                    <a:pt x="49014" y="67605"/>
                    <a:pt x="47323" y="64225"/>
                    <a:pt x="45633" y="62535"/>
                  </a:cubicBezTo>
                  <a:cubicBezTo>
                    <a:pt x="42253" y="60845"/>
                    <a:pt x="37183" y="60845"/>
                    <a:pt x="33802" y="60845"/>
                  </a:cubicBezTo>
                  <a:cubicBezTo>
                    <a:pt x="32112" y="60845"/>
                    <a:pt x="32112" y="60845"/>
                    <a:pt x="30422" y="60845"/>
                  </a:cubicBezTo>
                  <a:cubicBezTo>
                    <a:pt x="27042" y="60845"/>
                    <a:pt x="27042" y="55774"/>
                    <a:pt x="27042" y="55774"/>
                  </a:cubicBezTo>
                  <a:cubicBezTo>
                    <a:pt x="27042" y="55774"/>
                    <a:pt x="27042" y="42253"/>
                    <a:pt x="35492" y="40563"/>
                  </a:cubicBezTo>
                  <a:cubicBezTo>
                    <a:pt x="40563" y="38873"/>
                    <a:pt x="42253" y="38873"/>
                    <a:pt x="43943" y="40563"/>
                  </a:cubicBezTo>
                  <a:cubicBezTo>
                    <a:pt x="43943" y="40563"/>
                    <a:pt x="43943" y="40563"/>
                    <a:pt x="43943" y="42253"/>
                  </a:cubicBezTo>
                  <a:cubicBezTo>
                    <a:pt x="49014" y="47323"/>
                    <a:pt x="57464" y="45633"/>
                    <a:pt x="62535" y="43943"/>
                  </a:cubicBezTo>
                  <a:cubicBezTo>
                    <a:pt x="64225" y="43943"/>
                    <a:pt x="65915" y="42253"/>
                    <a:pt x="67605" y="42253"/>
                  </a:cubicBezTo>
                  <a:cubicBezTo>
                    <a:pt x="67605" y="42253"/>
                    <a:pt x="67605" y="42253"/>
                    <a:pt x="67605" y="42253"/>
                  </a:cubicBezTo>
                  <a:cubicBezTo>
                    <a:pt x="67605" y="43943"/>
                    <a:pt x="65915" y="45633"/>
                    <a:pt x="67605" y="47323"/>
                  </a:cubicBezTo>
                  <a:cubicBezTo>
                    <a:pt x="67605" y="49014"/>
                    <a:pt x="69295" y="49014"/>
                    <a:pt x="69295" y="49014"/>
                  </a:cubicBezTo>
                  <a:cubicBezTo>
                    <a:pt x="70985" y="50704"/>
                    <a:pt x="70985" y="54084"/>
                    <a:pt x="72676" y="55774"/>
                  </a:cubicBezTo>
                  <a:cubicBezTo>
                    <a:pt x="72676" y="57464"/>
                    <a:pt x="72676" y="57464"/>
                    <a:pt x="72676" y="59154"/>
                  </a:cubicBezTo>
                  <a:cubicBezTo>
                    <a:pt x="76056" y="60845"/>
                    <a:pt x="77746" y="60845"/>
                    <a:pt x="79436" y="60845"/>
                  </a:cubicBezTo>
                  <a:cubicBezTo>
                    <a:pt x="79436" y="62535"/>
                    <a:pt x="77746" y="64225"/>
                    <a:pt x="74366" y="67605"/>
                  </a:cubicBezTo>
                  <a:cubicBezTo>
                    <a:pt x="70985" y="70985"/>
                    <a:pt x="69295" y="72676"/>
                    <a:pt x="69295" y="74366"/>
                  </a:cubicBezTo>
                  <a:cubicBezTo>
                    <a:pt x="69295" y="77746"/>
                    <a:pt x="70985" y="79436"/>
                    <a:pt x="72676" y="79436"/>
                  </a:cubicBezTo>
                  <a:close/>
                  <a:moveTo>
                    <a:pt x="57464" y="8450"/>
                  </a:moveTo>
                  <a:cubicBezTo>
                    <a:pt x="52394" y="11830"/>
                    <a:pt x="49014" y="15211"/>
                    <a:pt x="50704" y="18591"/>
                  </a:cubicBezTo>
                  <a:cubicBezTo>
                    <a:pt x="50704" y="23661"/>
                    <a:pt x="52394" y="27042"/>
                    <a:pt x="55774" y="28732"/>
                  </a:cubicBezTo>
                  <a:cubicBezTo>
                    <a:pt x="57464" y="28732"/>
                    <a:pt x="60845" y="28732"/>
                    <a:pt x="62535" y="28732"/>
                  </a:cubicBezTo>
                  <a:cubicBezTo>
                    <a:pt x="62535" y="30422"/>
                    <a:pt x="62535" y="32112"/>
                    <a:pt x="62535" y="33802"/>
                  </a:cubicBezTo>
                  <a:cubicBezTo>
                    <a:pt x="62535" y="33802"/>
                    <a:pt x="60845" y="35492"/>
                    <a:pt x="60845" y="35492"/>
                  </a:cubicBezTo>
                  <a:cubicBezTo>
                    <a:pt x="57464" y="35492"/>
                    <a:pt x="52394" y="37183"/>
                    <a:pt x="50704" y="35492"/>
                  </a:cubicBezTo>
                  <a:cubicBezTo>
                    <a:pt x="50704" y="35492"/>
                    <a:pt x="50704" y="33802"/>
                    <a:pt x="49014" y="33802"/>
                  </a:cubicBezTo>
                  <a:cubicBezTo>
                    <a:pt x="45633" y="30422"/>
                    <a:pt x="40563" y="30422"/>
                    <a:pt x="33802" y="32112"/>
                  </a:cubicBezTo>
                  <a:cubicBezTo>
                    <a:pt x="18591" y="35492"/>
                    <a:pt x="18591" y="54084"/>
                    <a:pt x="18591" y="55774"/>
                  </a:cubicBezTo>
                  <a:cubicBezTo>
                    <a:pt x="18591" y="62535"/>
                    <a:pt x="21971" y="69295"/>
                    <a:pt x="30422" y="69295"/>
                  </a:cubicBezTo>
                  <a:cubicBezTo>
                    <a:pt x="32112" y="69295"/>
                    <a:pt x="32112" y="69295"/>
                    <a:pt x="33802" y="69295"/>
                  </a:cubicBezTo>
                  <a:cubicBezTo>
                    <a:pt x="35492" y="69295"/>
                    <a:pt x="38873" y="69295"/>
                    <a:pt x="40563" y="69295"/>
                  </a:cubicBezTo>
                  <a:cubicBezTo>
                    <a:pt x="40563" y="69295"/>
                    <a:pt x="40563" y="69295"/>
                    <a:pt x="40563" y="72676"/>
                  </a:cubicBezTo>
                  <a:cubicBezTo>
                    <a:pt x="40563" y="74366"/>
                    <a:pt x="40563" y="74366"/>
                    <a:pt x="42253" y="76056"/>
                  </a:cubicBezTo>
                  <a:cubicBezTo>
                    <a:pt x="43943" y="77746"/>
                    <a:pt x="45633" y="79436"/>
                    <a:pt x="45633" y="79436"/>
                  </a:cubicBezTo>
                  <a:cubicBezTo>
                    <a:pt x="45633" y="81126"/>
                    <a:pt x="45633" y="81126"/>
                    <a:pt x="43943" y="81126"/>
                  </a:cubicBezTo>
                  <a:cubicBezTo>
                    <a:pt x="43943" y="82816"/>
                    <a:pt x="42253" y="84507"/>
                    <a:pt x="42253" y="86197"/>
                  </a:cubicBezTo>
                  <a:cubicBezTo>
                    <a:pt x="42253" y="89577"/>
                    <a:pt x="49014" y="103098"/>
                    <a:pt x="54084" y="103098"/>
                  </a:cubicBezTo>
                  <a:cubicBezTo>
                    <a:pt x="65915" y="103098"/>
                    <a:pt x="72676" y="98028"/>
                    <a:pt x="72676" y="89577"/>
                  </a:cubicBezTo>
                  <a:cubicBezTo>
                    <a:pt x="74366" y="89577"/>
                    <a:pt x="77746" y="87887"/>
                    <a:pt x="79436" y="84507"/>
                  </a:cubicBezTo>
                  <a:cubicBezTo>
                    <a:pt x="81126" y="82816"/>
                    <a:pt x="82816" y="81126"/>
                    <a:pt x="82816" y="79436"/>
                  </a:cubicBezTo>
                  <a:cubicBezTo>
                    <a:pt x="81126" y="77746"/>
                    <a:pt x="81126" y="76056"/>
                    <a:pt x="79436" y="74366"/>
                  </a:cubicBezTo>
                  <a:cubicBezTo>
                    <a:pt x="79436" y="74366"/>
                    <a:pt x="79436" y="74366"/>
                    <a:pt x="81126" y="74366"/>
                  </a:cubicBezTo>
                  <a:cubicBezTo>
                    <a:pt x="84507" y="69295"/>
                    <a:pt x="94647" y="59154"/>
                    <a:pt x="86197" y="52394"/>
                  </a:cubicBezTo>
                  <a:cubicBezTo>
                    <a:pt x="86197" y="50704"/>
                    <a:pt x="82816" y="50704"/>
                    <a:pt x="81126" y="50704"/>
                  </a:cubicBezTo>
                  <a:cubicBezTo>
                    <a:pt x="81126" y="52394"/>
                    <a:pt x="81126" y="52394"/>
                    <a:pt x="79436" y="52394"/>
                  </a:cubicBezTo>
                  <a:cubicBezTo>
                    <a:pt x="79436" y="49014"/>
                    <a:pt x="79436" y="47323"/>
                    <a:pt x="77746" y="45633"/>
                  </a:cubicBezTo>
                  <a:cubicBezTo>
                    <a:pt x="81126" y="45633"/>
                    <a:pt x="84507" y="43943"/>
                    <a:pt x="87887" y="45633"/>
                  </a:cubicBezTo>
                  <a:cubicBezTo>
                    <a:pt x="87887" y="45633"/>
                    <a:pt x="89577" y="45633"/>
                    <a:pt x="91267" y="43943"/>
                  </a:cubicBezTo>
                  <a:cubicBezTo>
                    <a:pt x="96338" y="42253"/>
                    <a:pt x="99718" y="35492"/>
                    <a:pt x="103098" y="32112"/>
                  </a:cubicBezTo>
                  <a:cubicBezTo>
                    <a:pt x="108169" y="40563"/>
                    <a:pt x="111549" y="49014"/>
                    <a:pt x="111549" y="60845"/>
                  </a:cubicBezTo>
                  <a:cubicBezTo>
                    <a:pt x="111549" y="87887"/>
                    <a:pt x="87887" y="111549"/>
                    <a:pt x="59154" y="111549"/>
                  </a:cubicBezTo>
                  <a:cubicBezTo>
                    <a:pt x="30422" y="111549"/>
                    <a:pt x="8450" y="87887"/>
                    <a:pt x="8450" y="60845"/>
                  </a:cubicBezTo>
                  <a:cubicBezTo>
                    <a:pt x="8450" y="32112"/>
                    <a:pt x="30422" y="10140"/>
                    <a:pt x="57464" y="845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8" name="Google Shape;368;p18"/>
            <p:cNvSpPr/>
            <p:nvPr/>
          </p:nvSpPr>
          <p:spPr>
            <a:xfrm>
              <a:off x="3978275" y="4949825"/>
              <a:ext cx="214200" cy="2700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9" name="Google Shape;369;p18"/>
            <p:cNvSpPr/>
            <p:nvPr/>
          </p:nvSpPr>
          <p:spPr>
            <a:xfrm>
              <a:off x="3978275" y="5041900"/>
              <a:ext cx="214200" cy="2700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0" name="Google Shape;370;p18"/>
            <p:cNvSpPr/>
            <p:nvPr/>
          </p:nvSpPr>
          <p:spPr>
            <a:xfrm>
              <a:off x="3978275" y="5132388"/>
              <a:ext cx="214200" cy="2700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1" name="Google Shape;371;p18"/>
            <p:cNvSpPr/>
            <p:nvPr/>
          </p:nvSpPr>
          <p:spPr>
            <a:xfrm>
              <a:off x="3978275" y="5224463"/>
              <a:ext cx="214200" cy="2550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2" name="Google Shape;372;p18"/>
            <p:cNvSpPr/>
            <p:nvPr/>
          </p:nvSpPr>
          <p:spPr>
            <a:xfrm>
              <a:off x="4630738" y="4144963"/>
              <a:ext cx="593700" cy="1862100"/>
            </a:xfrm>
            <a:custGeom>
              <a:avLst/>
              <a:gdLst/>
              <a:ahLst/>
              <a:cxnLst/>
              <a:rect l="l" t="t" r="r" b="b"/>
              <a:pathLst>
                <a:path w="120000" h="120000" extrusionOk="0">
                  <a:moveTo>
                    <a:pt x="25945" y="43919"/>
                  </a:moveTo>
                  <a:cubicBezTo>
                    <a:pt x="25945" y="56714"/>
                    <a:pt x="25945" y="56714"/>
                    <a:pt x="25945" y="56714"/>
                  </a:cubicBezTo>
                  <a:cubicBezTo>
                    <a:pt x="12972" y="56714"/>
                    <a:pt x="12972" y="56714"/>
                    <a:pt x="12972" y="56714"/>
                  </a:cubicBezTo>
                  <a:cubicBezTo>
                    <a:pt x="11891" y="56714"/>
                    <a:pt x="10810" y="57060"/>
                    <a:pt x="10810" y="57752"/>
                  </a:cubicBezTo>
                  <a:cubicBezTo>
                    <a:pt x="10810" y="120000"/>
                    <a:pt x="10810" y="120000"/>
                    <a:pt x="10810" y="120000"/>
                  </a:cubicBezTo>
                  <a:cubicBezTo>
                    <a:pt x="16216" y="120000"/>
                    <a:pt x="16216" y="120000"/>
                    <a:pt x="16216" y="120000"/>
                  </a:cubicBezTo>
                  <a:cubicBezTo>
                    <a:pt x="16216" y="58443"/>
                    <a:pt x="16216" y="58443"/>
                    <a:pt x="16216" y="58443"/>
                  </a:cubicBezTo>
                  <a:cubicBezTo>
                    <a:pt x="114594" y="58443"/>
                    <a:pt x="114594" y="58443"/>
                    <a:pt x="114594" y="58443"/>
                  </a:cubicBezTo>
                  <a:cubicBezTo>
                    <a:pt x="114594" y="120000"/>
                    <a:pt x="114594" y="120000"/>
                    <a:pt x="114594" y="120000"/>
                  </a:cubicBezTo>
                  <a:cubicBezTo>
                    <a:pt x="120000" y="120000"/>
                    <a:pt x="120000" y="120000"/>
                    <a:pt x="120000" y="120000"/>
                  </a:cubicBezTo>
                  <a:cubicBezTo>
                    <a:pt x="120000" y="57752"/>
                    <a:pt x="120000" y="57752"/>
                    <a:pt x="120000" y="57752"/>
                  </a:cubicBezTo>
                  <a:cubicBezTo>
                    <a:pt x="120000" y="57060"/>
                    <a:pt x="118918" y="56714"/>
                    <a:pt x="117837" y="56714"/>
                  </a:cubicBezTo>
                  <a:cubicBezTo>
                    <a:pt x="104864" y="56714"/>
                    <a:pt x="104864" y="56714"/>
                    <a:pt x="104864" y="56714"/>
                  </a:cubicBezTo>
                  <a:cubicBezTo>
                    <a:pt x="104864" y="43919"/>
                    <a:pt x="104864" y="43919"/>
                    <a:pt x="104864" y="43919"/>
                  </a:cubicBezTo>
                  <a:cubicBezTo>
                    <a:pt x="113513" y="41498"/>
                    <a:pt x="120000" y="37694"/>
                    <a:pt x="120000" y="33544"/>
                  </a:cubicBezTo>
                  <a:cubicBezTo>
                    <a:pt x="120000" y="26282"/>
                    <a:pt x="120000" y="26282"/>
                    <a:pt x="120000" y="26282"/>
                  </a:cubicBezTo>
                  <a:cubicBezTo>
                    <a:pt x="120000" y="20403"/>
                    <a:pt x="120000" y="20403"/>
                    <a:pt x="120000" y="20403"/>
                  </a:cubicBezTo>
                  <a:cubicBezTo>
                    <a:pt x="120000" y="11757"/>
                    <a:pt x="120000" y="11757"/>
                    <a:pt x="120000" y="11757"/>
                  </a:cubicBezTo>
                  <a:cubicBezTo>
                    <a:pt x="120000" y="9337"/>
                    <a:pt x="113513" y="7262"/>
                    <a:pt x="104864" y="7262"/>
                  </a:cubicBezTo>
                  <a:cubicBezTo>
                    <a:pt x="101621" y="7262"/>
                    <a:pt x="99459" y="7608"/>
                    <a:pt x="97297" y="8299"/>
                  </a:cubicBezTo>
                  <a:cubicBezTo>
                    <a:pt x="97297" y="6916"/>
                    <a:pt x="97297" y="6916"/>
                    <a:pt x="97297" y="6916"/>
                  </a:cubicBezTo>
                  <a:cubicBezTo>
                    <a:pt x="97297" y="4495"/>
                    <a:pt x="90810" y="2420"/>
                    <a:pt x="82162" y="2420"/>
                  </a:cubicBezTo>
                  <a:cubicBezTo>
                    <a:pt x="78918" y="2420"/>
                    <a:pt x="75675" y="2766"/>
                    <a:pt x="73513" y="3458"/>
                  </a:cubicBezTo>
                  <a:cubicBezTo>
                    <a:pt x="72432" y="1383"/>
                    <a:pt x="67027" y="0"/>
                    <a:pt x="59459" y="0"/>
                  </a:cubicBezTo>
                  <a:cubicBezTo>
                    <a:pt x="52972" y="0"/>
                    <a:pt x="47567" y="1383"/>
                    <a:pt x="46486" y="3458"/>
                  </a:cubicBezTo>
                  <a:cubicBezTo>
                    <a:pt x="43243" y="2766"/>
                    <a:pt x="40000" y="2420"/>
                    <a:pt x="36756" y="2420"/>
                  </a:cubicBezTo>
                  <a:cubicBezTo>
                    <a:pt x="29189" y="2420"/>
                    <a:pt x="22702" y="4495"/>
                    <a:pt x="22702" y="6916"/>
                  </a:cubicBezTo>
                  <a:cubicBezTo>
                    <a:pt x="22702" y="28703"/>
                    <a:pt x="22702" y="28703"/>
                    <a:pt x="22702" y="28703"/>
                  </a:cubicBezTo>
                  <a:cubicBezTo>
                    <a:pt x="28108" y="28703"/>
                    <a:pt x="28108" y="28703"/>
                    <a:pt x="28108" y="28703"/>
                  </a:cubicBezTo>
                  <a:cubicBezTo>
                    <a:pt x="28108" y="6916"/>
                    <a:pt x="28108" y="6916"/>
                    <a:pt x="28108" y="6916"/>
                  </a:cubicBezTo>
                  <a:cubicBezTo>
                    <a:pt x="28108" y="5533"/>
                    <a:pt x="32432" y="4149"/>
                    <a:pt x="36756" y="4149"/>
                  </a:cubicBezTo>
                  <a:cubicBezTo>
                    <a:pt x="42162" y="4149"/>
                    <a:pt x="45405" y="5533"/>
                    <a:pt x="45405" y="6916"/>
                  </a:cubicBezTo>
                  <a:cubicBezTo>
                    <a:pt x="45405" y="14178"/>
                    <a:pt x="45405" y="14178"/>
                    <a:pt x="45405" y="14178"/>
                  </a:cubicBezTo>
                  <a:cubicBezTo>
                    <a:pt x="45405" y="19020"/>
                    <a:pt x="45405" y="19020"/>
                    <a:pt x="45405" y="19020"/>
                  </a:cubicBezTo>
                  <a:cubicBezTo>
                    <a:pt x="50810" y="19020"/>
                    <a:pt x="50810" y="19020"/>
                    <a:pt x="50810" y="19020"/>
                  </a:cubicBezTo>
                  <a:cubicBezTo>
                    <a:pt x="50810" y="14178"/>
                    <a:pt x="50810" y="14178"/>
                    <a:pt x="50810" y="14178"/>
                  </a:cubicBezTo>
                  <a:cubicBezTo>
                    <a:pt x="50810" y="6916"/>
                    <a:pt x="50810" y="6916"/>
                    <a:pt x="50810" y="6916"/>
                  </a:cubicBezTo>
                  <a:cubicBezTo>
                    <a:pt x="50810" y="4495"/>
                    <a:pt x="50810" y="4495"/>
                    <a:pt x="50810" y="4495"/>
                  </a:cubicBezTo>
                  <a:cubicBezTo>
                    <a:pt x="50810" y="3112"/>
                    <a:pt x="55135" y="1729"/>
                    <a:pt x="59459" y="1729"/>
                  </a:cubicBezTo>
                  <a:cubicBezTo>
                    <a:pt x="64864" y="1729"/>
                    <a:pt x="68108" y="3112"/>
                    <a:pt x="68108" y="4495"/>
                  </a:cubicBezTo>
                  <a:cubicBezTo>
                    <a:pt x="68108" y="6916"/>
                    <a:pt x="68108" y="6916"/>
                    <a:pt x="68108" y="6916"/>
                  </a:cubicBezTo>
                  <a:cubicBezTo>
                    <a:pt x="68108" y="14178"/>
                    <a:pt x="68108" y="14178"/>
                    <a:pt x="68108" y="14178"/>
                  </a:cubicBezTo>
                  <a:cubicBezTo>
                    <a:pt x="68108" y="19020"/>
                    <a:pt x="68108" y="19020"/>
                    <a:pt x="68108" y="19020"/>
                  </a:cubicBezTo>
                  <a:cubicBezTo>
                    <a:pt x="73513" y="19020"/>
                    <a:pt x="73513" y="19020"/>
                    <a:pt x="73513" y="19020"/>
                  </a:cubicBezTo>
                  <a:cubicBezTo>
                    <a:pt x="73513" y="14178"/>
                    <a:pt x="73513" y="14178"/>
                    <a:pt x="73513" y="14178"/>
                  </a:cubicBezTo>
                  <a:cubicBezTo>
                    <a:pt x="73513" y="6916"/>
                    <a:pt x="73513" y="6916"/>
                    <a:pt x="73513" y="6916"/>
                  </a:cubicBezTo>
                  <a:cubicBezTo>
                    <a:pt x="73513" y="5533"/>
                    <a:pt x="77837" y="4149"/>
                    <a:pt x="82162" y="4149"/>
                  </a:cubicBezTo>
                  <a:cubicBezTo>
                    <a:pt x="87567" y="4149"/>
                    <a:pt x="90810" y="5533"/>
                    <a:pt x="90810" y="6916"/>
                  </a:cubicBezTo>
                  <a:cubicBezTo>
                    <a:pt x="90810" y="11757"/>
                    <a:pt x="90810" y="11757"/>
                    <a:pt x="90810" y="11757"/>
                  </a:cubicBezTo>
                  <a:cubicBezTo>
                    <a:pt x="90810" y="19020"/>
                    <a:pt x="90810" y="19020"/>
                    <a:pt x="90810" y="19020"/>
                  </a:cubicBezTo>
                  <a:cubicBezTo>
                    <a:pt x="90810" y="21440"/>
                    <a:pt x="90810" y="21440"/>
                    <a:pt x="90810" y="21440"/>
                  </a:cubicBezTo>
                  <a:cubicBezTo>
                    <a:pt x="97297" y="21440"/>
                    <a:pt x="97297" y="21440"/>
                    <a:pt x="97297" y="21440"/>
                  </a:cubicBezTo>
                  <a:cubicBezTo>
                    <a:pt x="97297" y="19020"/>
                    <a:pt x="97297" y="19020"/>
                    <a:pt x="97297" y="19020"/>
                  </a:cubicBezTo>
                  <a:cubicBezTo>
                    <a:pt x="97297" y="11757"/>
                    <a:pt x="97297" y="11757"/>
                    <a:pt x="97297" y="11757"/>
                  </a:cubicBezTo>
                  <a:cubicBezTo>
                    <a:pt x="97297" y="10374"/>
                    <a:pt x="100540" y="8991"/>
                    <a:pt x="104864" y="8991"/>
                  </a:cubicBezTo>
                  <a:cubicBezTo>
                    <a:pt x="110270" y="8991"/>
                    <a:pt x="113513" y="10374"/>
                    <a:pt x="113513" y="11757"/>
                  </a:cubicBezTo>
                  <a:cubicBezTo>
                    <a:pt x="113513" y="20403"/>
                    <a:pt x="113513" y="20403"/>
                    <a:pt x="113513" y="20403"/>
                  </a:cubicBezTo>
                  <a:cubicBezTo>
                    <a:pt x="113513" y="26282"/>
                    <a:pt x="113513" y="26282"/>
                    <a:pt x="113513" y="26282"/>
                  </a:cubicBezTo>
                  <a:cubicBezTo>
                    <a:pt x="113513" y="33544"/>
                    <a:pt x="113513" y="33544"/>
                    <a:pt x="113513" y="33544"/>
                  </a:cubicBezTo>
                  <a:cubicBezTo>
                    <a:pt x="113513" y="37348"/>
                    <a:pt x="108108" y="40806"/>
                    <a:pt x="98378" y="42881"/>
                  </a:cubicBezTo>
                  <a:cubicBezTo>
                    <a:pt x="98378" y="43919"/>
                    <a:pt x="98378" y="43919"/>
                    <a:pt x="98378" y="43919"/>
                  </a:cubicBezTo>
                  <a:cubicBezTo>
                    <a:pt x="98378" y="44956"/>
                    <a:pt x="98378" y="44956"/>
                    <a:pt x="98378" y="44956"/>
                  </a:cubicBezTo>
                  <a:cubicBezTo>
                    <a:pt x="98378" y="56714"/>
                    <a:pt x="98378" y="56714"/>
                    <a:pt x="98378" y="56714"/>
                  </a:cubicBezTo>
                  <a:cubicBezTo>
                    <a:pt x="32432" y="56714"/>
                    <a:pt x="32432" y="56714"/>
                    <a:pt x="32432" y="56714"/>
                  </a:cubicBezTo>
                  <a:cubicBezTo>
                    <a:pt x="32432" y="44956"/>
                    <a:pt x="32432" y="44956"/>
                    <a:pt x="32432" y="44956"/>
                  </a:cubicBezTo>
                  <a:cubicBezTo>
                    <a:pt x="32432" y="44265"/>
                    <a:pt x="32432" y="44265"/>
                    <a:pt x="32432" y="44265"/>
                  </a:cubicBezTo>
                  <a:cubicBezTo>
                    <a:pt x="32432" y="42881"/>
                    <a:pt x="32432" y="42881"/>
                    <a:pt x="32432" y="42881"/>
                  </a:cubicBezTo>
                  <a:cubicBezTo>
                    <a:pt x="16216" y="39769"/>
                    <a:pt x="5405" y="34582"/>
                    <a:pt x="5405" y="31123"/>
                  </a:cubicBezTo>
                  <a:cubicBezTo>
                    <a:pt x="5405" y="22478"/>
                    <a:pt x="5405" y="22478"/>
                    <a:pt x="5405" y="22478"/>
                  </a:cubicBezTo>
                  <a:cubicBezTo>
                    <a:pt x="0" y="22478"/>
                    <a:pt x="0" y="22478"/>
                    <a:pt x="0" y="22478"/>
                  </a:cubicBezTo>
                  <a:cubicBezTo>
                    <a:pt x="0" y="31123"/>
                    <a:pt x="0" y="31123"/>
                    <a:pt x="0" y="31123"/>
                  </a:cubicBezTo>
                  <a:cubicBezTo>
                    <a:pt x="0" y="34582"/>
                    <a:pt x="10810" y="40461"/>
                    <a:pt x="25945" y="43919"/>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373"/>
        <p:cNvGrpSpPr/>
        <p:nvPr/>
      </p:nvGrpSpPr>
      <p:grpSpPr>
        <a:xfrm>
          <a:off x="0" y="0"/>
          <a:ext cx="0" cy="0"/>
          <a:chOff x="0" y="0"/>
          <a:chExt cx="0" cy="0"/>
        </a:xfrm>
      </p:grpSpPr>
      <p:sp>
        <p:nvSpPr>
          <p:cNvPr id="374" name="Google Shape;374;p19"/>
          <p:cNvSpPr/>
          <p:nvPr/>
        </p:nvSpPr>
        <p:spPr>
          <a:xfrm>
            <a:off x="8808000" y="2208279"/>
            <a:ext cx="336000" cy="7272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9"/>
          <p:cNvSpPr/>
          <p:nvPr/>
        </p:nvSpPr>
        <p:spPr>
          <a:xfrm>
            <a:off x="0" y="0"/>
            <a:ext cx="6096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9"/>
          <p:cNvSpPr txBox="1">
            <a:spLocks noGrp="1"/>
          </p:cNvSpPr>
          <p:nvPr>
            <p:ph type="title"/>
          </p:nvPr>
        </p:nvSpPr>
        <p:spPr>
          <a:xfrm>
            <a:off x="457200" y="586975"/>
            <a:ext cx="5138700" cy="8574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77" name="Google Shape;377;p19"/>
          <p:cNvSpPr txBox="1">
            <a:spLocks noGrp="1"/>
          </p:cNvSpPr>
          <p:nvPr>
            <p:ph type="body" idx="1"/>
          </p:nvPr>
        </p:nvSpPr>
        <p:spPr>
          <a:xfrm>
            <a:off x="457200" y="1661575"/>
            <a:ext cx="1656300" cy="3055200"/>
          </a:xfrm>
          <a:prstGeom prst="rect">
            <a:avLst/>
          </a:prstGeom>
        </p:spPr>
        <p:txBody>
          <a:bodyPr spcFirstLastPara="1" wrap="square" lIns="91425" tIns="91425" rIns="91425" bIns="91425" anchor="t" anchorCtr="0">
            <a:noAutofit/>
          </a:bodyPr>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78" name="Google Shape;378;p19"/>
          <p:cNvSpPr txBox="1">
            <a:spLocks noGrp="1"/>
          </p:cNvSpPr>
          <p:nvPr>
            <p:ph type="body" idx="2"/>
          </p:nvPr>
        </p:nvSpPr>
        <p:spPr>
          <a:xfrm>
            <a:off x="2198350" y="1661575"/>
            <a:ext cx="1656300" cy="3055200"/>
          </a:xfrm>
          <a:prstGeom prst="rect">
            <a:avLst/>
          </a:prstGeom>
        </p:spPr>
        <p:txBody>
          <a:bodyPr spcFirstLastPara="1" wrap="square" lIns="91425" tIns="91425" rIns="91425" bIns="91425" anchor="t" anchorCtr="0">
            <a:noAutofit/>
          </a:bodyPr>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79" name="Google Shape;379;p19"/>
          <p:cNvSpPr txBox="1">
            <a:spLocks noGrp="1"/>
          </p:cNvSpPr>
          <p:nvPr>
            <p:ph type="body" idx="3"/>
          </p:nvPr>
        </p:nvSpPr>
        <p:spPr>
          <a:xfrm>
            <a:off x="3939500" y="1661575"/>
            <a:ext cx="1656300" cy="3055200"/>
          </a:xfrm>
          <a:prstGeom prst="rect">
            <a:avLst/>
          </a:prstGeom>
        </p:spPr>
        <p:txBody>
          <a:bodyPr spcFirstLastPara="1" wrap="square" lIns="91425" tIns="91425" rIns="91425" bIns="91425" anchor="t" anchorCtr="0">
            <a:noAutofit/>
          </a:bodyPr>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80" name="Google Shape;380;p19"/>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a:t>
            </a:fld>
            <a:endParaRPr/>
          </a:p>
        </p:txBody>
      </p:sp>
      <p:grpSp>
        <p:nvGrpSpPr>
          <p:cNvPr id="381" name="Google Shape;381;p19"/>
          <p:cNvGrpSpPr/>
          <p:nvPr/>
        </p:nvGrpSpPr>
        <p:grpSpPr>
          <a:xfrm>
            <a:off x="6405913" y="-12"/>
            <a:ext cx="2347900" cy="2270150"/>
            <a:chOff x="6545263" y="855663"/>
            <a:chExt cx="2347900" cy="2270150"/>
          </a:xfrm>
        </p:grpSpPr>
        <p:sp>
          <p:nvSpPr>
            <p:cNvPr id="382" name="Google Shape;382;p19"/>
            <p:cNvSpPr/>
            <p:nvPr/>
          </p:nvSpPr>
          <p:spPr>
            <a:xfrm>
              <a:off x="6913563" y="2535238"/>
              <a:ext cx="176100" cy="27000"/>
            </a:xfrm>
            <a:custGeom>
              <a:avLst/>
              <a:gdLst/>
              <a:ahLst/>
              <a:cxnLst/>
              <a:rect l="l" t="t" r="r" b="b"/>
              <a:pathLst>
                <a:path w="120000" h="120000" extrusionOk="0">
                  <a:moveTo>
                    <a:pt x="112727" y="0"/>
                  </a:moveTo>
                  <a:cubicBezTo>
                    <a:pt x="7272" y="0"/>
                    <a:pt x="7272" y="0"/>
                    <a:pt x="7272" y="0"/>
                  </a:cubicBezTo>
                  <a:cubicBezTo>
                    <a:pt x="3636" y="0"/>
                    <a:pt x="0" y="24000"/>
                    <a:pt x="0" y="48000"/>
                  </a:cubicBezTo>
                  <a:cubicBezTo>
                    <a:pt x="0" y="72000"/>
                    <a:pt x="3636" y="120000"/>
                    <a:pt x="7272" y="120000"/>
                  </a:cubicBezTo>
                  <a:cubicBezTo>
                    <a:pt x="112727" y="120000"/>
                    <a:pt x="112727" y="120000"/>
                    <a:pt x="112727" y="120000"/>
                  </a:cubicBezTo>
                  <a:cubicBezTo>
                    <a:pt x="116363" y="120000"/>
                    <a:pt x="120000" y="72000"/>
                    <a:pt x="120000" y="48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3" name="Google Shape;383;p19"/>
            <p:cNvSpPr/>
            <p:nvPr/>
          </p:nvSpPr>
          <p:spPr>
            <a:xfrm>
              <a:off x="6913563" y="2636838"/>
              <a:ext cx="176100" cy="27000"/>
            </a:xfrm>
            <a:custGeom>
              <a:avLst/>
              <a:gdLst/>
              <a:ahLst/>
              <a:cxnLst/>
              <a:rect l="l" t="t" r="r" b="b"/>
              <a:pathLst>
                <a:path w="120000" h="120000" extrusionOk="0">
                  <a:moveTo>
                    <a:pt x="112727" y="0"/>
                  </a:moveTo>
                  <a:cubicBezTo>
                    <a:pt x="7272" y="0"/>
                    <a:pt x="7272" y="0"/>
                    <a:pt x="7272" y="0"/>
                  </a:cubicBezTo>
                  <a:cubicBezTo>
                    <a:pt x="3636" y="0"/>
                    <a:pt x="0" y="24000"/>
                    <a:pt x="0" y="48000"/>
                  </a:cubicBezTo>
                  <a:cubicBezTo>
                    <a:pt x="0" y="96000"/>
                    <a:pt x="3636" y="120000"/>
                    <a:pt x="7272" y="120000"/>
                  </a:cubicBezTo>
                  <a:cubicBezTo>
                    <a:pt x="112727" y="120000"/>
                    <a:pt x="112727" y="120000"/>
                    <a:pt x="112727" y="120000"/>
                  </a:cubicBezTo>
                  <a:cubicBezTo>
                    <a:pt x="116363" y="120000"/>
                    <a:pt x="120000" y="96000"/>
                    <a:pt x="120000" y="48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4" name="Google Shape;384;p19"/>
            <p:cNvSpPr/>
            <p:nvPr/>
          </p:nvSpPr>
          <p:spPr>
            <a:xfrm>
              <a:off x="6721475" y="2084388"/>
              <a:ext cx="1112700" cy="960300"/>
            </a:xfrm>
            <a:custGeom>
              <a:avLst/>
              <a:gdLst/>
              <a:ahLst/>
              <a:cxnLst/>
              <a:rect l="l" t="t" r="r" b="b"/>
              <a:pathLst>
                <a:path w="120000" h="120000" extrusionOk="0">
                  <a:moveTo>
                    <a:pt x="0" y="1340"/>
                  </a:moveTo>
                  <a:cubicBezTo>
                    <a:pt x="0" y="2011"/>
                    <a:pt x="0" y="2011"/>
                    <a:pt x="0" y="2011"/>
                  </a:cubicBezTo>
                  <a:cubicBezTo>
                    <a:pt x="0" y="2011"/>
                    <a:pt x="0" y="2681"/>
                    <a:pt x="0" y="2681"/>
                  </a:cubicBezTo>
                  <a:cubicBezTo>
                    <a:pt x="0" y="118659"/>
                    <a:pt x="0" y="118659"/>
                    <a:pt x="0" y="118659"/>
                  </a:cubicBezTo>
                  <a:cubicBezTo>
                    <a:pt x="0" y="119329"/>
                    <a:pt x="576" y="120000"/>
                    <a:pt x="1153" y="120000"/>
                  </a:cubicBezTo>
                  <a:cubicBezTo>
                    <a:pt x="118269" y="120000"/>
                    <a:pt x="118269" y="120000"/>
                    <a:pt x="118269" y="120000"/>
                  </a:cubicBezTo>
                  <a:cubicBezTo>
                    <a:pt x="118846" y="120000"/>
                    <a:pt x="120000" y="119329"/>
                    <a:pt x="120000" y="118659"/>
                  </a:cubicBezTo>
                  <a:cubicBezTo>
                    <a:pt x="120000" y="2011"/>
                    <a:pt x="120000" y="2011"/>
                    <a:pt x="120000" y="2011"/>
                  </a:cubicBezTo>
                  <a:cubicBezTo>
                    <a:pt x="120000" y="670"/>
                    <a:pt x="118846" y="0"/>
                    <a:pt x="118269" y="0"/>
                  </a:cubicBezTo>
                  <a:cubicBezTo>
                    <a:pt x="40961" y="0"/>
                    <a:pt x="40961" y="0"/>
                    <a:pt x="40961" y="0"/>
                  </a:cubicBezTo>
                  <a:cubicBezTo>
                    <a:pt x="40961" y="3351"/>
                    <a:pt x="40961" y="3351"/>
                    <a:pt x="40961" y="3351"/>
                  </a:cubicBezTo>
                  <a:cubicBezTo>
                    <a:pt x="117115" y="3351"/>
                    <a:pt x="117115" y="3351"/>
                    <a:pt x="117115" y="3351"/>
                  </a:cubicBezTo>
                  <a:cubicBezTo>
                    <a:pt x="117115" y="116648"/>
                    <a:pt x="117115" y="116648"/>
                    <a:pt x="117115" y="116648"/>
                  </a:cubicBezTo>
                  <a:cubicBezTo>
                    <a:pt x="2884" y="116648"/>
                    <a:pt x="2884" y="116648"/>
                    <a:pt x="2884" y="116648"/>
                  </a:cubicBezTo>
                  <a:cubicBezTo>
                    <a:pt x="2884" y="3351"/>
                    <a:pt x="2884" y="3351"/>
                    <a:pt x="2884" y="3351"/>
                  </a:cubicBezTo>
                  <a:cubicBezTo>
                    <a:pt x="24230" y="3351"/>
                    <a:pt x="24230" y="3351"/>
                    <a:pt x="24230" y="3351"/>
                  </a:cubicBezTo>
                  <a:cubicBezTo>
                    <a:pt x="24230" y="0"/>
                    <a:pt x="24230" y="0"/>
                    <a:pt x="24230" y="0"/>
                  </a:cubicBezTo>
                  <a:cubicBezTo>
                    <a:pt x="1730" y="0"/>
                    <a:pt x="1730" y="0"/>
                    <a:pt x="1730" y="0"/>
                  </a:cubicBezTo>
                  <a:cubicBezTo>
                    <a:pt x="1153" y="0"/>
                    <a:pt x="576" y="670"/>
                    <a:pt x="0" y="134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5" name="Google Shape;385;p19"/>
            <p:cNvSpPr/>
            <p:nvPr/>
          </p:nvSpPr>
          <p:spPr>
            <a:xfrm>
              <a:off x="6913563" y="2740025"/>
              <a:ext cx="176100" cy="27000"/>
            </a:xfrm>
            <a:custGeom>
              <a:avLst/>
              <a:gdLst/>
              <a:ahLst/>
              <a:cxnLst/>
              <a:rect l="l" t="t" r="r" b="b"/>
              <a:pathLst>
                <a:path w="120000" h="120000" extrusionOk="0">
                  <a:moveTo>
                    <a:pt x="112727" y="0"/>
                  </a:moveTo>
                  <a:cubicBezTo>
                    <a:pt x="7272" y="0"/>
                    <a:pt x="7272" y="0"/>
                    <a:pt x="7272" y="0"/>
                  </a:cubicBezTo>
                  <a:cubicBezTo>
                    <a:pt x="3636" y="0"/>
                    <a:pt x="0" y="24000"/>
                    <a:pt x="0" y="72000"/>
                  </a:cubicBezTo>
                  <a:cubicBezTo>
                    <a:pt x="0" y="96000"/>
                    <a:pt x="3636" y="120000"/>
                    <a:pt x="7272" y="120000"/>
                  </a:cubicBezTo>
                  <a:cubicBezTo>
                    <a:pt x="112727" y="120000"/>
                    <a:pt x="112727" y="120000"/>
                    <a:pt x="112727" y="120000"/>
                  </a:cubicBezTo>
                  <a:cubicBezTo>
                    <a:pt x="116363" y="120000"/>
                    <a:pt x="120000" y="96000"/>
                    <a:pt x="120000" y="72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6" name="Google Shape;386;p19"/>
            <p:cNvSpPr/>
            <p:nvPr/>
          </p:nvSpPr>
          <p:spPr>
            <a:xfrm>
              <a:off x="7854950" y="2519363"/>
              <a:ext cx="96900" cy="96900"/>
            </a:xfrm>
            <a:custGeom>
              <a:avLst/>
              <a:gdLst/>
              <a:ahLst/>
              <a:cxnLst/>
              <a:rect l="l" t="t" r="r" b="b"/>
              <a:pathLst>
                <a:path w="120000" h="120000" extrusionOk="0">
                  <a:moveTo>
                    <a:pt x="120000" y="60000"/>
                  </a:moveTo>
                  <a:cubicBezTo>
                    <a:pt x="120000" y="26666"/>
                    <a:pt x="93333" y="0"/>
                    <a:pt x="60000" y="0"/>
                  </a:cubicBezTo>
                  <a:cubicBezTo>
                    <a:pt x="26666" y="0"/>
                    <a:pt x="0" y="26666"/>
                    <a:pt x="0" y="60000"/>
                  </a:cubicBezTo>
                  <a:cubicBezTo>
                    <a:pt x="0" y="93333"/>
                    <a:pt x="26666" y="120000"/>
                    <a:pt x="60000" y="120000"/>
                  </a:cubicBezTo>
                  <a:cubicBezTo>
                    <a:pt x="93333" y="120000"/>
                    <a:pt x="120000" y="93333"/>
                    <a:pt x="120000" y="60000"/>
                  </a:cubicBezTo>
                  <a:close/>
                  <a:moveTo>
                    <a:pt x="33333" y="60000"/>
                  </a:moveTo>
                  <a:cubicBezTo>
                    <a:pt x="33333" y="46666"/>
                    <a:pt x="46666" y="33333"/>
                    <a:pt x="60000" y="33333"/>
                  </a:cubicBezTo>
                  <a:cubicBezTo>
                    <a:pt x="80000" y="33333"/>
                    <a:pt x="86666" y="46666"/>
                    <a:pt x="86666" y="60000"/>
                  </a:cubicBezTo>
                  <a:cubicBezTo>
                    <a:pt x="86666" y="73333"/>
                    <a:pt x="80000" y="86666"/>
                    <a:pt x="60000" y="86666"/>
                  </a:cubicBezTo>
                  <a:cubicBezTo>
                    <a:pt x="46666" y="86666"/>
                    <a:pt x="33333" y="73333"/>
                    <a:pt x="33333"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7" name="Google Shape;387;p19"/>
            <p:cNvSpPr/>
            <p:nvPr/>
          </p:nvSpPr>
          <p:spPr>
            <a:xfrm>
              <a:off x="6635750" y="2417763"/>
              <a:ext cx="27000" cy="300000"/>
            </a:xfrm>
            <a:custGeom>
              <a:avLst/>
              <a:gdLst/>
              <a:ahLst/>
              <a:cxnLst/>
              <a:rect l="l" t="t" r="r" b="b"/>
              <a:pathLst>
                <a:path w="120000" h="120000" extrusionOk="0">
                  <a:moveTo>
                    <a:pt x="0" y="6428"/>
                  </a:moveTo>
                  <a:cubicBezTo>
                    <a:pt x="0" y="113571"/>
                    <a:pt x="0" y="113571"/>
                    <a:pt x="0" y="113571"/>
                  </a:cubicBezTo>
                  <a:cubicBezTo>
                    <a:pt x="0" y="115714"/>
                    <a:pt x="24000" y="119999"/>
                    <a:pt x="48000" y="119999"/>
                  </a:cubicBezTo>
                  <a:cubicBezTo>
                    <a:pt x="72000" y="119999"/>
                    <a:pt x="120000" y="115714"/>
                    <a:pt x="120000" y="113571"/>
                  </a:cubicBezTo>
                  <a:cubicBezTo>
                    <a:pt x="120000" y="6428"/>
                    <a:pt x="120000" y="6428"/>
                    <a:pt x="120000" y="6428"/>
                  </a:cubicBezTo>
                  <a:cubicBezTo>
                    <a:pt x="120000" y="2142"/>
                    <a:pt x="72000" y="0"/>
                    <a:pt x="48000" y="0"/>
                  </a:cubicBezTo>
                  <a:cubicBezTo>
                    <a:pt x="24000" y="0"/>
                    <a:pt x="0" y="2142"/>
                    <a:pt x="0" y="642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8" name="Google Shape;388;p19"/>
            <p:cNvSpPr/>
            <p:nvPr/>
          </p:nvSpPr>
          <p:spPr>
            <a:xfrm>
              <a:off x="7218363" y="2325688"/>
              <a:ext cx="444600" cy="441300"/>
            </a:xfrm>
            <a:custGeom>
              <a:avLst/>
              <a:gdLst/>
              <a:ahLst/>
              <a:cxnLst/>
              <a:rect l="l" t="t" r="r" b="b"/>
              <a:pathLst>
                <a:path w="120000" h="120000" extrusionOk="0">
                  <a:moveTo>
                    <a:pt x="89638" y="112682"/>
                  </a:moveTo>
                  <a:cubicBezTo>
                    <a:pt x="89638" y="112682"/>
                    <a:pt x="89638" y="112682"/>
                    <a:pt x="89638" y="112682"/>
                  </a:cubicBezTo>
                  <a:cubicBezTo>
                    <a:pt x="89638" y="112682"/>
                    <a:pt x="89638" y="112682"/>
                    <a:pt x="89638" y="112682"/>
                  </a:cubicBezTo>
                  <a:cubicBezTo>
                    <a:pt x="106987" y="100975"/>
                    <a:pt x="119999" y="81951"/>
                    <a:pt x="119999" y="60000"/>
                  </a:cubicBezTo>
                  <a:cubicBezTo>
                    <a:pt x="119999" y="26341"/>
                    <a:pt x="92530" y="0"/>
                    <a:pt x="59277" y="0"/>
                  </a:cubicBezTo>
                  <a:cubicBezTo>
                    <a:pt x="56385" y="0"/>
                    <a:pt x="53493" y="0"/>
                    <a:pt x="50602" y="1463"/>
                  </a:cubicBezTo>
                  <a:cubicBezTo>
                    <a:pt x="50602" y="1463"/>
                    <a:pt x="50602" y="1463"/>
                    <a:pt x="50602" y="1463"/>
                  </a:cubicBezTo>
                  <a:cubicBezTo>
                    <a:pt x="50602" y="1463"/>
                    <a:pt x="50602" y="1463"/>
                    <a:pt x="50602" y="1463"/>
                  </a:cubicBezTo>
                  <a:cubicBezTo>
                    <a:pt x="21686" y="5853"/>
                    <a:pt x="0" y="30731"/>
                    <a:pt x="0" y="60000"/>
                  </a:cubicBezTo>
                  <a:cubicBezTo>
                    <a:pt x="0" y="93658"/>
                    <a:pt x="27469" y="120000"/>
                    <a:pt x="59277" y="120000"/>
                  </a:cubicBezTo>
                  <a:cubicBezTo>
                    <a:pt x="70843" y="120000"/>
                    <a:pt x="80963" y="117073"/>
                    <a:pt x="89638" y="112682"/>
                  </a:cubicBezTo>
                  <a:close/>
                  <a:moveTo>
                    <a:pt x="59277" y="7317"/>
                  </a:moveTo>
                  <a:cubicBezTo>
                    <a:pt x="88192" y="7317"/>
                    <a:pt x="112771" y="30731"/>
                    <a:pt x="112771" y="60000"/>
                  </a:cubicBezTo>
                  <a:cubicBezTo>
                    <a:pt x="112771" y="79024"/>
                    <a:pt x="102650" y="95121"/>
                    <a:pt x="88192" y="103902"/>
                  </a:cubicBezTo>
                  <a:cubicBezTo>
                    <a:pt x="63614" y="58536"/>
                    <a:pt x="63614" y="58536"/>
                    <a:pt x="63614" y="58536"/>
                  </a:cubicBezTo>
                  <a:cubicBezTo>
                    <a:pt x="54939" y="7317"/>
                    <a:pt x="54939" y="7317"/>
                    <a:pt x="54939" y="7317"/>
                  </a:cubicBezTo>
                  <a:cubicBezTo>
                    <a:pt x="56385" y="7317"/>
                    <a:pt x="57831" y="7317"/>
                    <a:pt x="59277" y="7317"/>
                  </a:cubicBezTo>
                  <a:close/>
                  <a:moveTo>
                    <a:pt x="47710" y="8780"/>
                  </a:moveTo>
                  <a:cubicBezTo>
                    <a:pt x="56385" y="57073"/>
                    <a:pt x="56385" y="57073"/>
                    <a:pt x="56385" y="57073"/>
                  </a:cubicBezTo>
                  <a:cubicBezTo>
                    <a:pt x="7228" y="57073"/>
                    <a:pt x="7228" y="57073"/>
                    <a:pt x="7228" y="57073"/>
                  </a:cubicBezTo>
                  <a:cubicBezTo>
                    <a:pt x="10120" y="33658"/>
                    <a:pt x="26024" y="14634"/>
                    <a:pt x="47710" y="8780"/>
                  </a:cubicBezTo>
                  <a:close/>
                  <a:moveTo>
                    <a:pt x="7228" y="64390"/>
                  </a:moveTo>
                  <a:cubicBezTo>
                    <a:pt x="57831" y="64390"/>
                    <a:pt x="57831" y="64390"/>
                    <a:pt x="57831" y="64390"/>
                  </a:cubicBezTo>
                  <a:cubicBezTo>
                    <a:pt x="82409" y="108292"/>
                    <a:pt x="82409" y="108292"/>
                    <a:pt x="82409" y="108292"/>
                  </a:cubicBezTo>
                  <a:cubicBezTo>
                    <a:pt x="75180" y="111219"/>
                    <a:pt x="67951" y="112682"/>
                    <a:pt x="59277" y="112682"/>
                  </a:cubicBezTo>
                  <a:cubicBezTo>
                    <a:pt x="31807" y="112682"/>
                    <a:pt x="10120" y="90731"/>
                    <a:pt x="7228" y="6439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9" name="Google Shape;389;p19"/>
            <p:cNvSpPr/>
            <p:nvPr/>
          </p:nvSpPr>
          <p:spPr>
            <a:xfrm>
              <a:off x="6550025" y="2005013"/>
              <a:ext cx="1465200" cy="1120800"/>
            </a:xfrm>
            <a:custGeom>
              <a:avLst/>
              <a:gdLst/>
              <a:ahLst/>
              <a:cxnLst/>
              <a:rect l="l" t="t" r="r" b="b"/>
              <a:pathLst>
                <a:path w="120000" h="120000" extrusionOk="0">
                  <a:moveTo>
                    <a:pt x="110364" y="0"/>
                  </a:moveTo>
                  <a:cubicBezTo>
                    <a:pt x="45109" y="0"/>
                    <a:pt x="45109" y="0"/>
                    <a:pt x="45109" y="0"/>
                  </a:cubicBezTo>
                  <a:cubicBezTo>
                    <a:pt x="45109" y="2870"/>
                    <a:pt x="45109" y="2870"/>
                    <a:pt x="45109" y="2870"/>
                  </a:cubicBezTo>
                  <a:cubicBezTo>
                    <a:pt x="110364" y="2870"/>
                    <a:pt x="110364" y="2870"/>
                    <a:pt x="110364" y="2870"/>
                  </a:cubicBezTo>
                  <a:cubicBezTo>
                    <a:pt x="114306" y="2870"/>
                    <a:pt x="117810" y="7464"/>
                    <a:pt x="117810" y="12631"/>
                  </a:cubicBezTo>
                  <a:cubicBezTo>
                    <a:pt x="117810" y="107942"/>
                    <a:pt x="117810" y="107942"/>
                    <a:pt x="117810" y="107942"/>
                  </a:cubicBezTo>
                  <a:cubicBezTo>
                    <a:pt x="117810" y="113110"/>
                    <a:pt x="114306" y="117129"/>
                    <a:pt x="110364" y="117129"/>
                  </a:cubicBezTo>
                  <a:cubicBezTo>
                    <a:pt x="9635" y="117129"/>
                    <a:pt x="9635" y="117129"/>
                    <a:pt x="9635" y="117129"/>
                  </a:cubicBezTo>
                  <a:cubicBezTo>
                    <a:pt x="5693" y="117129"/>
                    <a:pt x="2189" y="113110"/>
                    <a:pt x="2189" y="107942"/>
                  </a:cubicBezTo>
                  <a:cubicBezTo>
                    <a:pt x="2627" y="12631"/>
                    <a:pt x="2627" y="12631"/>
                    <a:pt x="2627" y="12631"/>
                  </a:cubicBezTo>
                  <a:cubicBezTo>
                    <a:pt x="2627" y="7464"/>
                    <a:pt x="5693" y="2870"/>
                    <a:pt x="9635" y="2870"/>
                  </a:cubicBezTo>
                  <a:cubicBezTo>
                    <a:pt x="24525" y="2870"/>
                    <a:pt x="24525" y="2870"/>
                    <a:pt x="24525" y="2870"/>
                  </a:cubicBezTo>
                  <a:cubicBezTo>
                    <a:pt x="23649" y="2296"/>
                    <a:pt x="22773" y="1722"/>
                    <a:pt x="22335" y="0"/>
                  </a:cubicBezTo>
                  <a:cubicBezTo>
                    <a:pt x="9635" y="0"/>
                    <a:pt x="9635" y="0"/>
                    <a:pt x="9635" y="0"/>
                  </a:cubicBezTo>
                  <a:cubicBezTo>
                    <a:pt x="4379" y="0"/>
                    <a:pt x="437" y="5741"/>
                    <a:pt x="437" y="12631"/>
                  </a:cubicBezTo>
                  <a:cubicBezTo>
                    <a:pt x="0" y="107942"/>
                    <a:pt x="0" y="107942"/>
                    <a:pt x="0" y="107942"/>
                  </a:cubicBezTo>
                  <a:cubicBezTo>
                    <a:pt x="0" y="107942"/>
                    <a:pt x="0" y="107942"/>
                    <a:pt x="0" y="107942"/>
                  </a:cubicBezTo>
                  <a:cubicBezTo>
                    <a:pt x="0" y="114832"/>
                    <a:pt x="4379" y="119999"/>
                    <a:pt x="9635" y="119999"/>
                  </a:cubicBezTo>
                  <a:cubicBezTo>
                    <a:pt x="110364" y="119999"/>
                    <a:pt x="110364" y="119999"/>
                    <a:pt x="110364" y="119999"/>
                  </a:cubicBezTo>
                  <a:cubicBezTo>
                    <a:pt x="115620" y="119999"/>
                    <a:pt x="120000" y="114832"/>
                    <a:pt x="120000" y="107942"/>
                  </a:cubicBezTo>
                  <a:cubicBezTo>
                    <a:pt x="120000" y="12631"/>
                    <a:pt x="120000" y="12631"/>
                    <a:pt x="120000" y="12631"/>
                  </a:cubicBezTo>
                  <a:cubicBezTo>
                    <a:pt x="120000" y="5741"/>
                    <a:pt x="115620" y="0"/>
                    <a:pt x="11036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0" name="Google Shape;390;p19"/>
            <p:cNvSpPr/>
            <p:nvPr/>
          </p:nvSpPr>
          <p:spPr>
            <a:xfrm>
              <a:off x="8234363" y="2009775"/>
              <a:ext cx="658800" cy="547800"/>
            </a:xfrm>
            <a:custGeom>
              <a:avLst/>
              <a:gdLst/>
              <a:ahLst/>
              <a:cxnLst/>
              <a:rect l="l" t="t" r="r" b="b"/>
              <a:pathLst>
                <a:path w="120000" h="120000" extrusionOk="0">
                  <a:moveTo>
                    <a:pt x="120000" y="65882"/>
                  </a:moveTo>
                  <a:cubicBezTo>
                    <a:pt x="120000" y="45882"/>
                    <a:pt x="106341" y="29411"/>
                    <a:pt x="89756" y="27058"/>
                  </a:cubicBezTo>
                  <a:cubicBezTo>
                    <a:pt x="89756" y="27058"/>
                    <a:pt x="89756" y="27058"/>
                    <a:pt x="89756" y="27058"/>
                  </a:cubicBezTo>
                  <a:cubicBezTo>
                    <a:pt x="89756" y="11764"/>
                    <a:pt x="80000" y="0"/>
                    <a:pt x="67317" y="0"/>
                  </a:cubicBezTo>
                  <a:cubicBezTo>
                    <a:pt x="22439" y="0"/>
                    <a:pt x="22439" y="0"/>
                    <a:pt x="22439" y="0"/>
                  </a:cubicBezTo>
                  <a:cubicBezTo>
                    <a:pt x="10731" y="0"/>
                    <a:pt x="0" y="11764"/>
                    <a:pt x="0" y="27058"/>
                  </a:cubicBezTo>
                  <a:cubicBezTo>
                    <a:pt x="0" y="117647"/>
                    <a:pt x="0" y="117647"/>
                    <a:pt x="0" y="117647"/>
                  </a:cubicBezTo>
                  <a:cubicBezTo>
                    <a:pt x="0" y="118823"/>
                    <a:pt x="975" y="120000"/>
                    <a:pt x="2926" y="120000"/>
                  </a:cubicBezTo>
                  <a:cubicBezTo>
                    <a:pt x="87804" y="120000"/>
                    <a:pt x="87804" y="120000"/>
                    <a:pt x="87804" y="120000"/>
                  </a:cubicBezTo>
                  <a:cubicBezTo>
                    <a:pt x="88780" y="120000"/>
                    <a:pt x="89756" y="118823"/>
                    <a:pt x="89756" y="117647"/>
                  </a:cubicBezTo>
                  <a:cubicBezTo>
                    <a:pt x="89756" y="104705"/>
                    <a:pt x="89756" y="104705"/>
                    <a:pt x="89756" y="104705"/>
                  </a:cubicBezTo>
                  <a:cubicBezTo>
                    <a:pt x="106341" y="103529"/>
                    <a:pt x="120000" y="87058"/>
                    <a:pt x="120000" y="65882"/>
                  </a:cubicBezTo>
                  <a:close/>
                  <a:moveTo>
                    <a:pt x="89756" y="48235"/>
                  </a:moveTo>
                  <a:cubicBezTo>
                    <a:pt x="96585" y="49411"/>
                    <a:pt x="102439" y="57647"/>
                    <a:pt x="102439" y="65882"/>
                  </a:cubicBezTo>
                  <a:cubicBezTo>
                    <a:pt x="102439" y="75294"/>
                    <a:pt x="96585" y="82352"/>
                    <a:pt x="89756" y="84705"/>
                  </a:cubicBezTo>
                  <a:lnTo>
                    <a:pt x="89756" y="48235"/>
                  </a:lnTo>
                  <a:close/>
                  <a:moveTo>
                    <a:pt x="22439" y="5882"/>
                  </a:moveTo>
                  <a:cubicBezTo>
                    <a:pt x="67317" y="5882"/>
                    <a:pt x="67317" y="5882"/>
                    <a:pt x="67317" y="5882"/>
                  </a:cubicBezTo>
                  <a:cubicBezTo>
                    <a:pt x="77073" y="5882"/>
                    <a:pt x="84878" y="15294"/>
                    <a:pt x="84878" y="27058"/>
                  </a:cubicBezTo>
                  <a:cubicBezTo>
                    <a:pt x="84878" y="114117"/>
                    <a:pt x="84878" y="114117"/>
                    <a:pt x="84878" y="114117"/>
                  </a:cubicBezTo>
                  <a:cubicBezTo>
                    <a:pt x="4878" y="114117"/>
                    <a:pt x="4878" y="114117"/>
                    <a:pt x="4878" y="114117"/>
                  </a:cubicBezTo>
                  <a:cubicBezTo>
                    <a:pt x="4878" y="27058"/>
                    <a:pt x="4878" y="27058"/>
                    <a:pt x="4878" y="27058"/>
                  </a:cubicBezTo>
                  <a:cubicBezTo>
                    <a:pt x="4878" y="15294"/>
                    <a:pt x="12682" y="5882"/>
                    <a:pt x="22439" y="5882"/>
                  </a:cubicBezTo>
                  <a:close/>
                  <a:moveTo>
                    <a:pt x="89756" y="98823"/>
                  </a:moveTo>
                  <a:cubicBezTo>
                    <a:pt x="89756" y="90588"/>
                    <a:pt x="89756" y="90588"/>
                    <a:pt x="89756" y="90588"/>
                  </a:cubicBezTo>
                  <a:cubicBezTo>
                    <a:pt x="99512" y="88235"/>
                    <a:pt x="107317" y="78823"/>
                    <a:pt x="107317" y="65882"/>
                  </a:cubicBezTo>
                  <a:cubicBezTo>
                    <a:pt x="107317" y="54117"/>
                    <a:pt x="99512" y="43529"/>
                    <a:pt x="89756" y="42352"/>
                  </a:cubicBezTo>
                  <a:cubicBezTo>
                    <a:pt x="89756" y="32941"/>
                    <a:pt x="89756" y="32941"/>
                    <a:pt x="89756" y="32941"/>
                  </a:cubicBezTo>
                  <a:cubicBezTo>
                    <a:pt x="104390" y="35294"/>
                    <a:pt x="115121" y="49411"/>
                    <a:pt x="115121" y="65882"/>
                  </a:cubicBezTo>
                  <a:cubicBezTo>
                    <a:pt x="115121" y="83529"/>
                    <a:pt x="104390" y="97647"/>
                    <a:pt x="89756" y="98823"/>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1" name="Google Shape;391;p19"/>
            <p:cNvSpPr/>
            <p:nvPr/>
          </p:nvSpPr>
          <p:spPr>
            <a:xfrm>
              <a:off x="8320088" y="2133600"/>
              <a:ext cx="27000" cy="327000"/>
            </a:xfrm>
            <a:custGeom>
              <a:avLst/>
              <a:gdLst/>
              <a:ahLst/>
              <a:cxnLst/>
              <a:rect l="l" t="t" r="r" b="b"/>
              <a:pathLst>
                <a:path w="120000" h="120000" extrusionOk="0">
                  <a:moveTo>
                    <a:pt x="48000" y="120000"/>
                  </a:moveTo>
                  <a:cubicBezTo>
                    <a:pt x="72000" y="120000"/>
                    <a:pt x="120000" y="118032"/>
                    <a:pt x="120000" y="116065"/>
                  </a:cubicBezTo>
                  <a:cubicBezTo>
                    <a:pt x="120000" y="5901"/>
                    <a:pt x="120000" y="5901"/>
                    <a:pt x="120000" y="5901"/>
                  </a:cubicBezTo>
                  <a:cubicBezTo>
                    <a:pt x="120000" y="1967"/>
                    <a:pt x="72000" y="0"/>
                    <a:pt x="48000" y="0"/>
                  </a:cubicBezTo>
                  <a:cubicBezTo>
                    <a:pt x="24000" y="0"/>
                    <a:pt x="0" y="1967"/>
                    <a:pt x="0" y="5901"/>
                  </a:cubicBezTo>
                  <a:cubicBezTo>
                    <a:pt x="0" y="116065"/>
                    <a:pt x="0" y="116065"/>
                    <a:pt x="0" y="116065"/>
                  </a:cubicBezTo>
                  <a:cubicBezTo>
                    <a:pt x="0" y="118032"/>
                    <a:pt x="24000" y="120000"/>
                    <a:pt x="48000" y="120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2" name="Google Shape;392;p19"/>
            <p:cNvSpPr/>
            <p:nvPr/>
          </p:nvSpPr>
          <p:spPr>
            <a:xfrm>
              <a:off x="8389938" y="2620963"/>
              <a:ext cx="81000" cy="430200"/>
            </a:xfrm>
            <a:custGeom>
              <a:avLst/>
              <a:gdLst/>
              <a:ahLst/>
              <a:cxnLst/>
              <a:rect l="l" t="t" r="r" b="b"/>
              <a:pathLst>
                <a:path w="120000" h="120000" extrusionOk="0">
                  <a:moveTo>
                    <a:pt x="80000" y="19500"/>
                  </a:moveTo>
                  <a:cubicBezTo>
                    <a:pt x="96000" y="16500"/>
                    <a:pt x="120000" y="12000"/>
                    <a:pt x="120000" y="3000"/>
                  </a:cubicBezTo>
                  <a:cubicBezTo>
                    <a:pt x="120000" y="1500"/>
                    <a:pt x="112000" y="0"/>
                    <a:pt x="104000" y="0"/>
                  </a:cubicBezTo>
                  <a:cubicBezTo>
                    <a:pt x="96000" y="0"/>
                    <a:pt x="80000" y="1500"/>
                    <a:pt x="80000" y="3000"/>
                  </a:cubicBezTo>
                  <a:cubicBezTo>
                    <a:pt x="80000" y="9000"/>
                    <a:pt x="72000" y="10500"/>
                    <a:pt x="48000" y="15000"/>
                  </a:cubicBezTo>
                  <a:cubicBezTo>
                    <a:pt x="32000" y="18000"/>
                    <a:pt x="0" y="22500"/>
                    <a:pt x="0" y="31500"/>
                  </a:cubicBezTo>
                  <a:cubicBezTo>
                    <a:pt x="0" y="40500"/>
                    <a:pt x="32000" y="45000"/>
                    <a:pt x="48000" y="48000"/>
                  </a:cubicBezTo>
                  <a:cubicBezTo>
                    <a:pt x="72000" y="51000"/>
                    <a:pt x="80000" y="54000"/>
                    <a:pt x="80000" y="60000"/>
                  </a:cubicBezTo>
                  <a:cubicBezTo>
                    <a:pt x="80000" y="64500"/>
                    <a:pt x="72000" y="67500"/>
                    <a:pt x="48000" y="70500"/>
                  </a:cubicBezTo>
                  <a:cubicBezTo>
                    <a:pt x="32000" y="75000"/>
                    <a:pt x="0" y="79500"/>
                    <a:pt x="0" y="87000"/>
                  </a:cubicBezTo>
                  <a:cubicBezTo>
                    <a:pt x="0" y="96000"/>
                    <a:pt x="32000" y="100500"/>
                    <a:pt x="48000" y="105000"/>
                  </a:cubicBezTo>
                  <a:cubicBezTo>
                    <a:pt x="72000" y="108000"/>
                    <a:pt x="80000" y="111000"/>
                    <a:pt x="80000" y="115500"/>
                  </a:cubicBezTo>
                  <a:cubicBezTo>
                    <a:pt x="80000" y="118500"/>
                    <a:pt x="96000" y="120000"/>
                    <a:pt x="104000" y="120000"/>
                  </a:cubicBezTo>
                  <a:cubicBezTo>
                    <a:pt x="112000" y="120000"/>
                    <a:pt x="120000" y="118500"/>
                    <a:pt x="120000" y="115500"/>
                  </a:cubicBezTo>
                  <a:cubicBezTo>
                    <a:pt x="120000" y="106500"/>
                    <a:pt x="96000" y="102000"/>
                    <a:pt x="80000" y="99000"/>
                  </a:cubicBezTo>
                  <a:cubicBezTo>
                    <a:pt x="56000" y="96000"/>
                    <a:pt x="40000" y="93000"/>
                    <a:pt x="40000" y="87000"/>
                  </a:cubicBezTo>
                  <a:cubicBezTo>
                    <a:pt x="40000" y="82500"/>
                    <a:pt x="56000" y="79500"/>
                    <a:pt x="80000" y="76500"/>
                  </a:cubicBezTo>
                  <a:cubicBezTo>
                    <a:pt x="96000" y="72000"/>
                    <a:pt x="120000" y="67500"/>
                    <a:pt x="120000" y="60000"/>
                  </a:cubicBezTo>
                  <a:cubicBezTo>
                    <a:pt x="120000" y="51000"/>
                    <a:pt x="96000" y="46500"/>
                    <a:pt x="80000" y="42000"/>
                  </a:cubicBezTo>
                  <a:cubicBezTo>
                    <a:pt x="56000" y="39000"/>
                    <a:pt x="40000" y="36000"/>
                    <a:pt x="40000" y="31500"/>
                  </a:cubicBezTo>
                  <a:cubicBezTo>
                    <a:pt x="40000" y="25500"/>
                    <a:pt x="56000" y="24000"/>
                    <a:pt x="80000" y="195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3" name="Google Shape;393;p19"/>
            <p:cNvSpPr/>
            <p:nvPr/>
          </p:nvSpPr>
          <p:spPr>
            <a:xfrm>
              <a:off x="8518525" y="2620963"/>
              <a:ext cx="58800" cy="258900"/>
            </a:xfrm>
            <a:custGeom>
              <a:avLst/>
              <a:gdLst/>
              <a:ahLst/>
              <a:cxnLst/>
              <a:rect l="l" t="t" r="r" b="b"/>
              <a:pathLst>
                <a:path w="120000" h="120000" extrusionOk="0">
                  <a:moveTo>
                    <a:pt x="120000" y="5000"/>
                  </a:moveTo>
                  <a:cubicBezTo>
                    <a:pt x="120000" y="2500"/>
                    <a:pt x="109090" y="0"/>
                    <a:pt x="98181" y="0"/>
                  </a:cubicBezTo>
                  <a:cubicBezTo>
                    <a:pt x="87272" y="0"/>
                    <a:pt x="65454" y="2500"/>
                    <a:pt x="65454" y="5000"/>
                  </a:cubicBezTo>
                  <a:cubicBezTo>
                    <a:pt x="65454" y="12500"/>
                    <a:pt x="54545" y="15000"/>
                    <a:pt x="43636" y="20000"/>
                  </a:cubicBezTo>
                  <a:cubicBezTo>
                    <a:pt x="21818" y="25000"/>
                    <a:pt x="0" y="30000"/>
                    <a:pt x="0" y="42500"/>
                  </a:cubicBezTo>
                  <a:cubicBezTo>
                    <a:pt x="0" y="52500"/>
                    <a:pt x="21818" y="60000"/>
                    <a:pt x="43636" y="62500"/>
                  </a:cubicBezTo>
                  <a:cubicBezTo>
                    <a:pt x="54545" y="67500"/>
                    <a:pt x="65454" y="70000"/>
                    <a:pt x="65454" y="77500"/>
                  </a:cubicBezTo>
                  <a:cubicBezTo>
                    <a:pt x="65454" y="85000"/>
                    <a:pt x="54545" y="87500"/>
                    <a:pt x="43636" y="92500"/>
                  </a:cubicBezTo>
                  <a:cubicBezTo>
                    <a:pt x="21818" y="95000"/>
                    <a:pt x="0" y="102500"/>
                    <a:pt x="0" y="112500"/>
                  </a:cubicBezTo>
                  <a:cubicBezTo>
                    <a:pt x="0" y="117500"/>
                    <a:pt x="10909" y="120000"/>
                    <a:pt x="21818" y="120000"/>
                  </a:cubicBezTo>
                  <a:cubicBezTo>
                    <a:pt x="43636" y="120000"/>
                    <a:pt x="54545" y="117500"/>
                    <a:pt x="54545" y="112500"/>
                  </a:cubicBezTo>
                  <a:cubicBezTo>
                    <a:pt x="54545" y="107500"/>
                    <a:pt x="65454" y="105000"/>
                    <a:pt x="76363" y="100000"/>
                  </a:cubicBezTo>
                  <a:cubicBezTo>
                    <a:pt x="98181" y="95000"/>
                    <a:pt x="120000" y="90000"/>
                    <a:pt x="120000" y="77500"/>
                  </a:cubicBezTo>
                  <a:cubicBezTo>
                    <a:pt x="120000" y="65000"/>
                    <a:pt x="98181" y="60000"/>
                    <a:pt x="76363" y="55000"/>
                  </a:cubicBezTo>
                  <a:cubicBezTo>
                    <a:pt x="65454" y="50000"/>
                    <a:pt x="54545" y="47500"/>
                    <a:pt x="54545" y="42500"/>
                  </a:cubicBezTo>
                  <a:cubicBezTo>
                    <a:pt x="54545" y="35000"/>
                    <a:pt x="65454" y="32500"/>
                    <a:pt x="76363" y="27500"/>
                  </a:cubicBezTo>
                  <a:cubicBezTo>
                    <a:pt x="98181" y="22500"/>
                    <a:pt x="120000" y="17500"/>
                    <a:pt x="120000" y="5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4" name="Google Shape;394;p19"/>
            <p:cNvSpPr/>
            <p:nvPr/>
          </p:nvSpPr>
          <p:spPr>
            <a:xfrm>
              <a:off x="6545263" y="855663"/>
              <a:ext cx="765300" cy="1444500"/>
            </a:xfrm>
            <a:custGeom>
              <a:avLst/>
              <a:gdLst/>
              <a:ahLst/>
              <a:cxnLst/>
              <a:rect l="l" t="t" r="r" b="b"/>
              <a:pathLst>
                <a:path w="120000" h="120000" extrusionOk="0">
                  <a:moveTo>
                    <a:pt x="83076" y="44609"/>
                  </a:moveTo>
                  <a:cubicBezTo>
                    <a:pt x="91468" y="44609"/>
                    <a:pt x="91468" y="44609"/>
                    <a:pt x="91468" y="44609"/>
                  </a:cubicBezTo>
                  <a:cubicBezTo>
                    <a:pt x="93146" y="44609"/>
                    <a:pt x="93986" y="44163"/>
                    <a:pt x="93986" y="43271"/>
                  </a:cubicBezTo>
                  <a:cubicBezTo>
                    <a:pt x="93986" y="0"/>
                    <a:pt x="93986" y="0"/>
                    <a:pt x="93986" y="0"/>
                  </a:cubicBezTo>
                  <a:cubicBezTo>
                    <a:pt x="89790" y="0"/>
                    <a:pt x="89790" y="0"/>
                    <a:pt x="89790" y="0"/>
                  </a:cubicBezTo>
                  <a:cubicBezTo>
                    <a:pt x="89790" y="42379"/>
                    <a:pt x="89790" y="42379"/>
                    <a:pt x="89790" y="42379"/>
                  </a:cubicBezTo>
                  <a:cubicBezTo>
                    <a:pt x="79720" y="42379"/>
                    <a:pt x="79720" y="42379"/>
                    <a:pt x="79720" y="42379"/>
                  </a:cubicBezTo>
                  <a:cubicBezTo>
                    <a:pt x="78881" y="42379"/>
                    <a:pt x="78881" y="42379"/>
                    <a:pt x="78881" y="42379"/>
                  </a:cubicBezTo>
                  <a:cubicBezTo>
                    <a:pt x="17622" y="42379"/>
                    <a:pt x="17622" y="42379"/>
                    <a:pt x="17622" y="42379"/>
                  </a:cubicBezTo>
                  <a:cubicBezTo>
                    <a:pt x="17622" y="42379"/>
                    <a:pt x="16783" y="42379"/>
                    <a:pt x="16783" y="42379"/>
                  </a:cubicBezTo>
                  <a:cubicBezTo>
                    <a:pt x="4195" y="42379"/>
                    <a:pt x="4195" y="42379"/>
                    <a:pt x="4195" y="42379"/>
                  </a:cubicBezTo>
                  <a:cubicBezTo>
                    <a:pt x="4195" y="0"/>
                    <a:pt x="4195" y="0"/>
                    <a:pt x="4195" y="0"/>
                  </a:cubicBezTo>
                  <a:cubicBezTo>
                    <a:pt x="0" y="0"/>
                    <a:pt x="0" y="0"/>
                    <a:pt x="0" y="0"/>
                  </a:cubicBezTo>
                  <a:cubicBezTo>
                    <a:pt x="0" y="43271"/>
                    <a:pt x="0" y="43271"/>
                    <a:pt x="0" y="43271"/>
                  </a:cubicBezTo>
                  <a:cubicBezTo>
                    <a:pt x="0" y="44163"/>
                    <a:pt x="839" y="44609"/>
                    <a:pt x="2517" y="44609"/>
                  </a:cubicBezTo>
                  <a:cubicBezTo>
                    <a:pt x="15104" y="44609"/>
                    <a:pt x="15104" y="44609"/>
                    <a:pt x="15104" y="44609"/>
                  </a:cubicBezTo>
                  <a:cubicBezTo>
                    <a:pt x="5034" y="63345"/>
                    <a:pt x="5034" y="63345"/>
                    <a:pt x="5034" y="63345"/>
                  </a:cubicBezTo>
                  <a:cubicBezTo>
                    <a:pt x="3356" y="66468"/>
                    <a:pt x="1678" y="70037"/>
                    <a:pt x="1678" y="73605"/>
                  </a:cubicBezTo>
                  <a:cubicBezTo>
                    <a:pt x="1678" y="84758"/>
                    <a:pt x="1678" y="84758"/>
                    <a:pt x="1678" y="84758"/>
                  </a:cubicBezTo>
                  <a:cubicBezTo>
                    <a:pt x="1678" y="88327"/>
                    <a:pt x="7552" y="91003"/>
                    <a:pt x="14265" y="91003"/>
                  </a:cubicBezTo>
                  <a:cubicBezTo>
                    <a:pt x="22657" y="91003"/>
                    <a:pt x="22657" y="91003"/>
                    <a:pt x="22657" y="91003"/>
                  </a:cubicBezTo>
                  <a:cubicBezTo>
                    <a:pt x="23496" y="93234"/>
                    <a:pt x="26853" y="94572"/>
                    <a:pt x="31048" y="94572"/>
                  </a:cubicBezTo>
                  <a:cubicBezTo>
                    <a:pt x="42797" y="94572"/>
                    <a:pt x="42797" y="94572"/>
                    <a:pt x="42797" y="94572"/>
                  </a:cubicBezTo>
                  <a:cubicBezTo>
                    <a:pt x="43636" y="96802"/>
                    <a:pt x="46993" y="98141"/>
                    <a:pt x="51188" y="98141"/>
                  </a:cubicBezTo>
                  <a:cubicBezTo>
                    <a:pt x="62937" y="98141"/>
                    <a:pt x="62937" y="98141"/>
                    <a:pt x="62937" y="98141"/>
                  </a:cubicBezTo>
                  <a:cubicBezTo>
                    <a:pt x="62937" y="113308"/>
                    <a:pt x="62937" y="113308"/>
                    <a:pt x="62937" y="113308"/>
                  </a:cubicBezTo>
                  <a:cubicBezTo>
                    <a:pt x="62937" y="116877"/>
                    <a:pt x="67972" y="120000"/>
                    <a:pt x="74685" y="120000"/>
                  </a:cubicBezTo>
                  <a:cubicBezTo>
                    <a:pt x="82237" y="120000"/>
                    <a:pt x="87272" y="116877"/>
                    <a:pt x="87272" y="113308"/>
                  </a:cubicBezTo>
                  <a:cubicBezTo>
                    <a:pt x="87272" y="74498"/>
                    <a:pt x="87272" y="74498"/>
                    <a:pt x="87272" y="74498"/>
                  </a:cubicBezTo>
                  <a:cubicBezTo>
                    <a:pt x="101538" y="81189"/>
                    <a:pt x="101538" y="81189"/>
                    <a:pt x="101538" y="81189"/>
                  </a:cubicBezTo>
                  <a:cubicBezTo>
                    <a:pt x="105734" y="82973"/>
                    <a:pt x="111608" y="82973"/>
                    <a:pt x="115804" y="80743"/>
                  </a:cubicBezTo>
                  <a:cubicBezTo>
                    <a:pt x="119160" y="78959"/>
                    <a:pt x="120000" y="75836"/>
                    <a:pt x="116643" y="74052"/>
                  </a:cubicBezTo>
                  <a:cubicBezTo>
                    <a:pt x="115804" y="72713"/>
                    <a:pt x="93986" y="53085"/>
                    <a:pt x="83076" y="44609"/>
                  </a:cubicBezTo>
                  <a:close/>
                  <a:moveTo>
                    <a:pt x="112447" y="79405"/>
                  </a:moveTo>
                  <a:cubicBezTo>
                    <a:pt x="110769" y="80297"/>
                    <a:pt x="106573" y="80297"/>
                    <a:pt x="104895" y="79405"/>
                  </a:cubicBezTo>
                  <a:cubicBezTo>
                    <a:pt x="86433" y="71375"/>
                    <a:pt x="86433" y="71375"/>
                    <a:pt x="86433" y="71375"/>
                  </a:cubicBezTo>
                  <a:cubicBezTo>
                    <a:pt x="85594" y="70929"/>
                    <a:pt x="84755" y="70929"/>
                    <a:pt x="84755" y="70929"/>
                  </a:cubicBezTo>
                  <a:cubicBezTo>
                    <a:pt x="83916" y="71375"/>
                    <a:pt x="83076" y="71375"/>
                    <a:pt x="83076" y="71821"/>
                  </a:cubicBezTo>
                  <a:cubicBezTo>
                    <a:pt x="83076" y="113308"/>
                    <a:pt x="83076" y="113308"/>
                    <a:pt x="83076" y="113308"/>
                  </a:cubicBezTo>
                  <a:cubicBezTo>
                    <a:pt x="83076" y="115539"/>
                    <a:pt x="79720" y="117769"/>
                    <a:pt x="74685" y="117769"/>
                  </a:cubicBezTo>
                  <a:cubicBezTo>
                    <a:pt x="70489" y="117769"/>
                    <a:pt x="67132" y="115539"/>
                    <a:pt x="67132" y="113308"/>
                  </a:cubicBezTo>
                  <a:cubicBezTo>
                    <a:pt x="67132" y="86542"/>
                    <a:pt x="67132" y="86542"/>
                    <a:pt x="67132" y="86542"/>
                  </a:cubicBezTo>
                  <a:cubicBezTo>
                    <a:pt x="67132" y="85650"/>
                    <a:pt x="66293" y="85204"/>
                    <a:pt x="64615" y="85204"/>
                  </a:cubicBezTo>
                  <a:cubicBezTo>
                    <a:pt x="63776" y="85204"/>
                    <a:pt x="62937" y="85650"/>
                    <a:pt x="62937" y="86542"/>
                  </a:cubicBezTo>
                  <a:cubicBezTo>
                    <a:pt x="62937" y="95910"/>
                    <a:pt x="62937" y="95910"/>
                    <a:pt x="62937" y="95910"/>
                  </a:cubicBezTo>
                  <a:cubicBezTo>
                    <a:pt x="51188" y="95910"/>
                    <a:pt x="51188" y="95910"/>
                    <a:pt x="51188" y="95910"/>
                  </a:cubicBezTo>
                  <a:cubicBezTo>
                    <a:pt x="48671" y="95910"/>
                    <a:pt x="46993" y="95018"/>
                    <a:pt x="46993" y="93680"/>
                  </a:cubicBezTo>
                  <a:cubicBezTo>
                    <a:pt x="46993" y="86542"/>
                    <a:pt x="46993" y="86542"/>
                    <a:pt x="46993" y="86542"/>
                  </a:cubicBezTo>
                  <a:cubicBezTo>
                    <a:pt x="46993" y="85650"/>
                    <a:pt x="46153" y="85204"/>
                    <a:pt x="44475" y="85204"/>
                  </a:cubicBezTo>
                  <a:cubicBezTo>
                    <a:pt x="43636" y="85204"/>
                    <a:pt x="42797" y="85650"/>
                    <a:pt x="42797" y="86542"/>
                  </a:cubicBezTo>
                  <a:cubicBezTo>
                    <a:pt x="42797" y="92342"/>
                    <a:pt x="42797" y="92342"/>
                    <a:pt x="42797" y="92342"/>
                  </a:cubicBezTo>
                  <a:cubicBezTo>
                    <a:pt x="31048" y="92342"/>
                    <a:pt x="31048" y="92342"/>
                    <a:pt x="31048" y="92342"/>
                  </a:cubicBezTo>
                  <a:cubicBezTo>
                    <a:pt x="28531" y="92342"/>
                    <a:pt x="26853" y="91449"/>
                    <a:pt x="26853" y="90111"/>
                  </a:cubicBezTo>
                  <a:cubicBezTo>
                    <a:pt x="26853" y="82973"/>
                    <a:pt x="26853" y="82973"/>
                    <a:pt x="26853" y="82973"/>
                  </a:cubicBezTo>
                  <a:cubicBezTo>
                    <a:pt x="26853" y="82081"/>
                    <a:pt x="25174" y="81635"/>
                    <a:pt x="24335" y="81635"/>
                  </a:cubicBezTo>
                  <a:cubicBezTo>
                    <a:pt x="23496" y="81635"/>
                    <a:pt x="22657" y="82081"/>
                    <a:pt x="22657" y="82973"/>
                  </a:cubicBezTo>
                  <a:cubicBezTo>
                    <a:pt x="22657" y="88773"/>
                    <a:pt x="22657" y="88773"/>
                    <a:pt x="22657" y="88773"/>
                  </a:cubicBezTo>
                  <a:cubicBezTo>
                    <a:pt x="14265" y="88773"/>
                    <a:pt x="14265" y="88773"/>
                    <a:pt x="14265" y="88773"/>
                  </a:cubicBezTo>
                  <a:cubicBezTo>
                    <a:pt x="10069" y="88773"/>
                    <a:pt x="5874" y="86988"/>
                    <a:pt x="5874" y="84758"/>
                  </a:cubicBezTo>
                  <a:cubicBezTo>
                    <a:pt x="5874" y="73605"/>
                    <a:pt x="5874" y="73605"/>
                    <a:pt x="5874" y="73605"/>
                  </a:cubicBezTo>
                  <a:cubicBezTo>
                    <a:pt x="5874" y="70037"/>
                    <a:pt x="6713" y="66914"/>
                    <a:pt x="8391" y="63791"/>
                  </a:cubicBezTo>
                  <a:cubicBezTo>
                    <a:pt x="19300" y="44609"/>
                    <a:pt x="19300" y="44609"/>
                    <a:pt x="19300" y="44609"/>
                  </a:cubicBezTo>
                  <a:cubicBezTo>
                    <a:pt x="78041" y="44609"/>
                    <a:pt x="78041" y="44609"/>
                    <a:pt x="78041" y="44609"/>
                  </a:cubicBezTo>
                  <a:cubicBezTo>
                    <a:pt x="88111" y="52193"/>
                    <a:pt x="113286" y="74944"/>
                    <a:pt x="113286" y="74944"/>
                  </a:cubicBezTo>
                  <a:cubicBezTo>
                    <a:pt x="113286" y="74944"/>
                    <a:pt x="113286" y="74944"/>
                    <a:pt x="113286" y="74944"/>
                  </a:cubicBezTo>
                  <a:cubicBezTo>
                    <a:pt x="114965" y="76282"/>
                    <a:pt x="114965" y="78066"/>
                    <a:pt x="112447" y="7940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95" name="Google Shape;395;p19"/>
          <p:cNvGrpSpPr/>
          <p:nvPr/>
        </p:nvGrpSpPr>
        <p:grpSpPr>
          <a:xfrm>
            <a:off x="6707938" y="2948000"/>
            <a:ext cx="1732075" cy="2195488"/>
            <a:chOff x="6662738" y="3806825"/>
            <a:chExt cx="1732075" cy="2195488"/>
          </a:xfrm>
        </p:grpSpPr>
        <p:sp>
          <p:nvSpPr>
            <p:cNvPr id="396" name="Google Shape;396;p19"/>
            <p:cNvSpPr/>
            <p:nvPr/>
          </p:nvSpPr>
          <p:spPr>
            <a:xfrm>
              <a:off x="7839075" y="4194175"/>
              <a:ext cx="74700" cy="52500"/>
            </a:xfrm>
            <a:custGeom>
              <a:avLst/>
              <a:gdLst/>
              <a:ahLst/>
              <a:cxnLst/>
              <a:rect l="l" t="t" r="r" b="b"/>
              <a:pathLst>
                <a:path w="120000" h="120000" extrusionOk="0">
                  <a:moveTo>
                    <a:pt x="85714" y="0"/>
                  </a:moveTo>
                  <a:cubicBezTo>
                    <a:pt x="17142" y="60000"/>
                    <a:pt x="17142" y="60000"/>
                    <a:pt x="17142" y="60000"/>
                  </a:cubicBezTo>
                  <a:cubicBezTo>
                    <a:pt x="0" y="72000"/>
                    <a:pt x="0" y="84000"/>
                    <a:pt x="8571" y="108000"/>
                  </a:cubicBezTo>
                  <a:cubicBezTo>
                    <a:pt x="8571" y="108000"/>
                    <a:pt x="17142" y="120000"/>
                    <a:pt x="25714" y="120000"/>
                  </a:cubicBezTo>
                  <a:cubicBezTo>
                    <a:pt x="25714" y="120000"/>
                    <a:pt x="34285" y="120000"/>
                    <a:pt x="34285" y="120000"/>
                  </a:cubicBezTo>
                  <a:cubicBezTo>
                    <a:pt x="111428" y="60000"/>
                    <a:pt x="111428" y="60000"/>
                    <a:pt x="111428" y="60000"/>
                  </a:cubicBezTo>
                  <a:cubicBezTo>
                    <a:pt x="119999" y="48000"/>
                    <a:pt x="119999" y="24000"/>
                    <a:pt x="119999" y="12000"/>
                  </a:cubicBezTo>
                  <a:cubicBezTo>
                    <a:pt x="111428" y="0"/>
                    <a:pt x="94285" y="0"/>
                    <a:pt x="8571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7" name="Google Shape;397;p19"/>
            <p:cNvSpPr/>
            <p:nvPr/>
          </p:nvSpPr>
          <p:spPr>
            <a:xfrm>
              <a:off x="7800975" y="4070350"/>
              <a:ext cx="327000" cy="219000"/>
            </a:xfrm>
            <a:custGeom>
              <a:avLst/>
              <a:gdLst/>
              <a:ahLst/>
              <a:cxnLst/>
              <a:rect l="l" t="t" r="r" b="b"/>
              <a:pathLst>
                <a:path w="120000" h="120000" extrusionOk="0">
                  <a:moveTo>
                    <a:pt x="11803" y="120000"/>
                  </a:moveTo>
                  <a:cubicBezTo>
                    <a:pt x="11803" y="120000"/>
                    <a:pt x="11803" y="120000"/>
                    <a:pt x="11803" y="120000"/>
                  </a:cubicBezTo>
                  <a:cubicBezTo>
                    <a:pt x="108196" y="120000"/>
                    <a:pt x="108196" y="120000"/>
                    <a:pt x="108196" y="120000"/>
                  </a:cubicBezTo>
                  <a:cubicBezTo>
                    <a:pt x="114098" y="120000"/>
                    <a:pt x="120000" y="114146"/>
                    <a:pt x="120000" y="102439"/>
                  </a:cubicBezTo>
                  <a:cubicBezTo>
                    <a:pt x="120000" y="17560"/>
                    <a:pt x="120000" y="17560"/>
                    <a:pt x="120000" y="17560"/>
                  </a:cubicBezTo>
                  <a:cubicBezTo>
                    <a:pt x="120000" y="8780"/>
                    <a:pt x="114098" y="0"/>
                    <a:pt x="108196" y="0"/>
                  </a:cubicBezTo>
                  <a:cubicBezTo>
                    <a:pt x="11803" y="0"/>
                    <a:pt x="11803" y="0"/>
                    <a:pt x="11803" y="0"/>
                  </a:cubicBezTo>
                  <a:cubicBezTo>
                    <a:pt x="5901" y="0"/>
                    <a:pt x="0" y="8780"/>
                    <a:pt x="0" y="17560"/>
                  </a:cubicBezTo>
                  <a:cubicBezTo>
                    <a:pt x="0" y="90731"/>
                    <a:pt x="0" y="90731"/>
                    <a:pt x="0" y="90731"/>
                  </a:cubicBezTo>
                  <a:cubicBezTo>
                    <a:pt x="3934" y="93658"/>
                    <a:pt x="3934" y="93658"/>
                    <a:pt x="3934" y="93658"/>
                  </a:cubicBezTo>
                  <a:cubicBezTo>
                    <a:pt x="7868" y="99512"/>
                    <a:pt x="11803" y="111219"/>
                    <a:pt x="11803" y="120000"/>
                  </a:cubicBezTo>
                  <a:close/>
                  <a:moveTo>
                    <a:pt x="9836" y="17560"/>
                  </a:moveTo>
                  <a:cubicBezTo>
                    <a:pt x="9836" y="17560"/>
                    <a:pt x="11803" y="14634"/>
                    <a:pt x="11803" y="14634"/>
                  </a:cubicBezTo>
                  <a:cubicBezTo>
                    <a:pt x="108196" y="14634"/>
                    <a:pt x="108196" y="14634"/>
                    <a:pt x="108196" y="14634"/>
                  </a:cubicBezTo>
                  <a:cubicBezTo>
                    <a:pt x="108196" y="14634"/>
                    <a:pt x="110163" y="17560"/>
                    <a:pt x="110163" y="17560"/>
                  </a:cubicBezTo>
                  <a:cubicBezTo>
                    <a:pt x="110163" y="102439"/>
                    <a:pt x="110163" y="102439"/>
                    <a:pt x="110163" y="102439"/>
                  </a:cubicBezTo>
                  <a:cubicBezTo>
                    <a:pt x="110163" y="105365"/>
                    <a:pt x="108196" y="105365"/>
                    <a:pt x="108196" y="105365"/>
                  </a:cubicBezTo>
                  <a:cubicBezTo>
                    <a:pt x="11803" y="105365"/>
                    <a:pt x="11803" y="105365"/>
                    <a:pt x="11803" y="105365"/>
                  </a:cubicBezTo>
                  <a:cubicBezTo>
                    <a:pt x="11803" y="105365"/>
                    <a:pt x="9836" y="105365"/>
                    <a:pt x="9836" y="102439"/>
                  </a:cubicBezTo>
                  <a:lnTo>
                    <a:pt x="9836" y="1756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8" name="Google Shape;398;p19"/>
            <p:cNvSpPr/>
            <p:nvPr/>
          </p:nvSpPr>
          <p:spPr>
            <a:xfrm>
              <a:off x="7839075" y="4117975"/>
              <a:ext cx="250800" cy="103200"/>
            </a:xfrm>
            <a:custGeom>
              <a:avLst/>
              <a:gdLst/>
              <a:ahLst/>
              <a:cxnLst/>
              <a:rect l="l" t="t" r="r" b="b"/>
              <a:pathLst>
                <a:path w="120000" h="120000" extrusionOk="0">
                  <a:moveTo>
                    <a:pt x="5106" y="31578"/>
                  </a:moveTo>
                  <a:cubicBezTo>
                    <a:pt x="56170" y="120000"/>
                    <a:pt x="56170" y="120000"/>
                    <a:pt x="56170" y="120000"/>
                  </a:cubicBezTo>
                  <a:cubicBezTo>
                    <a:pt x="56170" y="120000"/>
                    <a:pt x="58723" y="120000"/>
                    <a:pt x="58723" y="120000"/>
                  </a:cubicBezTo>
                  <a:cubicBezTo>
                    <a:pt x="61276" y="120000"/>
                    <a:pt x="61276" y="120000"/>
                    <a:pt x="63829" y="120000"/>
                  </a:cubicBezTo>
                  <a:cubicBezTo>
                    <a:pt x="114893" y="31578"/>
                    <a:pt x="114893" y="31578"/>
                    <a:pt x="114893" y="31578"/>
                  </a:cubicBezTo>
                  <a:cubicBezTo>
                    <a:pt x="117446" y="31578"/>
                    <a:pt x="120000" y="18947"/>
                    <a:pt x="117446" y="12631"/>
                  </a:cubicBezTo>
                  <a:cubicBezTo>
                    <a:pt x="114893" y="6315"/>
                    <a:pt x="112340" y="0"/>
                    <a:pt x="109787" y="6315"/>
                  </a:cubicBezTo>
                  <a:cubicBezTo>
                    <a:pt x="58723" y="88421"/>
                    <a:pt x="58723" y="88421"/>
                    <a:pt x="58723" y="88421"/>
                  </a:cubicBezTo>
                  <a:cubicBezTo>
                    <a:pt x="10212" y="6315"/>
                    <a:pt x="10212" y="6315"/>
                    <a:pt x="10212" y="6315"/>
                  </a:cubicBezTo>
                  <a:cubicBezTo>
                    <a:pt x="7659" y="0"/>
                    <a:pt x="5106" y="6315"/>
                    <a:pt x="2553" y="12631"/>
                  </a:cubicBezTo>
                  <a:cubicBezTo>
                    <a:pt x="0" y="18947"/>
                    <a:pt x="0" y="31578"/>
                    <a:pt x="5106" y="3157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9" name="Google Shape;399;p19"/>
            <p:cNvSpPr/>
            <p:nvPr/>
          </p:nvSpPr>
          <p:spPr>
            <a:xfrm>
              <a:off x="8015288" y="4194175"/>
              <a:ext cx="74700" cy="52500"/>
            </a:xfrm>
            <a:custGeom>
              <a:avLst/>
              <a:gdLst/>
              <a:ahLst/>
              <a:cxnLst/>
              <a:rect l="l" t="t" r="r" b="b"/>
              <a:pathLst>
                <a:path w="120000" h="120000" extrusionOk="0">
                  <a:moveTo>
                    <a:pt x="102857" y="60000"/>
                  </a:moveTo>
                  <a:cubicBezTo>
                    <a:pt x="34285" y="0"/>
                    <a:pt x="34285" y="0"/>
                    <a:pt x="34285" y="0"/>
                  </a:cubicBezTo>
                  <a:cubicBezTo>
                    <a:pt x="25714" y="0"/>
                    <a:pt x="8571" y="0"/>
                    <a:pt x="0" y="12000"/>
                  </a:cubicBezTo>
                  <a:cubicBezTo>
                    <a:pt x="0" y="24000"/>
                    <a:pt x="0" y="48000"/>
                    <a:pt x="8571" y="60000"/>
                  </a:cubicBezTo>
                  <a:cubicBezTo>
                    <a:pt x="85714" y="120000"/>
                    <a:pt x="85714" y="120000"/>
                    <a:pt x="85714" y="120000"/>
                  </a:cubicBezTo>
                  <a:cubicBezTo>
                    <a:pt x="85714" y="120000"/>
                    <a:pt x="94285" y="120000"/>
                    <a:pt x="94285" y="120000"/>
                  </a:cubicBezTo>
                  <a:cubicBezTo>
                    <a:pt x="102857" y="120000"/>
                    <a:pt x="111428" y="108000"/>
                    <a:pt x="111428" y="108000"/>
                  </a:cubicBezTo>
                  <a:cubicBezTo>
                    <a:pt x="119999" y="84000"/>
                    <a:pt x="111428" y="72000"/>
                    <a:pt x="102857"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0" name="Google Shape;400;p19"/>
            <p:cNvSpPr/>
            <p:nvPr/>
          </p:nvSpPr>
          <p:spPr>
            <a:xfrm>
              <a:off x="7699375" y="4440238"/>
              <a:ext cx="525600" cy="273000"/>
            </a:xfrm>
            <a:custGeom>
              <a:avLst/>
              <a:gdLst/>
              <a:ahLst/>
              <a:cxnLst/>
              <a:rect l="l" t="t" r="r" b="b"/>
              <a:pathLst>
                <a:path w="120000" h="120000" extrusionOk="0">
                  <a:moveTo>
                    <a:pt x="119999" y="0"/>
                  </a:moveTo>
                  <a:cubicBezTo>
                    <a:pt x="119999" y="4705"/>
                    <a:pt x="119999" y="7058"/>
                    <a:pt x="117551" y="7058"/>
                  </a:cubicBezTo>
                  <a:cubicBezTo>
                    <a:pt x="116326" y="9411"/>
                    <a:pt x="115102" y="7058"/>
                    <a:pt x="113877" y="4705"/>
                  </a:cubicBezTo>
                  <a:cubicBezTo>
                    <a:pt x="113877" y="4705"/>
                    <a:pt x="113877" y="2352"/>
                    <a:pt x="113877" y="2352"/>
                  </a:cubicBezTo>
                  <a:cubicBezTo>
                    <a:pt x="113877" y="42352"/>
                    <a:pt x="113877" y="42352"/>
                    <a:pt x="113877" y="42352"/>
                  </a:cubicBezTo>
                  <a:cubicBezTo>
                    <a:pt x="23265" y="42352"/>
                    <a:pt x="23265" y="42352"/>
                    <a:pt x="23265" y="42352"/>
                  </a:cubicBezTo>
                  <a:cubicBezTo>
                    <a:pt x="24489" y="44705"/>
                    <a:pt x="24489" y="49411"/>
                    <a:pt x="24489" y="54117"/>
                  </a:cubicBezTo>
                  <a:cubicBezTo>
                    <a:pt x="113877" y="54117"/>
                    <a:pt x="113877" y="54117"/>
                    <a:pt x="113877" y="54117"/>
                  </a:cubicBezTo>
                  <a:cubicBezTo>
                    <a:pt x="113877" y="82352"/>
                    <a:pt x="113877" y="82352"/>
                    <a:pt x="113877" y="82352"/>
                  </a:cubicBezTo>
                  <a:cubicBezTo>
                    <a:pt x="113877" y="96470"/>
                    <a:pt x="107755" y="108235"/>
                    <a:pt x="99183" y="108235"/>
                  </a:cubicBezTo>
                  <a:cubicBezTo>
                    <a:pt x="20816" y="108235"/>
                    <a:pt x="20816" y="108235"/>
                    <a:pt x="20816" y="108235"/>
                  </a:cubicBezTo>
                  <a:cubicBezTo>
                    <a:pt x="12244" y="108235"/>
                    <a:pt x="6122" y="96470"/>
                    <a:pt x="6122" y="82352"/>
                  </a:cubicBezTo>
                  <a:cubicBezTo>
                    <a:pt x="6122" y="77647"/>
                    <a:pt x="6122" y="77647"/>
                    <a:pt x="6122" y="77647"/>
                  </a:cubicBezTo>
                  <a:cubicBezTo>
                    <a:pt x="3673" y="77647"/>
                    <a:pt x="2448" y="75294"/>
                    <a:pt x="0" y="72941"/>
                  </a:cubicBezTo>
                  <a:cubicBezTo>
                    <a:pt x="0" y="72941"/>
                    <a:pt x="0" y="72941"/>
                    <a:pt x="0" y="72941"/>
                  </a:cubicBezTo>
                  <a:cubicBezTo>
                    <a:pt x="0" y="82352"/>
                    <a:pt x="0" y="82352"/>
                    <a:pt x="0" y="82352"/>
                  </a:cubicBezTo>
                  <a:cubicBezTo>
                    <a:pt x="0" y="103529"/>
                    <a:pt x="9795" y="120000"/>
                    <a:pt x="20816" y="120000"/>
                  </a:cubicBezTo>
                  <a:cubicBezTo>
                    <a:pt x="99183" y="120000"/>
                    <a:pt x="99183" y="120000"/>
                    <a:pt x="99183" y="120000"/>
                  </a:cubicBezTo>
                  <a:cubicBezTo>
                    <a:pt x="111428" y="120000"/>
                    <a:pt x="119999" y="103529"/>
                    <a:pt x="119999" y="82352"/>
                  </a:cubicBezTo>
                  <a:cubicBezTo>
                    <a:pt x="119999" y="0"/>
                    <a:pt x="119999" y="0"/>
                    <a:pt x="119999" y="0"/>
                  </a:cubicBezTo>
                  <a:cubicBezTo>
                    <a:pt x="119999" y="0"/>
                    <a:pt x="119999" y="0"/>
                    <a:pt x="119999" y="0"/>
                  </a:cubicBezTo>
                  <a:cubicBezTo>
                    <a:pt x="119999" y="0"/>
                    <a:pt x="119999" y="0"/>
                    <a:pt x="119999"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1" name="Google Shape;401;p19"/>
            <p:cNvSpPr/>
            <p:nvPr/>
          </p:nvSpPr>
          <p:spPr>
            <a:xfrm>
              <a:off x="7699375" y="3806825"/>
              <a:ext cx="525600" cy="365100"/>
            </a:xfrm>
            <a:custGeom>
              <a:avLst/>
              <a:gdLst/>
              <a:ahLst/>
              <a:cxnLst/>
              <a:rect l="l" t="t" r="r" b="b"/>
              <a:pathLst>
                <a:path w="120000" h="120000" extrusionOk="0">
                  <a:moveTo>
                    <a:pt x="99183" y="0"/>
                  </a:moveTo>
                  <a:cubicBezTo>
                    <a:pt x="20816" y="0"/>
                    <a:pt x="20816" y="0"/>
                    <a:pt x="20816" y="0"/>
                  </a:cubicBezTo>
                  <a:cubicBezTo>
                    <a:pt x="9795" y="0"/>
                    <a:pt x="0" y="12352"/>
                    <a:pt x="0" y="30000"/>
                  </a:cubicBezTo>
                  <a:cubicBezTo>
                    <a:pt x="0" y="118235"/>
                    <a:pt x="0" y="118235"/>
                    <a:pt x="0" y="118235"/>
                  </a:cubicBezTo>
                  <a:cubicBezTo>
                    <a:pt x="2448" y="118235"/>
                    <a:pt x="4897" y="118235"/>
                    <a:pt x="6122" y="120000"/>
                  </a:cubicBezTo>
                  <a:cubicBezTo>
                    <a:pt x="6122" y="58235"/>
                    <a:pt x="6122" y="58235"/>
                    <a:pt x="6122" y="58235"/>
                  </a:cubicBezTo>
                  <a:cubicBezTo>
                    <a:pt x="113877" y="58235"/>
                    <a:pt x="113877" y="58235"/>
                    <a:pt x="113877" y="58235"/>
                  </a:cubicBezTo>
                  <a:cubicBezTo>
                    <a:pt x="113877" y="93529"/>
                    <a:pt x="113877" y="93529"/>
                    <a:pt x="113877" y="93529"/>
                  </a:cubicBezTo>
                  <a:cubicBezTo>
                    <a:pt x="116326" y="91764"/>
                    <a:pt x="118775" y="90000"/>
                    <a:pt x="119999" y="90000"/>
                  </a:cubicBezTo>
                  <a:cubicBezTo>
                    <a:pt x="119999" y="30000"/>
                    <a:pt x="119999" y="30000"/>
                    <a:pt x="119999" y="30000"/>
                  </a:cubicBezTo>
                  <a:cubicBezTo>
                    <a:pt x="119999" y="12352"/>
                    <a:pt x="111428" y="0"/>
                    <a:pt x="99183" y="0"/>
                  </a:cubicBezTo>
                  <a:close/>
                  <a:moveTo>
                    <a:pt x="113877" y="49411"/>
                  </a:moveTo>
                  <a:cubicBezTo>
                    <a:pt x="6122" y="49411"/>
                    <a:pt x="6122" y="49411"/>
                    <a:pt x="6122" y="49411"/>
                  </a:cubicBezTo>
                  <a:cubicBezTo>
                    <a:pt x="6122" y="30000"/>
                    <a:pt x="6122" y="30000"/>
                    <a:pt x="6122" y="30000"/>
                  </a:cubicBezTo>
                  <a:cubicBezTo>
                    <a:pt x="6122" y="17647"/>
                    <a:pt x="12244" y="8823"/>
                    <a:pt x="20816" y="8823"/>
                  </a:cubicBezTo>
                  <a:cubicBezTo>
                    <a:pt x="99183" y="8823"/>
                    <a:pt x="99183" y="8823"/>
                    <a:pt x="99183" y="8823"/>
                  </a:cubicBezTo>
                  <a:cubicBezTo>
                    <a:pt x="107755" y="8823"/>
                    <a:pt x="113877" y="17647"/>
                    <a:pt x="113877" y="30000"/>
                  </a:cubicBezTo>
                  <a:lnTo>
                    <a:pt x="113877" y="49411"/>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2" name="Google Shape;402;p19"/>
            <p:cNvSpPr/>
            <p:nvPr/>
          </p:nvSpPr>
          <p:spPr>
            <a:xfrm>
              <a:off x="7854950" y="4611688"/>
              <a:ext cx="219000" cy="27000"/>
            </a:xfrm>
            <a:custGeom>
              <a:avLst/>
              <a:gdLst/>
              <a:ahLst/>
              <a:cxnLst/>
              <a:rect l="l" t="t" r="r" b="b"/>
              <a:pathLst>
                <a:path w="120000" h="120000" extrusionOk="0">
                  <a:moveTo>
                    <a:pt x="111219" y="120000"/>
                  </a:moveTo>
                  <a:cubicBezTo>
                    <a:pt x="114146" y="120000"/>
                    <a:pt x="120000" y="96000"/>
                    <a:pt x="120000" y="72000"/>
                  </a:cubicBezTo>
                  <a:cubicBezTo>
                    <a:pt x="120000" y="24000"/>
                    <a:pt x="114146" y="0"/>
                    <a:pt x="111219" y="0"/>
                  </a:cubicBezTo>
                  <a:cubicBezTo>
                    <a:pt x="5853" y="0"/>
                    <a:pt x="5853" y="0"/>
                    <a:pt x="5853" y="0"/>
                  </a:cubicBezTo>
                  <a:cubicBezTo>
                    <a:pt x="2926" y="0"/>
                    <a:pt x="0" y="24000"/>
                    <a:pt x="0" y="72000"/>
                  </a:cubicBezTo>
                  <a:cubicBezTo>
                    <a:pt x="0" y="96000"/>
                    <a:pt x="2926" y="120000"/>
                    <a:pt x="5853" y="120000"/>
                  </a:cubicBezTo>
                  <a:lnTo>
                    <a:pt x="111219" y="120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3" name="Google Shape;403;p19"/>
            <p:cNvSpPr/>
            <p:nvPr/>
          </p:nvSpPr>
          <p:spPr>
            <a:xfrm>
              <a:off x="7929563" y="3865563"/>
              <a:ext cx="65100" cy="65100"/>
            </a:xfrm>
            <a:custGeom>
              <a:avLst/>
              <a:gdLst/>
              <a:ahLst/>
              <a:cxnLst/>
              <a:rect l="l" t="t" r="r" b="b"/>
              <a:pathLst>
                <a:path w="120000" h="120000" extrusionOk="0">
                  <a:moveTo>
                    <a:pt x="60000" y="0"/>
                  </a:moveTo>
                  <a:cubicBezTo>
                    <a:pt x="30000" y="0"/>
                    <a:pt x="0" y="20000"/>
                    <a:pt x="0" y="60000"/>
                  </a:cubicBezTo>
                  <a:cubicBezTo>
                    <a:pt x="0" y="90000"/>
                    <a:pt x="30000" y="120000"/>
                    <a:pt x="60000" y="120000"/>
                  </a:cubicBezTo>
                  <a:cubicBezTo>
                    <a:pt x="100000" y="120000"/>
                    <a:pt x="120000" y="90000"/>
                    <a:pt x="120000" y="60000"/>
                  </a:cubicBezTo>
                  <a:cubicBezTo>
                    <a:pt x="120000" y="20000"/>
                    <a:pt x="100000" y="0"/>
                    <a:pt x="60000" y="0"/>
                  </a:cubicBezTo>
                  <a:close/>
                  <a:moveTo>
                    <a:pt x="60000" y="70000"/>
                  </a:moveTo>
                  <a:cubicBezTo>
                    <a:pt x="60000" y="70000"/>
                    <a:pt x="50000" y="60000"/>
                    <a:pt x="50000" y="60000"/>
                  </a:cubicBezTo>
                  <a:cubicBezTo>
                    <a:pt x="50000" y="50000"/>
                    <a:pt x="60000" y="50000"/>
                    <a:pt x="60000" y="50000"/>
                  </a:cubicBezTo>
                  <a:cubicBezTo>
                    <a:pt x="70000" y="50000"/>
                    <a:pt x="70000" y="50000"/>
                    <a:pt x="70000" y="60000"/>
                  </a:cubicBezTo>
                  <a:cubicBezTo>
                    <a:pt x="70000" y="60000"/>
                    <a:pt x="70000" y="70000"/>
                    <a:pt x="60000" y="7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4" name="Google Shape;404;p19"/>
            <p:cNvSpPr/>
            <p:nvPr/>
          </p:nvSpPr>
          <p:spPr>
            <a:xfrm>
              <a:off x="6662738" y="4949825"/>
              <a:ext cx="566700" cy="681000"/>
            </a:xfrm>
            <a:custGeom>
              <a:avLst/>
              <a:gdLst/>
              <a:ahLst/>
              <a:cxnLst/>
              <a:rect l="l" t="t" r="r" b="b"/>
              <a:pathLst>
                <a:path w="120000" h="120000" extrusionOk="0">
                  <a:moveTo>
                    <a:pt x="116603" y="0"/>
                  </a:moveTo>
                  <a:cubicBezTo>
                    <a:pt x="2264" y="0"/>
                    <a:pt x="2264" y="0"/>
                    <a:pt x="2264" y="0"/>
                  </a:cubicBezTo>
                  <a:cubicBezTo>
                    <a:pt x="1132" y="0"/>
                    <a:pt x="0" y="944"/>
                    <a:pt x="0" y="1889"/>
                  </a:cubicBezTo>
                  <a:cubicBezTo>
                    <a:pt x="0" y="117165"/>
                    <a:pt x="0" y="117165"/>
                    <a:pt x="0" y="117165"/>
                  </a:cubicBezTo>
                  <a:cubicBezTo>
                    <a:pt x="0" y="119055"/>
                    <a:pt x="1132" y="120000"/>
                    <a:pt x="2264" y="120000"/>
                  </a:cubicBezTo>
                  <a:cubicBezTo>
                    <a:pt x="116603" y="120000"/>
                    <a:pt x="116603" y="120000"/>
                    <a:pt x="116603" y="120000"/>
                  </a:cubicBezTo>
                  <a:cubicBezTo>
                    <a:pt x="118867" y="120000"/>
                    <a:pt x="120000" y="119055"/>
                    <a:pt x="120000" y="117165"/>
                  </a:cubicBezTo>
                  <a:cubicBezTo>
                    <a:pt x="120000" y="1889"/>
                    <a:pt x="120000" y="1889"/>
                    <a:pt x="120000" y="1889"/>
                  </a:cubicBezTo>
                  <a:cubicBezTo>
                    <a:pt x="120000" y="944"/>
                    <a:pt x="118867" y="0"/>
                    <a:pt x="116603" y="0"/>
                  </a:cubicBezTo>
                  <a:close/>
                  <a:moveTo>
                    <a:pt x="96226" y="11338"/>
                  </a:moveTo>
                  <a:cubicBezTo>
                    <a:pt x="97358" y="11338"/>
                    <a:pt x="99622" y="13228"/>
                    <a:pt x="99622" y="14173"/>
                  </a:cubicBezTo>
                  <a:cubicBezTo>
                    <a:pt x="99622" y="16062"/>
                    <a:pt x="97358" y="17007"/>
                    <a:pt x="96226" y="17007"/>
                  </a:cubicBezTo>
                  <a:cubicBezTo>
                    <a:pt x="93962" y="17007"/>
                    <a:pt x="92830" y="16062"/>
                    <a:pt x="92830" y="14173"/>
                  </a:cubicBezTo>
                  <a:cubicBezTo>
                    <a:pt x="92830" y="13228"/>
                    <a:pt x="93962" y="11338"/>
                    <a:pt x="96226" y="11338"/>
                  </a:cubicBezTo>
                  <a:close/>
                  <a:moveTo>
                    <a:pt x="72452" y="11338"/>
                  </a:moveTo>
                  <a:cubicBezTo>
                    <a:pt x="73584" y="11338"/>
                    <a:pt x="74716" y="13228"/>
                    <a:pt x="74716" y="14173"/>
                  </a:cubicBezTo>
                  <a:cubicBezTo>
                    <a:pt x="74716" y="16062"/>
                    <a:pt x="73584" y="17007"/>
                    <a:pt x="72452" y="17007"/>
                  </a:cubicBezTo>
                  <a:cubicBezTo>
                    <a:pt x="70188" y="17007"/>
                    <a:pt x="69056" y="16062"/>
                    <a:pt x="69056" y="14173"/>
                  </a:cubicBezTo>
                  <a:cubicBezTo>
                    <a:pt x="69056" y="13228"/>
                    <a:pt x="70188" y="11338"/>
                    <a:pt x="72452" y="11338"/>
                  </a:cubicBezTo>
                  <a:close/>
                  <a:moveTo>
                    <a:pt x="47547" y="11338"/>
                  </a:moveTo>
                  <a:cubicBezTo>
                    <a:pt x="49811" y="11338"/>
                    <a:pt x="50943" y="13228"/>
                    <a:pt x="50943" y="14173"/>
                  </a:cubicBezTo>
                  <a:cubicBezTo>
                    <a:pt x="50943" y="16062"/>
                    <a:pt x="49811" y="17007"/>
                    <a:pt x="47547" y="17007"/>
                  </a:cubicBezTo>
                  <a:cubicBezTo>
                    <a:pt x="46415" y="17007"/>
                    <a:pt x="44150" y="16062"/>
                    <a:pt x="44150" y="14173"/>
                  </a:cubicBezTo>
                  <a:cubicBezTo>
                    <a:pt x="44150" y="13228"/>
                    <a:pt x="46415" y="11338"/>
                    <a:pt x="47547" y="11338"/>
                  </a:cubicBezTo>
                  <a:close/>
                  <a:moveTo>
                    <a:pt x="23773" y="11338"/>
                  </a:moveTo>
                  <a:cubicBezTo>
                    <a:pt x="26037" y="11338"/>
                    <a:pt x="27169" y="13228"/>
                    <a:pt x="27169" y="14173"/>
                  </a:cubicBezTo>
                  <a:cubicBezTo>
                    <a:pt x="27169" y="16062"/>
                    <a:pt x="26037" y="17007"/>
                    <a:pt x="23773" y="17007"/>
                  </a:cubicBezTo>
                  <a:cubicBezTo>
                    <a:pt x="21509" y="17007"/>
                    <a:pt x="20377" y="16062"/>
                    <a:pt x="20377" y="14173"/>
                  </a:cubicBezTo>
                  <a:cubicBezTo>
                    <a:pt x="20377" y="13228"/>
                    <a:pt x="21509" y="11338"/>
                    <a:pt x="23773" y="11338"/>
                  </a:cubicBezTo>
                  <a:close/>
                  <a:moveTo>
                    <a:pt x="114339" y="115275"/>
                  </a:moveTo>
                  <a:cubicBezTo>
                    <a:pt x="5660" y="115275"/>
                    <a:pt x="5660" y="115275"/>
                    <a:pt x="5660" y="115275"/>
                  </a:cubicBezTo>
                  <a:cubicBezTo>
                    <a:pt x="5660" y="4724"/>
                    <a:pt x="5660" y="4724"/>
                    <a:pt x="5660" y="4724"/>
                  </a:cubicBezTo>
                  <a:cubicBezTo>
                    <a:pt x="21509" y="4724"/>
                    <a:pt x="21509" y="4724"/>
                    <a:pt x="21509" y="4724"/>
                  </a:cubicBezTo>
                  <a:cubicBezTo>
                    <a:pt x="21509" y="7559"/>
                    <a:pt x="21509" y="7559"/>
                    <a:pt x="21509" y="7559"/>
                  </a:cubicBezTo>
                  <a:cubicBezTo>
                    <a:pt x="16981" y="8503"/>
                    <a:pt x="14716" y="11338"/>
                    <a:pt x="14716" y="14173"/>
                  </a:cubicBezTo>
                  <a:cubicBezTo>
                    <a:pt x="14716" y="18897"/>
                    <a:pt x="19245" y="21732"/>
                    <a:pt x="23773" y="21732"/>
                  </a:cubicBezTo>
                  <a:cubicBezTo>
                    <a:pt x="28301" y="21732"/>
                    <a:pt x="32830" y="18897"/>
                    <a:pt x="32830" y="14173"/>
                  </a:cubicBezTo>
                  <a:cubicBezTo>
                    <a:pt x="32830" y="11338"/>
                    <a:pt x="30566" y="8503"/>
                    <a:pt x="27169" y="7559"/>
                  </a:cubicBezTo>
                  <a:cubicBezTo>
                    <a:pt x="27169" y="4724"/>
                    <a:pt x="27169" y="4724"/>
                    <a:pt x="27169" y="4724"/>
                  </a:cubicBezTo>
                  <a:cubicBezTo>
                    <a:pt x="45283" y="4724"/>
                    <a:pt x="45283" y="4724"/>
                    <a:pt x="45283" y="4724"/>
                  </a:cubicBezTo>
                  <a:cubicBezTo>
                    <a:pt x="45283" y="7559"/>
                    <a:pt x="45283" y="7559"/>
                    <a:pt x="45283" y="7559"/>
                  </a:cubicBezTo>
                  <a:cubicBezTo>
                    <a:pt x="41886" y="8503"/>
                    <a:pt x="38490" y="11338"/>
                    <a:pt x="38490" y="14173"/>
                  </a:cubicBezTo>
                  <a:cubicBezTo>
                    <a:pt x="38490" y="18897"/>
                    <a:pt x="43018" y="21732"/>
                    <a:pt x="47547" y="21732"/>
                  </a:cubicBezTo>
                  <a:cubicBezTo>
                    <a:pt x="53207" y="21732"/>
                    <a:pt x="56603" y="18897"/>
                    <a:pt x="56603" y="14173"/>
                  </a:cubicBezTo>
                  <a:cubicBezTo>
                    <a:pt x="56603" y="11338"/>
                    <a:pt x="54339" y="8503"/>
                    <a:pt x="50943" y="7559"/>
                  </a:cubicBezTo>
                  <a:cubicBezTo>
                    <a:pt x="50943" y="4724"/>
                    <a:pt x="50943" y="4724"/>
                    <a:pt x="50943" y="4724"/>
                  </a:cubicBezTo>
                  <a:cubicBezTo>
                    <a:pt x="69056" y="4724"/>
                    <a:pt x="69056" y="4724"/>
                    <a:pt x="69056" y="4724"/>
                  </a:cubicBezTo>
                  <a:cubicBezTo>
                    <a:pt x="69056" y="7559"/>
                    <a:pt x="69056" y="7559"/>
                    <a:pt x="69056" y="7559"/>
                  </a:cubicBezTo>
                  <a:cubicBezTo>
                    <a:pt x="65660" y="8503"/>
                    <a:pt x="63396" y="11338"/>
                    <a:pt x="63396" y="14173"/>
                  </a:cubicBezTo>
                  <a:cubicBezTo>
                    <a:pt x="63396" y="18897"/>
                    <a:pt x="66792" y="21732"/>
                    <a:pt x="72452" y="21732"/>
                  </a:cubicBezTo>
                  <a:cubicBezTo>
                    <a:pt x="76981" y="21732"/>
                    <a:pt x="80377" y="18897"/>
                    <a:pt x="80377" y="14173"/>
                  </a:cubicBezTo>
                  <a:cubicBezTo>
                    <a:pt x="80377" y="11338"/>
                    <a:pt x="78113" y="8503"/>
                    <a:pt x="74716" y="7559"/>
                  </a:cubicBezTo>
                  <a:cubicBezTo>
                    <a:pt x="74716" y="4724"/>
                    <a:pt x="74716" y="4724"/>
                    <a:pt x="74716" y="4724"/>
                  </a:cubicBezTo>
                  <a:cubicBezTo>
                    <a:pt x="92830" y="4724"/>
                    <a:pt x="92830" y="4724"/>
                    <a:pt x="92830" y="4724"/>
                  </a:cubicBezTo>
                  <a:cubicBezTo>
                    <a:pt x="92830" y="7559"/>
                    <a:pt x="92830" y="7559"/>
                    <a:pt x="92830" y="7559"/>
                  </a:cubicBezTo>
                  <a:cubicBezTo>
                    <a:pt x="89433" y="8503"/>
                    <a:pt x="87169" y="11338"/>
                    <a:pt x="87169" y="14173"/>
                  </a:cubicBezTo>
                  <a:cubicBezTo>
                    <a:pt x="87169" y="18897"/>
                    <a:pt x="90566" y="21732"/>
                    <a:pt x="96226" y="21732"/>
                  </a:cubicBezTo>
                  <a:cubicBezTo>
                    <a:pt x="100754" y="21732"/>
                    <a:pt x="105283" y="18897"/>
                    <a:pt x="105283" y="14173"/>
                  </a:cubicBezTo>
                  <a:cubicBezTo>
                    <a:pt x="105283" y="11338"/>
                    <a:pt x="101886" y="8503"/>
                    <a:pt x="98490" y="7559"/>
                  </a:cubicBezTo>
                  <a:cubicBezTo>
                    <a:pt x="98490" y="4724"/>
                    <a:pt x="98490" y="4724"/>
                    <a:pt x="98490" y="4724"/>
                  </a:cubicBezTo>
                  <a:cubicBezTo>
                    <a:pt x="114339" y="4724"/>
                    <a:pt x="114339" y="4724"/>
                    <a:pt x="114339" y="4724"/>
                  </a:cubicBezTo>
                  <a:lnTo>
                    <a:pt x="114339" y="115275"/>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5" name="Google Shape;405;p19"/>
            <p:cNvSpPr/>
            <p:nvPr/>
          </p:nvSpPr>
          <p:spPr>
            <a:xfrm>
              <a:off x="6764338" y="5132388"/>
              <a:ext cx="101700" cy="85800"/>
            </a:xfrm>
            <a:custGeom>
              <a:avLst/>
              <a:gdLst/>
              <a:ahLst/>
              <a:cxnLst/>
              <a:rect l="l" t="t" r="r" b="b"/>
              <a:pathLst>
                <a:path w="120000" h="120000" extrusionOk="0">
                  <a:moveTo>
                    <a:pt x="25263" y="112500"/>
                  </a:moveTo>
                  <a:cubicBezTo>
                    <a:pt x="25263" y="120000"/>
                    <a:pt x="31578" y="120000"/>
                    <a:pt x="37894" y="120000"/>
                  </a:cubicBezTo>
                  <a:cubicBezTo>
                    <a:pt x="37894" y="120000"/>
                    <a:pt x="44210" y="120000"/>
                    <a:pt x="50526" y="112500"/>
                  </a:cubicBezTo>
                  <a:cubicBezTo>
                    <a:pt x="113684" y="37500"/>
                    <a:pt x="113684" y="37500"/>
                    <a:pt x="113684" y="37500"/>
                  </a:cubicBezTo>
                  <a:cubicBezTo>
                    <a:pt x="120000" y="30000"/>
                    <a:pt x="120000" y="15000"/>
                    <a:pt x="113684" y="7500"/>
                  </a:cubicBezTo>
                  <a:cubicBezTo>
                    <a:pt x="107368" y="0"/>
                    <a:pt x="101052" y="0"/>
                    <a:pt x="94736" y="7500"/>
                  </a:cubicBezTo>
                  <a:cubicBezTo>
                    <a:pt x="37894" y="75000"/>
                    <a:pt x="37894" y="75000"/>
                    <a:pt x="37894" y="75000"/>
                  </a:cubicBezTo>
                  <a:cubicBezTo>
                    <a:pt x="31578" y="67500"/>
                    <a:pt x="31578" y="67500"/>
                    <a:pt x="31578" y="67500"/>
                  </a:cubicBezTo>
                  <a:cubicBezTo>
                    <a:pt x="25263" y="60000"/>
                    <a:pt x="12631" y="60000"/>
                    <a:pt x="6315" y="67500"/>
                  </a:cubicBezTo>
                  <a:cubicBezTo>
                    <a:pt x="0" y="75000"/>
                    <a:pt x="0" y="90000"/>
                    <a:pt x="6315" y="90000"/>
                  </a:cubicBezTo>
                  <a:lnTo>
                    <a:pt x="25263" y="1125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6" name="Google Shape;406;p19"/>
            <p:cNvSpPr/>
            <p:nvPr/>
          </p:nvSpPr>
          <p:spPr>
            <a:xfrm>
              <a:off x="6764338" y="5245100"/>
              <a:ext cx="101700" cy="85800"/>
            </a:xfrm>
            <a:custGeom>
              <a:avLst/>
              <a:gdLst/>
              <a:ahLst/>
              <a:cxnLst/>
              <a:rect l="l" t="t" r="r" b="b"/>
              <a:pathLst>
                <a:path w="120000" h="120000" extrusionOk="0">
                  <a:moveTo>
                    <a:pt x="25263" y="112500"/>
                  </a:moveTo>
                  <a:cubicBezTo>
                    <a:pt x="25263" y="120000"/>
                    <a:pt x="31578" y="120000"/>
                    <a:pt x="37894" y="120000"/>
                  </a:cubicBezTo>
                  <a:cubicBezTo>
                    <a:pt x="37894" y="120000"/>
                    <a:pt x="44210" y="120000"/>
                    <a:pt x="50526" y="112500"/>
                  </a:cubicBezTo>
                  <a:cubicBezTo>
                    <a:pt x="113684" y="37500"/>
                    <a:pt x="113684" y="37500"/>
                    <a:pt x="113684" y="37500"/>
                  </a:cubicBezTo>
                  <a:cubicBezTo>
                    <a:pt x="120000" y="30000"/>
                    <a:pt x="120000" y="15000"/>
                    <a:pt x="113684" y="7500"/>
                  </a:cubicBezTo>
                  <a:cubicBezTo>
                    <a:pt x="107368" y="0"/>
                    <a:pt x="101052" y="0"/>
                    <a:pt x="94736" y="7500"/>
                  </a:cubicBezTo>
                  <a:cubicBezTo>
                    <a:pt x="37894" y="75000"/>
                    <a:pt x="37894" y="75000"/>
                    <a:pt x="37894" y="75000"/>
                  </a:cubicBezTo>
                  <a:cubicBezTo>
                    <a:pt x="31578" y="67500"/>
                    <a:pt x="31578" y="67500"/>
                    <a:pt x="31578" y="67500"/>
                  </a:cubicBezTo>
                  <a:cubicBezTo>
                    <a:pt x="25263" y="60000"/>
                    <a:pt x="12631" y="60000"/>
                    <a:pt x="6315" y="67500"/>
                  </a:cubicBezTo>
                  <a:cubicBezTo>
                    <a:pt x="0" y="75000"/>
                    <a:pt x="0" y="90000"/>
                    <a:pt x="6315" y="97500"/>
                  </a:cubicBezTo>
                  <a:lnTo>
                    <a:pt x="25263" y="1125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7" name="Google Shape;407;p19"/>
            <p:cNvSpPr/>
            <p:nvPr/>
          </p:nvSpPr>
          <p:spPr>
            <a:xfrm>
              <a:off x="6892925" y="5154613"/>
              <a:ext cx="246000" cy="52500"/>
            </a:xfrm>
            <a:custGeom>
              <a:avLst/>
              <a:gdLst/>
              <a:ahLst/>
              <a:cxnLst/>
              <a:rect l="l" t="t" r="r" b="b"/>
              <a:pathLst>
                <a:path w="120000" h="120000" extrusionOk="0">
                  <a:moveTo>
                    <a:pt x="10434" y="84000"/>
                  </a:moveTo>
                  <a:cubicBezTo>
                    <a:pt x="15652" y="72000"/>
                    <a:pt x="20869" y="60000"/>
                    <a:pt x="28695" y="60000"/>
                  </a:cubicBezTo>
                  <a:cubicBezTo>
                    <a:pt x="28695" y="60000"/>
                    <a:pt x="28695" y="60000"/>
                    <a:pt x="28695" y="60000"/>
                  </a:cubicBezTo>
                  <a:cubicBezTo>
                    <a:pt x="28695" y="60000"/>
                    <a:pt x="28695" y="72000"/>
                    <a:pt x="28695" y="72000"/>
                  </a:cubicBezTo>
                  <a:cubicBezTo>
                    <a:pt x="31304" y="96000"/>
                    <a:pt x="39130" y="120000"/>
                    <a:pt x="46956" y="120000"/>
                  </a:cubicBezTo>
                  <a:cubicBezTo>
                    <a:pt x="49565" y="120000"/>
                    <a:pt x="49565" y="108000"/>
                    <a:pt x="52173" y="108000"/>
                  </a:cubicBezTo>
                  <a:cubicBezTo>
                    <a:pt x="57391" y="108000"/>
                    <a:pt x="62608" y="96000"/>
                    <a:pt x="65217" y="84000"/>
                  </a:cubicBezTo>
                  <a:cubicBezTo>
                    <a:pt x="67826" y="84000"/>
                    <a:pt x="67826" y="72000"/>
                    <a:pt x="70434" y="72000"/>
                  </a:cubicBezTo>
                  <a:cubicBezTo>
                    <a:pt x="73043" y="60000"/>
                    <a:pt x="78260" y="60000"/>
                    <a:pt x="80869" y="60000"/>
                  </a:cubicBezTo>
                  <a:cubicBezTo>
                    <a:pt x="83478" y="60000"/>
                    <a:pt x="83478" y="72000"/>
                    <a:pt x="86086" y="72000"/>
                  </a:cubicBezTo>
                  <a:cubicBezTo>
                    <a:pt x="88695" y="84000"/>
                    <a:pt x="88695" y="96000"/>
                    <a:pt x="91304" y="96000"/>
                  </a:cubicBezTo>
                  <a:cubicBezTo>
                    <a:pt x="99130" y="120000"/>
                    <a:pt x="109565" y="108000"/>
                    <a:pt x="117391" y="84000"/>
                  </a:cubicBezTo>
                  <a:cubicBezTo>
                    <a:pt x="120000" y="72000"/>
                    <a:pt x="120000" y="48000"/>
                    <a:pt x="117391" y="36000"/>
                  </a:cubicBezTo>
                  <a:cubicBezTo>
                    <a:pt x="114782" y="24000"/>
                    <a:pt x="109565" y="24000"/>
                    <a:pt x="106956" y="36000"/>
                  </a:cubicBezTo>
                  <a:cubicBezTo>
                    <a:pt x="104347" y="48000"/>
                    <a:pt x="101739" y="48000"/>
                    <a:pt x="99130" y="48000"/>
                  </a:cubicBezTo>
                  <a:cubicBezTo>
                    <a:pt x="96521" y="48000"/>
                    <a:pt x="96521" y="36000"/>
                    <a:pt x="93913" y="36000"/>
                  </a:cubicBezTo>
                  <a:cubicBezTo>
                    <a:pt x="91304" y="24000"/>
                    <a:pt x="91304" y="12000"/>
                    <a:pt x="86086" y="12000"/>
                  </a:cubicBezTo>
                  <a:cubicBezTo>
                    <a:pt x="80869" y="0"/>
                    <a:pt x="73043" y="0"/>
                    <a:pt x="65217" y="24000"/>
                  </a:cubicBezTo>
                  <a:cubicBezTo>
                    <a:pt x="62608" y="24000"/>
                    <a:pt x="60000" y="24000"/>
                    <a:pt x="60000" y="36000"/>
                  </a:cubicBezTo>
                  <a:cubicBezTo>
                    <a:pt x="54782" y="36000"/>
                    <a:pt x="52173" y="48000"/>
                    <a:pt x="49565" y="48000"/>
                  </a:cubicBezTo>
                  <a:cubicBezTo>
                    <a:pt x="44347" y="60000"/>
                    <a:pt x="41739" y="48000"/>
                    <a:pt x="41739" y="48000"/>
                  </a:cubicBezTo>
                  <a:cubicBezTo>
                    <a:pt x="39130" y="48000"/>
                    <a:pt x="39130" y="36000"/>
                    <a:pt x="39130" y="36000"/>
                  </a:cubicBezTo>
                  <a:cubicBezTo>
                    <a:pt x="39130" y="24000"/>
                    <a:pt x="36521" y="12000"/>
                    <a:pt x="33913" y="0"/>
                  </a:cubicBezTo>
                  <a:cubicBezTo>
                    <a:pt x="31304" y="0"/>
                    <a:pt x="28695" y="0"/>
                    <a:pt x="26086" y="0"/>
                  </a:cubicBezTo>
                  <a:cubicBezTo>
                    <a:pt x="18260" y="0"/>
                    <a:pt x="10434" y="12000"/>
                    <a:pt x="5217" y="36000"/>
                  </a:cubicBezTo>
                  <a:cubicBezTo>
                    <a:pt x="2608" y="48000"/>
                    <a:pt x="0" y="60000"/>
                    <a:pt x="2608" y="84000"/>
                  </a:cubicBezTo>
                  <a:cubicBezTo>
                    <a:pt x="5217" y="96000"/>
                    <a:pt x="7826" y="96000"/>
                    <a:pt x="10434" y="84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8" name="Google Shape;408;p19"/>
            <p:cNvSpPr/>
            <p:nvPr/>
          </p:nvSpPr>
          <p:spPr>
            <a:xfrm>
              <a:off x="6881813" y="5256213"/>
              <a:ext cx="273000" cy="63600"/>
            </a:xfrm>
            <a:custGeom>
              <a:avLst/>
              <a:gdLst/>
              <a:ahLst/>
              <a:cxnLst/>
              <a:rect l="l" t="t" r="r" b="b"/>
              <a:pathLst>
                <a:path w="120000" h="120000" extrusionOk="0">
                  <a:moveTo>
                    <a:pt x="2352" y="110000"/>
                  </a:moveTo>
                  <a:cubicBezTo>
                    <a:pt x="4705" y="120000"/>
                    <a:pt x="4705" y="120000"/>
                    <a:pt x="7058" y="120000"/>
                  </a:cubicBezTo>
                  <a:cubicBezTo>
                    <a:pt x="9411" y="120000"/>
                    <a:pt x="9411" y="110000"/>
                    <a:pt x="11764" y="110000"/>
                  </a:cubicBezTo>
                  <a:cubicBezTo>
                    <a:pt x="14117" y="90000"/>
                    <a:pt x="18823" y="80000"/>
                    <a:pt x="23529" y="80000"/>
                  </a:cubicBezTo>
                  <a:cubicBezTo>
                    <a:pt x="23529" y="80000"/>
                    <a:pt x="23529" y="80000"/>
                    <a:pt x="25882" y="80000"/>
                  </a:cubicBezTo>
                  <a:cubicBezTo>
                    <a:pt x="25882" y="80000"/>
                    <a:pt x="25882" y="80000"/>
                    <a:pt x="25882" y="80000"/>
                  </a:cubicBezTo>
                  <a:cubicBezTo>
                    <a:pt x="25882" y="80000"/>
                    <a:pt x="25882" y="80000"/>
                    <a:pt x="25882" y="80000"/>
                  </a:cubicBezTo>
                  <a:cubicBezTo>
                    <a:pt x="25882" y="80000"/>
                    <a:pt x="28235" y="90000"/>
                    <a:pt x="28235" y="90000"/>
                  </a:cubicBezTo>
                  <a:cubicBezTo>
                    <a:pt x="32941" y="100000"/>
                    <a:pt x="40000" y="100000"/>
                    <a:pt x="47058" y="90000"/>
                  </a:cubicBezTo>
                  <a:cubicBezTo>
                    <a:pt x="49411" y="80000"/>
                    <a:pt x="51764" y="80000"/>
                    <a:pt x="54117" y="70000"/>
                  </a:cubicBezTo>
                  <a:cubicBezTo>
                    <a:pt x="54117" y="60000"/>
                    <a:pt x="56470" y="60000"/>
                    <a:pt x="58823" y="60000"/>
                  </a:cubicBezTo>
                  <a:cubicBezTo>
                    <a:pt x="61176" y="50000"/>
                    <a:pt x="63529" y="50000"/>
                    <a:pt x="65882" y="60000"/>
                  </a:cubicBezTo>
                  <a:cubicBezTo>
                    <a:pt x="65882" y="60000"/>
                    <a:pt x="65882" y="60000"/>
                    <a:pt x="65882" y="60000"/>
                  </a:cubicBezTo>
                  <a:cubicBezTo>
                    <a:pt x="65882" y="70000"/>
                    <a:pt x="68235" y="80000"/>
                    <a:pt x="70588" y="90000"/>
                  </a:cubicBezTo>
                  <a:cubicBezTo>
                    <a:pt x="72941" y="100000"/>
                    <a:pt x="75294" y="100000"/>
                    <a:pt x="77647" y="100000"/>
                  </a:cubicBezTo>
                  <a:cubicBezTo>
                    <a:pt x="89411" y="110000"/>
                    <a:pt x="103529" y="100000"/>
                    <a:pt x="115294" y="90000"/>
                  </a:cubicBezTo>
                  <a:cubicBezTo>
                    <a:pt x="117647" y="90000"/>
                    <a:pt x="120000" y="80000"/>
                    <a:pt x="120000" y="60000"/>
                  </a:cubicBezTo>
                  <a:cubicBezTo>
                    <a:pt x="117647" y="50000"/>
                    <a:pt x="115294" y="40000"/>
                    <a:pt x="112941" y="40000"/>
                  </a:cubicBezTo>
                  <a:cubicBezTo>
                    <a:pt x="101176" y="50000"/>
                    <a:pt x="89411" y="60000"/>
                    <a:pt x="77647" y="50000"/>
                  </a:cubicBezTo>
                  <a:cubicBezTo>
                    <a:pt x="77647" y="50000"/>
                    <a:pt x="77647" y="50000"/>
                    <a:pt x="77647" y="50000"/>
                  </a:cubicBezTo>
                  <a:cubicBezTo>
                    <a:pt x="77647" y="50000"/>
                    <a:pt x="77647" y="50000"/>
                    <a:pt x="77647" y="50000"/>
                  </a:cubicBezTo>
                  <a:cubicBezTo>
                    <a:pt x="75294" y="40000"/>
                    <a:pt x="75294" y="40000"/>
                    <a:pt x="75294" y="30000"/>
                  </a:cubicBezTo>
                  <a:cubicBezTo>
                    <a:pt x="70588" y="0"/>
                    <a:pt x="61176" y="0"/>
                    <a:pt x="54117" y="10000"/>
                  </a:cubicBezTo>
                  <a:cubicBezTo>
                    <a:pt x="51764" y="10000"/>
                    <a:pt x="49411" y="20000"/>
                    <a:pt x="47058" y="30000"/>
                  </a:cubicBezTo>
                  <a:cubicBezTo>
                    <a:pt x="44705" y="30000"/>
                    <a:pt x="42352" y="40000"/>
                    <a:pt x="42352" y="40000"/>
                  </a:cubicBezTo>
                  <a:cubicBezTo>
                    <a:pt x="40000" y="50000"/>
                    <a:pt x="35294" y="50000"/>
                    <a:pt x="35294" y="50000"/>
                  </a:cubicBezTo>
                  <a:cubicBezTo>
                    <a:pt x="35294" y="50000"/>
                    <a:pt x="35294" y="40000"/>
                    <a:pt x="32941" y="40000"/>
                  </a:cubicBezTo>
                  <a:cubicBezTo>
                    <a:pt x="32941" y="40000"/>
                    <a:pt x="32941" y="40000"/>
                    <a:pt x="30588" y="30000"/>
                  </a:cubicBezTo>
                  <a:cubicBezTo>
                    <a:pt x="28235" y="30000"/>
                    <a:pt x="25882" y="30000"/>
                    <a:pt x="23529" y="30000"/>
                  </a:cubicBezTo>
                  <a:cubicBezTo>
                    <a:pt x="14117" y="30000"/>
                    <a:pt x="7058" y="50000"/>
                    <a:pt x="2352" y="80000"/>
                  </a:cubicBezTo>
                  <a:cubicBezTo>
                    <a:pt x="0" y="90000"/>
                    <a:pt x="0" y="100000"/>
                    <a:pt x="2352" y="110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9" name="Google Shape;409;p19"/>
            <p:cNvSpPr/>
            <p:nvPr/>
          </p:nvSpPr>
          <p:spPr>
            <a:xfrm>
              <a:off x="6753225" y="5400675"/>
              <a:ext cx="406500" cy="92100"/>
            </a:xfrm>
            <a:custGeom>
              <a:avLst/>
              <a:gdLst/>
              <a:ahLst/>
              <a:cxnLst/>
              <a:rect l="l" t="t" r="r" b="b"/>
              <a:pathLst>
                <a:path w="120000" h="120000" extrusionOk="0">
                  <a:moveTo>
                    <a:pt x="113684" y="49411"/>
                  </a:moveTo>
                  <a:cubicBezTo>
                    <a:pt x="112105" y="49411"/>
                    <a:pt x="110526" y="42352"/>
                    <a:pt x="110526" y="42352"/>
                  </a:cubicBezTo>
                  <a:cubicBezTo>
                    <a:pt x="108947" y="42352"/>
                    <a:pt x="105789" y="35294"/>
                    <a:pt x="104210" y="35294"/>
                  </a:cubicBezTo>
                  <a:cubicBezTo>
                    <a:pt x="99473" y="35294"/>
                    <a:pt x="96315" y="42352"/>
                    <a:pt x="94736" y="56470"/>
                  </a:cubicBezTo>
                  <a:cubicBezTo>
                    <a:pt x="93157" y="56470"/>
                    <a:pt x="93157" y="56470"/>
                    <a:pt x="93157" y="56470"/>
                  </a:cubicBezTo>
                  <a:cubicBezTo>
                    <a:pt x="91578" y="63529"/>
                    <a:pt x="90000" y="63529"/>
                    <a:pt x="88421" y="63529"/>
                  </a:cubicBezTo>
                  <a:cubicBezTo>
                    <a:pt x="88421" y="63529"/>
                    <a:pt x="90000" y="56470"/>
                    <a:pt x="90000" y="49411"/>
                  </a:cubicBezTo>
                  <a:cubicBezTo>
                    <a:pt x="90000" y="35294"/>
                    <a:pt x="91578" y="21176"/>
                    <a:pt x="88421" y="7058"/>
                  </a:cubicBezTo>
                  <a:cubicBezTo>
                    <a:pt x="88421" y="0"/>
                    <a:pt x="85263" y="0"/>
                    <a:pt x="83684" y="0"/>
                  </a:cubicBezTo>
                  <a:cubicBezTo>
                    <a:pt x="48947" y="77647"/>
                    <a:pt x="48947" y="77647"/>
                    <a:pt x="48947" y="77647"/>
                  </a:cubicBezTo>
                  <a:cubicBezTo>
                    <a:pt x="52105" y="35294"/>
                    <a:pt x="52105" y="35294"/>
                    <a:pt x="52105" y="35294"/>
                  </a:cubicBezTo>
                  <a:cubicBezTo>
                    <a:pt x="52105" y="28235"/>
                    <a:pt x="52105" y="21176"/>
                    <a:pt x="50526" y="14117"/>
                  </a:cubicBezTo>
                  <a:cubicBezTo>
                    <a:pt x="48947" y="14117"/>
                    <a:pt x="48947" y="7058"/>
                    <a:pt x="47368" y="14117"/>
                  </a:cubicBezTo>
                  <a:cubicBezTo>
                    <a:pt x="37894" y="14117"/>
                    <a:pt x="28421" y="35294"/>
                    <a:pt x="22105" y="63529"/>
                  </a:cubicBezTo>
                  <a:cubicBezTo>
                    <a:pt x="22105" y="63529"/>
                    <a:pt x="22105" y="63529"/>
                    <a:pt x="22105" y="63529"/>
                  </a:cubicBezTo>
                  <a:cubicBezTo>
                    <a:pt x="22105" y="49411"/>
                    <a:pt x="22105" y="42352"/>
                    <a:pt x="22105" y="35294"/>
                  </a:cubicBezTo>
                  <a:cubicBezTo>
                    <a:pt x="22105" y="28235"/>
                    <a:pt x="20526" y="21176"/>
                    <a:pt x="20526" y="21176"/>
                  </a:cubicBezTo>
                  <a:cubicBezTo>
                    <a:pt x="18947" y="14117"/>
                    <a:pt x="17368" y="14117"/>
                    <a:pt x="15789" y="21176"/>
                  </a:cubicBezTo>
                  <a:cubicBezTo>
                    <a:pt x="11052" y="28235"/>
                    <a:pt x="6315" y="49411"/>
                    <a:pt x="1578" y="63529"/>
                  </a:cubicBezTo>
                  <a:cubicBezTo>
                    <a:pt x="0" y="70588"/>
                    <a:pt x="0" y="84705"/>
                    <a:pt x="1578" y="91764"/>
                  </a:cubicBezTo>
                  <a:cubicBezTo>
                    <a:pt x="3157" y="98823"/>
                    <a:pt x="6315" y="98823"/>
                    <a:pt x="7894" y="91764"/>
                  </a:cubicBezTo>
                  <a:cubicBezTo>
                    <a:pt x="9473" y="84705"/>
                    <a:pt x="11052" y="77647"/>
                    <a:pt x="12631" y="70588"/>
                  </a:cubicBezTo>
                  <a:cubicBezTo>
                    <a:pt x="12631" y="70588"/>
                    <a:pt x="12631" y="77647"/>
                    <a:pt x="12631" y="77647"/>
                  </a:cubicBezTo>
                  <a:cubicBezTo>
                    <a:pt x="12631" y="84705"/>
                    <a:pt x="12631" y="91764"/>
                    <a:pt x="14210" y="91764"/>
                  </a:cubicBezTo>
                  <a:cubicBezTo>
                    <a:pt x="15789" y="98823"/>
                    <a:pt x="18947" y="112941"/>
                    <a:pt x="26842" y="84705"/>
                  </a:cubicBezTo>
                  <a:cubicBezTo>
                    <a:pt x="31578" y="70588"/>
                    <a:pt x="36315" y="56470"/>
                    <a:pt x="42631" y="49411"/>
                  </a:cubicBezTo>
                  <a:cubicBezTo>
                    <a:pt x="39473" y="84705"/>
                    <a:pt x="39473" y="84705"/>
                    <a:pt x="39473" y="84705"/>
                  </a:cubicBezTo>
                  <a:cubicBezTo>
                    <a:pt x="39473" y="91764"/>
                    <a:pt x="39473" y="105882"/>
                    <a:pt x="41052" y="112941"/>
                  </a:cubicBezTo>
                  <a:cubicBezTo>
                    <a:pt x="42631" y="120000"/>
                    <a:pt x="42631" y="120000"/>
                    <a:pt x="45789" y="120000"/>
                  </a:cubicBezTo>
                  <a:cubicBezTo>
                    <a:pt x="45789" y="120000"/>
                    <a:pt x="47368" y="120000"/>
                    <a:pt x="48947" y="120000"/>
                  </a:cubicBezTo>
                  <a:cubicBezTo>
                    <a:pt x="82105" y="49411"/>
                    <a:pt x="82105" y="49411"/>
                    <a:pt x="82105" y="49411"/>
                  </a:cubicBezTo>
                  <a:cubicBezTo>
                    <a:pt x="80526" y="56470"/>
                    <a:pt x="80526" y="70588"/>
                    <a:pt x="82105" y="77647"/>
                  </a:cubicBezTo>
                  <a:cubicBezTo>
                    <a:pt x="83684" y="91764"/>
                    <a:pt x="85263" y="91764"/>
                    <a:pt x="86842" y="98823"/>
                  </a:cubicBezTo>
                  <a:cubicBezTo>
                    <a:pt x="90000" y="98823"/>
                    <a:pt x="94736" y="98823"/>
                    <a:pt x="96315" y="91764"/>
                  </a:cubicBezTo>
                  <a:cubicBezTo>
                    <a:pt x="97894" y="84705"/>
                    <a:pt x="97894" y="84705"/>
                    <a:pt x="99473" y="84705"/>
                  </a:cubicBezTo>
                  <a:cubicBezTo>
                    <a:pt x="101052" y="77647"/>
                    <a:pt x="102631" y="70588"/>
                    <a:pt x="104210" y="70588"/>
                  </a:cubicBezTo>
                  <a:cubicBezTo>
                    <a:pt x="104210" y="70588"/>
                    <a:pt x="105789" y="77647"/>
                    <a:pt x="107368" y="77647"/>
                  </a:cubicBezTo>
                  <a:cubicBezTo>
                    <a:pt x="110526" y="84705"/>
                    <a:pt x="115263" y="91764"/>
                    <a:pt x="118421" y="70588"/>
                  </a:cubicBezTo>
                  <a:cubicBezTo>
                    <a:pt x="120000" y="63529"/>
                    <a:pt x="120000" y="56470"/>
                    <a:pt x="118421" y="49411"/>
                  </a:cubicBezTo>
                  <a:cubicBezTo>
                    <a:pt x="116842" y="42352"/>
                    <a:pt x="115263" y="42352"/>
                    <a:pt x="113684" y="49411"/>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0" name="Google Shape;410;p19"/>
            <p:cNvSpPr/>
            <p:nvPr/>
          </p:nvSpPr>
          <p:spPr>
            <a:xfrm>
              <a:off x="7326313" y="4976813"/>
              <a:ext cx="165000" cy="611100"/>
            </a:xfrm>
            <a:custGeom>
              <a:avLst/>
              <a:gdLst/>
              <a:ahLst/>
              <a:cxnLst/>
              <a:rect l="l" t="t" r="r" b="b"/>
              <a:pathLst>
                <a:path w="120000" h="120000" extrusionOk="0">
                  <a:moveTo>
                    <a:pt x="81290" y="5263"/>
                  </a:moveTo>
                  <a:cubicBezTo>
                    <a:pt x="73548" y="5263"/>
                    <a:pt x="73548" y="5263"/>
                    <a:pt x="73548" y="5263"/>
                  </a:cubicBezTo>
                  <a:cubicBezTo>
                    <a:pt x="65806" y="2105"/>
                    <a:pt x="54193" y="0"/>
                    <a:pt x="38709" y="0"/>
                  </a:cubicBezTo>
                  <a:cubicBezTo>
                    <a:pt x="15483" y="0"/>
                    <a:pt x="0" y="4210"/>
                    <a:pt x="0" y="10526"/>
                  </a:cubicBezTo>
                  <a:cubicBezTo>
                    <a:pt x="0" y="91578"/>
                    <a:pt x="0" y="91578"/>
                    <a:pt x="0" y="91578"/>
                  </a:cubicBezTo>
                  <a:cubicBezTo>
                    <a:pt x="0" y="91578"/>
                    <a:pt x="0" y="92631"/>
                    <a:pt x="0" y="92631"/>
                  </a:cubicBezTo>
                  <a:cubicBezTo>
                    <a:pt x="30967" y="117894"/>
                    <a:pt x="30967" y="117894"/>
                    <a:pt x="30967" y="117894"/>
                  </a:cubicBezTo>
                  <a:cubicBezTo>
                    <a:pt x="30967" y="118947"/>
                    <a:pt x="34838" y="119999"/>
                    <a:pt x="38709" y="119999"/>
                  </a:cubicBezTo>
                  <a:cubicBezTo>
                    <a:pt x="42580" y="119999"/>
                    <a:pt x="46451" y="118947"/>
                    <a:pt x="46451" y="117894"/>
                  </a:cubicBezTo>
                  <a:cubicBezTo>
                    <a:pt x="77419" y="92631"/>
                    <a:pt x="77419" y="92631"/>
                    <a:pt x="77419" y="92631"/>
                  </a:cubicBezTo>
                  <a:cubicBezTo>
                    <a:pt x="77419" y="92631"/>
                    <a:pt x="81290" y="91578"/>
                    <a:pt x="81290" y="91578"/>
                  </a:cubicBezTo>
                  <a:cubicBezTo>
                    <a:pt x="81290" y="10526"/>
                    <a:pt x="81290" y="10526"/>
                    <a:pt x="81290" y="10526"/>
                  </a:cubicBezTo>
                  <a:cubicBezTo>
                    <a:pt x="81290" y="10526"/>
                    <a:pt x="81290" y="10526"/>
                    <a:pt x="81290" y="10526"/>
                  </a:cubicBezTo>
                  <a:cubicBezTo>
                    <a:pt x="81290" y="10526"/>
                    <a:pt x="81290" y="10526"/>
                    <a:pt x="81290" y="10526"/>
                  </a:cubicBezTo>
                  <a:cubicBezTo>
                    <a:pt x="92903" y="10526"/>
                    <a:pt x="100645" y="12631"/>
                    <a:pt x="100645" y="15789"/>
                  </a:cubicBezTo>
                  <a:cubicBezTo>
                    <a:pt x="100645" y="57894"/>
                    <a:pt x="100645" y="57894"/>
                    <a:pt x="100645" y="57894"/>
                  </a:cubicBezTo>
                  <a:cubicBezTo>
                    <a:pt x="100645" y="59999"/>
                    <a:pt x="104516" y="61052"/>
                    <a:pt x="112258" y="61052"/>
                  </a:cubicBezTo>
                  <a:cubicBezTo>
                    <a:pt x="116129" y="61052"/>
                    <a:pt x="120000" y="59999"/>
                    <a:pt x="120000" y="57894"/>
                  </a:cubicBezTo>
                  <a:cubicBezTo>
                    <a:pt x="120000" y="15789"/>
                    <a:pt x="120000" y="15789"/>
                    <a:pt x="120000" y="15789"/>
                  </a:cubicBezTo>
                  <a:cubicBezTo>
                    <a:pt x="120000" y="10526"/>
                    <a:pt x="100645" y="5263"/>
                    <a:pt x="81290" y="5263"/>
                  </a:cubicBezTo>
                  <a:close/>
                  <a:moveTo>
                    <a:pt x="38709" y="108421"/>
                  </a:moveTo>
                  <a:cubicBezTo>
                    <a:pt x="19354" y="91578"/>
                    <a:pt x="19354" y="91578"/>
                    <a:pt x="19354" y="91578"/>
                  </a:cubicBezTo>
                  <a:cubicBezTo>
                    <a:pt x="58064" y="91578"/>
                    <a:pt x="58064" y="91578"/>
                    <a:pt x="58064" y="91578"/>
                  </a:cubicBezTo>
                  <a:lnTo>
                    <a:pt x="38709" y="108421"/>
                  </a:lnTo>
                  <a:close/>
                  <a:moveTo>
                    <a:pt x="61935" y="86315"/>
                  </a:moveTo>
                  <a:cubicBezTo>
                    <a:pt x="19354" y="86315"/>
                    <a:pt x="19354" y="86315"/>
                    <a:pt x="19354" y="86315"/>
                  </a:cubicBezTo>
                  <a:cubicBezTo>
                    <a:pt x="19354" y="52631"/>
                    <a:pt x="19354" y="52631"/>
                    <a:pt x="19354" y="52631"/>
                  </a:cubicBezTo>
                  <a:cubicBezTo>
                    <a:pt x="61935" y="52631"/>
                    <a:pt x="61935" y="52631"/>
                    <a:pt x="61935" y="52631"/>
                  </a:cubicBezTo>
                  <a:lnTo>
                    <a:pt x="61935" y="86315"/>
                  </a:lnTo>
                  <a:close/>
                  <a:moveTo>
                    <a:pt x="61935" y="47368"/>
                  </a:moveTo>
                  <a:cubicBezTo>
                    <a:pt x="19354" y="47368"/>
                    <a:pt x="19354" y="47368"/>
                    <a:pt x="19354" y="47368"/>
                  </a:cubicBezTo>
                  <a:cubicBezTo>
                    <a:pt x="19354" y="10526"/>
                    <a:pt x="19354" y="10526"/>
                    <a:pt x="19354" y="10526"/>
                  </a:cubicBezTo>
                  <a:cubicBezTo>
                    <a:pt x="19354" y="7368"/>
                    <a:pt x="27096" y="5263"/>
                    <a:pt x="38709" y="5263"/>
                  </a:cubicBezTo>
                  <a:cubicBezTo>
                    <a:pt x="50322" y="5263"/>
                    <a:pt x="61935" y="7368"/>
                    <a:pt x="61935" y="10526"/>
                  </a:cubicBezTo>
                  <a:lnTo>
                    <a:pt x="61935" y="47368"/>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1" name="Google Shape;411;p19"/>
            <p:cNvSpPr/>
            <p:nvPr/>
          </p:nvSpPr>
          <p:spPr>
            <a:xfrm>
              <a:off x="7556500" y="3984625"/>
              <a:ext cx="282600" cy="638100"/>
            </a:xfrm>
            <a:custGeom>
              <a:avLst/>
              <a:gdLst/>
              <a:ahLst/>
              <a:cxnLst/>
              <a:rect l="l" t="t" r="r" b="b"/>
              <a:pathLst>
                <a:path w="120000" h="120000" extrusionOk="0">
                  <a:moveTo>
                    <a:pt x="27169" y="29243"/>
                  </a:moveTo>
                  <a:cubicBezTo>
                    <a:pt x="58867" y="34285"/>
                    <a:pt x="58867" y="34285"/>
                    <a:pt x="58867" y="34285"/>
                  </a:cubicBezTo>
                  <a:cubicBezTo>
                    <a:pt x="58867" y="34285"/>
                    <a:pt x="58867" y="34285"/>
                    <a:pt x="56603" y="34285"/>
                  </a:cubicBezTo>
                  <a:cubicBezTo>
                    <a:pt x="49811" y="34285"/>
                    <a:pt x="43018" y="35294"/>
                    <a:pt x="38490" y="38319"/>
                  </a:cubicBezTo>
                  <a:cubicBezTo>
                    <a:pt x="33962" y="40336"/>
                    <a:pt x="29433" y="44369"/>
                    <a:pt x="31698" y="47394"/>
                  </a:cubicBezTo>
                  <a:cubicBezTo>
                    <a:pt x="31698" y="51428"/>
                    <a:pt x="36226" y="54453"/>
                    <a:pt x="40754" y="56470"/>
                  </a:cubicBezTo>
                  <a:cubicBezTo>
                    <a:pt x="56603" y="61512"/>
                    <a:pt x="56603" y="61512"/>
                    <a:pt x="56603" y="61512"/>
                  </a:cubicBezTo>
                  <a:cubicBezTo>
                    <a:pt x="49811" y="62521"/>
                    <a:pt x="43018" y="63529"/>
                    <a:pt x="38490" y="66554"/>
                  </a:cubicBezTo>
                  <a:cubicBezTo>
                    <a:pt x="33962" y="68571"/>
                    <a:pt x="29433" y="72605"/>
                    <a:pt x="31698" y="75630"/>
                  </a:cubicBezTo>
                  <a:cubicBezTo>
                    <a:pt x="31698" y="78655"/>
                    <a:pt x="36226" y="81680"/>
                    <a:pt x="40754" y="84705"/>
                  </a:cubicBezTo>
                  <a:cubicBezTo>
                    <a:pt x="52075" y="88739"/>
                    <a:pt x="52075" y="88739"/>
                    <a:pt x="52075" y="88739"/>
                  </a:cubicBezTo>
                  <a:cubicBezTo>
                    <a:pt x="47547" y="88739"/>
                    <a:pt x="43018" y="90756"/>
                    <a:pt x="38490" y="91764"/>
                  </a:cubicBezTo>
                  <a:cubicBezTo>
                    <a:pt x="33962" y="94789"/>
                    <a:pt x="31698" y="97815"/>
                    <a:pt x="31698" y="100840"/>
                  </a:cubicBezTo>
                  <a:cubicBezTo>
                    <a:pt x="33962" y="103865"/>
                    <a:pt x="36226" y="106890"/>
                    <a:pt x="40754" y="108907"/>
                  </a:cubicBezTo>
                  <a:cubicBezTo>
                    <a:pt x="61132" y="116974"/>
                    <a:pt x="61132" y="116974"/>
                    <a:pt x="61132" y="116974"/>
                  </a:cubicBezTo>
                  <a:cubicBezTo>
                    <a:pt x="67924" y="118991"/>
                    <a:pt x="72452" y="120000"/>
                    <a:pt x="79245" y="120000"/>
                  </a:cubicBezTo>
                  <a:cubicBezTo>
                    <a:pt x="88301" y="120000"/>
                    <a:pt x="95094" y="117983"/>
                    <a:pt x="99622" y="115966"/>
                  </a:cubicBezTo>
                  <a:cubicBezTo>
                    <a:pt x="108679" y="110924"/>
                    <a:pt x="108679" y="102857"/>
                    <a:pt x="97358" y="98823"/>
                  </a:cubicBezTo>
                  <a:cubicBezTo>
                    <a:pt x="86037" y="94789"/>
                    <a:pt x="86037" y="94789"/>
                    <a:pt x="86037" y="94789"/>
                  </a:cubicBezTo>
                  <a:cubicBezTo>
                    <a:pt x="92830" y="93781"/>
                    <a:pt x="97358" y="92773"/>
                    <a:pt x="101886" y="90756"/>
                  </a:cubicBezTo>
                  <a:cubicBezTo>
                    <a:pt x="106415" y="87731"/>
                    <a:pt x="108679" y="84705"/>
                    <a:pt x="108679" y="81680"/>
                  </a:cubicBezTo>
                  <a:cubicBezTo>
                    <a:pt x="108679" y="77647"/>
                    <a:pt x="104150" y="74621"/>
                    <a:pt x="99622" y="72605"/>
                  </a:cubicBezTo>
                  <a:cubicBezTo>
                    <a:pt x="92830" y="70588"/>
                    <a:pt x="92830" y="70588"/>
                    <a:pt x="92830" y="70588"/>
                  </a:cubicBezTo>
                  <a:cubicBezTo>
                    <a:pt x="99622" y="70588"/>
                    <a:pt x="106415" y="68571"/>
                    <a:pt x="110943" y="66554"/>
                  </a:cubicBezTo>
                  <a:cubicBezTo>
                    <a:pt x="120000" y="60504"/>
                    <a:pt x="120000" y="52436"/>
                    <a:pt x="108679" y="48403"/>
                  </a:cubicBezTo>
                  <a:cubicBezTo>
                    <a:pt x="79245" y="37310"/>
                    <a:pt x="79245" y="37310"/>
                    <a:pt x="79245" y="37310"/>
                  </a:cubicBezTo>
                  <a:cubicBezTo>
                    <a:pt x="74716" y="35294"/>
                    <a:pt x="67924" y="34285"/>
                    <a:pt x="61132" y="34285"/>
                  </a:cubicBezTo>
                  <a:cubicBezTo>
                    <a:pt x="61132" y="29243"/>
                    <a:pt x="61132" y="29243"/>
                    <a:pt x="61132" y="29243"/>
                  </a:cubicBezTo>
                  <a:cubicBezTo>
                    <a:pt x="31698" y="25210"/>
                    <a:pt x="31698" y="25210"/>
                    <a:pt x="31698" y="25210"/>
                  </a:cubicBezTo>
                  <a:cubicBezTo>
                    <a:pt x="20377" y="23193"/>
                    <a:pt x="13584" y="18151"/>
                    <a:pt x="18113" y="13109"/>
                  </a:cubicBezTo>
                  <a:cubicBezTo>
                    <a:pt x="20377" y="8067"/>
                    <a:pt x="31698" y="6050"/>
                    <a:pt x="43018" y="7058"/>
                  </a:cubicBezTo>
                  <a:cubicBezTo>
                    <a:pt x="61132" y="9075"/>
                    <a:pt x="61132" y="9075"/>
                    <a:pt x="61132" y="9075"/>
                  </a:cubicBezTo>
                  <a:cubicBezTo>
                    <a:pt x="61132" y="4033"/>
                    <a:pt x="61132" y="4033"/>
                    <a:pt x="61132" y="4033"/>
                  </a:cubicBezTo>
                  <a:cubicBezTo>
                    <a:pt x="45283" y="2016"/>
                    <a:pt x="45283" y="2016"/>
                    <a:pt x="45283" y="2016"/>
                  </a:cubicBezTo>
                  <a:cubicBezTo>
                    <a:pt x="29433" y="0"/>
                    <a:pt x="11320" y="4033"/>
                    <a:pt x="6792" y="12100"/>
                  </a:cubicBezTo>
                  <a:cubicBezTo>
                    <a:pt x="0" y="19159"/>
                    <a:pt x="11320" y="27226"/>
                    <a:pt x="27169" y="29243"/>
                  </a:cubicBezTo>
                  <a:close/>
                  <a:moveTo>
                    <a:pt x="90566" y="102857"/>
                  </a:moveTo>
                  <a:cubicBezTo>
                    <a:pt x="97358" y="104873"/>
                    <a:pt x="97358" y="109915"/>
                    <a:pt x="90566" y="111932"/>
                  </a:cubicBezTo>
                  <a:cubicBezTo>
                    <a:pt x="86037" y="114957"/>
                    <a:pt x="76981" y="115966"/>
                    <a:pt x="70188" y="112941"/>
                  </a:cubicBezTo>
                  <a:cubicBezTo>
                    <a:pt x="49811" y="104873"/>
                    <a:pt x="49811" y="104873"/>
                    <a:pt x="49811" y="104873"/>
                  </a:cubicBezTo>
                  <a:cubicBezTo>
                    <a:pt x="45283" y="103865"/>
                    <a:pt x="45283" y="102857"/>
                    <a:pt x="43018" y="100840"/>
                  </a:cubicBezTo>
                  <a:cubicBezTo>
                    <a:pt x="43018" y="98823"/>
                    <a:pt x="45283" y="96806"/>
                    <a:pt x="47547" y="95798"/>
                  </a:cubicBezTo>
                  <a:cubicBezTo>
                    <a:pt x="54339" y="92773"/>
                    <a:pt x="63396" y="92773"/>
                    <a:pt x="70188" y="94789"/>
                  </a:cubicBezTo>
                  <a:lnTo>
                    <a:pt x="90566" y="102857"/>
                  </a:lnTo>
                  <a:close/>
                  <a:moveTo>
                    <a:pt x="97358" y="81680"/>
                  </a:moveTo>
                  <a:cubicBezTo>
                    <a:pt x="97358" y="83697"/>
                    <a:pt x="95094" y="85714"/>
                    <a:pt x="92830" y="87731"/>
                  </a:cubicBezTo>
                  <a:cubicBezTo>
                    <a:pt x="90566" y="88739"/>
                    <a:pt x="86037" y="89747"/>
                    <a:pt x="81509" y="89747"/>
                  </a:cubicBezTo>
                  <a:cubicBezTo>
                    <a:pt x="76981" y="90756"/>
                    <a:pt x="72452" y="89747"/>
                    <a:pt x="67924" y="88739"/>
                  </a:cubicBezTo>
                  <a:cubicBezTo>
                    <a:pt x="47547" y="80672"/>
                    <a:pt x="47547" y="80672"/>
                    <a:pt x="47547" y="80672"/>
                  </a:cubicBezTo>
                  <a:cubicBezTo>
                    <a:pt x="45283" y="78655"/>
                    <a:pt x="43018" y="77647"/>
                    <a:pt x="43018" y="75630"/>
                  </a:cubicBezTo>
                  <a:cubicBezTo>
                    <a:pt x="43018" y="73613"/>
                    <a:pt x="43018" y="71596"/>
                    <a:pt x="47547" y="69579"/>
                  </a:cubicBezTo>
                  <a:cubicBezTo>
                    <a:pt x="49811" y="67563"/>
                    <a:pt x="54339" y="66554"/>
                    <a:pt x="58867" y="66554"/>
                  </a:cubicBezTo>
                  <a:cubicBezTo>
                    <a:pt x="58867" y="66554"/>
                    <a:pt x="58867" y="66554"/>
                    <a:pt x="58867" y="66554"/>
                  </a:cubicBezTo>
                  <a:cubicBezTo>
                    <a:pt x="63396" y="66554"/>
                    <a:pt x="67924" y="67563"/>
                    <a:pt x="70188" y="68571"/>
                  </a:cubicBezTo>
                  <a:cubicBezTo>
                    <a:pt x="90566" y="76638"/>
                    <a:pt x="90566" y="76638"/>
                    <a:pt x="90566" y="76638"/>
                  </a:cubicBezTo>
                  <a:cubicBezTo>
                    <a:pt x="95094" y="77647"/>
                    <a:pt x="97358" y="79663"/>
                    <a:pt x="97358" y="81680"/>
                  </a:cubicBezTo>
                  <a:close/>
                  <a:moveTo>
                    <a:pt x="70188" y="40336"/>
                  </a:moveTo>
                  <a:cubicBezTo>
                    <a:pt x="99622" y="52436"/>
                    <a:pt x="99622" y="52436"/>
                    <a:pt x="99622" y="52436"/>
                  </a:cubicBezTo>
                  <a:cubicBezTo>
                    <a:pt x="108679" y="54453"/>
                    <a:pt x="108679" y="59495"/>
                    <a:pt x="101886" y="62521"/>
                  </a:cubicBezTo>
                  <a:cubicBezTo>
                    <a:pt x="95094" y="66554"/>
                    <a:pt x="86037" y="66554"/>
                    <a:pt x="76981" y="63529"/>
                  </a:cubicBezTo>
                  <a:cubicBezTo>
                    <a:pt x="47547" y="52436"/>
                    <a:pt x="47547" y="52436"/>
                    <a:pt x="47547" y="52436"/>
                  </a:cubicBezTo>
                  <a:cubicBezTo>
                    <a:pt x="45283" y="51428"/>
                    <a:pt x="43018" y="49411"/>
                    <a:pt x="43018" y="47394"/>
                  </a:cubicBezTo>
                  <a:cubicBezTo>
                    <a:pt x="43018" y="45378"/>
                    <a:pt x="43018" y="43361"/>
                    <a:pt x="47547" y="41344"/>
                  </a:cubicBezTo>
                  <a:cubicBezTo>
                    <a:pt x="49811" y="40336"/>
                    <a:pt x="54339" y="39327"/>
                    <a:pt x="58867" y="39327"/>
                  </a:cubicBezTo>
                  <a:cubicBezTo>
                    <a:pt x="63396" y="38319"/>
                    <a:pt x="67924" y="39327"/>
                    <a:pt x="70188" y="40336"/>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2" name="Google Shape;412;p19"/>
            <p:cNvSpPr/>
            <p:nvPr/>
          </p:nvSpPr>
          <p:spPr>
            <a:xfrm>
              <a:off x="7732713" y="4075113"/>
              <a:ext cx="662100" cy="1927200"/>
            </a:xfrm>
            <a:custGeom>
              <a:avLst/>
              <a:gdLst/>
              <a:ahLst/>
              <a:cxnLst/>
              <a:rect l="l" t="t" r="r" b="b"/>
              <a:pathLst>
                <a:path w="120000" h="120000" extrusionOk="0">
                  <a:moveTo>
                    <a:pt x="0" y="38774"/>
                  </a:moveTo>
                  <a:cubicBezTo>
                    <a:pt x="30000" y="52479"/>
                    <a:pt x="30000" y="52479"/>
                    <a:pt x="30000" y="52479"/>
                  </a:cubicBezTo>
                  <a:cubicBezTo>
                    <a:pt x="30000" y="57493"/>
                    <a:pt x="30000" y="57493"/>
                    <a:pt x="30000" y="57493"/>
                  </a:cubicBezTo>
                  <a:cubicBezTo>
                    <a:pt x="13548" y="57493"/>
                    <a:pt x="13548" y="57493"/>
                    <a:pt x="13548" y="57493"/>
                  </a:cubicBezTo>
                  <a:cubicBezTo>
                    <a:pt x="12580" y="57493"/>
                    <a:pt x="11612" y="57827"/>
                    <a:pt x="11612" y="58161"/>
                  </a:cubicBezTo>
                  <a:cubicBezTo>
                    <a:pt x="11612" y="120000"/>
                    <a:pt x="11612" y="120000"/>
                    <a:pt x="11612" y="120000"/>
                  </a:cubicBezTo>
                  <a:cubicBezTo>
                    <a:pt x="16451" y="120000"/>
                    <a:pt x="16451" y="120000"/>
                    <a:pt x="16451" y="120000"/>
                  </a:cubicBezTo>
                  <a:cubicBezTo>
                    <a:pt x="16451" y="75208"/>
                    <a:pt x="16451" y="75208"/>
                    <a:pt x="16451" y="75208"/>
                  </a:cubicBezTo>
                  <a:cubicBezTo>
                    <a:pt x="115161" y="75208"/>
                    <a:pt x="115161" y="75208"/>
                    <a:pt x="115161" y="75208"/>
                  </a:cubicBezTo>
                  <a:cubicBezTo>
                    <a:pt x="115161" y="120000"/>
                    <a:pt x="115161" y="120000"/>
                    <a:pt x="115161" y="120000"/>
                  </a:cubicBezTo>
                  <a:cubicBezTo>
                    <a:pt x="120000" y="120000"/>
                    <a:pt x="120000" y="120000"/>
                    <a:pt x="120000" y="120000"/>
                  </a:cubicBezTo>
                  <a:cubicBezTo>
                    <a:pt x="120000" y="58161"/>
                    <a:pt x="120000" y="58161"/>
                    <a:pt x="120000" y="58161"/>
                  </a:cubicBezTo>
                  <a:cubicBezTo>
                    <a:pt x="120000" y="57827"/>
                    <a:pt x="119032" y="57493"/>
                    <a:pt x="117096" y="57493"/>
                  </a:cubicBezTo>
                  <a:cubicBezTo>
                    <a:pt x="104516" y="57493"/>
                    <a:pt x="104516" y="57493"/>
                    <a:pt x="104516" y="57493"/>
                  </a:cubicBezTo>
                  <a:cubicBezTo>
                    <a:pt x="104516" y="45459"/>
                    <a:pt x="104516" y="45459"/>
                    <a:pt x="104516" y="45459"/>
                  </a:cubicBezTo>
                  <a:cubicBezTo>
                    <a:pt x="117096" y="32089"/>
                    <a:pt x="117096" y="32089"/>
                    <a:pt x="117096" y="32089"/>
                  </a:cubicBezTo>
                  <a:cubicBezTo>
                    <a:pt x="118064" y="31086"/>
                    <a:pt x="118064" y="29749"/>
                    <a:pt x="117096" y="28412"/>
                  </a:cubicBezTo>
                  <a:cubicBezTo>
                    <a:pt x="94838" y="668"/>
                    <a:pt x="94838" y="668"/>
                    <a:pt x="94838" y="668"/>
                  </a:cubicBezTo>
                  <a:cubicBezTo>
                    <a:pt x="93870" y="334"/>
                    <a:pt x="92903" y="0"/>
                    <a:pt x="91935" y="0"/>
                  </a:cubicBezTo>
                  <a:cubicBezTo>
                    <a:pt x="91935" y="0"/>
                    <a:pt x="84193" y="334"/>
                    <a:pt x="79354" y="2339"/>
                  </a:cubicBezTo>
                  <a:cubicBezTo>
                    <a:pt x="76451" y="4011"/>
                    <a:pt x="74516" y="6350"/>
                    <a:pt x="75483" y="9025"/>
                  </a:cubicBezTo>
                  <a:cubicBezTo>
                    <a:pt x="78387" y="16044"/>
                    <a:pt x="84193" y="23064"/>
                    <a:pt x="84193" y="23398"/>
                  </a:cubicBezTo>
                  <a:cubicBezTo>
                    <a:pt x="85161" y="23732"/>
                    <a:pt x="86129" y="24066"/>
                    <a:pt x="87096" y="23732"/>
                  </a:cubicBezTo>
                  <a:cubicBezTo>
                    <a:pt x="89032" y="23732"/>
                    <a:pt x="89032" y="23398"/>
                    <a:pt x="89032" y="22729"/>
                  </a:cubicBezTo>
                  <a:cubicBezTo>
                    <a:pt x="89032" y="22729"/>
                    <a:pt x="83225" y="15710"/>
                    <a:pt x="80322" y="8690"/>
                  </a:cubicBezTo>
                  <a:cubicBezTo>
                    <a:pt x="79354" y="6350"/>
                    <a:pt x="80322" y="4679"/>
                    <a:pt x="83225" y="3676"/>
                  </a:cubicBezTo>
                  <a:cubicBezTo>
                    <a:pt x="86129" y="2674"/>
                    <a:pt x="89032" y="2005"/>
                    <a:pt x="90967" y="2005"/>
                  </a:cubicBezTo>
                  <a:cubicBezTo>
                    <a:pt x="112258" y="28746"/>
                    <a:pt x="112258" y="28746"/>
                    <a:pt x="112258" y="28746"/>
                  </a:cubicBezTo>
                  <a:cubicBezTo>
                    <a:pt x="113225" y="29749"/>
                    <a:pt x="113225" y="30752"/>
                    <a:pt x="112258" y="31754"/>
                  </a:cubicBezTo>
                  <a:cubicBezTo>
                    <a:pt x="99677" y="45125"/>
                    <a:pt x="99677" y="45125"/>
                    <a:pt x="99677" y="45125"/>
                  </a:cubicBezTo>
                  <a:cubicBezTo>
                    <a:pt x="99677" y="45125"/>
                    <a:pt x="99677" y="45459"/>
                    <a:pt x="99677" y="45459"/>
                  </a:cubicBezTo>
                  <a:cubicBezTo>
                    <a:pt x="99677" y="57493"/>
                    <a:pt x="99677" y="57493"/>
                    <a:pt x="99677" y="57493"/>
                  </a:cubicBezTo>
                  <a:cubicBezTo>
                    <a:pt x="34838" y="57493"/>
                    <a:pt x="34838" y="57493"/>
                    <a:pt x="34838" y="57493"/>
                  </a:cubicBezTo>
                  <a:cubicBezTo>
                    <a:pt x="34838" y="52144"/>
                    <a:pt x="34838" y="52144"/>
                    <a:pt x="34838" y="52144"/>
                  </a:cubicBezTo>
                  <a:cubicBezTo>
                    <a:pt x="34838" y="52144"/>
                    <a:pt x="34838" y="51810"/>
                    <a:pt x="34838" y="51810"/>
                  </a:cubicBezTo>
                  <a:cubicBezTo>
                    <a:pt x="8709" y="39777"/>
                    <a:pt x="8709" y="39777"/>
                    <a:pt x="8709" y="39777"/>
                  </a:cubicBezTo>
                  <a:cubicBezTo>
                    <a:pt x="5806" y="39777"/>
                    <a:pt x="2903" y="39442"/>
                    <a:pt x="0" y="38774"/>
                  </a:cubicBezTo>
                  <a:close/>
                  <a:moveTo>
                    <a:pt x="115161" y="59164"/>
                  </a:moveTo>
                  <a:cubicBezTo>
                    <a:pt x="115161" y="73537"/>
                    <a:pt x="115161" y="73537"/>
                    <a:pt x="115161" y="73537"/>
                  </a:cubicBezTo>
                  <a:cubicBezTo>
                    <a:pt x="16451" y="73537"/>
                    <a:pt x="16451" y="73537"/>
                    <a:pt x="16451" y="73537"/>
                  </a:cubicBezTo>
                  <a:cubicBezTo>
                    <a:pt x="16451" y="59164"/>
                    <a:pt x="16451" y="59164"/>
                    <a:pt x="16451" y="59164"/>
                  </a:cubicBezTo>
                  <a:lnTo>
                    <a:pt x="115161" y="5916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3" name="Google Shape;413;p19"/>
            <p:cNvSpPr/>
            <p:nvPr/>
          </p:nvSpPr>
          <p:spPr>
            <a:xfrm>
              <a:off x="7886700" y="5111750"/>
              <a:ext cx="65100" cy="58800"/>
            </a:xfrm>
            <a:custGeom>
              <a:avLst/>
              <a:gdLst/>
              <a:ahLst/>
              <a:cxnLst/>
              <a:rect l="l" t="t" r="r" b="b"/>
              <a:pathLst>
                <a:path w="120000" h="120000" extrusionOk="0">
                  <a:moveTo>
                    <a:pt x="60000" y="120000"/>
                  </a:moveTo>
                  <a:cubicBezTo>
                    <a:pt x="90000" y="120000"/>
                    <a:pt x="120000" y="98181"/>
                    <a:pt x="120000" y="54545"/>
                  </a:cubicBezTo>
                  <a:cubicBezTo>
                    <a:pt x="120000" y="21818"/>
                    <a:pt x="90000" y="0"/>
                    <a:pt x="60000" y="0"/>
                  </a:cubicBezTo>
                  <a:cubicBezTo>
                    <a:pt x="30000" y="0"/>
                    <a:pt x="0" y="21818"/>
                    <a:pt x="0" y="54545"/>
                  </a:cubicBezTo>
                  <a:cubicBezTo>
                    <a:pt x="0" y="98181"/>
                    <a:pt x="30000" y="120000"/>
                    <a:pt x="60000" y="120000"/>
                  </a:cubicBezTo>
                  <a:close/>
                  <a:moveTo>
                    <a:pt x="60000" y="54545"/>
                  </a:moveTo>
                  <a:cubicBezTo>
                    <a:pt x="70000" y="54545"/>
                    <a:pt x="70000" y="54545"/>
                    <a:pt x="70000" y="54545"/>
                  </a:cubicBezTo>
                  <a:cubicBezTo>
                    <a:pt x="70000" y="65454"/>
                    <a:pt x="70000" y="65454"/>
                    <a:pt x="60000" y="65454"/>
                  </a:cubicBezTo>
                  <a:cubicBezTo>
                    <a:pt x="60000" y="65454"/>
                    <a:pt x="50000" y="65454"/>
                    <a:pt x="50000" y="54545"/>
                  </a:cubicBezTo>
                  <a:cubicBezTo>
                    <a:pt x="50000" y="54545"/>
                    <a:pt x="60000" y="54545"/>
                    <a:pt x="60000" y="5454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14"/>
        <p:cNvGrpSpPr/>
        <p:nvPr/>
      </p:nvGrpSpPr>
      <p:grpSpPr>
        <a:xfrm>
          <a:off x="0" y="0"/>
          <a:ext cx="0" cy="0"/>
          <a:chOff x="0" y="0"/>
          <a:chExt cx="0" cy="0"/>
        </a:xfrm>
      </p:grpSpPr>
      <p:sp>
        <p:nvSpPr>
          <p:cNvPr id="415" name="Google Shape;415;p20"/>
          <p:cNvSpPr/>
          <p:nvPr/>
        </p:nvSpPr>
        <p:spPr>
          <a:xfrm>
            <a:off x="8808000" y="2208279"/>
            <a:ext cx="336000" cy="7272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0"/>
          <p:cNvSpPr/>
          <p:nvPr/>
        </p:nvSpPr>
        <p:spPr>
          <a:xfrm>
            <a:off x="0" y="0"/>
            <a:ext cx="6096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0"/>
          <p:cNvSpPr txBox="1">
            <a:spLocks noGrp="1"/>
          </p:cNvSpPr>
          <p:nvPr>
            <p:ph type="title"/>
          </p:nvPr>
        </p:nvSpPr>
        <p:spPr>
          <a:xfrm>
            <a:off x="457200" y="586975"/>
            <a:ext cx="5138700" cy="8574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18" name="Google Shape;418;p20"/>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a:t>
            </a:fld>
            <a:endParaRPr/>
          </a:p>
        </p:txBody>
      </p:sp>
      <p:grpSp>
        <p:nvGrpSpPr>
          <p:cNvPr id="419" name="Google Shape;419;p20"/>
          <p:cNvGrpSpPr/>
          <p:nvPr/>
        </p:nvGrpSpPr>
        <p:grpSpPr>
          <a:xfrm>
            <a:off x="6707938" y="2948000"/>
            <a:ext cx="1732075" cy="2195488"/>
            <a:chOff x="6662738" y="3806825"/>
            <a:chExt cx="1732075" cy="2195488"/>
          </a:xfrm>
        </p:grpSpPr>
        <p:sp>
          <p:nvSpPr>
            <p:cNvPr id="420" name="Google Shape;420;p20"/>
            <p:cNvSpPr/>
            <p:nvPr/>
          </p:nvSpPr>
          <p:spPr>
            <a:xfrm>
              <a:off x="7839075" y="4194175"/>
              <a:ext cx="74700" cy="52500"/>
            </a:xfrm>
            <a:custGeom>
              <a:avLst/>
              <a:gdLst/>
              <a:ahLst/>
              <a:cxnLst/>
              <a:rect l="l" t="t" r="r" b="b"/>
              <a:pathLst>
                <a:path w="120000" h="120000" extrusionOk="0">
                  <a:moveTo>
                    <a:pt x="85714" y="0"/>
                  </a:moveTo>
                  <a:cubicBezTo>
                    <a:pt x="17142" y="60000"/>
                    <a:pt x="17142" y="60000"/>
                    <a:pt x="17142" y="60000"/>
                  </a:cubicBezTo>
                  <a:cubicBezTo>
                    <a:pt x="0" y="72000"/>
                    <a:pt x="0" y="84000"/>
                    <a:pt x="8571" y="108000"/>
                  </a:cubicBezTo>
                  <a:cubicBezTo>
                    <a:pt x="8571" y="108000"/>
                    <a:pt x="17142" y="120000"/>
                    <a:pt x="25714" y="120000"/>
                  </a:cubicBezTo>
                  <a:cubicBezTo>
                    <a:pt x="25714" y="120000"/>
                    <a:pt x="34285" y="120000"/>
                    <a:pt x="34285" y="120000"/>
                  </a:cubicBezTo>
                  <a:cubicBezTo>
                    <a:pt x="111428" y="60000"/>
                    <a:pt x="111428" y="60000"/>
                    <a:pt x="111428" y="60000"/>
                  </a:cubicBezTo>
                  <a:cubicBezTo>
                    <a:pt x="119999" y="48000"/>
                    <a:pt x="119999" y="24000"/>
                    <a:pt x="119999" y="12000"/>
                  </a:cubicBezTo>
                  <a:cubicBezTo>
                    <a:pt x="111428" y="0"/>
                    <a:pt x="94285" y="0"/>
                    <a:pt x="8571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1" name="Google Shape;421;p20"/>
            <p:cNvSpPr/>
            <p:nvPr/>
          </p:nvSpPr>
          <p:spPr>
            <a:xfrm>
              <a:off x="7800975" y="4070350"/>
              <a:ext cx="327000" cy="219000"/>
            </a:xfrm>
            <a:custGeom>
              <a:avLst/>
              <a:gdLst/>
              <a:ahLst/>
              <a:cxnLst/>
              <a:rect l="l" t="t" r="r" b="b"/>
              <a:pathLst>
                <a:path w="120000" h="120000" extrusionOk="0">
                  <a:moveTo>
                    <a:pt x="11803" y="120000"/>
                  </a:moveTo>
                  <a:cubicBezTo>
                    <a:pt x="11803" y="120000"/>
                    <a:pt x="11803" y="120000"/>
                    <a:pt x="11803" y="120000"/>
                  </a:cubicBezTo>
                  <a:cubicBezTo>
                    <a:pt x="108196" y="120000"/>
                    <a:pt x="108196" y="120000"/>
                    <a:pt x="108196" y="120000"/>
                  </a:cubicBezTo>
                  <a:cubicBezTo>
                    <a:pt x="114098" y="120000"/>
                    <a:pt x="120000" y="114146"/>
                    <a:pt x="120000" y="102439"/>
                  </a:cubicBezTo>
                  <a:cubicBezTo>
                    <a:pt x="120000" y="17560"/>
                    <a:pt x="120000" y="17560"/>
                    <a:pt x="120000" y="17560"/>
                  </a:cubicBezTo>
                  <a:cubicBezTo>
                    <a:pt x="120000" y="8780"/>
                    <a:pt x="114098" y="0"/>
                    <a:pt x="108196" y="0"/>
                  </a:cubicBezTo>
                  <a:cubicBezTo>
                    <a:pt x="11803" y="0"/>
                    <a:pt x="11803" y="0"/>
                    <a:pt x="11803" y="0"/>
                  </a:cubicBezTo>
                  <a:cubicBezTo>
                    <a:pt x="5901" y="0"/>
                    <a:pt x="0" y="8780"/>
                    <a:pt x="0" y="17560"/>
                  </a:cubicBezTo>
                  <a:cubicBezTo>
                    <a:pt x="0" y="90731"/>
                    <a:pt x="0" y="90731"/>
                    <a:pt x="0" y="90731"/>
                  </a:cubicBezTo>
                  <a:cubicBezTo>
                    <a:pt x="3934" y="93658"/>
                    <a:pt x="3934" y="93658"/>
                    <a:pt x="3934" y="93658"/>
                  </a:cubicBezTo>
                  <a:cubicBezTo>
                    <a:pt x="7868" y="99512"/>
                    <a:pt x="11803" y="111219"/>
                    <a:pt x="11803" y="120000"/>
                  </a:cubicBezTo>
                  <a:close/>
                  <a:moveTo>
                    <a:pt x="9836" y="17560"/>
                  </a:moveTo>
                  <a:cubicBezTo>
                    <a:pt x="9836" y="17560"/>
                    <a:pt x="11803" y="14634"/>
                    <a:pt x="11803" y="14634"/>
                  </a:cubicBezTo>
                  <a:cubicBezTo>
                    <a:pt x="108196" y="14634"/>
                    <a:pt x="108196" y="14634"/>
                    <a:pt x="108196" y="14634"/>
                  </a:cubicBezTo>
                  <a:cubicBezTo>
                    <a:pt x="108196" y="14634"/>
                    <a:pt x="110163" y="17560"/>
                    <a:pt x="110163" y="17560"/>
                  </a:cubicBezTo>
                  <a:cubicBezTo>
                    <a:pt x="110163" y="102439"/>
                    <a:pt x="110163" y="102439"/>
                    <a:pt x="110163" y="102439"/>
                  </a:cubicBezTo>
                  <a:cubicBezTo>
                    <a:pt x="110163" y="105365"/>
                    <a:pt x="108196" y="105365"/>
                    <a:pt x="108196" y="105365"/>
                  </a:cubicBezTo>
                  <a:cubicBezTo>
                    <a:pt x="11803" y="105365"/>
                    <a:pt x="11803" y="105365"/>
                    <a:pt x="11803" y="105365"/>
                  </a:cubicBezTo>
                  <a:cubicBezTo>
                    <a:pt x="11803" y="105365"/>
                    <a:pt x="9836" y="105365"/>
                    <a:pt x="9836" y="102439"/>
                  </a:cubicBezTo>
                  <a:lnTo>
                    <a:pt x="9836" y="1756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2" name="Google Shape;422;p20"/>
            <p:cNvSpPr/>
            <p:nvPr/>
          </p:nvSpPr>
          <p:spPr>
            <a:xfrm>
              <a:off x="7839075" y="4117975"/>
              <a:ext cx="250800" cy="103200"/>
            </a:xfrm>
            <a:custGeom>
              <a:avLst/>
              <a:gdLst/>
              <a:ahLst/>
              <a:cxnLst/>
              <a:rect l="l" t="t" r="r" b="b"/>
              <a:pathLst>
                <a:path w="120000" h="120000" extrusionOk="0">
                  <a:moveTo>
                    <a:pt x="5106" y="31578"/>
                  </a:moveTo>
                  <a:cubicBezTo>
                    <a:pt x="56170" y="120000"/>
                    <a:pt x="56170" y="120000"/>
                    <a:pt x="56170" y="120000"/>
                  </a:cubicBezTo>
                  <a:cubicBezTo>
                    <a:pt x="56170" y="120000"/>
                    <a:pt x="58723" y="120000"/>
                    <a:pt x="58723" y="120000"/>
                  </a:cubicBezTo>
                  <a:cubicBezTo>
                    <a:pt x="61276" y="120000"/>
                    <a:pt x="61276" y="120000"/>
                    <a:pt x="63829" y="120000"/>
                  </a:cubicBezTo>
                  <a:cubicBezTo>
                    <a:pt x="114893" y="31578"/>
                    <a:pt x="114893" y="31578"/>
                    <a:pt x="114893" y="31578"/>
                  </a:cubicBezTo>
                  <a:cubicBezTo>
                    <a:pt x="117446" y="31578"/>
                    <a:pt x="120000" y="18947"/>
                    <a:pt x="117446" y="12631"/>
                  </a:cubicBezTo>
                  <a:cubicBezTo>
                    <a:pt x="114893" y="6315"/>
                    <a:pt x="112340" y="0"/>
                    <a:pt x="109787" y="6315"/>
                  </a:cubicBezTo>
                  <a:cubicBezTo>
                    <a:pt x="58723" y="88421"/>
                    <a:pt x="58723" y="88421"/>
                    <a:pt x="58723" y="88421"/>
                  </a:cubicBezTo>
                  <a:cubicBezTo>
                    <a:pt x="10212" y="6315"/>
                    <a:pt x="10212" y="6315"/>
                    <a:pt x="10212" y="6315"/>
                  </a:cubicBezTo>
                  <a:cubicBezTo>
                    <a:pt x="7659" y="0"/>
                    <a:pt x="5106" y="6315"/>
                    <a:pt x="2553" y="12631"/>
                  </a:cubicBezTo>
                  <a:cubicBezTo>
                    <a:pt x="0" y="18947"/>
                    <a:pt x="0" y="31578"/>
                    <a:pt x="5106" y="3157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3" name="Google Shape;423;p20"/>
            <p:cNvSpPr/>
            <p:nvPr/>
          </p:nvSpPr>
          <p:spPr>
            <a:xfrm>
              <a:off x="8015288" y="4194175"/>
              <a:ext cx="74700" cy="52500"/>
            </a:xfrm>
            <a:custGeom>
              <a:avLst/>
              <a:gdLst/>
              <a:ahLst/>
              <a:cxnLst/>
              <a:rect l="l" t="t" r="r" b="b"/>
              <a:pathLst>
                <a:path w="120000" h="120000" extrusionOk="0">
                  <a:moveTo>
                    <a:pt x="102857" y="60000"/>
                  </a:moveTo>
                  <a:cubicBezTo>
                    <a:pt x="34285" y="0"/>
                    <a:pt x="34285" y="0"/>
                    <a:pt x="34285" y="0"/>
                  </a:cubicBezTo>
                  <a:cubicBezTo>
                    <a:pt x="25714" y="0"/>
                    <a:pt x="8571" y="0"/>
                    <a:pt x="0" y="12000"/>
                  </a:cubicBezTo>
                  <a:cubicBezTo>
                    <a:pt x="0" y="24000"/>
                    <a:pt x="0" y="48000"/>
                    <a:pt x="8571" y="60000"/>
                  </a:cubicBezTo>
                  <a:cubicBezTo>
                    <a:pt x="85714" y="120000"/>
                    <a:pt x="85714" y="120000"/>
                    <a:pt x="85714" y="120000"/>
                  </a:cubicBezTo>
                  <a:cubicBezTo>
                    <a:pt x="85714" y="120000"/>
                    <a:pt x="94285" y="120000"/>
                    <a:pt x="94285" y="120000"/>
                  </a:cubicBezTo>
                  <a:cubicBezTo>
                    <a:pt x="102857" y="120000"/>
                    <a:pt x="111428" y="108000"/>
                    <a:pt x="111428" y="108000"/>
                  </a:cubicBezTo>
                  <a:cubicBezTo>
                    <a:pt x="119999" y="84000"/>
                    <a:pt x="111428" y="72000"/>
                    <a:pt x="102857"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4" name="Google Shape;424;p20"/>
            <p:cNvSpPr/>
            <p:nvPr/>
          </p:nvSpPr>
          <p:spPr>
            <a:xfrm>
              <a:off x="7699375" y="4440238"/>
              <a:ext cx="525600" cy="273000"/>
            </a:xfrm>
            <a:custGeom>
              <a:avLst/>
              <a:gdLst/>
              <a:ahLst/>
              <a:cxnLst/>
              <a:rect l="l" t="t" r="r" b="b"/>
              <a:pathLst>
                <a:path w="120000" h="120000" extrusionOk="0">
                  <a:moveTo>
                    <a:pt x="119999" y="0"/>
                  </a:moveTo>
                  <a:cubicBezTo>
                    <a:pt x="119999" y="4705"/>
                    <a:pt x="119999" y="7058"/>
                    <a:pt x="117551" y="7058"/>
                  </a:cubicBezTo>
                  <a:cubicBezTo>
                    <a:pt x="116326" y="9411"/>
                    <a:pt x="115102" y="7058"/>
                    <a:pt x="113877" y="4705"/>
                  </a:cubicBezTo>
                  <a:cubicBezTo>
                    <a:pt x="113877" y="4705"/>
                    <a:pt x="113877" y="2352"/>
                    <a:pt x="113877" y="2352"/>
                  </a:cubicBezTo>
                  <a:cubicBezTo>
                    <a:pt x="113877" y="42352"/>
                    <a:pt x="113877" y="42352"/>
                    <a:pt x="113877" y="42352"/>
                  </a:cubicBezTo>
                  <a:cubicBezTo>
                    <a:pt x="23265" y="42352"/>
                    <a:pt x="23265" y="42352"/>
                    <a:pt x="23265" y="42352"/>
                  </a:cubicBezTo>
                  <a:cubicBezTo>
                    <a:pt x="24489" y="44705"/>
                    <a:pt x="24489" y="49411"/>
                    <a:pt x="24489" y="54117"/>
                  </a:cubicBezTo>
                  <a:cubicBezTo>
                    <a:pt x="113877" y="54117"/>
                    <a:pt x="113877" y="54117"/>
                    <a:pt x="113877" y="54117"/>
                  </a:cubicBezTo>
                  <a:cubicBezTo>
                    <a:pt x="113877" y="82352"/>
                    <a:pt x="113877" y="82352"/>
                    <a:pt x="113877" y="82352"/>
                  </a:cubicBezTo>
                  <a:cubicBezTo>
                    <a:pt x="113877" y="96470"/>
                    <a:pt x="107755" y="108235"/>
                    <a:pt x="99183" y="108235"/>
                  </a:cubicBezTo>
                  <a:cubicBezTo>
                    <a:pt x="20816" y="108235"/>
                    <a:pt x="20816" y="108235"/>
                    <a:pt x="20816" y="108235"/>
                  </a:cubicBezTo>
                  <a:cubicBezTo>
                    <a:pt x="12244" y="108235"/>
                    <a:pt x="6122" y="96470"/>
                    <a:pt x="6122" y="82352"/>
                  </a:cubicBezTo>
                  <a:cubicBezTo>
                    <a:pt x="6122" y="77647"/>
                    <a:pt x="6122" y="77647"/>
                    <a:pt x="6122" y="77647"/>
                  </a:cubicBezTo>
                  <a:cubicBezTo>
                    <a:pt x="3673" y="77647"/>
                    <a:pt x="2448" y="75294"/>
                    <a:pt x="0" y="72941"/>
                  </a:cubicBezTo>
                  <a:cubicBezTo>
                    <a:pt x="0" y="72941"/>
                    <a:pt x="0" y="72941"/>
                    <a:pt x="0" y="72941"/>
                  </a:cubicBezTo>
                  <a:cubicBezTo>
                    <a:pt x="0" y="82352"/>
                    <a:pt x="0" y="82352"/>
                    <a:pt x="0" y="82352"/>
                  </a:cubicBezTo>
                  <a:cubicBezTo>
                    <a:pt x="0" y="103529"/>
                    <a:pt x="9795" y="120000"/>
                    <a:pt x="20816" y="120000"/>
                  </a:cubicBezTo>
                  <a:cubicBezTo>
                    <a:pt x="99183" y="120000"/>
                    <a:pt x="99183" y="120000"/>
                    <a:pt x="99183" y="120000"/>
                  </a:cubicBezTo>
                  <a:cubicBezTo>
                    <a:pt x="111428" y="120000"/>
                    <a:pt x="119999" y="103529"/>
                    <a:pt x="119999" y="82352"/>
                  </a:cubicBezTo>
                  <a:cubicBezTo>
                    <a:pt x="119999" y="0"/>
                    <a:pt x="119999" y="0"/>
                    <a:pt x="119999" y="0"/>
                  </a:cubicBezTo>
                  <a:cubicBezTo>
                    <a:pt x="119999" y="0"/>
                    <a:pt x="119999" y="0"/>
                    <a:pt x="119999" y="0"/>
                  </a:cubicBezTo>
                  <a:cubicBezTo>
                    <a:pt x="119999" y="0"/>
                    <a:pt x="119999" y="0"/>
                    <a:pt x="119999"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5" name="Google Shape;425;p20"/>
            <p:cNvSpPr/>
            <p:nvPr/>
          </p:nvSpPr>
          <p:spPr>
            <a:xfrm>
              <a:off x="7699375" y="3806825"/>
              <a:ext cx="525600" cy="365100"/>
            </a:xfrm>
            <a:custGeom>
              <a:avLst/>
              <a:gdLst/>
              <a:ahLst/>
              <a:cxnLst/>
              <a:rect l="l" t="t" r="r" b="b"/>
              <a:pathLst>
                <a:path w="120000" h="120000" extrusionOk="0">
                  <a:moveTo>
                    <a:pt x="99183" y="0"/>
                  </a:moveTo>
                  <a:cubicBezTo>
                    <a:pt x="20816" y="0"/>
                    <a:pt x="20816" y="0"/>
                    <a:pt x="20816" y="0"/>
                  </a:cubicBezTo>
                  <a:cubicBezTo>
                    <a:pt x="9795" y="0"/>
                    <a:pt x="0" y="12352"/>
                    <a:pt x="0" y="30000"/>
                  </a:cubicBezTo>
                  <a:cubicBezTo>
                    <a:pt x="0" y="118235"/>
                    <a:pt x="0" y="118235"/>
                    <a:pt x="0" y="118235"/>
                  </a:cubicBezTo>
                  <a:cubicBezTo>
                    <a:pt x="2448" y="118235"/>
                    <a:pt x="4897" y="118235"/>
                    <a:pt x="6122" y="120000"/>
                  </a:cubicBezTo>
                  <a:cubicBezTo>
                    <a:pt x="6122" y="58235"/>
                    <a:pt x="6122" y="58235"/>
                    <a:pt x="6122" y="58235"/>
                  </a:cubicBezTo>
                  <a:cubicBezTo>
                    <a:pt x="113877" y="58235"/>
                    <a:pt x="113877" y="58235"/>
                    <a:pt x="113877" y="58235"/>
                  </a:cubicBezTo>
                  <a:cubicBezTo>
                    <a:pt x="113877" y="93529"/>
                    <a:pt x="113877" y="93529"/>
                    <a:pt x="113877" y="93529"/>
                  </a:cubicBezTo>
                  <a:cubicBezTo>
                    <a:pt x="116326" y="91764"/>
                    <a:pt x="118775" y="90000"/>
                    <a:pt x="119999" y="90000"/>
                  </a:cubicBezTo>
                  <a:cubicBezTo>
                    <a:pt x="119999" y="30000"/>
                    <a:pt x="119999" y="30000"/>
                    <a:pt x="119999" y="30000"/>
                  </a:cubicBezTo>
                  <a:cubicBezTo>
                    <a:pt x="119999" y="12352"/>
                    <a:pt x="111428" y="0"/>
                    <a:pt x="99183" y="0"/>
                  </a:cubicBezTo>
                  <a:close/>
                  <a:moveTo>
                    <a:pt x="113877" y="49411"/>
                  </a:moveTo>
                  <a:cubicBezTo>
                    <a:pt x="6122" y="49411"/>
                    <a:pt x="6122" y="49411"/>
                    <a:pt x="6122" y="49411"/>
                  </a:cubicBezTo>
                  <a:cubicBezTo>
                    <a:pt x="6122" y="30000"/>
                    <a:pt x="6122" y="30000"/>
                    <a:pt x="6122" y="30000"/>
                  </a:cubicBezTo>
                  <a:cubicBezTo>
                    <a:pt x="6122" y="17647"/>
                    <a:pt x="12244" y="8823"/>
                    <a:pt x="20816" y="8823"/>
                  </a:cubicBezTo>
                  <a:cubicBezTo>
                    <a:pt x="99183" y="8823"/>
                    <a:pt x="99183" y="8823"/>
                    <a:pt x="99183" y="8823"/>
                  </a:cubicBezTo>
                  <a:cubicBezTo>
                    <a:pt x="107755" y="8823"/>
                    <a:pt x="113877" y="17647"/>
                    <a:pt x="113877" y="30000"/>
                  </a:cubicBezTo>
                  <a:lnTo>
                    <a:pt x="113877" y="49411"/>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6" name="Google Shape;426;p20"/>
            <p:cNvSpPr/>
            <p:nvPr/>
          </p:nvSpPr>
          <p:spPr>
            <a:xfrm>
              <a:off x="7854950" y="4611688"/>
              <a:ext cx="219000" cy="27000"/>
            </a:xfrm>
            <a:custGeom>
              <a:avLst/>
              <a:gdLst/>
              <a:ahLst/>
              <a:cxnLst/>
              <a:rect l="l" t="t" r="r" b="b"/>
              <a:pathLst>
                <a:path w="120000" h="120000" extrusionOk="0">
                  <a:moveTo>
                    <a:pt x="111219" y="120000"/>
                  </a:moveTo>
                  <a:cubicBezTo>
                    <a:pt x="114146" y="120000"/>
                    <a:pt x="120000" y="96000"/>
                    <a:pt x="120000" y="72000"/>
                  </a:cubicBezTo>
                  <a:cubicBezTo>
                    <a:pt x="120000" y="24000"/>
                    <a:pt x="114146" y="0"/>
                    <a:pt x="111219" y="0"/>
                  </a:cubicBezTo>
                  <a:cubicBezTo>
                    <a:pt x="5853" y="0"/>
                    <a:pt x="5853" y="0"/>
                    <a:pt x="5853" y="0"/>
                  </a:cubicBezTo>
                  <a:cubicBezTo>
                    <a:pt x="2926" y="0"/>
                    <a:pt x="0" y="24000"/>
                    <a:pt x="0" y="72000"/>
                  </a:cubicBezTo>
                  <a:cubicBezTo>
                    <a:pt x="0" y="96000"/>
                    <a:pt x="2926" y="120000"/>
                    <a:pt x="5853" y="120000"/>
                  </a:cubicBezTo>
                  <a:lnTo>
                    <a:pt x="111219" y="120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7" name="Google Shape;427;p20"/>
            <p:cNvSpPr/>
            <p:nvPr/>
          </p:nvSpPr>
          <p:spPr>
            <a:xfrm>
              <a:off x="7929563" y="3865563"/>
              <a:ext cx="65100" cy="65100"/>
            </a:xfrm>
            <a:custGeom>
              <a:avLst/>
              <a:gdLst/>
              <a:ahLst/>
              <a:cxnLst/>
              <a:rect l="l" t="t" r="r" b="b"/>
              <a:pathLst>
                <a:path w="120000" h="120000" extrusionOk="0">
                  <a:moveTo>
                    <a:pt x="60000" y="0"/>
                  </a:moveTo>
                  <a:cubicBezTo>
                    <a:pt x="30000" y="0"/>
                    <a:pt x="0" y="20000"/>
                    <a:pt x="0" y="60000"/>
                  </a:cubicBezTo>
                  <a:cubicBezTo>
                    <a:pt x="0" y="90000"/>
                    <a:pt x="30000" y="120000"/>
                    <a:pt x="60000" y="120000"/>
                  </a:cubicBezTo>
                  <a:cubicBezTo>
                    <a:pt x="100000" y="120000"/>
                    <a:pt x="120000" y="90000"/>
                    <a:pt x="120000" y="60000"/>
                  </a:cubicBezTo>
                  <a:cubicBezTo>
                    <a:pt x="120000" y="20000"/>
                    <a:pt x="100000" y="0"/>
                    <a:pt x="60000" y="0"/>
                  </a:cubicBezTo>
                  <a:close/>
                  <a:moveTo>
                    <a:pt x="60000" y="70000"/>
                  </a:moveTo>
                  <a:cubicBezTo>
                    <a:pt x="60000" y="70000"/>
                    <a:pt x="50000" y="60000"/>
                    <a:pt x="50000" y="60000"/>
                  </a:cubicBezTo>
                  <a:cubicBezTo>
                    <a:pt x="50000" y="50000"/>
                    <a:pt x="60000" y="50000"/>
                    <a:pt x="60000" y="50000"/>
                  </a:cubicBezTo>
                  <a:cubicBezTo>
                    <a:pt x="70000" y="50000"/>
                    <a:pt x="70000" y="50000"/>
                    <a:pt x="70000" y="60000"/>
                  </a:cubicBezTo>
                  <a:cubicBezTo>
                    <a:pt x="70000" y="60000"/>
                    <a:pt x="70000" y="70000"/>
                    <a:pt x="60000" y="7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8" name="Google Shape;428;p20"/>
            <p:cNvSpPr/>
            <p:nvPr/>
          </p:nvSpPr>
          <p:spPr>
            <a:xfrm>
              <a:off x="6662738" y="4949825"/>
              <a:ext cx="566700" cy="681000"/>
            </a:xfrm>
            <a:custGeom>
              <a:avLst/>
              <a:gdLst/>
              <a:ahLst/>
              <a:cxnLst/>
              <a:rect l="l" t="t" r="r" b="b"/>
              <a:pathLst>
                <a:path w="120000" h="120000" extrusionOk="0">
                  <a:moveTo>
                    <a:pt x="116603" y="0"/>
                  </a:moveTo>
                  <a:cubicBezTo>
                    <a:pt x="2264" y="0"/>
                    <a:pt x="2264" y="0"/>
                    <a:pt x="2264" y="0"/>
                  </a:cubicBezTo>
                  <a:cubicBezTo>
                    <a:pt x="1132" y="0"/>
                    <a:pt x="0" y="944"/>
                    <a:pt x="0" y="1889"/>
                  </a:cubicBezTo>
                  <a:cubicBezTo>
                    <a:pt x="0" y="117165"/>
                    <a:pt x="0" y="117165"/>
                    <a:pt x="0" y="117165"/>
                  </a:cubicBezTo>
                  <a:cubicBezTo>
                    <a:pt x="0" y="119055"/>
                    <a:pt x="1132" y="120000"/>
                    <a:pt x="2264" y="120000"/>
                  </a:cubicBezTo>
                  <a:cubicBezTo>
                    <a:pt x="116603" y="120000"/>
                    <a:pt x="116603" y="120000"/>
                    <a:pt x="116603" y="120000"/>
                  </a:cubicBezTo>
                  <a:cubicBezTo>
                    <a:pt x="118867" y="120000"/>
                    <a:pt x="120000" y="119055"/>
                    <a:pt x="120000" y="117165"/>
                  </a:cubicBezTo>
                  <a:cubicBezTo>
                    <a:pt x="120000" y="1889"/>
                    <a:pt x="120000" y="1889"/>
                    <a:pt x="120000" y="1889"/>
                  </a:cubicBezTo>
                  <a:cubicBezTo>
                    <a:pt x="120000" y="944"/>
                    <a:pt x="118867" y="0"/>
                    <a:pt x="116603" y="0"/>
                  </a:cubicBezTo>
                  <a:close/>
                  <a:moveTo>
                    <a:pt x="96226" y="11338"/>
                  </a:moveTo>
                  <a:cubicBezTo>
                    <a:pt x="97358" y="11338"/>
                    <a:pt x="99622" y="13228"/>
                    <a:pt x="99622" y="14173"/>
                  </a:cubicBezTo>
                  <a:cubicBezTo>
                    <a:pt x="99622" y="16062"/>
                    <a:pt x="97358" y="17007"/>
                    <a:pt x="96226" y="17007"/>
                  </a:cubicBezTo>
                  <a:cubicBezTo>
                    <a:pt x="93962" y="17007"/>
                    <a:pt x="92830" y="16062"/>
                    <a:pt x="92830" y="14173"/>
                  </a:cubicBezTo>
                  <a:cubicBezTo>
                    <a:pt x="92830" y="13228"/>
                    <a:pt x="93962" y="11338"/>
                    <a:pt x="96226" y="11338"/>
                  </a:cubicBezTo>
                  <a:close/>
                  <a:moveTo>
                    <a:pt x="72452" y="11338"/>
                  </a:moveTo>
                  <a:cubicBezTo>
                    <a:pt x="73584" y="11338"/>
                    <a:pt x="74716" y="13228"/>
                    <a:pt x="74716" y="14173"/>
                  </a:cubicBezTo>
                  <a:cubicBezTo>
                    <a:pt x="74716" y="16062"/>
                    <a:pt x="73584" y="17007"/>
                    <a:pt x="72452" y="17007"/>
                  </a:cubicBezTo>
                  <a:cubicBezTo>
                    <a:pt x="70188" y="17007"/>
                    <a:pt x="69056" y="16062"/>
                    <a:pt x="69056" y="14173"/>
                  </a:cubicBezTo>
                  <a:cubicBezTo>
                    <a:pt x="69056" y="13228"/>
                    <a:pt x="70188" y="11338"/>
                    <a:pt x="72452" y="11338"/>
                  </a:cubicBezTo>
                  <a:close/>
                  <a:moveTo>
                    <a:pt x="47547" y="11338"/>
                  </a:moveTo>
                  <a:cubicBezTo>
                    <a:pt x="49811" y="11338"/>
                    <a:pt x="50943" y="13228"/>
                    <a:pt x="50943" y="14173"/>
                  </a:cubicBezTo>
                  <a:cubicBezTo>
                    <a:pt x="50943" y="16062"/>
                    <a:pt x="49811" y="17007"/>
                    <a:pt x="47547" y="17007"/>
                  </a:cubicBezTo>
                  <a:cubicBezTo>
                    <a:pt x="46415" y="17007"/>
                    <a:pt x="44150" y="16062"/>
                    <a:pt x="44150" y="14173"/>
                  </a:cubicBezTo>
                  <a:cubicBezTo>
                    <a:pt x="44150" y="13228"/>
                    <a:pt x="46415" y="11338"/>
                    <a:pt x="47547" y="11338"/>
                  </a:cubicBezTo>
                  <a:close/>
                  <a:moveTo>
                    <a:pt x="23773" y="11338"/>
                  </a:moveTo>
                  <a:cubicBezTo>
                    <a:pt x="26037" y="11338"/>
                    <a:pt x="27169" y="13228"/>
                    <a:pt x="27169" y="14173"/>
                  </a:cubicBezTo>
                  <a:cubicBezTo>
                    <a:pt x="27169" y="16062"/>
                    <a:pt x="26037" y="17007"/>
                    <a:pt x="23773" y="17007"/>
                  </a:cubicBezTo>
                  <a:cubicBezTo>
                    <a:pt x="21509" y="17007"/>
                    <a:pt x="20377" y="16062"/>
                    <a:pt x="20377" y="14173"/>
                  </a:cubicBezTo>
                  <a:cubicBezTo>
                    <a:pt x="20377" y="13228"/>
                    <a:pt x="21509" y="11338"/>
                    <a:pt x="23773" y="11338"/>
                  </a:cubicBezTo>
                  <a:close/>
                  <a:moveTo>
                    <a:pt x="114339" y="115275"/>
                  </a:moveTo>
                  <a:cubicBezTo>
                    <a:pt x="5660" y="115275"/>
                    <a:pt x="5660" y="115275"/>
                    <a:pt x="5660" y="115275"/>
                  </a:cubicBezTo>
                  <a:cubicBezTo>
                    <a:pt x="5660" y="4724"/>
                    <a:pt x="5660" y="4724"/>
                    <a:pt x="5660" y="4724"/>
                  </a:cubicBezTo>
                  <a:cubicBezTo>
                    <a:pt x="21509" y="4724"/>
                    <a:pt x="21509" y="4724"/>
                    <a:pt x="21509" y="4724"/>
                  </a:cubicBezTo>
                  <a:cubicBezTo>
                    <a:pt x="21509" y="7559"/>
                    <a:pt x="21509" y="7559"/>
                    <a:pt x="21509" y="7559"/>
                  </a:cubicBezTo>
                  <a:cubicBezTo>
                    <a:pt x="16981" y="8503"/>
                    <a:pt x="14716" y="11338"/>
                    <a:pt x="14716" y="14173"/>
                  </a:cubicBezTo>
                  <a:cubicBezTo>
                    <a:pt x="14716" y="18897"/>
                    <a:pt x="19245" y="21732"/>
                    <a:pt x="23773" y="21732"/>
                  </a:cubicBezTo>
                  <a:cubicBezTo>
                    <a:pt x="28301" y="21732"/>
                    <a:pt x="32830" y="18897"/>
                    <a:pt x="32830" y="14173"/>
                  </a:cubicBezTo>
                  <a:cubicBezTo>
                    <a:pt x="32830" y="11338"/>
                    <a:pt x="30566" y="8503"/>
                    <a:pt x="27169" y="7559"/>
                  </a:cubicBezTo>
                  <a:cubicBezTo>
                    <a:pt x="27169" y="4724"/>
                    <a:pt x="27169" y="4724"/>
                    <a:pt x="27169" y="4724"/>
                  </a:cubicBezTo>
                  <a:cubicBezTo>
                    <a:pt x="45283" y="4724"/>
                    <a:pt x="45283" y="4724"/>
                    <a:pt x="45283" y="4724"/>
                  </a:cubicBezTo>
                  <a:cubicBezTo>
                    <a:pt x="45283" y="7559"/>
                    <a:pt x="45283" y="7559"/>
                    <a:pt x="45283" y="7559"/>
                  </a:cubicBezTo>
                  <a:cubicBezTo>
                    <a:pt x="41886" y="8503"/>
                    <a:pt x="38490" y="11338"/>
                    <a:pt x="38490" y="14173"/>
                  </a:cubicBezTo>
                  <a:cubicBezTo>
                    <a:pt x="38490" y="18897"/>
                    <a:pt x="43018" y="21732"/>
                    <a:pt x="47547" y="21732"/>
                  </a:cubicBezTo>
                  <a:cubicBezTo>
                    <a:pt x="53207" y="21732"/>
                    <a:pt x="56603" y="18897"/>
                    <a:pt x="56603" y="14173"/>
                  </a:cubicBezTo>
                  <a:cubicBezTo>
                    <a:pt x="56603" y="11338"/>
                    <a:pt x="54339" y="8503"/>
                    <a:pt x="50943" y="7559"/>
                  </a:cubicBezTo>
                  <a:cubicBezTo>
                    <a:pt x="50943" y="4724"/>
                    <a:pt x="50943" y="4724"/>
                    <a:pt x="50943" y="4724"/>
                  </a:cubicBezTo>
                  <a:cubicBezTo>
                    <a:pt x="69056" y="4724"/>
                    <a:pt x="69056" y="4724"/>
                    <a:pt x="69056" y="4724"/>
                  </a:cubicBezTo>
                  <a:cubicBezTo>
                    <a:pt x="69056" y="7559"/>
                    <a:pt x="69056" y="7559"/>
                    <a:pt x="69056" y="7559"/>
                  </a:cubicBezTo>
                  <a:cubicBezTo>
                    <a:pt x="65660" y="8503"/>
                    <a:pt x="63396" y="11338"/>
                    <a:pt x="63396" y="14173"/>
                  </a:cubicBezTo>
                  <a:cubicBezTo>
                    <a:pt x="63396" y="18897"/>
                    <a:pt x="66792" y="21732"/>
                    <a:pt x="72452" y="21732"/>
                  </a:cubicBezTo>
                  <a:cubicBezTo>
                    <a:pt x="76981" y="21732"/>
                    <a:pt x="80377" y="18897"/>
                    <a:pt x="80377" y="14173"/>
                  </a:cubicBezTo>
                  <a:cubicBezTo>
                    <a:pt x="80377" y="11338"/>
                    <a:pt x="78113" y="8503"/>
                    <a:pt x="74716" y="7559"/>
                  </a:cubicBezTo>
                  <a:cubicBezTo>
                    <a:pt x="74716" y="4724"/>
                    <a:pt x="74716" y="4724"/>
                    <a:pt x="74716" y="4724"/>
                  </a:cubicBezTo>
                  <a:cubicBezTo>
                    <a:pt x="92830" y="4724"/>
                    <a:pt x="92830" y="4724"/>
                    <a:pt x="92830" y="4724"/>
                  </a:cubicBezTo>
                  <a:cubicBezTo>
                    <a:pt x="92830" y="7559"/>
                    <a:pt x="92830" y="7559"/>
                    <a:pt x="92830" y="7559"/>
                  </a:cubicBezTo>
                  <a:cubicBezTo>
                    <a:pt x="89433" y="8503"/>
                    <a:pt x="87169" y="11338"/>
                    <a:pt x="87169" y="14173"/>
                  </a:cubicBezTo>
                  <a:cubicBezTo>
                    <a:pt x="87169" y="18897"/>
                    <a:pt x="90566" y="21732"/>
                    <a:pt x="96226" y="21732"/>
                  </a:cubicBezTo>
                  <a:cubicBezTo>
                    <a:pt x="100754" y="21732"/>
                    <a:pt x="105283" y="18897"/>
                    <a:pt x="105283" y="14173"/>
                  </a:cubicBezTo>
                  <a:cubicBezTo>
                    <a:pt x="105283" y="11338"/>
                    <a:pt x="101886" y="8503"/>
                    <a:pt x="98490" y="7559"/>
                  </a:cubicBezTo>
                  <a:cubicBezTo>
                    <a:pt x="98490" y="4724"/>
                    <a:pt x="98490" y="4724"/>
                    <a:pt x="98490" y="4724"/>
                  </a:cubicBezTo>
                  <a:cubicBezTo>
                    <a:pt x="114339" y="4724"/>
                    <a:pt x="114339" y="4724"/>
                    <a:pt x="114339" y="4724"/>
                  </a:cubicBezTo>
                  <a:lnTo>
                    <a:pt x="114339" y="115275"/>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9" name="Google Shape;429;p20"/>
            <p:cNvSpPr/>
            <p:nvPr/>
          </p:nvSpPr>
          <p:spPr>
            <a:xfrm>
              <a:off x="6764338" y="5132388"/>
              <a:ext cx="101700" cy="85800"/>
            </a:xfrm>
            <a:custGeom>
              <a:avLst/>
              <a:gdLst/>
              <a:ahLst/>
              <a:cxnLst/>
              <a:rect l="l" t="t" r="r" b="b"/>
              <a:pathLst>
                <a:path w="120000" h="120000" extrusionOk="0">
                  <a:moveTo>
                    <a:pt x="25263" y="112500"/>
                  </a:moveTo>
                  <a:cubicBezTo>
                    <a:pt x="25263" y="120000"/>
                    <a:pt x="31578" y="120000"/>
                    <a:pt x="37894" y="120000"/>
                  </a:cubicBezTo>
                  <a:cubicBezTo>
                    <a:pt x="37894" y="120000"/>
                    <a:pt x="44210" y="120000"/>
                    <a:pt x="50526" y="112500"/>
                  </a:cubicBezTo>
                  <a:cubicBezTo>
                    <a:pt x="113684" y="37500"/>
                    <a:pt x="113684" y="37500"/>
                    <a:pt x="113684" y="37500"/>
                  </a:cubicBezTo>
                  <a:cubicBezTo>
                    <a:pt x="120000" y="30000"/>
                    <a:pt x="120000" y="15000"/>
                    <a:pt x="113684" y="7500"/>
                  </a:cubicBezTo>
                  <a:cubicBezTo>
                    <a:pt x="107368" y="0"/>
                    <a:pt x="101052" y="0"/>
                    <a:pt x="94736" y="7500"/>
                  </a:cubicBezTo>
                  <a:cubicBezTo>
                    <a:pt x="37894" y="75000"/>
                    <a:pt x="37894" y="75000"/>
                    <a:pt x="37894" y="75000"/>
                  </a:cubicBezTo>
                  <a:cubicBezTo>
                    <a:pt x="31578" y="67500"/>
                    <a:pt x="31578" y="67500"/>
                    <a:pt x="31578" y="67500"/>
                  </a:cubicBezTo>
                  <a:cubicBezTo>
                    <a:pt x="25263" y="60000"/>
                    <a:pt x="12631" y="60000"/>
                    <a:pt x="6315" y="67500"/>
                  </a:cubicBezTo>
                  <a:cubicBezTo>
                    <a:pt x="0" y="75000"/>
                    <a:pt x="0" y="90000"/>
                    <a:pt x="6315" y="90000"/>
                  </a:cubicBezTo>
                  <a:lnTo>
                    <a:pt x="25263" y="1125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0" name="Google Shape;430;p20"/>
            <p:cNvSpPr/>
            <p:nvPr/>
          </p:nvSpPr>
          <p:spPr>
            <a:xfrm>
              <a:off x="6764338" y="5245100"/>
              <a:ext cx="101700" cy="85800"/>
            </a:xfrm>
            <a:custGeom>
              <a:avLst/>
              <a:gdLst/>
              <a:ahLst/>
              <a:cxnLst/>
              <a:rect l="l" t="t" r="r" b="b"/>
              <a:pathLst>
                <a:path w="120000" h="120000" extrusionOk="0">
                  <a:moveTo>
                    <a:pt x="25263" y="112500"/>
                  </a:moveTo>
                  <a:cubicBezTo>
                    <a:pt x="25263" y="120000"/>
                    <a:pt x="31578" y="120000"/>
                    <a:pt x="37894" y="120000"/>
                  </a:cubicBezTo>
                  <a:cubicBezTo>
                    <a:pt x="37894" y="120000"/>
                    <a:pt x="44210" y="120000"/>
                    <a:pt x="50526" y="112500"/>
                  </a:cubicBezTo>
                  <a:cubicBezTo>
                    <a:pt x="113684" y="37500"/>
                    <a:pt x="113684" y="37500"/>
                    <a:pt x="113684" y="37500"/>
                  </a:cubicBezTo>
                  <a:cubicBezTo>
                    <a:pt x="120000" y="30000"/>
                    <a:pt x="120000" y="15000"/>
                    <a:pt x="113684" y="7500"/>
                  </a:cubicBezTo>
                  <a:cubicBezTo>
                    <a:pt x="107368" y="0"/>
                    <a:pt x="101052" y="0"/>
                    <a:pt x="94736" y="7500"/>
                  </a:cubicBezTo>
                  <a:cubicBezTo>
                    <a:pt x="37894" y="75000"/>
                    <a:pt x="37894" y="75000"/>
                    <a:pt x="37894" y="75000"/>
                  </a:cubicBezTo>
                  <a:cubicBezTo>
                    <a:pt x="31578" y="67500"/>
                    <a:pt x="31578" y="67500"/>
                    <a:pt x="31578" y="67500"/>
                  </a:cubicBezTo>
                  <a:cubicBezTo>
                    <a:pt x="25263" y="60000"/>
                    <a:pt x="12631" y="60000"/>
                    <a:pt x="6315" y="67500"/>
                  </a:cubicBezTo>
                  <a:cubicBezTo>
                    <a:pt x="0" y="75000"/>
                    <a:pt x="0" y="90000"/>
                    <a:pt x="6315" y="97500"/>
                  </a:cubicBezTo>
                  <a:lnTo>
                    <a:pt x="25263" y="1125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1" name="Google Shape;431;p20"/>
            <p:cNvSpPr/>
            <p:nvPr/>
          </p:nvSpPr>
          <p:spPr>
            <a:xfrm>
              <a:off x="6892925" y="5154613"/>
              <a:ext cx="246000" cy="52500"/>
            </a:xfrm>
            <a:custGeom>
              <a:avLst/>
              <a:gdLst/>
              <a:ahLst/>
              <a:cxnLst/>
              <a:rect l="l" t="t" r="r" b="b"/>
              <a:pathLst>
                <a:path w="120000" h="120000" extrusionOk="0">
                  <a:moveTo>
                    <a:pt x="10434" y="84000"/>
                  </a:moveTo>
                  <a:cubicBezTo>
                    <a:pt x="15652" y="72000"/>
                    <a:pt x="20869" y="60000"/>
                    <a:pt x="28695" y="60000"/>
                  </a:cubicBezTo>
                  <a:cubicBezTo>
                    <a:pt x="28695" y="60000"/>
                    <a:pt x="28695" y="60000"/>
                    <a:pt x="28695" y="60000"/>
                  </a:cubicBezTo>
                  <a:cubicBezTo>
                    <a:pt x="28695" y="60000"/>
                    <a:pt x="28695" y="72000"/>
                    <a:pt x="28695" y="72000"/>
                  </a:cubicBezTo>
                  <a:cubicBezTo>
                    <a:pt x="31304" y="96000"/>
                    <a:pt x="39130" y="120000"/>
                    <a:pt x="46956" y="120000"/>
                  </a:cubicBezTo>
                  <a:cubicBezTo>
                    <a:pt x="49565" y="120000"/>
                    <a:pt x="49565" y="108000"/>
                    <a:pt x="52173" y="108000"/>
                  </a:cubicBezTo>
                  <a:cubicBezTo>
                    <a:pt x="57391" y="108000"/>
                    <a:pt x="62608" y="96000"/>
                    <a:pt x="65217" y="84000"/>
                  </a:cubicBezTo>
                  <a:cubicBezTo>
                    <a:pt x="67826" y="84000"/>
                    <a:pt x="67826" y="72000"/>
                    <a:pt x="70434" y="72000"/>
                  </a:cubicBezTo>
                  <a:cubicBezTo>
                    <a:pt x="73043" y="60000"/>
                    <a:pt x="78260" y="60000"/>
                    <a:pt x="80869" y="60000"/>
                  </a:cubicBezTo>
                  <a:cubicBezTo>
                    <a:pt x="83478" y="60000"/>
                    <a:pt x="83478" y="72000"/>
                    <a:pt x="86086" y="72000"/>
                  </a:cubicBezTo>
                  <a:cubicBezTo>
                    <a:pt x="88695" y="84000"/>
                    <a:pt x="88695" y="96000"/>
                    <a:pt x="91304" y="96000"/>
                  </a:cubicBezTo>
                  <a:cubicBezTo>
                    <a:pt x="99130" y="120000"/>
                    <a:pt x="109565" y="108000"/>
                    <a:pt x="117391" y="84000"/>
                  </a:cubicBezTo>
                  <a:cubicBezTo>
                    <a:pt x="120000" y="72000"/>
                    <a:pt x="120000" y="48000"/>
                    <a:pt x="117391" y="36000"/>
                  </a:cubicBezTo>
                  <a:cubicBezTo>
                    <a:pt x="114782" y="24000"/>
                    <a:pt x="109565" y="24000"/>
                    <a:pt x="106956" y="36000"/>
                  </a:cubicBezTo>
                  <a:cubicBezTo>
                    <a:pt x="104347" y="48000"/>
                    <a:pt x="101739" y="48000"/>
                    <a:pt x="99130" y="48000"/>
                  </a:cubicBezTo>
                  <a:cubicBezTo>
                    <a:pt x="96521" y="48000"/>
                    <a:pt x="96521" y="36000"/>
                    <a:pt x="93913" y="36000"/>
                  </a:cubicBezTo>
                  <a:cubicBezTo>
                    <a:pt x="91304" y="24000"/>
                    <a:pt x="91304" y="12000"/>
                    <a:pt x="86086" y="12000"/>
                  </a:cubicBezTo>
                  <a:cubicBezTo>
                    <a:pt x="80869" y="0"/>
                    <a:pt x="73043" y="0"/>
                    <a:pt x="65217" y="24000"/>
                  </a:cubicBezTo>
                  <a:cubicBezTo>
                    <a:pt x="62608" y="24000"/>
                    <a:pt x="60000" y="24000"/>
                    <a:pt x="60000" y="36000"/>
                  </a:cubicBezTo>
                  <a:cubicBezTo>
                    <a:pt x="54782" y="36000"/>
                    <a:pt x="52173" y="48000"/>
                    <a:pt x="49565" y="48000"/>
                  </a:cubicBezTo>
                  <a:cubicBezTo>
                    <a:pt x="44347" y="60000"/>
                    <a:pt x="41739" y="48000"/>
                    <a:pt x="41739" y="48000"/>
                  </a:cubicBezTo>
                  <a:cubicBezTo>
                    <a:pt x="39130" y="48000"/>
                    <a:pt x="39130" y="36000"/>
                    <a:pt x="39130" y="36000"/>
                  </a:cubicBezTo>
                  <a:cubicBezTo>
                    <a:pt x="39130" y="24000"/>
                    <a:pt x="36521" y="12000"/>
                    <a:pt x="33913" y="0"/>
                  </a:cubicBezTo>
                  <a:cubicBezTo>
                    <a:pt x="31304" y="0"/>
                    <a:pt x="28695" y="0"/>
                    <a:pt x="26086" y="0"/>
                  </a:cubicBezTo>
                  <a:cubicBezTo>
                    <a:pt x="18260" y="0"/>
                    <a:pt x="10434" y="12000"/>
                    <a:pt x="5217" y="36000"/>
                  </a:cubicBezTo>
                  <a:cubicBezTo>
                    <a:pt x="2608" y="48000"/>
                    <a:pt x="0" y="60000"/>
                    <a:pt x="2608" y="84000"/>
                  </a:cubicBezTo>
                  <a:cubicBezTo>
                    <a:pt x="5217" y="96000"/>
                    <a:pt x="7826" y="96000"/>
                    <a:pt x="10434" y="84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2" name="Google Shape;432;p20"/>
            <p:cNvSpPr/>
            <p:nvPr/>
          </p:nvSpPr>
          <p:spPr>
            <a:xfrm>
              <a:off x="6881813" y="5256213"/>
              <a:ext cx="273000" cy="63600"/>
            </a:xfrm>
            <a:custGeom>
              <a:avLst/>
              <a:gdLst/>
              <a:ahLst/>
              <a:cxnLst/>
              <a:rect l="l" t="t" r="r" b="b"/>
              <a:pathLst>
                <a:path w="120000" h="120000" extrusionOk="0">
                  <a:moveTo>
                    <a:pt x="2352" y="110000"/>
                  </a:moveTo>
                  <a:cubicBezTo>
                    <a:pt x="4705" y="120000"/>
                    <a:pt x="4705" y="120000"/>
                    <a:pt x="7058" y="120000"/>
                  </a:cubicBezTo>
                  <a:cubicBezTo>
                    <a:pt x="9411" y="120000"/>
                    <a:pt x="9411" y="110000"/>
                    <a:pt x="11764" y="110000"/>
                  </a:cubicBezTo>
                  <a:cubicBezTo>
                    <a:pt x="14117" y="90000"/>
                    <a:pt x="18823" y="80000"/>
                    <a:pt x="23529" y="80000"/>
                  </a:cubicBezTo>
                  <a:cubicBezTo>
                    <a:pt x="23529" y="80000"/>
                    <a:pt x="23529" y="80000"/>
                    <a:pt x="25882" y="80000"/>
                  </a:cubicBezTo>
                  <a:cubicBezTo>
                    <a:pt x="25882" y="80000"/>
                    <a:pt x="25882" y="80000"/>
                    <a:pt x="25882" y="80000"/>
                  </a:cubicBezTo>
                  <a:cubicBezTo>
                    <a:pt x="25882" y="80000"/>
                    <a:pt x="25882" y="80000"/>
                    <a:pt x="25882" y="80000"/>
                  </a:cubicBezTo>
                  <a:cubicBezTo>
                    <a:pt x="25882" y="80000"/>
                    <a:pt x="28235" y="90000"/>
                    <a:pt x="28235" y="90000"/>
                  </a:cubicBezTo>
                  <a:cubicBezTo>
                    <a:pt x="32941" y="100000"/>
                    <a:pt x="40000" y="100000"/>
                    <a:pt x="47058" y="90000"/>
                  </a:cubicBezTo>
                  <a:cubicBezTo>
                    <a:pt x="49411" y="80000"/>
                    <a:pt x="51764" y="80000"/>
                    <a:pt x="54117" y="70000"/>
                  </a:cubicBezTo>
                  <a:cubicBezTo>
                    <a:pt x="54117" y="60000"/>
                    <a:pt x="56470" y="60000"/>
                    <a:pt x="58823" y="60000"/>
                  </a:cubicBezTo>
                  <a:cubicBezTo>
                    <a:pt x="61176" y="50000"/>
                    <a:pt x="63529" y="50000"/>
                    <a:pt x="65882" y="60000"/>
                  </a:cubicBezTo>
                  <a:cubicBezTo>
                    <a:pt x="65882" y="60000"/>
                    <a:pt x="65882" y="60000"/>
                    <a:pt x="65882" y="60000"/>
                  </a:cubicBezTo>
                  <a:cubicBezTo>
                    <a:pt x="65882" y="70000"/>
                    <a:pt x="68235" y="80000"/>
                    <a:pt x="70588" y="90000"/>
                  </a:cubicBezTo>
                  <a:cubicBezTo>
                    <a:pt x="72941" y="100000"/>
                    <a:pt x="75294" y="100000"/>
                    <a:pt x="77647" y="100000"/>
                  </a:cubicBezTo>
                  <a:cubicBezTo>
                    <a:pt x="89411" y="110000"/>
                    <a:pt x="103529" y="100000"/>
                    <a:pt x="115294" y="90000"/>
                  </a:cubicBezTo>
                  <a:cubicBezTo>
                    <a:pt x="117647" y="90000"/>
                    <a:pt x="120000" y="80000"/>
                    <a:pt x="120000" y="60000"/>
                  </a:cubicBezTo>
                  <a:cubicBezTo>
                    <a:pt x="117647" y="50000"/>
                    <a:pt x="115294" y="40000"/>
                    <a:pt x="112941" y="40000"/>
                  </a:cubicBezTo>
                  <a:cubicBezTo>
                    <a:pt x="101176" y="50000"/>
                    <a:pt x="89411" y="60000"/>
                    <a:pt x="77647" y="50000"/>
                  </a:cubicBezTo>
                  <a:cubicBezTo>
                    <a:pt x="77647" y="50000"/>
                    <a:pt x="77647" y="50000"/>
                    <a:pt x="77647" y="50000"/>
                  </a:cubicBezTo>
                  <a:cubicBezTo>
                    <a:pt x="77647" y="50000"/>
                    <a:pt x="77647" y="50000"/>
                    <a:pt x="77647" y="50000"/>
                  </a:cubicBezTo>
                  <a:cubicBezTo>
                    <a:pt x="75294" y="40000"/>
                    <a:pt x="75294" y="40000"/>
                    <a:pt x="75294" y="30000"/>
                  </a:cubicBezTo>
                  <a:cubicBezTo>
                    <a:pt x="70588" y="0"/>
                    <a:pt x="61176" y="0"/>
                    <a:pt x="54117" y="10000"/>
                  </a:cubicBezTo>
                  <a:cubicBezTo>
                    <a:pt x="51764" y="10000"/>
                    <a:pt x="49411" y="20000"/>
                    <a:pt x="47058" y="30000"/>
                  </a:cubicBezTo>
                  <a:cubicBezTo>
                    <a:pt x="44705" y="30000"/>
                    <a:pt x="42352" y="40000"/>
                    <a:pt x="42352" y="40000"/>
                  </a:cubicBezTo>
                  <a:cubicBezTo>
                    <a:pt x="40000" y="50000"/>
                    <a:pt x="35294" y="50000"/>
                    <a:pt x="35294" y="50000"/>
                  </a:cubicBezTo>
                  <a:cubicBezTo>
                    <a:pt x="35294" y="50000"/>
                    <a:pt x="35294" y="40000"/>
                    <a:pt x="32941" y="40000"/>
                  </a:cubicBezTo>
                  <a:cubicBezTo>
                    <a:pt x="32941" y="40000"/>
                    <a:pt x="32941" y="40000"/>
                    <a:pt x="30588" y="30000"/>
                  </a:cubicBezTo>
                  <a:cubicBezTo>
                    <a:pt x="28235" y="30000"/>
                    <a:pt x="25882" y="30000"/>
                    <a:pt x="23529" y="30000"/>
                  </a:cubicBezTo>
                  <a:cubicBezTo>
                    <a:pt x="14117" y="30000"/>
                    <a:pt x="7058" y="50000"/>
                    <a:pt x="2352" y="80000"/>
                  </a:cubicBezTo>
                  <a:cubicBezTo>
                    <a:pt x="0" y="90000"/>
                    <a:pt x="0" y="100000"/>
                    <a:pt x="2352" y="110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3" name="Google Shape;433;p20"/>
            <p:cNvSpPr/>
            <p:nvPr/>
          </p:nvSpPr>
          <p:spPr>
            <a:xfrm>
              <a:off x="6753225" y="5400675"/>
              <a:ext cx="406500" cy="92100"/>
            </a:xfrm>
            <a:custGeom>
              <a:avLst/>
              <a:gdLst/>
              <a:ahLst/>
              <a:cxnLst/>
              <a:rect l="l" t="t" r="r" b="b"/>
              <a:pathLst>
                <a:path w="120000" h="120000" extrusionOk="0">
                  <a:moveTo>
                    <a:pt x="113684" y="49411"/>
                  </a:moveTo>
                  <a:cubicBezTo>
                    <a:pt x="112105" y="49411"/>
                    <a:pt x="110526" y="42352"/>
                    <a:pt x="110526" y="42352"/>
                  </a:cubicBezTo>
                  <a:cubicBezTo>
                    <a:pt x="108947" y="42352"/>
                    <a:pt x="105789" y="35294"/>
                    <a:pt x="104210" y="35294"/>
                  </a:cubicBezTo>
                  <a:cubicBezTo>
                    <a:pt x="99473" y="35294"/>
                    <a:pt x="96315" y="42352"/>
                    <a:pt x="94736" y="56470"/>
                  </a:cubicBezTo>
                  <a:cubicBezTo>
                    <a:pt x="93157" y="56470"/>
                    <a:pt x="93157" y="56470"/>
                    <a:pt x="93157" y="56470"/>
                  </a:cubicBezTo>
                  <a:cubicBezTo>
                    <a:pt x="91578" y="63529"/>
                    <a:pt x="90000" y="63529"/>
                    <a:pt x="88421" y="63529"/>
                  </a:cubicBezTo>
                  <a:cubicBezTo>
                    <a:pt x="88421" y="63529"/>
                    <a:pt x="90000" y="56470"/>
                    <a:pt x="90000" y="49411"/>
                  </a:cubicBezTo>
                  <a:cubicBezTo>
                    <a:pt x="90000" y="35294"/>
                    <a:pt x="91578" y="21176"/>
                    <a:pt x="88421" y="7058"/>
                  </a:cubicBezTo>
                  <a:cubicBezTo>
                    <a:pt x="88421" y="0"/>
                    <a:pt x="85263" y="0"/>
                    <a:pt x="83684" y="0"/>
                  </a:cubicBezTo>
                  <a:cubicBezTo>
                    <a:pt x="48947" y="77647"/>
                    <a:pt x="48947" y="77647"/>
                    <a:pt x="48947" y="77647"/>
                  </a:cubicBezTo>
                  <a:cubicBezTo>
                    <a:pt x="52105" y="35294"/>
                    <a:pt x="52105" y="35294"/>
                    <a:pt x="52105" y="35294"/>
                  </a:cubicBezTo>
                  <a:cubicBezTo>
                    <a:pt x="52105" y="28235"/>
                    <a:pt x="52105" y="21176"/>
                    <a:pt x="50526" y="14117"/>
                  </a:cubicBezTo>
                  <a:cubicBezTo>
                    <a:pt x="48947" y="14117"/>
                    <a:pt x="48947" y="7058"/>
                    <a:pt x="47368" y="14117"/>
                  </a:cubicBezTo>
                  <a:cubicBezTo>
                    <a:pt x="37894" y="14117"/>
                    <a:pt x="28421" y="35294"/>
                    <a:pt x="22105" y="63529"/>
                  </a:cubicBezTo>
                  <a:cubicBezTo>
                    <a:pt x="22105" y="63529"/>
                    <a:pt x="22105" y="63529"/>
                    <a:pt x="22105" y="63529"/>
                  </a:cubicBezTo>
                  <a:cubicBezTo>
                    <a:pt x="22105" y="49411"/>
                    <a:pt x="22105" y="42352"/>
                    <a:pt x="22105" y="35294"/>
                  </a:cubicBezTo>
                  <a:cubicBezTo>
                    <a:pt x="22105" y="28235"/>
                    <a:pt x="20526" y="21176"/>
                    <a:pt x="20526" y="21176"/>
                  </a:cubicBezTo>
                  <a:cubicBezTo>
                    <a:pt x="18947" y="14117"/>
                    <a:pt x="17368" y="14117"/>
                    <a:pt x="15789" y="21176"/>
                  </a:cubicBezTo>
                  <a:cubicBezTo>
                    <a:pt x="11052" y="28235"/>
                    <a:pt x="6315" y="49411"/>
                    <a:pt x="1578" y="63529"/>
                  </a:cubicBezTo>
                  <a:cubicBezTo>
                    <a:pt x="0" y="70588"/>
                    <a:pt x="0" y="84705"/>
                    <a:pt x="1578" y="91764"/>
                  </a:cubicBezTo>
                  <a:cubicBezTo>
                    <a:pt x="3157" y="98823"/>
                    <a:pt x="6315" y="98823"/>
                    <a:pt x="7894" y="91764"/>
                  </a:cubicBezTo>
                  <a:cubicBezTo>
                    <a:pt x="9473" y="84705"/>
                    <a:pt x="11052" y="77647"/>
                    <a:pt x="12631" y="70588"/>
                  </a:cubicBezTo>
                  <a:cubicBezTo>
                    <a:pt x="12631" y="70588"/>
                    <a:pt x="12631" y="77647"/>
                    <a:pt x="12631" y="77647"/>
                  </a:cubicBezTo>
                  <a:cubicBezTo>
                    <a:pt x="12631" y="84705"/>
                    <a:pt x="12631" y="91764"/>
                    <a:pt x="14210" y="91764"/>
                  </a:cubicBezTo>
                  <a:cubicBezTo>
                    <a:pt x="15789" y="98823"/>
                    <a:pt x="18947" y="112941"/>
                    <a:pt x="26842" y="84705"/>
                  </a:cubicBezTo>
                  <a:cubicBezTo>
                    <a:pt x="31578" y="70588"/>
                    <a:pt x="36315" y="56470"/>
                    <a:pt x="42631" y="49411"/>
                  </a:cubicBezTo>
                  <a:cubicBezTo>
                    <a:pt x="39473" y="84705"/>
                    <a:pt x="39473" y="84705"/>
                    <a:pt x="39473" y="84705"/>
                  </a:cubicBezTo>
                  <a:cubicBezTo>
                    <a:pt x="39473" y="91764"/>
                    <a:pt x="39473" y="105882"/>
                    <a:pt x="41052" y="112941"/>
                  </a:cubicBezTo>
                  <a:cubicBezTo>
                    <a:pt x="42631" y="120000"/>
                    <a:pt x="42631" y="120000"/>
                    <a:pt x="45789" y="120000"/>
                  </a:cubicBezTo>
                  <a:cubicBezTo>
                    <a:pt x="45789" y="120000"/>
                    <a:pt x="47368" y="120000"/>
                    <a:pt x="48947" y="120000"/>
                  </a:cubicBezTo>
                  <a:cubicBezTo>
                    <a:pt x="82105" y="49411"/>
                    <a:pt x="82105" y="49411"/>
                    <a:pt x="82105" y="49411"/>
                  </a:cubicBezTo>
                  <a:cubicBezTo>
                    <a:pt x="80526" y="56470"/>
                    <a:pt x="80526" y="70588"/>
                    <a:pt x="82105" y="77647"/>
                  </a:cubicBezTo>
                  <a:cubicBezTo>
                    <a:pt x="83684" y="91764"/>
                    <a:pt x="85263" y="91764"/>
                    <a:pt x="86842" y="98823"/>
                  </a:cubicBezTo>
                  <a:cubicBezTo>
                    <a:pt x="90000" y="98823"/>
                    <a:pt x="94736" y="98823"/>
                    <a:pt x="96315" y="91764"/>
                  </a:cubicBezTo>
                  <a:cubicBezTo>
                    <a:pt x="97894" y="84705"/>
                    <a:pt x="97894" y="84705"/>
                    <a:pt x="99473" y="84705"/>
                  </a:cubicBezTo>
                  <a:cubicBezTo>
                    <a:pt x="101052" y="77647"/>
                    <a:pt x="102631" y="70588"/>
                    <a:pt x="104210" y="70588"/>
                  </a:cubicBezTo>
                  <a:cubicBezTo>
                    <a:pt x="104210" y="70588"/>
                    <a:pt x="105789" y="77647"/>
                    <a:pt x="107368" y="77647"/>
                  </a:cubicBezTo>
                  <a:cubicBezTo>
                    <a:pt x="110526" y="84705"/>
                    <a:pt x="115263" y="91764"/>
                    <a:pt x="118421" y="70588"/>
                  </a:cubicBezTo>
                  <a:cubicBezTo>
                    <a:pt x="120000" y="63529"/>
                    <a:pt x="120000" y="56470"/>
                    <a:pt x="118421" y="49411"/>
                  </a:cubicBezTo>
                  <a:cubicBezTo>
                    <a:pt x="116842" y="42352"/>
                    <a:pt x="115263" y="42352"/>
                    <a:pt x="113684" y="49411"/>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4" name="Google Shape;434;p20"/>
            <p:cNvSpPr/>
            <p:nvPr/>
          </p:nvSpPr>
          <p:spPr>
            <a:xfrm>
              <a:off x="7326313" y="4976813"/>
              <a:ext cx="165000" cy="611100"/>
            </a:xfrm>
            <a:custGeom>
              <a:avLst/>
              <a:gdLst/>
              <a:ahLst/>
              <a:cxnLst/>
              <a:rect l="l" t="t" r="r" b="b"/>
              <a:pathLst>
                <a:path w="120000" h="120000" extrusionOk="0">
                  <a:moveTo>
                    <a:pt x="81290" y="5263"/>
                  </a:moveTo>
                  <a:cubicBezTo>
                    <a:pt x="73548" y="5263"/>
                    <a:pt x="73548" y="5263"/>
                    <a:pt x="73548" y="5263"/>
                  </a:cubicBezTo>
                  <a:cubicBezTo>
                    <a:pt x="65806" y="2105"/>
                    <a:pt x="54193" y="0"/>
                    <a:pt x="38709" y="0"/>
                  </a:cubicBezTo>
                  <a:cubicBezTo>
                    <a:pt x="15483" y="0"/>
                    <a:pt x="0" y="4210"/>
                    <a:pt x="0" y="10526"/>
                  </a:cubicBezTo>
                  <a:cubicBezTo>
                    <a:pt x="0" y="91578"/>
                    <a:pt x="0" y="91578"/>
                    <a:pt x="0" y="91578"/>
                  </a:cubicBezTo>
                  <a:cubicBezTo>
                    <a:pt x="0" y="91578"/>
                    <a:pt x="0" y="92631"/>
                    <a:pt x="0" y="92631"/>
                  </a:cubicBezTo>
                  <a:cubicBezTo>
                    <a:pt x="30967" y="117894"/>
                    <a:pt x="30967" y="117894"/>
                    <a:pt x="30967" y="117894"/>
                  </a:cubicBezTo>
                  <a:cubicBezTo>
                    <a:pt x="30967" y="118947"/>
                    <a:pt x="34838" y="119999"/>
                    <a:pt x="38709" y="119999"/>
                  </a:cubicBezTo>
                  <a:cubicBezTo>
                    <a:pt x="42580" y="119999"/>
                    <a:pt x="46451" y="118947"/>
                    <a:pt x="46451" y="117894"/>
                  </a:cubicBezTo>
                  <a:cubicBezTo>
                    <a:pt x="77419" y="92631"/>
                    <a:pt x="77419" y="92631"/>
                    <a:pt x="77419" y="92631"/>
                  </a:cubicBezTo>
                  <a:cubicBezTo>
                    <a:pt x="77419" y="92631"/>
                    <a:pt x="81290" y="91578"/>
                    <a:pt x="81290" y="91578"/>
                  </a:cubicBezTo>
                  <a:cubicBezTo>
                    <a:pt x="81290" y="10526"/>
                    <a:pt x="81290" y="10526"/>
                    <a:pt x="81290" y="10526"/>
                  </a:cubicBezTo>
                  <a:cubicBezTo>
                    <a:pt x="81290" y="10526"/>
                    <a:pt x="81290" y="10526"/>
                    <a:pt x="81290" y="10526"/>
                  </a:cubicBezTo>
                  <a:cubicBezTo>
                    <a:pt x="81290" y="10526"/>
                    <a:pt x="81290" y="10526"/>
                    <a:pt x="81290" y="10526"/>
                  </a:cubicBezTo>
                  <a:cubicBezTo>
                    <a:pt x="92903" y="10526"/>
                    <a:pt x="100645" y="12631"/>
                    <a:pt x="100645" y="15789"/>
                  </a:cubicBezTo>
                  <a:cubicBezTo>
                    <a:pt x="100645" y="57894"/>
                    <a:pt x="100645" y="57894"/>
                    <a:pt x="100645" y="57894"/>
                  </a:cubicBezTo>
                  <a:cubicBezTo>
                    <a:pt x="100645" y="59999"/>
                    <a:pt x="104516" y="61052"/>
                    <a:pt x="112258" y="61052"/>
                  </a:cubicBezTo>
                  <a:cubicBezTo>
                    <a:pt x="116129" y="61052"/>
                    <a:pt x="120000" y="59999"/>
                    <a:pt x="120000" y="57894"/>
                  </a:cubicBezTo>
                  <a:cubicBezTo>
                    <a:pt x="120000" y="15789"/>
                    <a:pt x="120000" y="15789"/>
                    <a:pt x="120000" y="15789"/>
                  </a:cubicBezTo>
                  <a:cubicBezTo>
                    <a:pt x="120000" y="10526"/>
                    <a:pt x="100645" y="5263"/>
                    <a:pt x="81290" y="5263"/>
                  </a:cubicBezTo>
                  <a:close/>
                  <a:moveTo>
                    <a:pt x="38709" y="108421"/>
                  </a:moveTo>
                  <a:cubicBezTo>
                    <a:pt x="19354" y="91578"/>
                    <a:pt x="19354" y="91578"/>
                    <a:pt x="19354" y="91578"/>
                  </a:cubicBezTo>
                  <a:cubicBezTo>
                    <a:pt x="58064" y="91578"/>
                    <a:pt x="58064" y="91578"/>
                    <a:pt x="58064" y="91578"/>
                  </a:cubicBezTo>
                  <a:lnTo>
                    <a:pt x="38709" y="108421"/>
                  </a:lnTo>
                  <a:close/>
                  <a:moveTo>
                    <a:pt x="61935" y="86315"/>
                  </a:moveTo>
                  <a:cubicBezTo>
                    <a:pt x="19354" y="86315"/>
                    <a:pt x="19354" y="86315"/>
                    <a:pt x="19354" y="86315"/>
                  </a:cubicBezTo>
                  <a:cubicBezTo>
                    <a:pt x="19354" y="52631"/>
                    <a:pt x="19354" y="52631"/>
                    <a:pt x="19354" y="52631"/>
                  </a:cubicBezTo>
                  <a:cubicBezTo>
                    <a:pt x="61935" y="52631"/>
                    <a:pt x="61935" y="52631"/>
                    <a:pt x="61935" y="52631"/>
                  </a:cubicBezTo>
                  <a:lnTo>
                    <a:pt x="61935" y="86315"/>
                  </a:lnTo>
                  <a:close/>
                  <a:moveTo>
                    <a:pt x="61935" y="47368"/>
                  </a:moveTo>
                  <a:cubicBezTo>
                    <a:pt x="19354" y="47368"/>
                    <a:pt x="19354" y="47368"/>
                    <a:pt x="19354" y="47368"/>
                  </a:cubicBezTo>
                  <a:cubicBezTo>
                    <a:pt x="19354" y="10526"/>
                    <a:pt x="19354" y="10526"/>
                    <a:pt x="19354" y="10526"/>
                  </a:cubicBezTo>
                  <a:cubicBezTo>
                    <a:pt x="19354" y="7368"/>
                    <a:pt x="27096" y="5263"/>
                    <a:pt x="38709" y="5263"/>
                  </a:cubicBezTo>
                  <a:cubicBezTo>
                    <a:pt x="50322" y="5263"/>
                    <a:pt x="61935" y="7368"/>
                    <a:pt x="61935" y="10526"/>
                  </a:cubicBezTo>
                  <a:lnTo>
                    <a:pt x="61935" y="47368"/>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5" name="Google Shape;435;p20"/>
            <p:cNvSpPr/>
            <p:nvPr/>
          </p:nvSpPr>
          <p:spPr>
            <a:xfrm>
              <a:off x="7556500" y="3984625"/>
              <a:ext cx="282600" cy="638100"/>
            </a:xfrm>
            <a:custGeom>
              <a:avLst/>
              <a:gdLst/>
              <a:ahLst/>
              <a:cxnLst/>
              <a:rect l="l" t="t" r="r" b="b"/>
              <a:pathLst>
                <a:path w="120000" h="120000" extrusionOk="0">
                  <a:moveTo>
                    <a:pt x="27169" y="29243"/>
                  </a:moveTo>
                  <a:cubicBezTo>
                    <a:pt x="58867" y="34285"/>
                    <a:pt x="58867" y="34285"/>
                    <a:pt x="58867" y="34285"/>
                  </a:cubicBezTo>
                  <a:cubicBezTo>
                    <a:pt x="58867" y="34285"/>
                    <a:pt x="58867" y="34285"/>
                    <a:pt x="56603" y="34285"/>
                  </a:cubicBezTo>
                  <a:cubicBezTo>
                    <a:pt x="49811" y="34285"/>
                    <a:pt x="43018" y="35294"/>
                    <a:pt x="38490" y="38319"/>
                  </a:cubicBezTo>
                  <a:cubicBezTo>
                    <a:pt x="33962" y="40336"/>
                    <a:pt x="29433" y="44369"/>
                    <a:pt x="31698" y="47394"/>
                  </a:cubicBezTo>
                  <a:cubicBezTo>
                    <a:pt x="31698" y="51428"/>
                    <a:pt x="36226" y="54453"/>
                    <a:pt x="40754" y="56470"/>
                  </a:cubicBezTo>
                  <a:cubicBezTo>
                    <a:pt x="56603" y="61512"/>
                    <a:pt x="56603" y="61512"/>
                    <a:pt x="56603" y="61512"/>
                  </a:cubicBezTo>
                  <a:cubicBezTo>
                    <a:pt x="49811" y="62521"/>
                    <a:pt x="43018" y="63529"/>
                    <a:pt x="38490" y="66554"/>
                  </a:cubicBezTo>
                  <a:cubicBezTo>
                    <a:pt x="33962" y="68571"/>
                    <a:pt x="29433" y="72605"/>
                    <a:pt x="31698" y="75630"/>
                  </a:cubicBezTo>
                  <a:cubicBezTo>
                    <a:pt x="31698" y="78655"/>
                    <a:pt x="36226" y="81680"/>
                    <a:pt x="40754" y="84705"/>
                  </a:cubicBezTo>
                  <a:cubicBezTo>
                    <a:pt x="52075" y="88739"/>
                    <a:pt x="52075" y="88739"/>
                    <a:pt x="52075" y="88739"/>
                  </a:cubicBezTo>
                  <a:cubicBezTo>
                    <a:pt x="47547" y="88739"/>
                    <a:pt x="43018" y="90756"/>
                    <a:pt x="38490" y="91764"/>
                  </a:cubicBezTo>
                  <a:cubicBezTo>
                    <a:pt x="33962" y="94789"/>
                    <a:pt x="31698" y="97815"/>
                    <a:pt x="31698" y="100840"/>
                  </a:cubicBezTo>
                  <a:cubicBezTo>
                    <a:pt x="33962" y="103865"/>
                    <a:pt x="36226" y="106890"/>
                    <a:pt x="40754" y="108907"/>
                  </a:cubicBezTo>
                  <a:cubicBezTo>
                    <a:pt x="61132" y="116974"/>
                    <a:pt x="61132" y="116974"/>
                    <a:pt x="61132" y="116974"/>
                  </a:cubicBezTo>
                  <a:cubicBezTo>
                    <a:pt x="67924" y="118991"/>
                    <a:pt x="72452" y="120000"/>
                    <a:pt x="79245" y="120000"/>
                  </a:cubicBezTo>
                  <a:cubicBezTo>
                    <a:pt x="88301" y="120000"/>
                    <a:pt x="95094" y="117983"/>
                    <a:pt x="99622" y="115966"/>
                  </a:cubicBezTo>
                  <a:cubicBezTo>
                    <a:pt x="108679" y="110924"/>
                    <a:pt x="108679" y="102857"/>
                    <a:pt x="97358" y="98823"/>
                  </a:cubicBezTo>
                  <a:cubicBezTo>
                    <a:pt x="86037" y="94789"/>
                    <a:pt x="86037" y="94789"/>
                    <a:pt x="86037" y="94789"/>
                  </a:cubicBezTo>
                  <a:cubicBezTo>
                    <a:pt x="92830" y="93781"/>
                    <a:pt x="97358" y="92773"/>
                    <a:pt x="101886" y="90756"/>
                  </a:cubicBezTo>
                  <a:cubicBezTo>
                    <a:pt x="106415" y="87731"/>
                    <a:pt x="108679" y="84705"/>
                    <a:pt x="108679" y="81680"/>
                  </a:cubicBezTo>
                  <a:cubicBezTo>
                    <a:pt x="108679" y="77647"/>
                    <a:pt x="104150" y="74621"/>
                    <a:pt x="99622" y="72605"/>
                  </a:cubicBezTo>
                  <a:cubicBezTo>
                    <a:pt x="92830" y="70588"/>
                    <a:pt x="92830" y="70588"/>
                    <a:pt x="92830" y="70588"/>
                  </a:cubicBezTo>
                  <a:cubicBezTo>
                    <a:pt x="99622" y="70588"/>
                    <a:pt x="106415" y="68571"/>
                    <a:pt x="110943" y="66554"/>
                  </a:cubicBezTo>
                  <a:cubicBezTo>
                    <a:pt x="120000" y="60504"/>
                    <a:pt x="120000" y="52436"/>
                    <a:pt x="108679" y="48403"/>
                  </a:cubicBezTo>
                  <a:cubicBezTo>
                    <a:pt x="79245" y="37310"/>
                    <a:pt x="79245" y="37310"/>
                    <a:pt x="79245" y="37310"/>
                  </a:cubicBezTo>
                  <a:cubicBezTo>
                    <a:pt x="74716" y="35294"/>
                    <a:pt x="67924" y="34285"/>
                    <a:pt x="61132" y="34285"/>
                  </a:cubicBezTo>
                  <a:cubicBezTo>
                    <a:pt x="61132" y="29243"/>
                    <a:pt x="61132" y="29243"/>
                    <a:pt x="61132" y="29243"/>
                  </a:cubicBezTo>
                  <a:cubicBezTo>
                    <a:pt x="31698" y="25210"/>
                    <a:pt x="31698" y="25210"/>
                    <a:pt x="31698" y="25210"/>
                  </a:cubicBezTo>
                  <a:cubicBezTo>
                    <a:pt x="20377" y="23193"/>
                    <a:pt x="13584" y="18151"/>
                    <a:pt x="18113" y="13109"/>
                  </a:cubicBezTo>
                  <a:cubicBezTo>
                    <a:pt x="20377" y="8067"/>
                    <a:pt x="31698" y="6050"/>
                    <a:pt x="43018" y="7058"/>
                  </a:cubicBezTo>
                  <a:cubicBezTo>
                    <a:pt x="61132" y="9075"/>
                    <a:pt x="61132" y="9075"/>
                    <a:pt x="61132" y="9075"/>
                  </a:cubicBezTo>
                  <a:cubicBezTo>
                    <a:pt x="61132" y="4033"/>
                    <a:pt x="61132" y="4033"/>
                    <a:pt x="61132" y="4033"/>
                  </a:cubicBezTo>
                  <a:cubicBezTo>
                    <a:pt x="45283" y="2016"/>
                    <a:pt x="45283" y="2016"/>
                    <a:pt x="45283" y="2016"/>
                  </a:cubicBezTo>
                  <a:cubicBezTo>
                    <a:pt x="29433" y="0"/>
                    <a:pt x="11320" y="4033"/>
                    <a:pt x="6792" y="12100"/>
                  </a:cubicBezTo>
                  <a:cubicBezTo>
                    <a:pt x="0" y="19159"/>
                    <a:pt x="11320" y="27226"/>
                    <a:pt x="27169" y="29243"/>
                  </a:cubicBezTo>
                  <a:close/>
                  <a:moveTo>
                    <a:pt x="90566" y="102857"/>
                  </a:moveTo>
                  <a:cubicBezTo>
                    <a:pt x="97358" y="104873"/>
                    <a:pt x="97358" y="109915"/>
                    <a:pt x="90566" y="111932"/>
                  </a:cubicBezTo>
                  <a:cubicBezTo>
                    <a:pt x="86037" y="114957"/>
                    <a:pt x="76981" y="115966"/>
                    <a:pt x="70188" y="112941"/>
                  </a:cubicBezTo>
                  <a:cubicBezTo>
                    <a:pt x="49811" y="104873"/>
                    <a:pt x="49811" y="104873"/>
                    <a:pt x="49811" y="104873"/>
                  </a:cubicBezTo>
                  <a:cubicBezTo>
                    <a:pt x="45283" y="103865"/>
                    <a:pt x="45283" y="102857"/>
                    <a:pt x="43018" y="100840"/>
                  </a:cubicBezTo>
                  <a:cubicBezTo>
                    <a:pt x="43018" y="98823"/>
                    <a:pt x="45283" y="96806"/>
                    <a:pt x="47547" y="95798"/>
                  </a:cubicBezTo>
                  <a:cubicBezTo>
                    <a:pt x="54339" y="92773"/>
                    <a:pt x="63396" y="92773"/>
                    <a:pt x="70188" y="94789"/>
                  </a:cubicBezTo>
                  <a:lnTo>
                    <a:pt x="90566" y="102857"/>
                  </a:lnTo>
                  <a:close/>
                  <a:moveTo>
                    <a:pt x="97358" y="81680"/>
                  </a:moveTo>
                  <a:cubicBezTo>
                    <a:pt x="97358" y="83697"/>
                    <a:pt x="95094" y="85714"/>
                    <a:pt x="92830" y="87731"/>
                  </a:cubicBezTo>
                  <a:cubicBezTo>
                    <a:pt x="90566" y="88739"/>
                    <a:pt x="86037" y="89747"/>
                    <a:pt x="81509" y="89747"/>
                  </a:cubicBezTo>
                  <a:cubicBezTo>
                    <a:pt x="76981" y="90756"/>
                    <a:pt x="72452" y="89747"/>
                    <a:pt x="67924" y="88739"/>
                  </a:cubicBezTo>
                  <a:cubicBezTo>
                    <a:pt x="47547" y="80672"/>
                    <a:pt x="47547" y="80672"/>
                    <a:pt x="47547" y="80672"/>
                  </a:cubicBezTo>
                  <a:cubicBezTo>
                    <a:pt x="45283" y="78655"/>
                    <a:pt x="43018" y="77647"/>
                    <a:pt x="43018" y="75630"/>
                  </a:cubicBezTo>
                  <a:cubicBezTo>
                    <a:pt x="43018" y="73613"/>
                    <a:pt x="43018" y="71596"/>
                    <a:pt x="47547" y="69579"/>
                  </a:cubicBezTo>
                  <a:cubicBezTo>
                    <a:pt x="49811" y="67563"/>
                    <a:pt x="54339" y="66554"/>
                    <a:pt x="58867" y="66554"/>
                  </a:cubicBezTo>
                  <a:cubicBezTo>
                    <a:pt x="58867" y="66554"/>
                    <a:pt x="58867" y="66554"/>
                    <a:pt x="58867" y="66554"/>
                  </a:cubicBezTo>
                  <a:cubicBezTo>
                    <a:pt x="63396" y="66554"/>
                    <a:pt x="67924" y="67563"/>
                    <a:pt x="70188" y="68571"/>
                  </a:cubicBezTo>
                  <a:cubicBezTo>
                    <a:pt x="90566" y="76638"/>
                    <a:pt x="90566" y="76638"/>
                    <a:pt x="90566" y="76638"/>
                  </a:cubicBezTo>
                  <a:cubicBezTo>
                    <a:pt x="95094" y="77647"/>
                    <a:pt x="97358" y="79663"/>
                    <a:pt x="97358" y="81680"/>
                  </a:cubicBezTo>
                  <a:close/>
                  <a:moveTo>
                    <a:pt x="70188" y="40336"/>
                  </a:moveTo>
                  <a:cubicBezTo>
                    <a:pt x="99622" y="52436"/>
                    <a:pt x="99622" y="52436"/>
                    <a:pt x="99622" y="52436"/>
                  </a:cubicBezTo>
                  <a:cubicBezTo>
                    <a:pt x="108679" y="54453"/>
                    <a:pt x="108679" y="59495"/>
                    <a:pt x="101886" y="62521"/>
                  </a:cubicBezTo>
                  <a:cubicBezTo>
                    <a:pt x="95094" y="66554"/>
                    <a:pt x="86037" y="66554"/>
                    <a:pt x="76981" y="63529"/>
                  </a:cubicBezTo>
                  <a:cubicBezTo>
                    <a:pt x="47547" y="52436"/>
                    <a:pt x="47547" y="52436"/>
                    <a:pt x="47547" y="52436"/>
                  </a:cubicBezTo>
                  <a:cubicBezTo>
                    <a:pt x="45283" y="51428"/>
                    <a:pt x="43018" y="49411"/>
                    <a:pt x="43018" y="47394"/>
                  </a:cubicBezTo>
                  <a:cubicBezTo>
                    <a:pt x="43018" y="45378"/>
                    <a:pt x="43018" y="43361"/>
                    <a:pt x="47547" y="41344"/>
                  </a:cubicBezTo>
                  <a:cubicBezTo>
                    <a:pt x="49811" y="40336"/>
                    <a:pt x="54339" y="39327"/>
                    <a:pt x="58867" y="39327"/>
                  </a:cubicBezTo>
                  <a:cubicBezTo>
                    <a:pt x="63396" y="38319"/>
                    <a:pt x="67924" y="39327"/>
                    <a:pt x="70188" y="40336"/>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6" name="Google Shape;436;p20"/>
            <p:cNvSpPr/>
            <p:nvPr/>
          </p:nvSpPr>
          <p:spPr>
            <a:xfrm>
              <a:off x="7732713" y="4075113"/>
              <a:ext cx="662100" cy="1927200"/>
            </a:xfrm>
            <a:custGeom>
              <a:avLst/>
              <a:gdLst/>
              <a:ahLst/>
              <a:cxnLst/>
              <a:rect l="l" t="t" r="r" b="b"/>
              <a:pathLst>
                <a:path w="120000" h="120000" extrusionOk="0">
                  <a:moveTo>
                    <a:pt x="0" y="38774"/>
                  </a:moveTo>
                  <a:cubicBezTo>
                    <a:pt x="30000" y="52479"/>
                    <a:pt x="30000" y="52479"/>
                    <a:pt x="30000" y="52479"/>
                  </a:cubicBezTo>
                  <a:cubicBezTo>
                    <a:pt x="30000" y="57493"/>
                    <a:pt x="30000" y="57493"/>
                    <a:pt x="30000" y="57493"/>
                  </a:cubicBezTo>
                  <a:cubicBezTo>
                    <a:pt x="13548" y="57493"/>
                    <a:pt x="13548" y="57493"/>
                    <a:pt x="13548" y="57493"/>
                  </a:cubicBezTo>
                  <a:cubicBezTo>
                    <a:pt x="12580" y="57493"/>
                    <a:pt x="11612" y="57827"/>
                    <a:pt x="11612" y="58161"/>
                  </a:cubicBezTo>
                  <a:cubicBezTo>
                    <a:pt x="11612" y="120000"/>
                    <a:pt x="11612" y="120000"/>
                    <a:pt x="11612" y="120000"/>
                  </a:cubicBezTo>
                  <a:cubicBezTo>
                    <a:pt x="16451" y="120000"/>
                    <a:pt x="16451" y="120000"/>
                    <a:pt x="16451" y="120000"/>
                  </a:cubicBezTo>
                  <a:cubicBezTo>
                    <a:pt x="16451" y="75208"/>
                    <a:pt x="16451" y="75208"/>
                    <a:pt x="16451" y="75208"/>
                  </a:cubicBezTo>
                  <a:cubicBezTo>
                    <a:pt x="115161" y="75208"/>
                    <a:pt x="115161" y="75208"/>
                    <a:pt x="115161" y="75208"/>
                  </a:cubicBezTo>
                  <a:cubicBezTo>
                    <a:pt x="115161" y="120000"/>
                    <a:pt x="115161" y="120000"/>
                    <a:pt x="115161" y="120000"/>
                  </a:cubicBezTo>
                  <a:cubicBezTo>
                    <a:pt x="120000" y="120000"/>
                    <a:pt x="120000" y="120000"/>
                    <a:pt x="120000" y="120000"/>
                  </a:cubicBezTo>
                  <a:cubicBezTo>
                    <a:pt x="120000" y="58161"/>
                    <a:pt x="120000" y="58161"/>
                    <a:pt x="120000" y="58161"/>
                  </a:cubicBezTo>
                  <a:cubicBezTo>
                    <a:pt x="120000" y="57827"/>
                    <a:pt x="119032" y="57493"/>
                    <a:pt x="117096" y="57493"/>
                  </a:cubicBezTo>
                  <a:cubicBezTo>
                    <a:pt x="104516" y="57493"/>
                    <a:pt x="104516" y="57493"/>
                    <a:pt x="104516" y="57493"/>
                  </a:cubicBezTo>
                  <a:cubicBezTo>
                    <a:pt x="104516" y="45459"/>
                    <a:pt x="104516" y="45459"/>
                    <a:pt x="104516" y="45459"/>
                  </a:cubicBezTo>
                  <a:cubicBezTo>
                    <a:pt x="117096" y="32089"/>
                    <a:pt x="117096" y="32089"/>
                    <a:pt x="117096" y="32089"/>
                  </a:cubicBezTo>
                  <a:cubicBezTo>
                    <a:pt x="118064" y="31086"/>
                    <a:pt x="118064" y="29749"/>
                    <a:pt x="117096" y="28412"/>
                  </a:cubicBezTo>
                  <a:cubicBezTo>
                    <a:pt x="94838" y="668"/>
                    <a:pt x="94838" y="668"/>
                    <a:pt x="94838" y="668"/>
                  </a:cubicBezTo>
                  <a:cubicBezTo>
                    <a:pt x="93870" y="334"/>
                    <a:pt x="92903" y="0"/>
                    <a:pt x="91935" y="0"/>
                  </a:cubicBezTo>
                  <a:cubicBezTo>
                    <a:pt x="91935" y="0"/>
                    <a:pt x="84193" y="334"/>
                    <a:pt x="79354" y="2339"/>
                  </a:cubicBezTo>
                  <a:cubicBezTo>
                    <a:pt x="76451" y="4011"/>
                    <a:pt x="74516" y="6350"/>
                    <a:pt x="75483" y="9025"/>
                  </a:cubicBezTo>
                  <a:cubicBezTo>
                    <a:pt x="78387" y="16044"/>
                    <a:pt x="84193" y="23064"/>
                    <a:pt x="84193" y="23398"/>
                  </a:cubicBezTo>
                  <a:cubicBezTo>
                    <a:pt x="85161" y="23732"/>
                    <a:pt x="86129" y="24066"/>
                    <a:pt x="87096" y="23732"/>
                  </a:cubicBezTo>
                  <a:cubicBezTo>
                    <a:pt x="89032" y="23732"/>
                    <a:pt x="89032" y="23398"/>
                    <a:pt x="89032" y="22729"/>
                  </a:cubicBezTo>
                  <a:cubicBezTo>
                    <a:pt x="89032" y="22729"/>
                    <a:pt x="83225" y="15710"/>
                    <a:pt x="80322" y="8690"/>
                  </a:cubicBezTo>
                  <a:cubicBezTo>
                    <a:pt x="79354" y="6350"/>
                    <a:pt x="80322" y="4679"/>
                    <a:pt x="83225" y="3676"/>
                  </a:cubicBezTo>
                  <a:cubicBezTo>
                    <a:pt x="86129" y="2674"/>
                    <a:pt x="89032" y="2005"/>
                    <a:pt x="90967" y="2005"/>
                  </a:cubicBezTo>
                  <a:cubicBezTo>
                    <a:pt x="112258" y="28746"/>
                    <a:pt x="112258" y="28746"/>
                    <a:pt x="112258" y="28746"/>
                  </a:cubicBezTo>
                  <a:cubicBezTo>
                    <a:pt x="113225" y="29749"/>
                    <a:pt x="113225" y="30752"/>
                    <a:pt x="112258" y="31754"/>
                  </a:cubicBezTo>
                  <a:cubicBezTo>
                    <a:pt x="99677" y="45125"/>
                    <a:pt x="99677" y="45125"/>
                    <a:pt x="99677" y="45125"/>
                  </a:cubicBezTo>
                  <a:cubicBezTo>
                    <a:pt x="99677" y="45125"/>
                    <a:pt x="99677" y="45459"/>
                    <a:pt x="99677" y="45459"/>
                  </a:cubicBezTo>
                  <a:cubicBezTo>
                    <a:pt x="99677" y="57493"/>
                    <a:pt x="99677" y="57493"/>
                    <a:pt x="99677" y="57493"/>
                  </a:cubicBezTo>
                  <a:cubicBezTo>
                    <a:pt x="34838" y="57493"/>
                    <a:pt x="34838" y="57493"/>
                    <a:pt x="34838" y="57493"/>
                  </a:cubicBezTo>
                  <a:cubicBezTo>
                    <a:pt x="34838" y="52144"/>
                    <a:pt x="34838" y="52144"/>
                    <a:pt x="34838" y="52144"/>
                  </a:cubicBezTo>
                  <a:cubicBezTo>
                    <a:pt x="34838" y="52144"/>
                    <a:pt x="34838" y="51810"/>
                    <a:pt x="34838" y="51810"/>
                  </a:cubicBezTo>
                  <a:cubicBezTo>
                    <a:pt x="8709" y="39777"/>
                    <a:pt x="8709" y="39777"/>
                    <a:pt x="8709" y="39777"/>
                  </a:cubicBezTo>
                  <a:cubicBezTo>
                    <a:pt x="5806" y="39777"/>
                    <a:pt x="2903" y="39442"/>
                    <a:pt x="0" y="38774"/>
                  </a:cubicBezTo>
                  <a:close/>
                  <a:moveTo>
                    <a:pt x="115161" y="59164"/>
                  </a:moveTo>
                  <a:cubicBezTo>
                    <a:pt x="115161" y="73537"/>
                    <a:pt x="115161" y="73537"/>
                    <a:pt x="115161" y="73537"/>
                  </a:cubicBezTo>
                  <a:cubicBezTo>
                    <a:pt x="16451" y="73537"/>
                    <a:pt x="16451" y="73537"/>
                    <a:pt x="16451" y="73537"/>
                  </a:cubicBezTo>
                  <a:cubicBezTo>
                    <a:pt x="16451" y="59164"/>
                    <a:pt x="16451" y="59164"/>
                    <a:pt x="16451" y="59164"/>
                  </a:cubicBezTo>
                  <a:lnTo>
                    <a:pt x="115161" y="5916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7" name="Google Shape;437;p20"/>
            <p:cNvSpPr/>
            <p:nvPr/>
          </p:nvSpPr>
          <p:spPr>
            <a:xfrm>
              <a:off x="7886700" y="5111750"/>
              <a:ext cx="65100" cy="58800"/>
            </a:xfrm>
            <a:custGeom>
              <a:avLst/>
              <a:gdLst/>
              <a:ahLst/>
              <a:cxnLst/>
              <a:rect l="l" t="t" r="r" b="b"/>
              <a:pathLst>
                <a:path w="120000" h="120000" extrusionOk="0">
                  <a:moveTo>
                    <a:pt x="60000" y="120000"/>
                  </a:moveTo>
                  <a:cubicBezTo>
                    <a:pt x="90000" y="120000"/>
                    <a:pt x="120000" y="98181"/>
                    <a:pt x="120000" y="54545"/>
                  </a:cubicBezTo>
                  <a:cubicBezTo>
                    <a:pt x="120000" y="21818"/>
                    <a:pt x="90000" y="0"/>
                    <a:pt x="60000" y="0"/>
                  </a:cubicBezTo>
                  <a:cubicBezTo>
                    <a:pt x="30000" y="0"/>
                    <a:pt x="0" y="21818"/>
                    <a:pt x="0" y="54545"/>
                  </a:cubicBezTo>
                  <a:cubicBezTo>
                    <a:pt x="0" y="98181"/>
                    <a:pt x="30000" y="120000"/>
                    <a:pt x="60000" y="120000"/>
                  </a:cubicBezTo>
                  <a:close/>
                  <a:moveTo>
                    <a:pt x="60000" y="54545"/>
                  </a:moveTo>
                  <a:cubicBezTo>
                    <a:pt x="70000" y="54545"/>
                    <a:pt x="70000" y="54545"/>
                    <a:pt x="70000" y="54545"/>
                  </a:cubicBezTo>
                  <a:cubicBezTo>
                    <a:pt x="70000" y="65454"/>
                    <a:pt x="70000" y="65454"/>
                    <a:pt x="60000" y="65454"/>
                  </a:cubicBezTo>
                  <a:cubicBezTo>
                    <a:pt x="60000" y="65454"/>
                    <a:pt x="50000" y="65454"/>
                    <a:pt x="50000" y="54545"/>
                  </a:cubicBezTo>
                  <a:cubicBezTo>
                    <a:pt x="50000" y="54545"/>
                    <a:pt x="60000" y="54545"/>
                    <a:pt x="60000" y="5454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38" name="Google Shape;438;p20"/>
          <p:cNvGrpSpPr/>
          <p:nvPr/>
        </p:nvGrpSpPr>
        <p:grpSpPr>
          <a:xfrm rot="10800000">
            <a:off x="6518888" y="-12"/>
            <a:ext cx="1551087" cy="2468625"/>
            <a:chOff x="715963" y="3538538"/>
            <a:chExt cx="1551087" cy="2468625"/>
          </a:xfrm>
        </p:grpSpPr>
        <p:sp>
          <p:nvSpPr>
            <p:cNvPr id="439" name="Google Shape;439;p20"/>
            <p:cNvSpPr/>
            <p:nvPr/>
          </p:nvSpPr>
          <p:spPr>
            <a:xfrm>
              <a:off x="785813" y="4429125"/>
              <a:ext cx="15900" cy="33300"/>
            </a:xfrm>
            <a:custGeom>
              <a:avLst/>
              <a:gdLst/>
              <a:ahLst/>
              <a:cxnLst/>
              <a:rect l="l" t="t" r="r" b="b"/>
              <a:pathLst>
                <a:path w="120000" h="120000" extrusionOk="0">
                  <a:moveTo>
                    <a:pt x="40000" y="0"/>
                  </a:moveTo>
                  <a:cubicBezTo>
                    <a:pt x="40000" y="0"/>
                    <a:pt x="0" y="20000"/>
                    <a:pt x="0" y="20000"/>
                  </a:cubicBezTo>
                  <a:cubicBezTo>
                    <a:pt x="0" y="100000"/>
                    <a:pt x="0" y="100000"/>
                    <a:pt x="0" y="100000"/>
                  </a:cubicBezTo>
                  <a:cubicBezTo>
                    <a:pt x="0" y="100000"/>
                    <a:pt x="40000" y="120000"/>
                    <a:pt x="40000" y="120000"/>
                  </a:cubicBezTo>
                  <a:cubicBezTo>
                    <a:pt x="80000" y="120000"/>
                    <a:pt x="120000" y="100000"/>
                    <a:pt x="120000" y="100000"/>
                  </a:cubicBezTo>
                  <a:cubicBezTo>
                    <a:pt x="120000" y="20000"/>
                    <a:pt x="120000" y="20000"/>
                    <a:pt x="120000" y="20000"/>
                  </a:cubicBezTo>
                  <a:cubicBezTo>
                    <a:pt x="120000" y="20000"/>
                    <a:pt x="80000" y="0"/>
                    <a:pt x="40000" y="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0" name="Google Shape;440;p20"/>
            <p:cNvSpPr/>
            <p:nvPr/>
          </p:nvSpPr>
          <p:spPr>
            <a:xfrm>
              <a:off x="817563" y="4429125"/>
              <a:ext cx="15900" cy="33300"/>
            </a:xfrm>
            <a:custGeom>
              <a:avLst/>
              <a:gdLst/>
              <a:ahLst/>
              <a:cxnLst/>
              <a:rect l="l" t="t" r="r" b="b"/>
              <a:pathLst>
                <a:path w="120000" h="120000" extrusionOk="0">
                  <a:moveTo>
                    <a:pt x="80000" y="0"/>
                  </a:moveTo>
                  <a:cubicBezTo>
                    <a:pt x="40000" y="0"/>
                    <a:pt x="0" y="20000"/>
                    <a:pt x="0" y="20000"/>
                  </a:cubicBezTo>
                  <a:cubicBezTo>
                    <a:pt x="0" y="100000"/>
                    <a:pt x="0" y="100000"/>
                    <a:pt x="0" y="100000"/>
                  </a:cubicBezTo>
                  <a:cubicBezTo>
                    <a:pt x="0" y="100000"/>
                    <a:pt x="40000" y="120000"/>
                    <a:pt x="80000" y="120000"/>
                  </a:cubicBezTo>
                  <a:cubicBezTo>
                    <a:pt x="120000" y="120000"/>
                    <a:pt x="120000" y="100000"/>
                    <a:pt x="120000" y="100000"/>
                  </a:cubicBezTo>
                  <a:cubicBezTo>
                    <a:pt x="120000" y="20000"/>
                    <a:pt x="120000" y="20000"/>
                    <a:pt x="120000" y="20000"/>
                  </a:cubicBezTo>
                  <a:cubicBezTo>
                    <a:pt x="120000" y="20000"/>
                    <a:pt x="120000" y="0"/>
                    <a:pt x="80000" y="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1" name="Google Shape;441;p20"/>
            <p:cNvSpPr/>
            <p:nvPr/>
          </p:nvSpPr>
          <p:spPr>
            <a:xfrm>
              <a:off x="715963" y="4392613"/>
              <a:ext cx="187200" cy="401700"/>
            </a:xfrm>
            <a:custGeom>
              <a:avLst/>
              <a:gdLst/>
              <a:ahLst/>
              <a:cxnLst/>
              <a:rect l="l" t="t" r="r" b="b"/>
              <a:pathLst>
                <a:path w="120000" h="120000" extrusionOk="0">
                  <a:moveTo>
                    <a:pt x="113142" y="24000"/>
                  </a:moveTo>
                  <a:cubicBezTo>
                    <a:pt x="99428" y="24000"/>
                    <a:pt x="99428" y="24000"/>
                    <a:pt x="99428" y="24000"/>
                  </a:cubicBezTo>
                  <a:cubicBezTo>
                    <a:pt x="99428" y="3200"/>
                    <a:pt x="99428" y="3200"/>
                    <a:pt x="99428" y="3200"/>
                  </a:cubicBezTo>
                  <a:cubicBezTo>
                    <a:pt x="99428" y="1600"/>
                    <a:pt x="96000" y="0"/>
                    <a:pt x="92571" y="0"/>
                  </a:cubicBezTo>
                  <a:cubicBezTo>
                    <a:pt x="27428" y="0"/>
                    <a:pt x="27428" y="0"/>
                    <a:pt x="27428" y="0"/>
                  </a:cubicBezTo>
                  <a:cubicBezTo>
                    <a:pt x="24000" y="0"/>
                    <a:pt x="20571" y="1600"/>
                    <a:pt x="20571" y="3200"/>
                  </a:cubicBezTo>
                  <a:cubicBezTo>
                    <a:pt x="20571" y="24000"/>
                    <a:pt x="20571" y="24000"/>
                    <a:pt x="20571" y="24000"/>
                  </a:cubicBezTo>
                  <a:cubicBezTo>
                    <a:pt x="6857" y="24000"/>
                    <a:pt x="6857" y="24000"/>
                    <a:pt x="6857" y="24000"/>
                  </a:cubicBezTo>
                  <a:cubicBezTo>
                    <a:pt x="3428" y="24000"/>
                    <a:pt x="0" y="25600"/>
                    <a:pt x="0" y="28800"/>
                  </a:cubicBezTo>
                  <a:cubicBezTo>
                    <a:pt x="0" y="97600"/>
                    <a:pt x="0" y="97600"/>
                    <a:pt x="0" y="97600"/>
                  </a:cubicBezTo>
                  <a:cubicBezTo>
                    <a:pt x="0" y="110400"/>
                    <a:pt x="20571" y="120000"/>
                    <a:pt x="48000" y="120000"/>
                  </a:cubicBezTo>
                  <a:cubicBezTo>
                    <a:pt x="72000" y="120000"/>
                    <a:pt x="72000" y="120000"/>
                    <a:pt x="72000" y="120000"/>
                  </a:cubicBezTo>
                  <a:cubicBezTo>
                    <a:pt x="99428" y="120000"/>
                    <a:pt x="120000" y="110400"/>
                    <a:pt x="120000" y="97600"/>
                  </a:cubicBezTo>
                  <a:cubicBezTo>
                    <a:pt x="120000" y="28800"/>
                    <a:pt x="120000" y="28800"/>
                    <a:pt x="120000" y="28800"/>
                  </a:cubicBezTo>
                  <a:cubicBezTo>
                    <a:pt x="120000" y="25600"/>
                    <a:pt x="116571" y="24000"/>
                    <a:pt x="113142" y="24000"/>
                  </a:cubicBezTo>
                  <a:close/>
                  <a:moveTo>
                    <a:pt x="37714" y="8000"/>
                  </a:moveTo>
                  <a:cubicBezTo>
                    <a:pt x="82285" y="8000"/>
                    <a:pt x="82285" y="8000"/>
                    <a:pt x="82285" y="8000"/>
                  </a:cubicBezTo>
                  <a:cubicBezTo>
                    <a:pt x="82285" y="24000"/>
                    <a:pt x="82285" y="24000"/>
                    <a:pt x="82285" y="24000"/>
                  </a:cubicBezTo>
                  <a:cubicBezTo>
                    <a:pt x="37714" y="24000"/>
                    <a:pt x="37714" y="24000"/>
                    <a:pt x="37714" y="24000"/>
                  </a:cubicBezTo>
                  <a:lnTo>
                    <a:pt x="37714" y="8000"/>
                  </a:lnTo>
                  <a:close/>
                  <a:moveTo>
                    <a:pt x="72000" y="113600"/>
                  </a:moveTo>
                  <a:cubicBezTo>
                    <a:pt x="48000" y="113600"/>
                    <a:pt x="48000" y="113600"/>
                    <a:pt x="48000" y="113600"/>
                  </a:cubicBezTo>
                  <a:cubicBezTo>
                    <a:pt x="30857" y="113600"/>
                    <a:pt x="17142" y="105600"/>
                    <a:pt x="17142" y="97600"/>
                  </a:cubicBezTo>
                  <a:cubicBezTo>
                    <a:pt x="17142" y="32000"/>
                    <a:pt x="17142" y="32000"/>
                    <a:pt x="17142" y="32000"/>
                  </a:cubicBezTo>
                  <a:cubicBezTo>
                    <a:pt x="27428" y="32000"/>
                    <a:pt x="27428" y="32000"/>
                    <a:pt x="27428" y="32000"/>
                  </a:cubicBezTo>
                  <a:cubicBezTo>
                    <a:pt x="92571" y="32000"/>
                    <a:pt x="92571" y="32000"/>
                    <a:pt x="92571" y="32000"/>
                  </a:cubicBezTo>
                  <a:cubicBezTo>
                    <a:pt x="102857" y="32000"/>
                    <a:pt x="102857" y="32000"/>
                    <a:pt x="102857" y="32000"/>
                  </a:cubicBezTo>
                  <a:cubicBezTo>
                    <a:pt x="102857" y="97600"/>
                    <a:pt x="102857" y="97600"/>
                    <a:pt x="102857" y="97600"/>
                  </a:cubicBezTo>
                  <a:cubicBezTo>
                    <a:pt x="102857" y="105600"/>
                    <a:pt x="89142" y="113600"/>
                    <a:pt x="72000" y="1136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2" name="Google Shape;442;p20"/>
            <p:cNvSpPr/>
            <p:nvPr/>
          </p:nvSpPr>
          <p:spPr>
            <a:xfrm>
              <a:off x="758825" y="4521200"/>
              <a:ext cx="101700" cy="27000"/>
            </a:xfrm>
            <a:custGeom>
              <a:avLst/>
              <a:gdLst/>
              <a:ahLst/>
              <a:cxnLst/>
              <a:rect l="l" t="t" r="r" b="b"/>
              <a:pathLst>
                <a:path w="120000" h="120000" extrusionOk="0">
                  <a:moveTo>
                    <a:pt x="107368" y="0"/>
                  </a:moveTo>
                  <a:cubicBezTo>
                    <a:pt x="12631" y="0"/>
                    <a:pt x="12631" y="0"/>
                    <a:pt x="12631" y="0"/>
                  </a:cubicBezTo>
                  <a:cubicBezTo>
                    <a:pt x="6315" y="0"/>
                    <a:pt x="0" y="24000"/>
                    <a:pt x="0" y="72000"/>
                  </a:cubicBezTo>
                  <a:cubicBezTo>
                    <a:pt x="0" y="96000"/>
                    <a:pt x="6315" y="120000"/>
                    <a:pt x="12631" y="120000"/>
                  </a:cubicBezTo>
                  <a:cubicBezTo>
                    <a:pt x="107368" y="120000"/>
                    <a:pt x="107368" y="120000"/>
                    <a:pt x="107368" y="120000"/>
                  </a:cubicBezTo>
                  <a:cubicBezTo>
                    <a:pt x="113684" y="120000"/>
                    <a:pt x="120000" y="96000"/>
                    <a:pt x="120000" y="72000"/>
                  </a:cubicBezTo>
                  <a:cubicBezTo>
                    <a:pt x="120000" y="24000"/>
                    <a:pt x="113684" y="0"/>
                    <a:pt x="107368" y="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3" name="Google Shape;443;p20"/>
            <p:cNvSpPr/>
            <p:nvPr/>
          </p:nvSpPr>
          <p:spPr>
            <a:xfrm>
              <a:off x="1293813" y="4230688"/>
              <a:ext cx="523800" cy="371400"/>
            </a:xfrm>
            <a:custGeom>
              <a:avLst/>
              <a:gdLst/>
              <a:ahLst/>
              <a:cxnLst/>
              <a:rect l="l" t="t" r="r" b="b"/>
              <a:pathLst>
                <a:path w="120000" h="120000" extrusionOk="0">
                  <a:moveTo>
                    <a:pt x="2448" y="120000"/>
                  </a:moveTo>
                  <a:cubicBezTo>
                    <a:pt x="105306" y="120000"/>
                    <a:pt x="105306" y="120000"/>
                    <a:pt x="105306" y="120000"/>
                  </a:cubicBezTo>
                  <a:cubicBezTo>
                    <a:pt x="105306" y="116521"/>
                    <a:pt x="106530" y="113043"/>
                    <a:pt x="107755" y="111304"/>
                  </a:cubicBezTo>
                  <a:cubicBezTo>
                    <a:pt x="105306" y="111304"/>
                    <a:pt x="105306" y="111304"/>
                    <a:pt x="105306" y="111304"/>
                  </a:cubicBezTo>
                  <a:cubicBezTo>
                    <a:pt x="105306" y="8695"/>
                    <a:pt x="105306" y="8695"/>
                    <a:pt x="105306" y="8695"/>
                  </a:cubicBezTo>
                  <a:cubicBezTo>
                    <a:pt x="115102" y="8695"/>
                    <a:pt x="115102" y="8695"/>
                    <a:pt x="115102" y="8695"/>
                  </a:cubicBezTo>
                  <a:cubicBezTo>
                    <a:pt x="115102" y="102608"/>
                    <a:pt x="115102" y="102608"/>
                    <a:pt x="115102" y="102608"/>
                  </a:cubicBezTo>
                  <a:cubicBezTo>
                    <a:pt x="116326" y="102608"/>
                    <a:pt x="118775" y="100869"/>
                    <a:pt x="119999" y="100869"/>
                  </a:cubicBezTo>
                  <a:cubicBezTo>
                    <a:pt x="119999" y="3478"/>
                    <a:pt x="119999" y="3478"/>
                    <a:pt x="119999" y="3478"/>
                  </a:cubicBezTo>
                  <a:cubicBezTo>
                    <a:pt x="119999" y="1739"/>
                    <a:pt x="118775" y="0"/>
                    <a:pt x="117551" y="0"/>
                  </a:cubicBezTo>
                  <a:cubicBezTo>
                    <a:pt x="101632" y="0"/>
                    <a:pt x="101632" y="0"/>
                    <a:pt x="101632" y="0"/>
                  </a:cubicBezTo>
                  <a:cubicBezTo>
                    <a:pt x="100408" y="0"/>
                    <a:pt x="99183" y="1739"/>
                    <a:pt x="99183" y="3478"/>
                  </a:cubicBezTo>
                  <a:cubicBezTo>
                    <a:pt x="99183" y="111304"/>
                    <a:pt x="99183" y="111304"/>
                    <a:pt x="99183" y="111304"/>
                  </a:cubicBezTo>
                  <a:cubicBezTo>
                    <a:pt x="89387" y="111304"/>
                    <a:pt x="89387" y="111304"/>
                    <a:pt x="89387" y="111304"/>
                  </a:cubicBezTo>
                  <a:cubicBezTo>
                    <a:pt x="89387" y="55652"/>
                    <a:pt x="89387" y="55652"/>
                    <a:pt x="89387" y="55652"/>
                  </a:cubicBezTo>
                  <a:cubicBezTo>
                    <a:pt x="89387" y="53913"/>
                    <a:pt x="88163" y="52173"/>
                    <a:pt x="85714" y="52173"/>
                  </a:cubicBezTo>
                  <a:cubicBezTo>
                    <a:pt x="69795" y="52173"/>
                    <a:pt x="69795" y="52173"/>
                    <a:pt x="69795" y="52173"/>
                  </a:cubicBezTo>
                  <a:cubicBezTo>
                    <a:pt x="68571" y="52173"/>
                    <a:pt x="67346" y="53913"/>
                    <a:pt x="67346" y="55652"/>
                  </a:cubicBezTo>
                  <a:cubicBezTo>
                    <a:pt x="67346" y="111304"/>
                    <a:pt x="67346" y="111304"/>
                    <a:pt x="67346" y="111304"/>
                  </a:cubicBezTo>
                  <a:cubicBezTo>
                    <a:pt x="57551" y="111304"/>
                    <a:pt x="57551" y="111304"/>
                    <a:pt x="57551" y="111304"/>
                  </a:cubicBezTo>
                  <a:cubicBezTo>
                    <a:pt x="57551" y="41739"/>
                    <a:pt x="57551" y="41739"/>
                    <a:pt x="57551" y="41739"/>
                  </a:cubicBezTo>
                  <a:cubicBezTo>
                    <a:pt x="57551" y="38260"/>
                    <a:pt x="56326" y="36521"/>
                    <a:pt x="55102" y="36521"/>
                  </a:cubicBezTo>
                  <a:cubicBezTo>
                    <a:pt x="39183" y="36521"/>
                    <a:pt x="39183" y="36521"/>
                    <a:pt x="39183" y="36521"/>
                  </a:cubicBezTo>
                  <a:cubicBezTo>
                    <a:pt x="37959" y="36521"/>
                    <a:pt x="35510" y="38260"/>
                    <a:pt x="35510" y="41739"/>
                  </a:cubicBezTo>
                  <a:cubicBezTo>
                    <a:pt x="35510" y="111304"/>
                    <a:pt x="35510" y="111304"/>
                    <a:pt x="35510" y="111304"/>
                  </a:cubicBezTo>
                  <a:cubicBezTo>
                    <a:pt x="25714" y="111304"/>
                    <a:pt x="25714" y="111304"/>
                    <a:pt x="25714" y="111304"/>
                  </a:cubicBezTo>
                  <a:cubicBezTo>
                    <a:pt x="25714" y="78260"/>
                    <a:pt x="25714" y="78260"/>
                    <a:pt x="25714" y="78260"/>
                  </a:cubicBezTo>
                  <a:cubicBezTo>
                    <a:pt x="25714" y="76521"/>
                    <a:pt x="24489" y="74782"/>
                    <a:pt x="23265" y="74782"/>
                  </a:cubicBezTo>
                  <a:cubicBezTo>
                    <a:pt x="7346" y="74782"/>
                    <a:pt x="7346" y="74782"/>
                    <a:pt x="7346" y="74782"/>
                  </a:cubicBezTo>
                  <a:cubicBezTo>
                    <a:pt x="6122" y="74782"/>
                    <a:pt x="4897" y="76521"/>
                    <a:pt x="4897" y="78260"/>
                  </a:cubicBezTo>
                  <a:cubicBezTo>
                    <a:pt x="4897" y="111304"/>
                    <a:pt x="4897" y="111304"/>
                    <a:pt x="4897" y="111304"/>
                  </a:cubicBezTo>
                  <a:cubicBezTo>
                    <a:pt x="2448" y="111304"/>
                    <a:pt x="2448" y="111304"/>
                    <a:pt x="2448" y="111304"/>
                  </a:cubicBezTo>
                  <a:cubicBezTo>
                    <a:pt x="1224" y="111304"/>
                    <a:pt x="0" y="113043"/>
                    <a:pt x="0" y="114782"/>
                  </a:cubicBezTo>
                  <a:cubicBezTo>
                    <a:pt x="0" y="118260"/>
                    <a:pt x="1224" y="120000"/>
                    <a:pt x="2448" y="120000"/>
                  </a:cubicBezTo>
                  <a:close/>
                  <a:moveTo>
                    <a:pt x="73469" y="60869"/>
                  </a:moveTo>
                  <a:cubicBezTo>
                    <a:pt x="83265" y="60869"/>
                    <a:pt x="83265" y="60869"/>
                    <a:pt x="83265" y="60869"/>
                  </a:cubicBezTo>
                  <a:cubicBezTo>
                    <a:pt x="83265" y="111304"/>
                    <a:pt x="83265" y="111304"/>
                    <a:pt x="83265" y="111304"/>
                  </a:cubicBezTo>
                  <a:cubicBezTo>
                    <a:pt x="73469" y="111304"/>
                    <a:pt x="73469" y="111304"/>
                    <a:pt x="73469" y="111304"/>
                  </a:cubicBezTo>
                  <a:lnTo>
                    <a:pt x="73469" y="60869"/>
                  </a:lnTo>
                  <a:close/>
                  <a:moveTo>
                    <a:pt x="41632" y="45217"/>
                  </a:moveTo>
                  <a:cubicBezTo>
                    <a:pt x="51428" y="45217"/>
                    <a:pt x="51428" y="45217"/>
                    <a:pt x="51428" y="45217"/>
                  </a:cubicBezTo>
                  <a:cubicBezTo>
                    <a:pt x="51428" y="111304"/>
                    <a:pt x="51428" y="111304"/>
                    <a:pt x="51428" y="111304"/>
                  </a:cubicBezTo>
                  <a:cubicBezTo>
                    <a:pt x="41632" y="111304"/>
                    <a:pt x="41632" y="111304"/>
                    <a:pt x="41632" y="111304"/>
                  </a:cubicBezTo>
                  <a:lnTo>
                    <a:pt x="41632" y="45217"/>
                  </a:lnTo>
                  <a:close/>
                  <a:moveTo>
                    <a:pt x="11020" y="83478"/>
                  </a:moveTo>
                  <a:cubicBezTo>
                    <a:pt x="20816" y="83478"/>
                    <a:pt x="20816" y="83478"/>
                    <a:pt x="20816" y="83478"/>
                  </a:cubicBezTo>
                  <a:cubicBezTo>
                    <a:pt x="20816" y="111304"/>
                    <a:pt x="20816" y="111304"/>
                    <a:pt x="20816" y="111304"/>
                  </a:cubicBezTo>
                  <a:cubicBezTo>
                    <a:pt x="11020" y="111304"/>
                    <a:pt x="11020" y="111304"/>
                    <a:pt x="11020" y="111304"/>
                  </a:cubicBezTo>
                  <a:lnTo>
                    <a:pt x="11020" y="8347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4" name="Google Shape;444;p20"/>
            <p:cNvSpPr/>
            <p:nvPr/>
          </p:nvSpPr>
          <p:spPr>
            <a:xfrm>
              <a:off x="1106488" y="3538538"/>
              <a:ext cx="936600" cy="1255800"/>
            </a:xfrm>
            <a:custGeom>
              <a:avLst/>
              <a:gdLst/>
              <a:ahLst/>
              <a:cxnLst/>
              <a:rect l="l" t="t" r="r" b="b"/>
              <a:pathLst>
                <a:path w="120000" h="120000" extrusionOk="0">
                  <a:moveTo>
                    <a:pt x="82971" y="117948"/>
                  </a:moveTo>
                  <a:cubicBezTo>
                    <a:pt x="3428" y="117948"/>
                    <a:pt x="3428" y="117948"/>
                    <a:pt x="3428" y="117948"/>
                  </a:cubicBezTo>
                  <a:cubicBezTo>
                    <a:pt x="3428" y="2564"/>
                    <a:pt x="3428" y="2564"/>
                    <a:pt x="3428" y="2564"/>
                  </a:cubicBezTo>
                  <a:cubicBezTo>
                    <a:pt x="75428" y="2564"/>
                    <a:pt x="75428" y="2564"/>
                    <a:pt x="75428" y="2564"/>
                  </a:cubicBezTo>
                  <a:cubicBezTo>
                    <a:pt x="75428" y="31794"/>
                    <a:pt x="75428" y="31794"/>
                    <a:pt x="75428" y="31794"/>
                  </a:cubicBezTo>
                  <a:cubicBezTo>
                    <a:pt x="75428" y="32820"/>
                    <a:pt x="76114" y="33333"/>
                    <a:pt x="76800" y="33333"/>
                  </a:cubicBezTo>
                  <a:cubicBezTo>
                    <a:pt x="116571" y="33333"/>
                    <a:pt x="116571" y="33333"/>
                    <a:pt x="116571" y="33333"/>
                  </a:cubicBezTo>
                  <a:cubicBezTo>
                    <a:pt x="116571" y="92307"/>
                    <a:pt x="116571" y="92307"/>
                    <a:pt x="116571" y="92307"/>
                  </a:cubicBezTo>
                  <a:cubicBezTo>
                    <a:pt x="117257" y="92820"/>
                    <a:pt x="117257" y="94358"/>
                    <a:pt x="117257" y="95384"/>
                  </a:cubicBezTo>
                  <a:cubicBezTo>
                    <a:pt x="117257" y="97435"/>
                    <a:pt x="117257" y="97435"/>
                    <a:pt x="117257" y="97435"/>
                  </a:cubicBezTo>
                  <a:cubicBezTo>
                    <a:pt x="117942" y="97435"/>
                    <a:pt x="118628" y="96923"/>
                    <a:pt x="119999" y="96410"/>
                  </a:cubicBezTo>
                  <a:cubicBezTo>
                    <a:pt x="119999" y="31794"/>
                    <a:pt x="119999" y="31794"/>
                    <a:pt x="119999" y="31794"/>
                  </a:cubicBezTo>
                  <a:cubicBezTo>
                    <a:pt x="119999" y="31794"/>
                    <a:pt x="119999" y="31794"/>
                    <a:pt x="119999" y="31794"/>
                  </a:cubicBezTo>
                  <a:cubicBezTo>
                    <a:pt x="119999" y="31794"/>
                    <a:pt x="119999" y="31794"/>
                    <a:pt x="119999" y="31794"/>
                  </a:cubicBezTo>
                  <a:cubicBezTo>
                    <a:pt x="119314" y="31794"/>
                    <a:pt x="119314" y="31282"/>
                    <a:pt x="119314" y="31282"/>
                  </a:cubicBezTo>
                  <a:cubicBezTo>
                    <a:pt x="119314" y="31282"/>
                    <a:pt x="119314" y="31282"/>
                    <a:pt x="119314" y="31282"/>
                  </a:cubicBezTo>
                  <a:cubicBezTo>
                    <a:pt x="119314" y="31282"/>
                    <a:pt x="119314" y="31282"/>
                    <a:pt x="119314" y="31282"/>
                  </a:cubicBezTo>
                  <a:cubicBezTo>
                    <a:pt x="119314" y="31282"/>
                    <a:pt x="119314" y="31282"/>
                    <a:pt x="119314" y="31282"/>
                  </a:cubicBezTo>
                  <a:cubicBezTo>
                    <a:pt x="78171" y="512"/>
                    <a:pt x="78171" y="512"/>
                    <a:pt x="78171" y="512"/>
                  </a:cubicBezTo>
                  <a:cubicBezTo>
                    <a:pt x="78171" y="512"/>
                    <a:pt x="78171" y="512"/>
                    <a:pt x="78171" y="0"/>
                  </a:cubicBezTo>
                  <a:cubicBezTo>
                    <a:pt x="78171" y="0"/>
                    <a:pt x="78171" y="0"/>
                    <a:pt x="78171" y="0"/>
                  </a:cubicBezTo>
                  <a:cubicBezTo>
                    <a:pt x="78171" y="0"/>
                    <a:pt x="77485" y="0"/>
                    <a:pt x="77485" y="0"/>
                  </a:cubicBezTo>
                  <a:cubicBezTo>
                    <a:pt x="77485" y="0"/>
                    <a:pt x="77485" y="0"/>
                    <a:pt x="77485" y="0"/>
                  </a:cubicBezTo>
                  <a:cubicBezTo>
                    <a:pt x="77485" y="0"/>
                    <a:pt x="77485" y="0"/>
                    <a:pt x="77485" y="0"/>
                  </a:cubicBezTo>
                  <a:cubicBezTo>
                    <a:pt x="77485" y="0"/>
                    <a:pt x="77485" y="0"/>
                    <a:pt x="76800" y="0"/>
                  </a:cubicBezTo>
                  <a:cubicBezTo>
                    <a:pt x="2057" y="0"/>
                    <a:pt x="2057" y="0"/>
                    <a:pt x="2057" y="0"/>
                  </a:cubicBezTo>
                  <a:cubicBezTo>
                    <a:pt x="685" y="0"/>
                    <a:pt x="0" y="512"/>
                    <a:pt x="0" y="1538"/>
                  </a:cubicBezTo>
                  <a:cubicBezTo>
                    <a:pt x="0" y="118974"/>
                    <a:pt x="0" y="118974"/>
                    <a:pt x="0" y="118974"/>
                  </a:cubicBezTo>
                  <a:cubicBezTo>
                    <a:pt x="0" y="119487"/>
                    <a:pt x="685" y="120000"/>
                    <a:pt x="2057" y="120000"/>
                  </a:cubicBezTo>
                  <a:cubicBezTo>
                    <a:pt x="82971" y="120000"/>
                    <a:pt x="82971" y="120000"/>
                    <a:pt x="82971" y="120000"/>
                  </a:cubicBezTo>
                  <a:lnTo>
                    <a:pt x="82971" y="117948"/>
                  </a:lnTo>
                  <a:close/>
                  <a:moveTo>
                    <a:pt x="78857" y="4102"/>
                  </a:moveTo>
                  <a:cubicBezTo>
                    <a:pt x="113828" y="30769"/>
                    <a:pt x="113828" y="30769"/>
                    <a:pt x="113828" y="30769"/>
                  </a:cubicBezTo>
                  <a:cubicBezTo>
                    <a:pt x="78857" y="30769"/>
                    <a:pt x="78857" y="30769"/>
                    <a:pt x="78857" y="30769"/>
                  </a:cubicBezTo>
                  <a:lnTo>
                    <a:pt x="78857" y="4102"/>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5" name="Google Shape;445;p20"/>
            <p:cNvSpPr/>
            <p:nvPr/>
          </p:nvSpPr>
          <p:spPr>
            <a:xfrm>
              <a:off x="1293813" y="3748088"/>
              <a:ext cx="250800" cy="22200"/>
            </a:xfrm>
            <a:custGeom>
              <a:avLst/>
              <a:gdLst/>
              <a:ahLst/>
              <a:cxnLst/>
              <a:rect l="l" t="t" r="r" b="b"/>
              <a:pathLst>
                <a:path w="120000" h="120000" extrusionOk="0">
                  <a:moveTo>
                    <a:pt x="5106" y="120000"/>
                  </a:moveTo>
                  <a:cubicBezTo>
                    <a:pt x="114893" y="120000"/>
                    <a:pt x="114893" y="120000"/>
                    <a:pt x="114893" y="120000"/>
                  </a:cubicBezTo>
                  <a:cubicBezTo>
                    <a:pt x="117446" y="120000"/>
                    <a:pt x="120000" y="90000"/>
                    <a:pt x="120000" y="60000"/>
                  </a:cubicBezTo>
                  <a:cubicBezTo>
                    <a:pt x="120000" y="30000"/>
                    <a:pt x="117446" y="0"/>
                    <a:pt x="114893" y="0"/>
                  </a:cubicBezTo>
                  <a:cubicBezTo>
                    <a:pt x="5106" y="0"/>
                    <a:pt x="5106" y="0"/>
                    <a:pt x="5106" y="0"/>
                  </a:cubicBezTo>
                  <a:cubicBezTo>
                    <a:pt x="2553" y="0"/>
                    <a:pt x="0" y="30000"/>
                    <a:pt x="0" y="60000"/>
                  </a:cubicBezTo>
                  <a:cubicBezTo>
                    <a:pt x="0" y="90000"/>
                    <a:pt x="2553" y="120000"/>
                    <a:pt x="5106"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6" name="Google Shape;446;p20"/>
            <p:cNvSpPr/>
            <p:nvPr/>
          </p:nvSpPr>
          <p:spPr>
            <a:xfrm>
              <a:off x="1293813" y="3919538"/>
              <a:ext cx="250800" cy="27000"/>
            </a:xfrm>
            <a:custGeom>
              <a:avLst/>
              <a:gdLst/>
              <a:ahLst/>
              <a:cxnLst/>
              <a:rect l="l" t="t" r="r" b="b"/>
              <a:pathLst>
                <a:path w="120000" h="120000" extrusionOk="0">
                  <a:moveTo>
                    <a:pt x="5106" y="120000"/>
                  </a:moveTo>
                  <a:cubicBezTo>
                    <a:pt x="114893" y="120000"/>
                    <a:pt x="114893" y="120000"/>
                    <a:pt x="114893" y="120000"/>
                  </a:cubicBezTo>
                  <a:cubicBezTo>
                    <a:pt x="117446" y="120000"/>
                    <a:pt x="120000" y="96000"/>
                    <a:pt x="120000" y="48000"/>
                  </a:cubicBezTo>
                  <a:cubicBezTo>
                    <a:pt x="120000" y="24000"/>
                    <a:pt x="117446" y="0"/>
                    <a:pt x="114893" y="0"/>
                  </a:cubicBezTo>
                  <a:cubicBezTo>
                    <a:pt x="5106" y="0"/>
                    <a:pt x="5106" y="0"/>
                    <a:pt x="5106" y="0"/>
                  </a:cubicBezTo>
                  <a:cubicBezTo>
                    <a:pt x="2553" y="0"/>
                    <a:pt x="0" y="24000"/>
                    <a:pt x="0" y="48000"/>
                  </a:cubicBezTo>
                  <a:cubicBezTo>
                    <a:pt x="0" y="96000"/>
                    <a:pt x="2553" y="120000"/>
                    <a:pt x="5106"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7" name="Google Shape;447;p20"/>
            <p:cNvSpPr/>
            <p:nvPr/>
          </p:nvSpPr>
          <p:spPr>
            <a:xfrm>
              <a:off x="1325563" y="4048125"/>
              <a:ext cx="480900" cy="301500"/>
            </a:xfrm>
            <a:custGeom>
              <a:avLst/>
              <a:gdLst/>
              <a:ahLst/>
              <a:cxnLst/>
              <a:rect l="l" t="t" r="r" b="b"/>
              <a:pathLst>
                <a:path w="120000" h="120000" extrusionOk="0">
                  <a:moveTo>
                    <a:pt x="77333" y="64285"/>
                  </a:moveTo>
                  <a:cubicBezTo>
                    <a:pt x="74666" y="64285"/>
                    <a:pt x="72000" y="66428"/>
                    <a:pt x="70666" y="68571"/>
                  </a:cubicBezTo>
                  <a:cubicBezTo>
                    <a:pt x="52000" y="59999"/>
                    <a:pt x="52000" y="59999"/>
                    <a:pt x="52000" y="59999"/>
                  </a:cubicBezTo>
                  <a:cubicBezTo>
                    <a:pt x="52000" y="51428"/>
                    <a:pt x="48000" y="44999"/>
                    <a:pt x="42666" y="44999"/>
                  </a:cubicBezTo>
                  <a:cubicBezTo>
                    <a:pt x="38666" y="44999"/>
                    <a:pt x="34666" y="51428"/>
                    <a:pt x="34666" y="59999"/>
                  </a:cubicBezTo>
                  <a:cubicBezTo>
                    <a:pt x="34666" y="62142"/>
                    <a:pt x="34666" y="62142"/>
                    <a:pt x="34666" y="64285"/>
                  </a:cubicBezTo>
                  <a:cubicBezTo>
                    <a:pt x="13333" y="92142"/>
                    <a:pt x="13333" y="92142"/>
                    <a:pt x="13333" y="92142"/>
                  </a:cubicBezTo>
                  <a:cubicBezTo>
                    <a:pt x="12000" y="92142"/>
                    <a:pt x="10666" y="92142"/>
                    <a:pt x="9333" y="92142"/>
                  </a:cubicBezTo>
                  <a:cubicBezTo>
                    <a:pt x="4000" y="92142"/>
                    <a:pt x="0" y="98571"/>
                    <a:pt x="0" y="104999"/>
                  </a:cubicBezTo>
                  <a:cubicBezTo>
                    <a:pt x="0" y="113571"/>
                    <a:pt x="4000" y="119999"/>
                    <a:pt x="9333" y="119999"/>
                  </a:cubicBezTo>
                  <a:cubicBezTo>
                    <a:pt x="13333" y="119999"/>
                    <a:pt x="17333" y="113571"/>
                    <a:pt x="17333" y="104999"/>
                  </a:cubicBezTo>
                  <a:cubicBezTo>
                    <a:pt x="17333" y="102857"/>
                    <a:pt x="17333" y="102857"/>
                    <a:pt x="17333" y="100714"/>
                  </a:cubicBezTo>
                  <a:cubicBezTo>
                    <a:pt x="38666" y="72857"/>
                    <a:pt x="38666" y="72857"/>
                    <a:pt x="38666" y="72857"/>
                  </a:cubicBezTo>
                  <a:cubicBezTo>
                    <a:pt x="40000" y="72857"/>
                    <a:pt x="41333" y="75000"/>
                    <a:pt x="42666" y="75000"/>
                  </a:cubicBezTo>
                  <a:cubicBezTo>
                    <a:pt x="45333" y="75000"/>
                    <a:pt x="48000" y="72857"/>
                    <a:pt x="49333" y="68571"/>
                  </a:cubicBezTo>
                  <a:cubicBezTo>
                    <a:pt x="68000" y="79285"/>
                    <a:pt x="68000" y="79285"/>
                    <a:pt x="68000" y="79285"/>
                  </a:cubicBezTo>
                  <a:cubicBezTo>
                    <a:pt x="68000" y="85714"/>
                    <a:pt x="72000" y="92142"/>
                    <a:pt x="77333" y="92142"/>
                  </a:cubicBezTo>
                  <a:cubicBezTo>
                    <a:pt x="82666" y="92142"/>
                    <a:pt x="86666" y="85714"/>
                    <a:pt x="86666" y="77142"/>
                  </a:cubicBezTo>
                  <a:cubicBezTo>
                    <a:pt x="86666" y="75000"/>
                    <a:pt x="85333" y="72857"/>
                    <a:pt x="85333" y="70714"/>
                  </a:cubicBezTo>
                  <a:cubicBezTo>
                    <a:pt x="108000" y="27857"/>
                    <a:pt x="108000" y="27857"/>
                    <a:pt x="108000" y="27857"/>
                  </a:cubicBezTo>
                  <a:cubicBezTo>
                    <a:pt x="109333" y="27857"/>
                    <a:pt x="110666" y="27857"/>
                    <a:pt x="112000" y="27857"/>
                  </a:cubicBezTo>
                  <a:cubicBezTo>
                    <a:pt x="116000" y="27857"/>
                    <a:pt x="120000" y="21428"/>
                    <a:pt x="120000" y="12857"/>
                  </a:cubicBezTo>
                  <a:cubicBezTo>
                    <a:pt x="120000" y="6428"/>
                    <a:pt x="116000" y="0"/>
                    <a:pt x="112000" y="0"/>
                  </a:cubicBezTo>
                  <a:cubicBezTo>
                    <a:pt x="106666" y="0"/>
                    <a:pt x="102666" y="6428"/>
                    <a:pt x="102666" y="12857"/>
                  </a:cubicBezTo>
                  <a:cubicBezTo>
                    <a:pt x="102666" y="17142"/>
                    <a:pt x="102666" y="19285"/>
                    <a:pt x="104000" y="21428"/>
                  </a:cubicBezTo>
                  <a:cubicBezTo>
                    <a:pt x="80000" y="64285"/>
                    <a:pt x="80000" y="64285"/>
                    <a:pt x="80000" y="64285"/>
                  </a:cubicBezTo>
                  <a:cubicBezTo>
                    <a:pt x="78666" y="64285"/>
                    <a:pt x="78666" y="64285"/>
                    <a:pt x="77333" y="64285"/>
                  </a:cubicBezTo>
                  <a:close/>
                  <a:moveTo>
                    <a:pt x="9333" y="109285"/>
                  </a:moveTo>
                  <a:cubicBezTo>
                    <a:pt x="8000" y="109285"/>
                    <a:pt x="6666" y="107142"/>
                    <a:pt x="6666" y="104999"/>
                  </a:cubicBezTo>
                  <a:cubicBezTo>
                    <a:pt x="6666" y="102857"/>
                    <a:pt x="8000" y="100714"/>
                    <a:pt x="9333" y="100714"/>
                  </a:cubicBezTo>
                  <a:cubicBezTo>
                    <a:pt x="10666" y="100714"/>
                    <a:pt x="10666" y="102857"/>
                    <a:pt x="10666" y="104999"/>
                  </a:cubicBezTo>
                  <a:cubicBezTo>
                    <a:pt x="10666" y="107142"/>
                    <a:pt x="10666" y="109285"/>
                    <a:pt x="9333" y="109285"/>
                  </a:cubicBezTo>
                  <a:close/>
                  <a:moveTo>
                    <a:pt x="42666" y="64285"/>
                  </a:moveTo>
                  <a:cubicBezTo>
                    <a:pt x="41333" y="64285"/>
                    <a:pt x="40000" y="62142"/>
                    <a:pt x="40000" y="59999"/>
                  </a:cubicBezTo>
                  <a:cubicBezTo>
                    <a:pt x="40000" y="57857"/>
                    <a:pt x="41333" y="55714"/>
                    <a:pt x="42666" y="55714"/>
                  </a:cubicBezTo>
                  <a:cubicBezTo>
                    <a:pt x="44000" y="55714"/>
                    <a:pt x="45333" y="57857"/>
                    <a:pt x="45333" y="59999"/>
                  </a:cubicBezTo>
                  <a:cubicBezTo>
                    <a:pt x="45333" y="62142"/>
                    <a:pt x="44000" y="64285"/>
                    <a:pt x="42666" y="64285"/>
                  </a:cubicBezTo>
                  <a:close/>
                  <a:moveTo>
                    <a:pt x="77333" y="81428"/>
                  </a:moveTo>
                  <a:cubicBezTo>
                    <a:pt x="76000" y="81428"/>
                    <a:pt x="74666" y="79285"/>
                    <a:pt x="74666" y="77142"/>
                  </a:cubicBezTo>
                  <a:cubicBezTo>
                    <a:pt x="74666" y="77142"/>
                    <a:pt x="74666" y="77142"/>
                    <a:pt x="74666" y="77142"/>
                  </a:cubicBezTo>
                  <a:cubicBezTo>
                    <a:pt x="74666" y="77142"/>
                    <a:pt x="74666" y="77142"/>
                    <a:pt x="74666" y="77142"/>
                  </a:cubicBezTo>
                  <a:cubicBezTo>
                    <a:pt x="74666" y="77142"/>
                    <a:pt x="74666" y="77142"/>
                    <a:pt x="74666" y="75000"/>
                  </a:cubicBezTo>
                  <a:cubicBezTo>
                    <a:pt x="76000" y="75000"/>
                    <a:pt x="76000" y="75000"/>
                    <a:pt x="77333" y="75000"/>
                  </a:cubicBezTo>
                  <a:cubicBezTo>
                    <a:pt x="78666" y="75000"/>
                    <a:pt x="80000" y="75000"/>
                    <a:pt x="80000" y="77142"/>
                  </a:cubicBezTo>
                  <a:cubicBezTo>
                    <a:pt x="80000" y="79285"/>
                    <a:pt x="78666" y="81428"/>
                    <a:pt x="77333" y="81428"/>
                  </a:cubicBezTo>
                  <a:close/>
                  <a:moveTo>
                    <a:pt x="112000" y="10714"/>
                  </a:moveTo>
                  <a:cubicBezTo>
                    <a:pt x="113333" y="10714"/>
                    <a:pt x="113333" y="10714"/>
                    <a:pt x="113333" y="12857"/>
                  </a:cubicBezTo>
                  <a:cubicBezTo>
                    <a:pt x="113333" y="14999"/>
                    <a:pt x="113333" y="17142"/>
                    <a:pt x="112000" y="17142"/>
                  </a:cubicBezTo>
                  <a:cubicBezTo>
                    <a:pt x="109333" y="17142"/>
                    <a:pt x="109333" y="14999"/>
                    <a:pt x="109333" y="12857"/>
                  </a:cubicBezTo>
                  <a:cubicBezTo>
                    <a:pt x="109333" y="10714"/>
                    <a:pt x="109333" y="10714"/>
                    <a:pt x="112000" y="1071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8" name="Google Shape;448;p20"/>
            <p:cNvSpPr/>
            <p:nvPr/>
          </p:nvSpPr>
          <p:spPr>
            <a:xfrm>
              <a:off x="1293813" y="3833813"/>
              <a:ext cx="250800" cy="22200"/>
            </a:xfrm>
            <a:custGeom>
              <a:avLst/>
              <a:gdLst/>
              <a:ahLst/>
              <a:cxnLst/>
              <a:rect l="l" t="t" r="r" b="b"/>
              <a:pathLst>
                <a:path w="120000" h="120000" extrusionOk="0">
                  <a:moveTo>
                    <a:pt x="5106" y="120000"/>
                  </a:moveTo>
                  <a:cubicBezTo>
                    <a:pt x="114893" y="120000"/>
                    <a:pt x="114893" y="120000"/>
                    <a:pt x="114893" y="120000"/>
                  </a:cubicBezTo>
                  <a:cubicBezTo>
                    <a:pt x="117446" y="120000"/>
                    <a:pt x="120000" y="90000"/>
                    <a:pt x="120000" y="60000"/>
                  </a:cubicBezTo>
                  <a:cubicBezTo>
                    <a:pt x="120000" y="30000"/>
                    <a:pt x="117446" y="0"/>
                    <a:pt x="114893" y="0"/>
                  </a:cubicBezTo>
                  <a:cubicBezTo>
                    <a:pt x="5106" y="0"/>
                    <a:pt x="5106" y="0"/>
                    <a:pt x="5106" y="0"/>
                  </a:cubicBezTo>
                  <a:cubicBezTo>
                    <a:pt x="2553" y="0"/>
                    <a:pt x="0" y="30000"/>
                    <a:pt x="0" y="60000"/>
                  </a:cubicBezTo>
                  <a:cubicBezTo>
                    <a:pt x="0" y="90000"/>
                    <a:pt x="2553" y="120000"/>
                    <a:pt x="5106"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9" name="Google Shape;449;p20"/>
            <p:cNvSpPr/>
            <p:nvPr/>
          </p:nvSpPr>
          <p:spPr>
            <a:xfrm>
              <a:off x="1555750" y="4462463"/>
              <a:ext cx="711300" cy="1544700"/>
            </a:xfrm>
            <a:custGeom>
              <a:avLst/>
              <a:gdLst/>
              <a:ahLst/>
              <a:cxnLst/>
              <a:rect l="l" t="t" r="r" b="b"/>
              <a:pathLst>
                <a:path w="120000" h="120000" extrusionOk="0">
                  <a:moveTo>
                    <a:pt x="29774" y="62500"/>
                  </a:moveTo>
                  <a:cubicBezTo>
                    <a:pt x="32481" y="64583"/>
                    <a:pt x="36090" y="66250"/>
                    <a:pt x="41503" y="67916"/>
                  </a:cubicBezTo>
                  <a:cubicBezTo>
                    <a:pt x="41503" y="76250"/>
                    <a:pt x="41503" y="76250"/>
                    <a:pt x="41503" y="76250"/>
                  </a:cubicBezTo>
                  <a:cubicBezTo>
                    <a:pt x="31578" y="76250"/>
                    <a:pt x="31578" y="76250"/>
                    <a:pt x="31578" y="76250"/>
                  </a:cubicBezTo>
                  <a:cubicBezTo>
                    <a:pt x="30676" y="76250"/>
                    <a:pt x="29774" y="77083"/>
                    <a:pt x="29774" y="77500"/>
                  </a:cubicBezTo>
                  <a:cubicBezTo>
                    <a:pt x="29774" y="89166"/>
                    <a:pt x="29774" y="89166"/>
                    <a:pt x="29774" y="89166"/>
                  </a:cubicBezTo>
                  <a:cubicBezTo>
                    <a:pt x="29774" y="120000"/>
                    <a:pt x="29774" y="120000"/>
                    <a:pt x="29774" y="120000"/>
                  </a:cubicBezTo>
                  <a:cubicBezTo>
                    <a:pt x="34285" y="120000"/>
                    <a:pt x="34285" y="120000"/>
                    <a:pt x="34285" y="120000"/>
                  </a:cubicBezTo>
                  <a:cubicBezTo>
                    <a:pt x="34285" y="90000"/>
                    <a:pt x="34285" y="90000"/>
                    <a:pt x="34285" y="90000"/>
                  </a:cubicBezTo>
                  <a:cubicBezTo>
                    <a:pt x="110977" y="90000"/>
                    <a:pt x="110977" y="90000"/>
                    <a:pt x="110977" y="90000"/>
                  </a:cubicBezTo>
                  <a:cubicBezTo>
                    <a:pt x="110977" y="120000"/>
                    <a:pt x="110977" y="120000"/>
                    <a:pt x="110977" y="120000"/>
                  </a:cubicBezTo>
                  <a:cubicBezTo>
                    <a:pt x="115488" y="120000"/>
                    <a:pt x="115488" y="120000"/>
                    <a:pt x="115488" y="120000"/>
                  </a:cubicBezTo>
                  <a:cubicBezTo>
                    <a:pt x="115488" y="89166"/>
                    <a:pt x="115488" y="89166"/>
                    <a:pt x="115488" y="89166"/>
                  </a:cubicBezTo>
                  <a:cubicBezTo>
                    <a:pt x="115488" y="77500"/>
                    <a:pt x="115488" y="77500"/>
                    <a:pt x="115488" y="77500"/>
                  </a:cubicBezTo>
                  <a:cubicBezTo>
                    <a:pt x="115488" y="77083"/>
                    <a:pt x="114586" y="76250"/>
                    <a:pt x="112781" y="76250"/>
                  </a:cubicBezTo>
                  <a:cubicBezTo>
                    <a:pt x="103759" y="76250"/>
                    <a:pt x="103759" y="76250"/>
                    <a:pt x="103759" y="76250"/>
                  </a:cubicBezTo>
                  <a:cubicBezTo>
                    <a:pt x="103759" y="67500"/>
                    <a:pt x="103759" y="67500"/>
                    <a:pt x="103759" y="67500"/>
                  </a:cubicBezTo>
                  <a:cubicBezTo>
                    <a:pt x="113684" y="64166"/>
                    <a:pt x="120000" y="59166"/>
                    <a:pt x="120000" y="53333"/>
                  </a:cubicBezTo>
                  <a:cubicBezTo>
                    <a:pt x="120000" y="21666"/>
                    <a:pt x="120000" y="21666"/>
                    <a:pt x="120000" y="21666"/>
                  </a:cubicBezTo>
                  <a:cubicBezTo>
                    <a:pt x="120000" y="18333"/>
                    <a:pt x="114586" y="15833"/>
                    <a:pt x="107368" y="15833"/>
                  </a:cubicBezTo>
                  <a:cubicBezTo>
                    <a:pt x="104661" y="15833"/>
                    <a:pt x="101954" y="16250"/>
                    <a:pt x="99248" y="17083"/>
                  </a:cubicBezTo>
                  <a:cubicBezTo>
                    <a:pt x="99248" y="12083"/>
                    <a:pt x="99248" y="12083"/>
                    <a:pt x="99248" y="12083"/>
                  </a:cubicBezTo>
                  <a:cubicBezTo>
                    <a:pt x="99248" y="8750"/>
                    <a:pt x="93834" y="6250"/>
                    <a:pt x="86616" y="6250"/>
                  </a:cubicBezTo>
                  <a:cubicBezTo>
                    <a:pt x="83909" y="6250"/>
                    <a:pt x="81203" y="6666"/>
                    <a:pt x="78496" y="7500"/>
                  </a:cubicBezTo>
                  <a:cubicBezTo>
                    <a:pt x="78496" y="5833"/>
                    <a:pt x="78496" y="5833"/>
                    <a:pt x="78496" y="5833"/>
                  </a:cubicBezTo>
                  <a:cubicBezTo>
                    <a:pt x="78496" y="2500"/>
                    <a:pt x="73082" y="0"/>
                    <a:pt x="65864" y="0"/>
                  </a:cubicBezTo>
                  <a:cubicBezTo>
                    <a:pt x="59548" y="0"/>
                    <a:pt x="54135" y="2500"/>
                    <a:pt x="54135" y="5833"/>
                  </a:cubicBezTo>
                  <a:cubicBezTo>
                    <a:pt x="54135" y="7500"/>
                    <a:pt x="54135" y="7500"/>
                    <a:pt x="54135" y="7500"/>
                  </a:cubicBezTo>
                  <a:cubicBezTo>
                    <a:pt x="51428" y="6666"/>
                    <a:pt x="48721" y="6250"/>
                    <a:pt x="45112" y="6250"/>
                  </a:cubicBezTo>
                  <a:cubicBezTo>
                    <a:pt x="38796" y="6250"/>
                    <a:pt x="33383" y="8750"/>
                    <a:pt x="33383" y="12083"/>
                  </a:cubicBezTo>
                  <a:cubicBezTo>
                    <a:pt x="33383" y="41250"/>
                    <a:pt x="33383" y="41250"/>
                    <a:pt x="33383" y="41250"/>
                  </a:cubicBezTo>
                  <a:cubicBezTo>
                    <a:pt x="18947" y="33333"/>
                    <a:pt x="18947" y="33333"/>
                    <a:pt x="18947" y="33333"/>
                  </a:cubicBezTo>
                  <a:cubicBezTo>
                    <a:pt x="18947" y="33333"/>
                    <a:pt x="18045" y="33333"/>
                    <a:pt x="18045" y="33333"/>
                  </a:cubicBezTo>
                  <a:cubicBezTo>
                    <a:pt x="14436" y="31666"/>
                    <a:pt x="8120" y="31666"/>
                    <a:pt x="4511" y="33333"/>
                  </a:cubicBezTo>
                  <a:cubicBezTo>
                    <a:pt x="902" y="35000"/>
                    <a:pt x="0" y="37500"/>
                    <a:pt x="2706" y="39583"/>
                  </a:cubicBezTo>
                  <a:cubicBezTo>
                    <a:pt x="4511" y="40833"/>
                    <a:pt x="18045" y="54166"/>
                    <a:pt x="29774" y="62500"/>
                  </a:cubicBezTo>
                  <a:close/>
                  <a:moveTo>
                    <a:pt x="110977" y="78333"/>
                  </a:moveTo>
                  <a:cubicBezTo>
                    <a:pt x="110977" y="88333"/>
                    <a:pt x="110977" y="88333"/>
                    <a:pt x="110977" y="88333"/>
                  </a:cubicBezTo>
                  <a:cubicBezTo>
                    <a:pt x="34285" y="88333"/>
                    <a:pt x="34285" y="88333"/>
                    <a:pt x="34285" y="88333"/>
                  </a:cubicBezTo>
                  <a:cubicBezTo>
                    <a:pt x="34285" y="78333"/>
                    <a:pt x="34285" y="78333"/>
                    <a:pt x="34285" y="78333"/>
                  </a:cubicBezTo>
                  <a:lnTo>
                    <a:pt x="110977" y="78333"/>
                  </a:lnTo>
                  <a:close/>
                  <a:moveTo>
                    <a:pt x="7218" y="35000"/>
                  </a:moveTo>
                  <a:cubicBezTo>
                    <a:pt x="9022" y="33750"/>
                    <a:pt x="12631" y="33750"/>
                    <a:pt x="15338" y="34583"/>
                  </a:cubicBezTo>
                  <a:cubicBezTo>
                    <a:pt x="33383" y="44583"/>
                    <a:pt x="33383" y="44583"/>
                    <a:pt x="33383" y="44583"/>
                  </a:cubicBezTo>
                  <a:cubicBezTo>
                    <a:pt x="34285" y="45000"/>
                    <a:pt x="35187" y="45000"/>
                    <a:pt x="36090" y="45000"/>
                  </a:cubicBezTo>
                  <a:cubicBezTo>
                    <a:pt x="36992" y="44583"/>
                    <a:pt x="36992" y="44166"/>
                    <a:pt x="36992" y="43750"/>
                  </a:cubicBezTo>
                  <a:cubicBezTo>
                    <a:pt x="36992" y="12083"/>
                    <a:pt x="36992" y="12083"/>
                    <a:pt x="36992" y="12083"/>
                  </a:cubicBezTo>
                  <a:cubicBezTo>
                    <a:pt x="36992" y="10416"/>
                    <a:pt x="40601" y="8750"/>
                    <a:pt x="44210" y="8333"/>
                  </a:cubicBezTo>
                  <a:cubicBezTo>
                    <a:pt x="49624" y="7916"/>
                    <a:pt x="54135" y="10000"/>
                    <a:pt x="54135" y="12083"/>
                  </a:cubicBezTo>
                  <a:cubicBezTo>
                    <a:pt x="54135" y="29583"/>
                    <a:pt x="54135" y="29583"/>
                    <a:pt x="54135" y="29583"/>
                  </a:cubicBezTo>
                  <a:cubicBezTo>
                    <a:pt x="54135" y="30000"/>
                    <a:pt x="55037" y="30416"/>
                    <a:pt x="55939" y="30416"/>
                  </a:cubicBezTo>
                  <a:cubicBezTo>
                    <a:pt x="55939" y="30416"/>
                    <a:pt x="55939" y="30416"/>
                    <a:pt x="55939" y="30416"/>
                  </a:cubicBezTo>
                  <a:cubicBezTo>
                    <a:pt x="56842" y="30416"/>
                    <a:pt x="57744" y="30000"/>
                    <a:pt x="57744" y="29583"/>
                  </a:cubicBezTo>
                  <a:cubicBezTo>
                    <a:pt x="57744" y="12083"/>
                    <a:pt x="57744" y="12083"/>
                    <a:pt x="57744" y="12083"/>
                  </a:cubicBezTo>
                  <a:cubicBezTo>
                    <a:pt x="57744" y="5833"/>
                    <a:pt x="57744" y="5833"/>
                    <a:pt x="57744" y="5833"/>
                  </a:cubicBezTo>
                  <a:cubicBezTo>
                    <a:pt x="57744" y="3750"/>
                    <a:pt x="61353" y="2083"/>
                    <a:pt x="64962" y="2083"/>
                  </a:cubicBezTo>
                  <a:cubicBezTo>
                    <a:pt x="70375" y="1666"/>
                    <a:pt x="73984" y="3333"/>
                    <a:pt x="73984" y="5833"/>
                  </a:cubicBezTo>
                  <a:cubicBezTo>
                    <a:pt x="73984" y="12083"/>
                    <a:pt x="73984" y="12083"/>
                    <a:pt x="73984" y="12083"/>
                  </a:cubicBezTo>
                  <a:cubicBezTo>
                    <a:pt x="73984" y="29583"/>
                    <a:pt x="73984" y="29583"/>
                    <a:pt x="73984" y="29583"/>
                  </a:cubicBezTo>
                  <a:cubicBezTo>
                    <a:pt x="73984" y="30000"/>
                    <a:pt x="75789" y="30416"/>
                    <a:pt x="76691" y="30416"/>
                  </a:cubicBezTo>
                  <a:cubicBezTo>
                    <a:pt x="76691" y="30416"/>
                    <a:pt x="76691" y="30416"/>
                    <a:pt x="76691" y="30416"/>
                  </a:cubicBezTo>
                  <a:cubicBezTo>
                    <a:pt x="77593" y="30416"/>
                    <a:pt x="78496" y="30000"/>
                    <a:pt x="78496" y="29583"/>
                  </a:cubicBezTo>
                  <a:cubicBezTo>
                    <a:pt x="78496" y="12083"/>
                    <a:pt x="78496" y="12083"/>
                    <a:pt x="78496" y="12083"/>
                  </a:cubicBezTo>
                  <a:cubicBezTo>
                    <a:pt x="78496" y="10416"/>
                    <a:pt x="82105" y="8750"/>
                    <a:pt x="85714" y="8333"/>
                  </a:cubicBezTo>
                  <a:cubicBezTo>
                    <a:pt x="91127" y="7916"/>
                    <a:pt x="94736" y="10000"/>
                    <a:pt x="94736" y="12083"/>
                  </a:cubicBezTo>
                  <a:cubicBezTo>
                    <a:pt x="94736" y="21666"/>
                    <a:pt x="94736" y="21666"/>
                    <a:pt x="94736" y="21666"/>
                  </a:cubicBezTo>
                  <a:cubicBezTo>
                    <a:pt x="94736" y="34166"/>
                    <a:pt x="94736" y="34166"/>
                    <a:pt x="94736" y="34166"/>
                  </a:cubicBezTo>
                  <a:cubicBezTo>
                    <a:pt x="94736" y="34583"/>
                    <a:pt x="95639" y="35416"/>
                    <a:pt x="97443" y="35416"/>
                  </a:cubicBezTo>
                  <a:cubicBezTo>
                    <a:pt x="97443" y="35416"/>
                    <a:pt x="97443" y="35416"/>
                    <a:pt x="97443" y="35416"/>
                  </a:cubicBezTo>
                  <a:cubicBezTo>
                    <a:pt x="98345" y="35416"/>
                    <a:pt x="99248" y="34583"/>
                    <a:pt x="99248" y="34166"/>
                  </a:cubicBezTo>
                  <a:cubicBezTo>
                    <a:pt x="99248" y="21666"/>
                    <a:pt x="99248" y="21666"/>
                    <a:pt x="99248" y="21666"/>
                  </a:cubicBezTo>
                  <a:cubicBezTo>
                    <a:pt x="99248" y="20000"/>
                    <a:pt x="101954" y="17916"/>
                    <a:pt x="106466" y="17916"/>
                  </a:cubicBezTo>
                  <a:cubicBezTo>
                    <a:pt x="110977" y="17500"/>
                    <a:pt x="115488" y="19166"/>
                    <a:pt x="115488" y="21666"/>
                  </a:cubicBezTo>
                  <a:cubicBezTo>
                    <a:pt x="115488" y="53333"/>
                    <a:pt x="115488" y="53333"/>
                    <a:pt x="115488" y="53333"/>
                  </a:cubicBezTo>
                  <a:cubicBezTo>
                    <a:pt x="115488" y="58750"/>
                    <a:pt x="110075" y="63333"/>
                    <a:pt x="100150" y="65833"/>
                  </a:cubicBezTo>
                  <a:cubicBezTo>
                    <a:pt x="100150" y="66250"/>
                    <a:pt x="99248" y="66666"/>
                    <a:pt x="99248" y="67083"/>
                  </a:cubicBezTo>
                  <a:cubicBezTo>
                    <a:pt x="99248" y="76250"/>
                    <a:pt x="99248" y="76250"/>
                    <a:pt x="99248" y="76250"/>
                  </a:cubicBezTo>
                  <a:cubicBezTo>
                    <a:pt x="46015" y="76250"/>
                    <a:pt x="46015" y="76250"/>
                    <a:pt x="46015" y="76250"/>
                  </a:cubicBezTo>
                  <a:cubicBezTo>
                    <a:pt x="46015" y="67083"/>
                    <a:pt x="46015" y="67083"/>
                    <a:pt x="46015" y="67083"/>
                  </a:cubicBezTo>
                  <a:cubicBezTo>
                    <a:pt x="46015" y="66666"/>
                    <a:pt x="45112" y="66666"/>
                    <a:pt x="44210" y="66250"/>
                  </a:cubicBezTo>
                  <a:cubicBezTo>
                    <a:pt x="39699" y="65000"/>
                    <a:pt x="36090" y="63333"/>
                    <a:pt x="33383" y="61250"/>
                  </a:cubicBezTo>
                  <a:cubicBezTo>
                    <a:pt x="21654" y="52916"/>
                    <a:pt x="7218" y="38750"/>
                    <a:pt x="7218" y="38750"/>
                  </a:cubicBezTo>
                  <a:cubicBezTo>
                    <a:pt x="6315" y="38750"/>
                    <a:pt x="6315" y="38750"/>
                    <a:pt x="6315" y="38333"/>
                  </a:cubicBezTo>
                  <a:cubicBezTo>
                    <a:pt x="4511" y="37500"/>
                    <a:pt x="5413" y="35833"/>
                    <a:pt x="7218" y="35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0"/>
        <p:cNvGrpSpPr/>
        <p:nvPr/>
      </p:nvGrpSpPr>
      <p:grpSpPr>
        <a:xfrm>
          <a:off x="0" y="0"/>
          <a:ext cx="0" cy="0"/>
          <a:chOff x="0" y="0"/>
          <a:chExt cx="0" cy="0"/>
        </a:xfrm>
      </p:grpSpPr>
      <p:sp>
        <p:nvSpPr>
          <p:cNvPr id="451" name="Google Shape;451;p21"/>
          <p:cNvSpPr/>
          <p:nvPr/>
        </p:nvSpPr>
        <p:spPr>
          <a:xfrm>
            <a:off x="8808000" y="2208279"/>
            <a:ext cx="336000" cy="7272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1"/>
          <p:cNvSpPr/>
          <p:nvPr/>
        </p:nvSpPr>
        <p:spPr>
          <a:xfrm>
            <a:off x="0" y="0"/>
            <a:ext cx="6096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1"/>
          <p:cNvSpPr txBox="1">
            <a:spLocks noGrp="1"/>
          </p:cNvSpPr>
          <p:nvPr>
            <p:ph type="body" idx="1"/>
          </p:nvPr>
        </p:nvSpPr>
        <p:spPr>
          <a:xfrm>
            <a:off x="6390750" y="439500"/>
            <a:ext cx="2122500" cy="4264200"/>
          </a:xfrm>
          <a:prstGeom prst="rect">
            <a:avLst/>
          </a:prstGeom>
        </p:spPr>
        <p:txBody>
          <a:bodyPr spcFirstLastPara="1" wrap="square" lIns="91425" tIns="91425" rIns="91425" bIns="91425" anchor="ctr" anchorCtr="0">
            <a:noAutofit/>
          </a:bodyPr>
          <a:lstStyle>
            <a:lvl1pPr marL="457200" lvl="0" indent="-228600" rtl="0">
              <a:spcBef>
                <a:spcPts val="360"/>
              </a:spcBef>
              <a:spcAft>
                <a:spcPts val="0"/>
              </a:spcAft>
              <a:buClr>
                <a:srgbClr val="FFFFFF"/>
              </a:buClr>
              <a:buSzPts val="1800"/>
              <a:buNone/>
              <a:defRPr sz="1800">
                <a:solidFill>
                  <a:srgbClr val="FFFFFF"/>
                </a:solidFill>
              </a:defRPr>
            </a:lvl1pPr>
          </a:lstStyle>
          <a:p>
            <a:endParaRPr/>
          </a:p>
        </p:txBody>
      </p:sp>
      <p:sp>
        <p:nvSpPr>
          <p:cNvPr id="454" name="Google Shape;454;p21"/>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47"/>
        <p:cNvGrpSpPr/>
        <p:nvPr/>
      </p:nvGrpSpPr>
      <p:grpSpPr>
        <a:xfrm>
          <a:off x="0" y="0"/>
          <a:ext cx="0" cy="0"/>
          <a:chOff x="0" y="0"/>
          <a:chExt cx="0" cy="0"/>
        </a:xfrm>
      </p:grpSpPr>
      <p:sp>
        <p:nvSpPr>
          <p:cNvPr id="48" name="Google Shape;48;p3"/>
          <p:cNvSpPr/>
          <p:nvPr/>
        </p:nvSpPr>
        <p:spPr>
          <a:xfrm>
            <a:off x="0" y="0"/>
            <a:ext cx="9144000" cy="5143500"/>
          </a:xfrm>
          <a:prstGeom prst="frame">
            <a:avLst>
              <a:gd name="adj1" fmla="val 4376"/>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txBox="1">
            <a:spLocks noGrp="1"/>
          </p:cNvSpPr>
          <p:nvPr>
            <p:ph type="ctrTitle"/>
          </p:nvPr>
        </p:nvSpPr>
        <p:spPr>
          <a:xfrm>
            <a:off x="2626350" y="1888150"/>
            <a:ext cx="3891300" cy="1159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FFFFFF"/>
              </a:buClr>
              <a:buSzPts val="4000"/>
              <a:buNone/>
              <a:defRPr sz="4000">
                <a:solidFill>
                  <a:srgbClr val="FFFFFF"/>
                </a:solidFill>
              </a:defRPr>
            </a:lvl1pPr>
            <a:lvl2pPr lvl="1" algn="ctr" rtl="0">
              <a:spcBef>
                <a:spcPts val="0"/>
              </a:spcBef>
              <a:spcAft>
                <a:spcPts val="0"/>
              </a:spcAft>
              <a:buClr>
                <a:srgbClr val="FFFFFF"/>
              </a:buClr>
              <a:buSzPts val="4000"/>
              <a:buNone/>
              <a:defRPr sz="4000">
                <a:solidFill>
                  <a:srgbClr val="FFFFFF"/>
                </a:solidFill>
              </a:defRPr>
            </a:lvl2pPr>
            <a:lvl3pPr lvl="2" algn="ctr" rtl="0">
              <a:spcBef>
                <a:spcPts val="0"/>
              </a:spcBef>
              <a:spcAft>
                <a:spcPts val="0"/>
              </a:spcAft>
              <a:buClr>
                <a:srgbClr val="FFFFFF"/>
              </a:buClr>
              <a:buSzPts val="4000"/>
              <a:buNone/>
              <a:defRPr sz="4000">
                <a:solidFill>
                  <a:srgbClr val="FFFFFF"/>
                </a:solidFill>
              </a:defRPr>
            </a:lvl3pPr>
            <a:lvl4pPr lvl="3" algn="ctr" rtl="0">
              <a:spcBef>
                <a:spcPts val="0"/>
              </a:spcBef>
              <a:spcAft>
                <a:spcPts val="0"/>
              </a:spcAft>
              <a:buClr>
                <a:srgbClr val="FFFFFF"/>
              </a:buClr>
              <a:buSzPts val="4000"/>
              <a:buNone/>
              <a:defRPr sz="4000">
                <a:solidFill>
                  <a:srgbClr val="FFFFFF"/>
                </a:solidFill>
              </a:defRPr>
            </a:lvl4pPr>
            <a:lvl5pPr lvl="4" algn="ctr" rtl="0">
              <a:spcBef>
                <a:spcPts val="0"/>
              </a:spcBef>
              <a:spcAft>
                <a:spcPts val="0"/>
              </a:spcAft>
              <a:buClr>
                <a:srgbClr val="FFFFFF"/>
              </a:buClr>
              <a:buSzPts val="4000"/>
              <a:buNone/>
              <a:defRPr sz="4000">
                <a:solidFill>
                  <a:srgbClr val="FFFFFF"/>
                </a:solidFill>
              </a:defRPr>
            </a:lvl5pPr>
            <a:lvl6pPr lvl="5" algn="ctr" rtl="0">
              <a:spcBef>
                <a:spcPts val="0"/>
              </a:spcBef>
              <a:spcAft>
                <a:spcPts val="0"/>
              </a:spcAft>
              <a:buClr>
                <a:srgbClr val="FFFFFF"/>
              </a:buClr>
              <a:buSzPts val="4000"/>
              <a:buNone/>
              <a:defRPr sz="4000">
                <a:solidFill>
                  <a:srgbClr val="FFFFFF"/>
                </a:solidFill>
              </a:defRPr>
            </a:lvl6pPr>
            <a:lvl7pPr lvl="6" algn="ctr" rtl="0">
              <a:spcBef>
                <a:spcPts val="0"/>
              </a:spcBef>
              <a:spcAft>
                <a:spcPts val="0"/>
              </a:spcAft>
              <a:buClr>
                <a:srgbClr val="FFFFFF"/>
              </a:buClr>
              <a:buSzPts val="4000"/>
              <a:buNone/>
              <a:defRPr sz="4000">
                <a:solidFill>
                  <a:srgbClr val="FFFFFF"/>
                </a:solidFill>
              </a:defRPr>
            </a:lvl7pPr>
            <a:lvl8pPr lvl="7" algn="ctr" rtl="0">
              <a:spcBef>
                <a:spcPts val="0"/>
              </a:spcBef>
              <a:spcAft>
                <a:spcPts val="0"/>
              </a:spcAft>
              <a:buClr>
                <a:srgbClr val="FFFFFF"/>
              </a:buClr>
              <a:buSzPts val="4000"/>
              <a:buNone/>
              <a:defRPr sz="4000">
                <a:solidFill>
                  <a:srgbClr val="FFFFFF"/>
                </a:solidFill>
              </a:defRPr>
            </a:lvl8pPr>
            <a:lvl9pPr lvl="8" algn="ctr" rtl="0">
              <a:spcBef>
                <a:spcPts val="0"/>
              </a:spcBef>
              <a:spcAft>
                <a:spcPts val="0"/>
              </a:spcAft>
              <a:buClr>
                <a:srgbClr val="FFFFFF"/>
              </a:buClr>
              <a:buSzPts val="4000"/>
              <a:buNone/>
              <a:defRPr sz="4000">
                <a:solidFill>
                  <a:srgbClr val="FFFFFF"/>
                </a:solidFill>
              </a:defRPr>
            </a:lvl9pPr>
          </a:lstStyle>
          <a:p>
            <a:endParaRPr/>
          </a:p>
        </p:txBody>
      </p:sp>
      <p:sp>
        <p:nvSpPr>
          <p:cNvPr id="50" name="Google Shape;50;p3"/>
          <p:cNvSpPr txBox="1">
            <a:spLocks noGrp="1"/>
          </p:cNvSpPr>
          <p:nvPr>
            <p:ph type="subTitle" idx="1"/>
          </p:nvPr>
        </p:nvSpPr>
        <p:spPr>
          <a:xfrm>
            <a:off x="2626350" y="3144854"/>
            <a:ext cx="3891300" cy="78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000000"/>
              </a:buClr>
              <a:buSzPts val="2400"/>
              <a:buNone/>
              <a:defRPr>
                <a:solidFill>
                  <a:srgbClr val="000000"/>
                </a:solidFill>
              </a:defRPr>
            </a:lvl1pPr>
            <a:lvl2pPr lvl="1" algn="ctr" rtl="0">
              <a:spcBef>
                <a:spcPts val="0"/>
              </a:spcBef>
              <a:spcAft>
                <a:spcPts val="0"/>
              </a:spcAft>
              <a:buClr>
                <a:srgbClr val="000000"/>
              </a:buClr>
              <a:buSzPts val="3000"/>
              <a:buNone/>
              <a:defRPr sz="3000">
                <a:solidFill>
                  <a:srgbClr val="000000"/>
                </a:solidFill>
              </a:defRPr>
            </a:lvl2pPr>
            <a:lvl3pPr lvl="2" algn="ctr" rtl="0">
              <a:spcBef>
                <a:spcPts val="0"/>
              </a:spcBef>
              <a:spcAft>
                <a:spcPts val="0"/>
              </a:spcAft>
              <a:buClr>
                <a:srgbClr val="000000"/>
              </a:buClr>
              <a:buSzPts val="3000"/>
              <a:buNone/>
              <a:defRPr sz="3000">
                <a:solidFill>
                  <a:srgbClr val="000000"/>
                </a:solidFill>
              </a:defRPr>
            </a:lvl3pPr>
            <a:lvl4pPr lvl="3" algn="ctr" rtl="0">
              <a:spcBef>
                <a:spcPts val="0"/>
              </a:spcBef>
              <a:spcAft>
                <a:spcPts val="0"/>
              </a:spcAft>
              <a:buClr>
                <a:srgbClr val="000000"/>
              </a:buClr>
              <a:buSzPts val="3000"/>
              <a:buNone/>
              <a:defRPr sz="3000">
                <a:solidFill>
                  <a:srgbClr val="000000"/>
                </a:solidFill>
              </a:defRPr>
            </a:lvl4pPr>
            <a:lvl5pPr lvl="4" algn="ctr" rtl="0">
              <a:spcBef>
                <a:spcPts val="0"/>
              </a:spcBef>
              <a:spcAft>
                <a:spcPts val="0"/>
              </a:spcAft>
              <a:buClr>
                <a:srgbClr val="000000"/>
              </a:buClr>
              <a:buSzPts val="3000"/>
              <a:buNone/>
              <a:defRPr sz="3000">
                <a:solidFill>
                  <a:srgbClr val="000000"/>
                </a:solidFill>
              </a:defRPr>
            </a:lvl5pPr>
            <a:lvl6pPr lvl="5" algn="ctr" rtl="0">
              <a:spcBef>
                <a:spcPts val="0"/>
              </a:spcBef>
              <a:spcAft>
                <a:spcPts val="0"/>
              </a:spcAft>
              <a:buClr>
                <a:srgbClr val="000000"/>
              </a:buClr>
              <a:buSzPts val="3000"/>
              <a:buNone/>
              <a:defRPr sz="3000">
                <a:solidFill>
                  <a:srgbClr val="000000"/>
                </a:solidFill>
              </a:defRPr>
            </a:lvl6pPr>
            <a:lvl7pPr lvl="6" algn="ctr" rtl="0">
              <a:spcBef>
                <a:spcPts val="0"/>
              </a:spcBef>
              <a:spcAft>
                <a:spcPts val="0"/>
              </a:spcAft>
              <a:buClr>
                <a:srgbClr val="000000"/>
              </a:buClr>
              <a:buSzPts val="3000"/>
              <a:buNone/>
              <a:defRPr sz="3000">
                <a:solidFill>
                  <a:srgbClr val="000000"/>
                </a:solidFill>
              </a:defRPr>
            </a:lvl7pPr>
            <a:lvl8pPr lvl="7" algn="ctr" rtl="0">
              <a:spcBef>
                <a:spcPts val="0"/>
              </a:spcBef>
              <a:spcAft>
                <a:spcPts val="0"/>
              </a:spcAft>
              <a:buClr>
                <a:srgbClr val="000000"/>
              </a:buClr>
              <a:buSzPts val="3000"/>
              <a:buNone/>
              <a:defRPr sz="3000">
                <a:solidFill>
                  <a:srgbClr val="000000"/>
                </a:solidFill>
              </a:defRPr>
            </a:lvl8pPr>
            <a:lvl9pPr lvl="8" algn="ctr" rtl="0">
              <a:spcBef>
                <a:spcPts val="0"/>
              </a:spcBef>
              <a:spcAft>
                <a:spcPts val="0"/>
              </a:spcAft>
              <a:buClr>
                <a:srgbClr val="000000"/>
              </a:buClr>
              <a:buSzPts val="3000"/>
              <a:buNone/>
              <a:defRPr sz="3000">
                <a:solidFill>
                  <a:srgbClr val="000000"/>
                </a:solidFill>
              </a:defRPr>
            </a:lvl9pPr>
          </a:lstStyle>
          <a:p>
            <a:endParaRPr/>
          </a:p>
        </p:txBody>
      </p:sp>
      <p:grpSp>
        <p:nvGrpSpPr>
          <p:cNvPr id="51" name="Google Shape;51;p3"/>
          <p:cNvGrpSpPr/>
          <p:nvPr/>
        </p:nvGrpSpPr>
        <p:grpSpPr>
          <a:xfrm rot="-5400000">
            <a:off x="7456019" y="290004"/>
            <a:ext cx="1223732" cy="2152215"/>
            <a:chOff x="4395788" y="4144963"/>
            <a:chExt cx="1058775" cy="1862100"/>
          </a:xfrm>
        </p:grpSpPr>
        <p:sp>
          <p:nvSpPr>
            <p:cNvPr id="52" name="Google Shape;52;p3"/>
            <p:cNvSpPr/>
            <p:nvPr/>
          </p:nvSpPr>
          <p:spPr>
            <a:xfrm>
              <a:off x="5224463" y="4338638"/>
              <a:ext cx="230100" cy="155700"/>
            </a:xfrm>
            <a:custGeom>
              <a:avLst/>
              <a:gdLst/>
              <a:ahLst/>
              <a:cxnLst/>
              <a:rect l="l" t="t" r="r" b="b"/>
              <a:pathLst>
                <a:path w="120000" h="120000" extrusionOk="0">
                  <a:moveTo>
                    <a:pt x="120000" y="41379"/>
                  </a:moveTo>
                  <a:cubicBezTo>
                    <a:pt x="120000" y="20689"/>
                    <a:pt x="108837" y="0"/>
                    <a:pt x="94883" y="0"/>
                  </a:cubicBezTo>
                  <a:cubicBezTo>
                    <a:pt x="50232" y="0"/>
                    <a:pt x="50232" y="0"/>
                    <a:pt x="50232" y="0"/>
                  </a:cubicBezTo>
                  <a:cubicBezTo>
                    <a:pt x="0" y="0"/>
                    <a:pt x="0" y="0"/>
                    <a:pt x="0" y="0"/>
                  </a:cubicBezTo>
                  <a:cubicBezTo>
                    <a:pt x="0" y="20689"/>
                    <a:pt x="0" y="20689"/>
                    <a:pt x="0" y="20689"/>
                  </a:cubicBezTo>
                  <a:cubicBezTo>
                    <a:pt x="41860" y="20689"/>
                    <a:pt x="41860" y="20689"/>
                    <a:pt x="41860" y="20689"/>
                  </a:cubicBezTo>
                  <a:cubicBezTo>
                    <a:pt x="41860" y="49655"/>
                    <a:pt x="41860" y="49655"/>
                    <a:pt x="41860" y="49655"/>
                  </a:cubicBezTo>
                  <a:cubicBezTo>
                    <a:pt x="0" y="49655"/>
                    <a:pt x="0" y="49655"/>
                    <a:pt x="0" y="49655"/>
                  </a:cubicBezTo>
                  <a:cubicBezTo>
                    <a:pt x="0" y="70344"/>
                    <a:pt x="0" y="70344"/>
                    <a:pt x="0" y="70344"/>
                  </a:cubicBezTo>
                  <a:cubicBezTo>
                    <a:pt x="41860" y="70344"/>
                    <a:pt x="41860" y="70344"/>
                    <a:pt x="41860" y="70344"/>
                  </a:cubicBezTo>
                  <a:cubicBezTo>
                    <a:pt x="41860" y="99310"/>
                    <a:pt x="41860" y="99310"/>
                    <a:pt x="41860" y="99310"/>
                  </a:cubicBezTo>
                  <a:cubicBezTo>
                    <a:pt x="0" y="99310"/>
                    <a:pt x="0" y="99310"/>
                    <a:pt x="0" y="99310"/>
                  </a:cubicBezTo>
                  <a:cubicBezTo>
                    <a:pt x="0" y="120000"/>
                    <a:pt x="0" y="120000"/>
                    <a:pt x="0" y="120000"/>
                  </a:cubicBezTo>
                  <a:cubicBezTo>
                    <a:pt x="50232" y="120000"/>
                    <a:pt x="50232" y="120000"/>
                    <a:pt x="50232" y="120000"/>
                  </a:cubicBezTo>
                  <a:cubicBezTo>
                    <a:pt x="94883" y="120000"/>
                    <a:pt x="94883" y="120000"/>
                    <a:pt x="94883" y="120000"/>
                  </a:cubicBezTo>
                  <a:cubicBezTo>
                    <a:pt x="94883" y="120000"/>
                    <a:pt x="94883" y="120000"/>
                    <a:pt x="94883" y="120000"/>
                  </a:cubicBezTo>
                  <a:cubicBezTo>
                    <a:pt x="100465" y="120000"/>
                    <a:pt x="108837" y="115862"/>
                    <a:pt x="114418" y="107586"/>
                  </a:cubicBezTo>
                  <a:cubicBezTo>
                    <a:pt x="117209" y="99310"/>
                    <a:pt x="120000" y="86896"/>
                    <a:pt x="120000" y="78620"/>
                  </a:cubicBezTo>
                  <a:lnTo>
                    <a:pt x="120000" y="41379"/>
                  </a:lnTo>
                  <a:close/>
                  <a:moveTo>
                    <a:pt x="64186" y="99310"/>
                  </a:moveTo>
                  <a:cubicBezTo>
                    <a:pt x="55813" y="99310"/>
                    <a:pt x="55813" y="99310"/>
                    <a:pt x="55813" y="99310"/>
                  </a:cubicBezTo>
                  <a:cubicBezTo>
                    <a:pt x="55813" y="20689"/>
                    <a:pt x="55813" y="20689"/>
                    <a:pt x="55813" y="20689"/>
                  </a:cubicBezTo>
                  <a:cubicBezTo>
                    <a:pt x="64186" y="20689"/>
                    <a:pt x="64186" y="20689"/>
                    <a:pt x="64186" y="20689"/>
                  </a:cubicBezTo>
                  <a:lnTo>
                    <a:pt x="64186" y="99310"/>
                  </a:lnTo>
                  <a:close/>
                  <a:moveTo>
                    <a:pt x="103255" y="91034"/>
                  </a:moveTo>
                  <a:cubicBezTo>
                    <a:pt x="100465" y="95172"/>
                    <a:pt x="97674" y="99310"/>
                    <a:pt x="94883" y="99310"/>
                  </a:cubicBezTo>
                  <a:cubicBezTo>
                    <a:pt x="94883" y="99310"/>
                    <a:pt x="94883" y="99310"/>
                    <a:pt x="94883" y="99310"/>
                  </a:cubicBezTo>
                  <a:cubicBezTo>
                    <a:pt x="78139" y="99310"/>
                    <a:pt x="78139" y="99310"/>
                    <a:pt x="78139" y="99310"/>
                  </a:cubicBezTo>
                  <a:cubicBezTo>
                    <a:pt x="78139" y="20689"/>
                    <a:pt x="78139" y="20689"/>
                    <a:pt x="78139" y="20689"/>
                  </a:cubicBezTo>
                  <a:cubicBezTo>
                    <a:pt x="94883" y="20689"/>
                    <a:pt x="94883" y="20689"/>
                    <a:pt x="94883" y="20689"/>
                  </a:cubicBezTo>
                  <a:cubicBezTo>
                    <a:pt x="100465" y="20689"/>
                    <a:pt x="106046" y="33103"/>
                    <a:pt x="106046" y="41379"/>
                  </a:cubicBezTo>
                  <a:cubicBezTo>
                    <a:pt x="106046" y="78620"/>
                    <a:pt x="106046" y="78620"/>
                    <a:pt x="106046" y="78620"/>
                  </a:cubicBezTo>
                  <a:cubicBezTo>
                    <a:pt x="106046" y="82758"/>
                    <a:pt x="106046" y="86896"/>
                    <a:pt x="103255" y="9103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Google Shape;53;p3"/>
            <p:cNvSpPr/>
            <p:nvPr/>
          </p:nvSpPr>
          <p:spPr>
            <a:xfrm>
              <a:off x="4395788" y="4338638"/>
              <a:ext cx="347700" cy="155700"/>
            </a:xfrm>
            <a:custGeom>
              <a:avLst/>
              <a:gdLst/>
              <a:ahLst/>
              <a:cxnLst/>
              <a:rect l="l" t="t" r="r" b="b"/>
              <a:pathLst>
                <a:path w="120000" h="120000" extrusionOk="0">
                  <a:moveTo>
                    <a:pt x="42461" y="4137"/>
                  </a:moveTo>
                  <a:cubicBezTo>
                    <a:pt x="1846" y="49655"/>
                    <a:pt x="1846" y="49655"/>
                    <a:pt x="1846" y="49655"/>
                  </a:cubicBezTo>
                  <a:cubicBezTo>
                    <a:pt x="0" y="53793"/>
                    <a:pt x="0" y="57931"/>
                    <a:pt x="0" y="62068"/>
                  </a:cubicBezTo>
                  <a:cubicBezTo>
                    <a:pt x="0" y="62068"/>
                    <a:pt x="0" y="66206"/>
                    <a:pt x="1846" y="70344"/>
                  </a:cubicBezTo>
                  <a:cubicBezTo>
                    <a:pt x="42461" y="115862"/>
                    <a:pt x="42461" y="115862"/>
                    <a:pt x="42461" y="115862"/>
                  </a:cubicBezTo>
                  <a:cubicBezTo>
                    <a:pt x="42461" y="120000"/>
                    <a:pt x="44307" y="120000"/>
                    <a:pt x="44307" y="120000"/>
                  </a:cubicBezTo>
                  <a:cubicBezTo>
                    <a:pt x="120000" y="120000"/>
                    <a:pt x="120000" y="120000"/>
                    <a:pt x="120000" y="120000"/>
                  </a:cubicBezTo>
                  <a:cubicBezTo>
                    <a:pt x="120000" y="99310"/>
                    <a:pt x="120000" y="99310"/>
                    <a:pt x="120000" y="99310"/>
                  </a:cubicBezTo>
                  <a:cubicBezTo>
                    <a:pt x="49846" y="99310"/>
                    <a:pt x="49846" y="99310"/>
                    <a:pt x="49846" y="99310"/>
                  </a:cubicBezTo>
                  <a:cubicBezTo>
                    <a:pt x="49846" y="91034"/>
                    <a:pt x="49846" y="91034"/>
                    <a:pt x="49846" y="91034"/>
                  </a:cubicBezTo>
                  <a:cubicBezTo>
                    <a:pt x="59076" y="70344"/>
                    <a:pt x="59076" y="70344"/>
                    <a:pt x="59076" y="70344"/>
                  </a:cubicBezTo>
                  <a:cubicBezTo>
                    <a:pt x="120000" y="70344"/>
                    <a:pt x="120000" y="70344"/>
                    <a:pt x="120000" y="70344"/>
                  </a:cubicBezTo>
                  <a:cubicBezTo>
                    <a:pt x="120000" y="49655"/>
                    <a:pt x="120000" y="49655"/>
                    <a:pt x="120000" y="49655"/>
                  </a:cubicBezTo>
                  <a:cubicBezTo>
                    <a:pt x="59076" y="49655"/>
                    <a:pt x="59076" y="49655"/>
                    <a:pt x="59076" y="49655"/>
                  </a:cubicBezTo>
                  <a:cubicBezTo>
                    <a:pt x="49846" y="28965"/>
                    <a:pt x="49846" y="28965"/>
                    <a:pt x="49846" y="28965"/>
                  </a:cubicBezTo>
                  <a:cubicBezTo>
                    <a:pt x="49846" y="20689"/>
                    <a:pt x="49846" y="20689"/>
                    <a:pt x="49846" y="20689"/>
                  </a:cubicBezTo>
                  <a:cubicBezTo>
                    <a:pt x="120000" y="20689"/>
                    <a:pt x="120000" y="20689"/>
                    <a:pt x="120000" y="20689"/>
                  </a:cubicBezTo>
                  <a:cubicBezTo>
                    <a:pt x="120000" y="0"/>
                    <a:pt x="120000" y="0"/>
                    <a:pt x="120000" y="0"/>
                  </a:cubicBezTo>
                  <a:cubicBezTo>
                    <a:pt x="44307" y="0"/>
                    <a:pt x="44307" y="0"/>
                    <a:pt x="44307" y="0"/>
                  </a:cubicBezTo>
                  <a:cubicBezTo>
                    <a:pt x="44307" y="0"/>
                    <a:pt x="42461" y="0"/>
                    <a:pt x="42461" y="4137"/>
                  </a:cubicBezTo>
                  <a:close/>
                  <a:moveTo>
                    <a:pt x="18461" y="66206"/>
                  </a:moveTo>
                  <a:cubicBezTo>
                    <a:pt x="14769" y="62068"/>
                    <a:pt x="14769" y="62068"/>
                    <a:pt x="14769" y="62068"/>
                  </a:cubicBezTo>
                  <a:cubicBezTo>
                    <a:pt x="18461" y="53793"/>
                    <a:pt x="18461" y="53793"/>
                    <a:pt x="18461" y="53793"/>
                  </a:cubicBezTo>
                  <a:lnTo>
                    <a:pt x="18461" y="66206"/>
                  </a:lnTo>
                  <a:close/>
                  <a:moveTo>
                    <a:pt x="49846" y="62068"/>
                  </a:moveTo>
                  <a:cubicBezTo>
                    <a:pt x="40615" y="78620"/>
                    <a:pt x="40615" y="78620"/>
                    <a:pt x="40615" y="78620"/>
                  </a:cubicBezTo>
                  <a:cubicBezTo>
                    <a:pt x="40615" y="82758"/>
                    <a:pt x="40615" y="82758"/>
                    <a:pt x="40615" y="86896"/>
                  </a:cubicBezTo>
                  <a:cubicBezTo>
                    <a:pt x="40615" y="91034"/>
                    <a:pt x="40615" y="91034"/>
                    <a:pt x="40615" y="91034"/>
                  </a:cubicBezTo>
                  <a:cubicBezTo>
                    <a:pt x="27692" y="74482"/>
                    <a:pt x="27692" y="74482"/>
                    <a:pt x="27692" y="74482"/>
                  </a:cubicBezTo>
                  <a:cubicBezTo>
                    <a:pt x="27692" y="45517"/>
                    <a:pt x="27692" y="45517"/>
                    <a:pt x="27692" y="45517"/>
                  </a:cubicBezTo>
                  <a:cubicBezTo>
                    <a:pt x="40615" y="28965"/>
                    <a:pt x="40615" y="28965"/>
                    <a:pt x="40615" y="28965"/>
                  </a:cubicBezTo>
                  <a:cubicBezTo>
                    <a:pt x="40615" y="33103"/>
                    <a:pt x="40615" y="33103"/>
                    <a:pt x="40615" y="33103"/>
                  </a:cubicBezTo>
                  <a:cubicBezTo>
                    <a:pt x="40615" y="37241"/>
                    <a:pt x="40615" y="37241"/>
                    <a:pt x="40615" y="41379"/>
                  </a:cubicBezTo>
                  <a:lnTo>
                    <a:pt x="49846" y="6206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 name="Google Shape;54;p3"/>
            <p:cNvSpPr/>
            <p:nvPr/>
          </p:nvSpPr>
          <p:spPr>
            <a:xfrm>
              <a:off x="4630738" y="4144963"/>
              <a:ext cx="593700" cy="1862100"/>
            </a:xfrm>
            <a:custGeom>
              <a:avLst/>
              <a:gdLst/>
              <a:ahLst/>
              <a:cxnLst/>
              <a:rect l="l" t="t" r="r" b="b"/>
              <a:pathLst>
                <a:path w="120000" h="120000" extrusionOk="0">
                  <a:moveTo>
                    <a:pt x="25945" y="43919"/>
                  </a:moveTo>
                  <a:cubicBezTo>
                    <a:pt x="25945" y="56714"/>
                    <a:pt x="25945" y="56714"/>
                    <a:pt x="25945" y="56714"/>
                  </a:cubicBezTo>
                  <a:cubicBezTo>
                    <a:pt x="12972" y="56714"/>
                    <a:pt x="12972" y="56714"/>
                    <a:pt x="12972" y="56714"/>
                  </a:cubicBezTo>
                  <a:cubicBezTo>
                    <a:pt x="11891" y="56714"/>
                    <a:pt x="10810" y="57060"/>
                    <a:pt x="10810" y="57752"/>
                  </a:cubicBezTo>
                  <a:cubicBezTo>
                    <a:pt x="10810" y="120000"/>
                    <a:pt x="10810" y="120000"/>
                    <a:pt x="10810" y="120000"/>
                  </a:cubicBezTo>
                  <a:cubicBezTo>
                    <a:pt x="16216" y="120000"/>
                    <a:pt x="16216" y="120000"/>
                    <a:pt x="16216" y="120000"/>
                  </a:cubicBezTo>
                  <a:cubicBezTo>
                    <a:pt x="16216" y="58443"/>
                    <a:pt x="16216" y="58443"/>
                    <a:pt x="16216" y="58443"/>
                  </a:cubicBezTo>
                  <a:cubicBezTo>
                    <a:pt x="114594" y="58443"/>
                    <a:pt x="114594" y="58443"/>
                    <a:pt x="114594" y="58443"/>
                  </a:cubicBezTo>
                  <a:cubicBezTo>
                    <a:pt x="114594" y="120000"/>
                    <a:pt x="114594" y="120000"/>
                    <a:pt x="114594" y="120000"/>
                  </a:cubicBezTo>
                  <a:cubicBezTo>
                    <a:pt x="120000" y="120000"/>
                    <a:pt x="120000" y="120000"/>
                    <a:pt x="120000" y="120000"/>
                  </a:cubicBezTo>
                  <a:cubicBezTo>
                    <a:pt x="120000" y="57752"/>
                    <a:pt x="120000" y="57752"/>
                    <a:pt x="120000" y="57752"/>
                  </a:cubicBezTo>
                  <a:cubicBezTo>
                    <a:pt x="120000" y="57060"/>
                    <a:pt x="118918" y="56714"/>
                    <a:pt x="117837" y="56714"/>
                  </a:cubicBezTo>
                  <a:cubicBezTo>
                    <a:pt x="104864" y="56714"/>
                    <a:pt x="104864" y="56714"/>
                    <a:pt x="104864" y="56714"/>
                  </a:cubicBezTo>
                  <a:cubicBezTo>
                    <a:pt x="104864" y="43919"/>
                    <a:pt x="104864" y="43919"/>
                    <a:pt x="104864" y="43919"/>
                  </a:cubicBezTo>
                  <a:cubicBezTo>
                    <a:pt x="113513" y="41498"/>
                    <a:pt x="120000" y="37694"/>
                    <a:pt x="120000" y="33544"/>
                  </a:cubicBezTo>
                  <a:cubicBezTo>
                    <a:pt x="120000" y="26282"/>
                    <a:pt x="120000" y="26282"/>
                    <a:pt x="120000" y="26282"/>
                  </a:cubicBezTo>
                  <a:cubicBezTo>
                    <a:pt x="120000" y="20403"/>
                    <a:pt x="120000" y="20403"/>
                    <a:pt x="120000" y="20403"/>
                  </a:cubicBezTo>
                  <a:cubicBezTo>
                    <a:pt x="120000" y="11757"/>
                    <a:pt x="120000" y="11757"/>
                    <a:pt x="120000" y="11757"/>
                  </a:cubicBezTo>
                  <a:cubicBezTo>
                    <a:pt x="120000" y="9337"/>
                    <a:pt x="113513" y="7262"/>
                    <a:pt x="104864" y="7262"/>
                  </a:cubicBezTo>
                  <a:cubicBezTo>
                    <a:pt x="101621" y="7262"/>
                    <a:pt x="99459" y="7608"/>
                    <a:pt x="97297" y="8299"/>
                  </a:cubicBezTo>
                  <a:cubicBezTo>
                    <a:pt x="97297" y="6916"/>
                    <a:pt x="97297" y="6916"/>
                    <a:pt x="97297" y="6916"/>
                  </a:cubicBezTo>
                  <a:cubicBezTo>
                    <a:pt x="97297" y="4495"/>
                    <a:pt x="90810" y="2420"/>
                    <a:pt x="82162" y="2420"/>
                  </a:cubicBezTo>
                  <a:cubicBezTo>
                    <a:pt x="78918" y="2420"/>
                    <a:pt x="75675" y="2766"/>
                    <a:pt x="73513" y="3458"/>
                  </a:cubicBezTo>
                  <a:cubicBezTo>
                    <a:pt x="72432" y="1383"/>
                    <a:pt x="67027" y="0"/>
                    <a:pt x="59459" y="0"/>
                  </a:cubicBezTo>
                  <a:cubicBezTo>
                    <a:pt x="52972" y="0"/>
                    <a:pt x="47567" y="1383"/>
                    <a:pt x="46486" y="3458"/>
                  </a:cubicBezTo>
                  <a:cubicBezTo>
                    <a:pt x="43243" y="2766"/>
                    <a:pt x="40000" y="2420"/>
                    <a:pt x="36756" y="2420"/>
                  </a:cubicBezTo>
                  <a:cubicBezTo>
                    <a:pt x="29189" y="2420"/>
                    <a:pt x="22702" y="4495"/>
                    <a:pt x="22702" y="6916"/>
                  </a:cubicBezTo>
                  <a:cubicBezTo>
                    <a:pt x="22702" y="28703"/>
                    <a:pt x="22702" y="28703"/>
                    <a:pt x="22702" y="28703"/>
                  </a:cubicBezTo>
                  <a:cubicBezTo>
                    <a:pt x="28108" y="28703"/>
                    <a:pt x="28108" y="28703"/>
                    <a:pt x="28108" y="28703"/>
                  </a:cubicBezTo>
                  <a:cubicBezTo>
                    <a:pt x="28108" y="6916"/>
                    <a:pt x="28108" y="6916"/>
                    <a:pt x="28108" y="6916"/>
                  </a:cubicBezTo>
                  <a:cubicBezTo>
                    <a:pt x="28108" y="5533"/>
                    <a:pt x="32432" y="4149"/>
                    <a:pt x="36756" y="4149"/>
                  </a:cubicBezTo>
                  <a:cubicBezTo>
                    <a:pt x="42162" y="4149"/>
                    <a:pt x="45405" y="5533"/>
                    <a:pt x="45405" y="6916"/>
                  </a:cubicBezTo>
                  <a:cubicBezTo>
                    <a:pt x="45405" y="14178"/>
                    <a:pt x="45405" y="14178"/>
                    <a:pt x="45405" y="14178"/>
                  </a:cubicBezTo>
                  <a:cubicBezTo>
                    <a:pt x="45405" y="19020"/>
                    <a:pt x="45405" y="19020"/>
                    <a:pt x="45405" y="19020"/>
                  </a:cubicBezTo>
                  <a:cubicBezTo>
                    <a:pt x="50810" y="19020"/>
                    <a:pt x="50810" y="19020"/>
                    <a:pt x="50810" y="19020"/>
                  </a:cubicBezTo>
                  <a:cubicBezTo>
                    <a:pt x="50810" y="14178"/>
                    <a:pt x="50810" y="14178"/>
                    <a:pt x="50810" y="14178"/>
                  </a:cubicBezTo>
                  <a:cubicBezTo>
                    <a:pt x="50810" y="6916"/>
                    <a:pt x="50810" y="6916"/>
                    <a:pt x="50810" y="6916"/>
                  </a:cubicBezTo>
                  <a:cubicBezTo>
                    <a:pt x="50810" y="4495"/>
                    <a:pt x="50810" y="4495"/>
                    <a:pt x="50810" y="4495"/>
                  </a:cubicBezTo>
                  <a:cubicBezTo>
                    <a:pt x="50810" y="3112"/>
                    <a:pt x="55135" y="1729"/>
                    <a:pt x="59459" y="1729"/>
                  </a:cubicBezTo>
                  <a:cubicBezTo>
                    <a:pt x="64864" y="1729"/>
                    <a:pt x="68108" y="3112"/>
                    <a:pt x="68108" y="4495"/>
                  </a:cubicBezTo>
                  <a:cubicBezTo>
                    <a:pt x="68108" y="6916"/>
                    <a:pt x="68108" y="6916"/>
                    <a:pt x="68108" y="6916"/>
                  </a:cubicBezTo>
                  <a:cubicBezTo>
                    <a:pt x="68108" y="14178"/>
                    <a:pt x="68108" y="14178"/>
                    <a:pt x="68108" y="14178"/>
                  </a:cubicBezTo>
                  <a:cubicBezTo>
                    <a:pt x="68108" y="19020"/>
                    <a:pt x="68108" y="19020"/>
                    <a:pt x="68108" y="19020"/>
                  </a:cubicBezTo>
                  <a:cubicBezTo>
                    <a:pt x="73513" y="19020"/>
                    <a:pt x="73513" y="19020"/>
                    <a:pt x="73513" y="19020"/>
                  </a:cubicBezTo>
                  <a:cubicBezTo>
                    <a:pt x="73513" y="14178"/>
                    <a:pt x="73513" y="14178"/>
                    <a:pt x="73513" y="14178"/>
                  </a:cubicBezTo>
                  <a:cubicBezTo>
                    <a:pt x="73513" y="6916"/>
                    <a:pt x="73513" y="6916"/>
                    <a:pt x="73513" y="6916"/>
                  </a:cubicBezTo>
                  <a:cubicBezTo>
                    <a:pt x="73513" y="5533"/>
                    <a:pt x="77837" y="4149"/>
                    <a:pt x="82162" y="4149"/>
                  </a:cubicBezTo>
                  <a:cubicBezTo>
                    <a:pt x="87567" y="4149"/>
                    <a:pt x="90810" y="5533"/>
                    <a:pt x="90810" y="6916"/>
                  </a:cubicBezTo>
                  <a:cubicBezTo>
                    <a:pt x="90810" y="11757"/>
                    <a:pt x="90810" y="11757"/>
                    <a:pt x="90810" y="11757"/>
                  </a:cubicBezTo>
                  <a:cubicBezTo>
                    <a:pt x="90810" y="19020"/>
                    <a:pt x="90810" y="19020"/>
                    <a:pt x="90810" y="19020"/>
                  </a:cubicBezTo>
                  <a:cubicBezTo>
                    <a:pt x="90810" y="21440"/>
                    <a:pt x="90810" y="21440"/>
                    <a:pt x="90810" y="21440"/>
                  </a:cubicBezTo>
                  <a:cubicBezTo>
                    <a:pt x="97297" y="21440"/>
                    <a:pt x="97297" y="21440"/>
                    <a:pt x="97297" y="21440"/>
                  </a:cubicBezTo>
                  <a:cubicBezTo>
                    <a:pt x="97297" y="19020"/>
                    <a:pt x="97297" y="19020"/>
                    <a:pt x="97297" y="19020"/>
                  </a:cubicBezTo>
                  <a:cubicBezTo>
                    <a:pt x="97297" y="11757"/>
                    <a:pt x="97297" y="11757"/>
                    <a:pt x="97297" y="11757"/>
                  </a:cubicBezTo>
                  <a:cubicBezTo>
                    <a:pt x="97297" y="10374"/>
                    <a:pt x="100540" y="8991"/>
                    <a:pt x="104864" y="8991"/>
                  </a:cubicBezTo>
                  <a:cubicBezTo>
                    <a:pt x="110270" y="8991"/>
                    <a:pt x="113513" y="10374"/>
                    <a:pt x="113513" y="11757"/>
                  </a:cubicBezTo>
                  <a:cubicBezTo>
                    <a:pt x="113513" y="20403"/>
                    <a:pt x="113513" y="20403"/>
                    <a:pt x="113513" y="20403"/>
                  </a:cubicBezTo>
                  <a:cubicBezTo>
                    <a:pt x="113513" y="26282"/>
                    <a:pt x="113513" y="26282"/>
                    <a:pt x="113513" y="26282"/>
                  </a:cubicBezTo>
                  <a:cubicBezTo>
                    <a:pt x="113513" y="33544"/>
                    <a:pt x="113513" y="33544"/>
                    <a:pt x="113513" y="33544"/>
                  </a:cubicBezTo>
                  <a:cubicBezTo>
                    <a:pt x="113513" y="37348"/>
                    <a:pt x="108108" y="40806"/>
                    <a:pt x="98378" y="42881"/>
                  </a:cubicBezTo>
                  <a:cubicBezTo>
                    <a:pt x="98378" y="43919"/>
                    <a:pt x="98378" y="43919"/>
                    <a:pt x="98378" y="43919"/>
                  </a:cubicBezTo>
                  <a:cubicBezTo>
                    <a:pt x="98378" y="44956"/>
                    <a:pt x="98378" y="44956"/>
                    <a:pt x="98378" y="44956"/>
                  </a:cubicBezTo>
                  <a:cubicBezTo>
                    <a:pt x="98378" y="56714"/>
                    <a:pt x="98378" y="56714"/>
                    <a:pt x="98378" y="56714"/>
                  </a:cubicBezTo>
                  <a:cubicBezTo>
                    <a:pt x="32432" y="56714"/>
                    <a:pt x="32432" y="56714"/>
                    <a:pt x="32432" y="56714"/>
                  </a:cubicBezTo>
                  <a:cubicBezTo>
                    <a:pt x="32432" y="44956"/>
                    <a:pt x="32432" y="44956"/>
                    <a:pt x="32432" y="44956"/>
                  </a:cubicBezTo>
                  <a:cubicBezTo>
                    <a:pt x="32432" y="44265"/>
                    <a:pt x="32432" y="44265"/>
                    <a:pt x="32432" y="44265"/>
                  </a:cubicBezTo>
                  <a:cubicBezTo>
                    <a:pt x="32432" y="42881"/>
                    <a:pt x="32432" y="42881"/>
                    <a:pt x="32432" y="42881"/>
                  </a:cubicBezTo>
                  <a:cubicBezTo>
                    <a:pt x="16216" y="39769"/>
                    <a:pt x="5405" y="34582"/>
                    <a:pt x="5405" y="31123"/>
                  </a:cubicBezTo>
                  <a:cubicBezTo>
                    <a:pt x="5405" y="22478"/>
                    <a:pt x="5405" y="22478"/>
                    <a:pt x="5405" y="22478"/>
                  </a:cubicBezTo>
                  <a:cubicBezTo>
                    <a:pt x="0" y="22478"/>
                    <a:pt x="0" y="22478"/>
                    <a:pt x="0" y="22478"/>
                  </a:cubicBezTo>
                  <a:cubicBezTo>
                    <a:pt x="0" y="31123"/>
                    <a:pt x="0" y="31123"/>
                    <a:pt x="0" y="31123"/>
                  </a:cubicBezTo>
                  <a:cubicBezTo>
                    <a:pt x="0" y="34582"/>
                    <a:pt x="10810" y="40461"/>
                    <a:pt x="25945" y="43919"/>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5" name="Google Shape;55;p3"/>
          <p:cNvGrpSpPr/>
          <p:nvPr/>
        </p:nvGrpSpPr>
        <p:grpSpPr>
          <a:xfrm rot="-5400000">
            <a:off x="721039" y="2564836"/>
            <a:ext cx="1106346" cy="2548423"/>
            <a:chOff x="3357563" y="850900"/>
            <a:chExt cx="957212" cy="2204900"/>
          </a:xfrm>
        </p:grpSpPr>
        <p:sp>
          <p:nvSpPr>
            <p:cNvPr id="56" name="Google Shape;56;p3"/>
            <p:cNvSpPr/>
            <p:nvPr/>
          </p:nvSpPr>
          <p:spPr>
            <a:xfrm>
              <a:off x="3833813" y="2476500"/>
              <a:ext cx="27000" cy="27000"/>
            </a:xfrm>
            <a:custGeom>
              <a:avLst/>
              <a:gdLst/>
              <a:ahLst/>
              <a:cxnLst/>
              <a:rect l="l" t="t" r="r" b="b"/>
              <a:pathLst>
                <a:path w="120000" h="120000" extrusionOk="0">
                  <a:moveTo>
                    <a:pt x="98823" y="0"/>
                  </a:moveTo>
                  <a:lnTo>
                    <a:pt x="0" y="0"/>
                  </a:lnTo>
                  <a:lnTo>
                    <a:pt x="0" y="120000"/>
                  </a:lnTo>
                  <a:lnTo>
                    <a:pt x="120000" y="120000"/>
                  </a:lnTo>
                  <a:lnTo>
                    <a:pt x="98823"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 name="Google Shape;57;p3"/>
            <p:cNvSpPr/>
            <p:nvPr/>
          </p:nvSpPr>
          <p:spPr>
            <a:xfrm>
              <a:off x="3736975" y="2476500"/>
              <a:ext cx="577800" cy="579300"/>
            </a:xfrm>
            <a:custGeom>
              <a:avLst/>
              <a:gdLst/>
              <a:ahLst/>
              <a:cxnLst/>
              <a:rect l="l" t="t" r="r" b="b"/>
              <a:pathLst>
                <a:path w="120000" h="120000" extrusionOk="0">
                  <a:moveTo>
                    <a:pt x="120000" y="35555"/>
                  </a:moveTo>
                  <a:cubicBezTo>
                    <a:pt x="84444" y="1111"/>
                    <a:pt x="84444" y="1111"/>
                    <a:pt x="84444" y="1111"/>
                  </a:cubicBezTo>
                  <a:cubicBezTo>
                    <a:pt x="84444" y="1111"/>
                    <a:pt x="83333" y="0"/>
                    <a:pt x="82222" y="0"/>
                  </a:cubicBezTo>
                  <a:cubicBezTo>
                    <a:pt x="55555" y="0"/>
                    <a:pt x="55555" y="0"/>
                    <a:pt x="55555" y="0"/>
                  </a:cubicBezTo>
                  <a:cubicBezTo>
                    <a:pt x="55555" y="5555"/>
                    <a:pt x="55555" y="5555"/>
                    <a:pt x="55555" y="5555"/>
                  </a:cubicBezTo>
                  <a:cubicBezTo>
                    <a:pt x="80000" y="5555"/>
                    <a:pt x="80000" y="5555"/>
                    <a:pt x="80000" y="5555"/>
                  </a:cubicBezTo>
                  <a:cubicBezTo>
                    <a:pt x="80000" y="37777"/>
                    <a:pt x="80000" y="37777"/>
                    <a:pt x="80000" y="37777"/>
                  </a:cubicBezTo>
                  <a:cubicBezTo>
                    <a:pt x="80000" y="40000"/>
                    <a:pt x="81111" y="41111"/>
                    <a:pt x="82222" y="41111"/>
                  </a:cubicBezTo>
                  <a:cubicBezTo>
                    <a:pt x="114444" y="41111"/>
                    <a:pt x="114444" y="41111"/>
                    <a:pt x="114444" y="41111"/>
                  </a:cubicBezTo>
                  <a:cubicBezTo>
                    <a:pt x="114444" y="114444"/>
                    <a:pt x="114444" y="114444"/>
                    <a:pt x="114444" y="114444"/>
                  </a:cubicBezTo>
                  <a:cubicBezTo>
                    <a:pt x="5555" y="114444"/>
                    <a:pt x="5555" y="114444"/>
                    <a:pt x="5555" y="114444"/>
                  </a:cubicBezTo>
                  <a:cubicBezTo>
                    <a:pt x="5555" y="42222"/>
                    <a:pt x="5555" y="42222"/>
                    <a:pt x="5555" y="42222"/>
                  </a:cubicBezTo>
                  <a:cubicBezTo>
                    <a:pt x="5555" y="42222"/>
                    <a:pt x="5555" y="42222"/>
                    <a:pt x="4444" y="42222"/>
                  </a:cubicBezTo>
                  <a:cubicBezTo>
                    <a:pt x="3333" y="42222"/>
                    <a:pt x="2222" y="42222"/>
                    <a:pt x="0" y="42222"/>
                  </a:cubicBezTo>
                  <a:cubicBezTo>
                    <a:pt x="0" y="117777"/>
                    <a:pt x="0" y="117777"/>
                    <a:pt x="0" y="117777"/>
                  </a:cubicBezTo>
                  <a:cubicBezTo>
                    <a:pt x="0" y="118888"/>
                    <a:pt x="1111" y="120000"/>
                    <a:pt x="3333" y="120000"/>
                  </a:cubicBezTo>
                  <a:cubicBezTo>
                    <a:pt x="117777" y="120000"/>
                    <a:pt x="117777" y="120000"/>
                    <a:pt x="117777" y="120000"/>
                  </a:cubicBezTo>
                  <a:cubicBezTo>
                    <a:pt x="118888" y="120000"/>
                    <a:pt x="120000" y="118888"/>
                    <a:pt x="120000" y="117777"/>
                  </a:cubicBezTo>
                  <a:cubicBezTo>
                    <a:pt x="120000" y="37777"/>
                    <a:pt x="120000" y="37777"/>
                    <a:pt x="120000" y="37777"/>
                  </a:cubicBezTo>
                  <a:cubicBezTo>
                    <a:pt x="120000" y="37777"/>
                    <a:pt x="120000" y="36666"/>
                    <a:pt x="120000" y="35555"/>
                  </a:cubicBezTo>
                  <a:close/>
                  <a:moveTo>
                    <a:pt x="85555" y="35555"/>
                  </a:moveTo>
                  <a:cubicBezTo>
                    <a:pt x="85555" y="10000"/>
                    <a:pt x="85555" y="10000"/>
                    <a:pt x="85555" y="10000"/>
                  </a:cubicBezTo>
                  <a:cubicBezTo>
                    <a:pt x="111111" y="35555"/>
                    <a:pt x="111111" y="35555"/>
                    <a:pt x="111111" y="35555"/>
                  </a:cubicBezTo>
                  <a:lnTo>
                    <a:pt x="85555" y="35555"/>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58;p3"/>
            <p:cNvSpPr/>
            <p:nvPr/>
          </p:nvSpPr>
          <p:spPr>
            <a:xfrm>
              <a:off x="3357563" y="850900"/>
              <a:ext cx="807900" cy="1830300"/>
            </a:xfrm>
            <a:custGeom>
              <a:avLst/>
              <a:gdLst/>
              <a:ahLst/>
              <a:cxnLst/>
              <a:rect l="l" t="t" r="r" b="b"/>
              <a:pathLst>
                <a:path w="120000" h="120000" extrusionOk="0">
                  <a:moveTo>
                    <a:pt x="85827" y="64046"/>
                  </a:moveTo>
                  <a:cubicBezTo>
                    <a:pt x="85827" y="64046"/>
                    <a:pt x="85827" y="64046"/>
                    <a:pt x="85827" y="64046"/>
                  </a:cubicBezTo>
                  <a:cubicBezTo>
                    <a:pt x="84238" y="63343"/>
                    <a:pt x="82649" y="62639"/>
                    <a:pt x="81059" y="62287"/>
                  </a:cubicBezTo>
                  <a:cubicBezTo>
                    <a:pt x="81059" y="49970"/>
                    <a:pt x="81059" y="49970"/>
                    <a:pt x="81059" y="49970"/>
                  </a:cubicBezTo>
                  <a:cubicBezTo>
                    <a:pt x="93774" y="49970"/>
                    <a:pt x="93774" y="49970"/>
                    <a:pt x="93774" y="49970"/>
                  </a:cubicBezTo>
                  <a:cubicBezTo>
                    <a:pt x="94569" y="49970"/>
                    <a:pt x="95364" y="49266"/>
                    <a:pt x="95364" y="48914"/>
                  </a:cubicBezTo>
                  <a:cubicBezTo>
                    <a:pt x="95364" y="0"/>
                    <a:pt x="95364" y="0"/>
                    <a:pt x="95364" y="0"/>
                  </a:cubicBezTo>
                  <a:cubicBezTo>
                    <a:pt x="91390" y="0"/>
                    <a:pt x="91390" y="0"/>
                    <a:pt x="91390" y="0"/>
                  </a:cubicBezTo>
                  <a:cubicBezTo>
                    <a:pt x="91390" y="38005"/>
                    <a:pt x="91390" y="38005"/>
                    <a:pt x="91390" y="38005"/>
                  </a:cubicBezTo>
                  <a:cubicBezTo>
                    <a:pt x="19072" y="38005"/>
                    <a:pt x="19072" y="38005"/>
                    <a:pt x="19072" y="38005"/>
                  </a:cubicBezTo>
                  <a:cubicBezTo>
                    <a:pt x="19072" y="0"/>
                    <a:pt x="19072" y="0"/>
                    <a:pt x="19072" y="0"/>
                  </a:cubicBezTo>
                  <a:cubicBezTo>
                    <a:pt x="15099" y="0"/>
                    <a:pt x="15099" y="0"/>
                    <a:pt x="15099" y="0"/>
                  </a:cubicBezTo>
                  <a:cubicBezTo>
                    <a:pt x="15099" y="48914"/>
                    <a:pt x="15099" y="48914"/>
                    <a:pt x="15099" y="48914"/>
                  </a:cubicBezTo>
                  <a:cubicBezTo>
                    <a:pt x="15099" y="49266"/>
                    <a:pt x="15894" y="49970"/>
                    <a:pt x="16688" y="49970"/>
                  </a:cubicBezTo>
                  <a:cubicBezTo>
                    <a:pt x="29403" y="49970"/>
                    <a:pt x="29403" y="49970"/>
                    <a:pt x="29403" y="49970"/>
                  </a:cubicBezTo>
                  <a:cubicBezTo>
                    <a:pt x="29403" y="62287"/>
                    <a:pt x="29403" y="62287"/>
                    <a:pt x="29403" y="62287"/>
                  </a:cubicBezTo>
                  <a:cubicBezTo>
                    <a:pt x="21456" y="64750"/>
                    <a:pt x="17483" y="69677"/>
                    <a:pt x="17483" y="76715"/>
                  </a:cubicBezTo>
                  <a:cubicBezTo>
                    <a:pt x="17483" y="78826"/>
                    <a:pt x="16688" y="80586"/>
                    <a:pt x="14304" y="82697"/>
                  </a:cubicBezTo>
                  <a:cubicBezTo>
                    <a:pt x="2384" y="92903"/>
                    <a:pt x="2384" y="92903"/>
                    <a:pt x="2384" y="92903"/>
                  </a:cubicBezTo>
                  <a:cubicBezTo>
                    <a:pt x="794" y="93958"/>
                    <a:pt x="0" y="95014"/>
                    <a:pt x="794" y="96422"/>
                  </a:cubicBezTo>
                  <a:cubicBezTo>
                    <a:pt x="1589" y="97478"/>
                    <a:pt x="3178" y="98533"/>
                    <a:pt x="5562" y="99237"/>
                  </a:cubicBezTo>
                  <a:cubicBezTo>
                    <a:pt x="10331" y="100645"/>
                    <a:pt x="17483" y="99941"/>
                    <a:pt x="20662" y="97829"/>
                  </a:cubicBezTo>
                  <a:cubicBezTo>
                    <a:pt x="30198" y="90791"/>
                    <a:pt x="30198" y="90791"/>
                    <a:pt x="30198" y="90791"/>
                  </a:cubicBezTo>
                  <a:cubicBezTo>
                    <a:pt x="23046" y="108387"/>
                    <a:pt x="23046" y="108387"/>
                    <a:pt x="23046" y="108387"/>
                  </a:cubicBezTo>
                  <a:cubicBezTo>
                    <a:pt x="22251" y="109794"/>
                    <a:pt x="23046" y="110850"/>
                    <a:pt x="24635" y="111906"/>
                  </a:cubicBezTo>
                  <a:cubicBezTo>
                    <a:pt x="26225" y="112961"/>
                    <a:pt x="28609" y="113665"/>
                    <a:pt x="30993" y="114017"/>
                  </a:cubicBezTo>
                  <a:cubicBezTo>
                    <a:pt x="33377" y="114369"/>
                    <a:pt x="36556" y="114017"/>
                    <a:pt x="38940" y="113313"/>
                  </a:cubicBezTo>
                  <a:cubicBezTo>
                    <a:pt x="41324" y="112609"/>
                    <a:pt x="42913" y="111554"/>
                    <a:pt x="43708" y="110498"/>
                  </a:cubicBezTo>
                  <a:cubicBezTo>
                    <a:pt x="49271" y="99589"/>
                    <a:pt x="49271" y="99589"/>
                    <a:pt x="49271" y="99589"/>
                  </a:cubicBezTo>
                  <a:cubicBezTo>
                    <a:pt x="49271" y="115425"/>
                    <a:pt x="49271" y="115425"/>
                    <a:pt x="49271" y="115425"/>
                  </a:cubicBezTo>
                  <a:cubicBezTo>
                    <a:pt x="49271" y="117888"/>
                    <a:pt x="54039" y="119999"/>
                    <a:pt x="59602" y="119999"/>
                  </a:cubicBezTo>
                  <a:cubicBezTo>
                    <a:pt x="65960" y="119999"/>
                    <a:pt x="70728" y="117888"/>
                    <a:pt x="70728" y="115425"/>
                  </a:cubicBezTo>
                  <a:cubicBezTo>
                    <a:pt x="70728" y="99941"/>
                    <a:pt x="70728" y="99941"/>
                    <a:pt x="70728" y="99941"/>
                  </a:cubicBezTo>
                  <a:cubicBezTo>
                    <a:pt x="76291" y="111202"/>
                    <a:pt x="76291" y="111202"/>
                    <a:pt x="76291" y="111202"/>
                  </a:cubicBezTo>
                  <a:cubicBezTo>
                    <a:pt x="76291" y="112609"/>
                    <a:pt x="77880" y="113665"/>
                    <a:pt x="80264" y="114369"/>
                  </a:cubicBezTo>
                  <a:cubicBezTo>
                    <a:pt x="82649" y="115073"/>
                    <a:pt x="85827" y="115073"/>
                    <a:pt x="88211" y="115073"/>
                  </a:cubicBezTo>
                  <a:cubicBezTo>
                    <a:pt x="91390" y="114721"/>
                    <a:pt x="93774" y="114017"/>
                    <a:pt x="95364" y="112961"/>
                  </a:cubicBezTo>
                  <a:cubicBezTo>
                    <a:pt x="96953" y="111906"/>
                    <a:pt x="96953" y="110498"/>
                    <a:pt x="96953" y="109442"/>
                  </a:cubicBezTo>
                  <a:cubicBezTo>
                    <a:pt x="88211" y="83401"/>
                    <a:pt x="88211" y="83401"/>
                    <a:pt x="88211" y="83401"/>
                  </a:cubicBezTo>
                  <a:cubicBezTo>
                    <a:pt x="100927" y="88680"/>
                    <a:pt x="100927" y="88680"/>
                    <a:pt x="100927" y="88680"/>
                  </a:cubicBezTo>
                  <a:cubicBezTo>
                    <a:pt x="103311" y="89384"/>
                    <a:pt x="105695" y="89736"/>
                    <a:pt x="108874" y="89736"/>
                  </a:cubicBezTo>
                  <a:cubicBezTo>
                    <a:pt x="111258" y="89736"/>
                    <a:pt x="114437" y="89032"/>
                    <a:pt x="116026" y="88328"/>
                  </a:cubicBezTo>
                  <a:cubicBezTo>
                    <a:pt x="120000" y="86217"/>
                    <a:pt x="120000" y="83401"/>
                    <a:pt x="116026" y="81642"/>
                  </a:cubicBezTo>
                  <a:lnTo>
                    <a:pt x="85827" y="64046"/>
                  </a:lnTo>
                  <a:close/>
                  <a:moveTo>
                    <a:pt x="19072" y="47859"/>
                  </a:moveTo>
                  <a:cubicBezTo>
                    <a:pt x="19072" y="39765"/>
                    <a:pt x="19072" y="39765"/>
                    <a:pt x="19072" y="39765"/>
                  </a:cubicBezTo>
                  <a:cubicBezTo>
                    <a:pt x="91390" y="39765"/>
                    <a:pt x="91390" y="39765"/>
                    <a:pt x="91390" y="39765"/>
                  </a:cubicBezTo>
                  <a:cubicBezTo>
                    <a:pt x="91390" y="47859"/>
                    <a:pt x="91390" y="47859"/>
                    <a:pt x="91390" y="47859"/>
                  </a:cubicBezTo>
                  <a:lnTo>
                    <a:pt x="19072" y="47859"/>
                  </a:lnTo>
                  <a:close/>
                  <a:moveTo>
                    <a:pt x="112847" y="86920"/>
                  </a:moveTo>
                  <a:cubicBezTo>
                    <a:pt x="112052" y="87624"/>
                    <a:pt x="110463" y="87976"/>
                    <a:pt x="108874" y="87976"/>
                  </a:cubicBezTo>
                  <a:cubicBezTo>
                    <a:pt x="106490" y="87976"/>
                    <a:pt x="104900" y="87624"/>
                    <a:pt x="104105" y="87272"/>
                  </a:cubicBezTo>
                  <a:cubicBezTo>
                    <a:pt x="86622" y="80586"/>
                    <a:pt x="86622" y="80586"/>
                    <a:pt x="86622" y="80586"/>
                  </a:cubicBezTo>
                  <a:cubicBezTo>
                    <a:pt x="85827" y="80234"/>
                    <a:pt x="85033" y="80234"/>
                    <a:pt x="84238" y="80586"/>
                  </a:cubicBezTo>
                  <a:cubicBezTo>
                    <a:pt x="83443" y="80586"/>
                    <a:pt x="83443" y="80938"/>
                    <a:pt x="83443" y="81290"/>
                  </a:cubicBezTo>
                  <a:cubicBezTo>
                    <a:pt x="92980" y="109794"/>
                    <a:pt x="92980" y="109794"/>
                    <a:pt x="92980" y="109794"/>
                  </a:cubicBezTo>
                  <a:cubicBezTo>
                    <a:pt x="92980" y="109794"/>
                    <a:pt x="92980" y="109794"/>
                    <a:pt x="92980" y="109794"/>
                  </a:cubicBezTo>
                  <a:cubicBezTo>
                    <a:pt x="92980" y="110498"/>
                    <a:pt x="92980" y="111202"/>
                    <a:pt x="92185" y="111906"/>
                  </a:cubicBezTo>
                  <a:cubicBezTo>
                    <a:pt x="90596" y="112609"/>
                    <a:pt x="89801" y="112961"/>
                    <a:pt x="87417" y="113313"/>
                  </a:cubicBezTo>
                  <a:cubicBezTo>
                    <a:pt x="85827" y="113313"/>
                    <a:pt x="84238" y="113313"/>
                    <a:pt x="82649" y="112961"/>
                  </a:cubicBezTo>
                  <a:cubicBezTo>
                    <a:pt x="81059" y="112258"/>
                    <a:pt x="80264" y="111554"/>
                    <a:pt x="80264" y="110850"/>
                  </a:cubicBezTo>
                  <a:cubicBezTo>
                    <a:pt x="70728" y="91143"/>
                    <a:pt x="70728" y="91143"/>
                    <a:pt x="70728" y="91143"/>
                  </a:cubicBezTo>
                  <a:cubicBezTo>
                    <a:pt x="69933" y="90791"/>
                    <a:pt x="69139" y="90439"/>
                    <a:pt x="68344" y="90439"/>
                  </a:cubicBezTo>
                  <a:cubicBezTo>
                    <a:pt x="66754" y="90439"/>
                    <a:pt x="65960" y="90791"/>
                    <a:pt x="65960" y="91495"/>
                  </a:cubicBezTo>
                  <a:cubicBezTo>
                    <a:pt x="65960" y="115425"/>
                    <a:pt x="65960" y="115425"/>
                    <a:pt x="65960" y="115425"/>
                  </a:cubicBezTo>
                  <a:cubicBezTo>
                    <a:pt x="65960" y="117184"/>
                    <a:pt x="63576" y="118240"/>
                    <a:pt x="59602" y="118240"/>
                  </a:cubicBezTo>
                  <a:cubicBezTo>
                    <a:pt x="56423" y="118240"/>
                    <a:pt x="53245" y="117184"/>
                    <a:pt x="53245" y="115425"/>
                  </a:cubicBezTo>
                  <a:cubicBezTo>
                    <a:pt x="53245" y="91495"/>
                    <a:pt x="53245" y="91495"/>
                    <a:pt x="53245" y="91495"/>
                  </a:cubicBezTo>
                  <a:cubicBezTo>
                    <a:pt x="53245" y="90791"/>
                    <a:pt x="52450" y="90439"/>
                    <a:pt x="51655" y="90439"/>
                  </a:cubicBezTo>
                  <a:cubicBezTo>
                    <a:pt x="51655" y="90439"/>
                    <a:pt x="51655" y="90439"/>
                    <a:pt x="50860" y="90439"/>
                  </a:cubicBezTo>
                  <a:cubicBezTo>
                    <a:pt x="50066" y="90439"/>
                    <a:pt x="49271" y="90791"/>
                    <a:pt x="49271" y="91143"/>
                  </a:cubicBezTo>
                  <a:cubicBezTo>
                    <a:pt x="39735" y="110146"/>
                    <a:pt x="39735" y="110146"/>
                    <a:pt x="39735" y="110146"/>
                  </a:cubicBezTo>
                  <a:cubicBezTo>
                    <a:pt x="38940" y="110850"/>
                    <a:pt x="38145" y="111554"/>
                    <a:pt x="36556" y="111906"/>
                  </a:cubicBezTo>
                  <a:cubicBezTo>
                    <a:pt x="34966" y="112258"/>
                    <a:pt x="33377" y="112258"/>
                    <a:pt x="31788" y="112258"/>
                  </a:cubicBezTo>
                  <a:cubicBezTo>
                    <a:pt x="30198" y="112258"/>
                    <a:pt x="28609" y="111554"/>
                    <a:pt x="27814" y="110850"/>
                  </a:cubicBezTo>
                  <a:cubicBezTo>
                    <a:pt x="27019" y="110498"/>
                    <a:pt x="26225" y="109442"/>
                    <a:pt x="27019" y="108739"/>
                  </a:cubicBezTo>
                  <a:cubicBezTo>
                    <a:pt x="35761" y="86568"/>
                    <a:pt x="35761" y="86568"/>
                    <a:pt x="35761" y="86568"/>
                  </a:cubicBezTo>
                  <a:cubicBezTo>
                    <a:pt x="36556" y="86217"/>
                    <a:pt x="35761" y="85513"/>
                    <a:pt x="34966" y="85513"/>
                  </a:cubicBezTo>
                  <a:cubicBezTo>
                    <a:pt x="34172" y="85161"/>
                    <a:pt x="32582" y="85513"/>
                    <a:pt x="32582" y="85865"/>
                  </a:cubicBezTo>
                  <a:cubicBezTo>
                    <a:pt x="16688" y="96774"/>
                    <a:pt x="16688" y="96774"/>
                    <a:pt x="16688" y="96774"/>
                  </a:cubicBezTo>
                  <a:cubicBezTo>
                    <a:pt x="15099" y="98181"/>
                    <a:pt x="11125" y="98533"/>
                    <a:pt x="7947" y="97478"/>
                  </a:cubicBezTo>
                  <a:cubicBezTo>
                    <a:pt x="6357" y="97126"/>
                    <a:pt x="5562" y="96774"/>
                    <a:pt x="4768" y="95718"/>
                  </a:cubicBezTo>
                  <a:cubicBezTo>
                    <a:pt x="4768" y="95014"/>
                    <a:pt x="4768" y="94310"/>
                    <a:pt x="5562" y="93607"/>
                  </a:cubicBezTo>
                  <a:cubicBezTo>
                    <a:pt x="18278" y="83401"/>
                    <a:pt x="18278" y="83401"/>
                    <a:pt x="18278" y="83401"/>
                  </a:cubicBezTo>
                  <a:cubicBezTo>
                    <a:pt x="20662" y="81290"/>
                    <a:pt x="21456" y="78826"/>
                    <a:pt x="21456" y="76715"/>
                  </a:cubicBezTo>
                  <a:cubicBezTo>
                    <a:pt x="21456" y="69677"/>
                    <a:pt x="25430" y="65102"/>
                    <a:pt x="33377" y="63343"/>
                  </a:cubicBezTo>
                  <a:cubicBezTo>
                    <a:pt x="33377" y="62287"/>
                    <a:pt x="33377" y="62287"/>
                    <a:pt x="33377" y="62287"/>
                  </a:cubicBezTo>
                  <a:cubicBezTo>
                    <a:pt x="33377" y="61231"/>
                    <a:pt x="33377" y="61231"/>
                    <a:pt x="33377" y="61231"/>
                  </a:cubicBezTo>
                  <a:cubicBezTo>
                    <a:pt x="33377" y="49970"/>
                    <a:pt x="33377" y="49970"/>
                    <a:pt x="33377" y="49970"/>
                  </a:cubicBezTo>
                  <a:cubicBezTo>
                    <a:pt x="77086" y="49970"/>
                    <a:pt x="77086" y="49970"/>
                    <a:pt x="77086" y="49970"/>
                  </a:cubicBezTo>
                  <a:cubicBezTo>
                    <a:pt x="77086" y="61231"/>
                    <a:pt x="77086" y="61231"/>
                    <a:pt x="77086" y="61231"/>
                  </a:cubicBezTo>
                  <a:cubicBezTo>
                    <a:pt x="77086" y="61935"/>
                    <a:pt x="77086" y="61935"/>
                    <a:pt x="77086" y="61935"/>
                  </a:cubicBezTo>
                  <a:cubicBezTo>
                    <a:pt x="77086" y="63343"/>
                    <a:pt x="77086" y="63343"/>
                    <a:pt x="77086" y="63343"/>
                  </a:cubicBezTo>
                  <a:cubicBezTo>
                    <a:pt x="79470" y="63695"/>
                    <a:pt x="81059" y="64398"/>
                    <a:pt x="82649" y="65102"/>
                  </a:cubicBezTo>
                  <a:cubicBezTo>
                    <a:pt x="112847" y="82697"/>
                    <a:pt x="112847" y="82697"/>
                    <a:pt x="112847" y="82697"/>
                  </a:cubicBezTo>
                  <a:cubicBezTo>
                    <a:pt x="112847" y="82697"/>
                    <a:pt x="112847" y="83049"/>
                    <a:pt x="112847" y="83049"/>
                  </a:cubicBezTo>
                  <a:cubicBezTo>
                    <a:pt x="115231" y="84105"/>
                    <a:pt x="115231" y="85865"/>
                    <a:pt x="112847" y="8692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half" type="blank">
  <p:cSld name="BLANK">
    <p:spTree>
      <p:nvGrpSpPr>
        <p:cNvPr id="1" name="Shape 455"/>
        <p:cNvGrpSpPr/>
        <p:nvPr/>
      </p:nvGrpSpPr>
      <p:grpSpPr>
        <a:xfrm>
          <a:off x="0" y="0"/>
          <a:ext cx="0" cy="0"/>
          <a:chOff x="0" y="0"/>
          <a:chExt cx="0" cy="0"/>
        </a:xfrm>
      </p:grpSpPr>
      <p:sp>
        <p:nvSpPr>
          <p:cNvPr id="456" name="Google Shape;456;p22"/>
          <p:cNvSpPr/>
          <p:nvPr/>
        </p:nvSpPr>
        <p:spPr>
          <a:xfrm>
            <a:off x="8808000" y="2208279"/>
            <a:ext cx="336000" cy="7272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2"/>
          <p:cNvSpPr/>
          <p:nvPr/>
        </p:nvSpPr>
        <p:spPr>
          <a:xfrm>
            <a:off x="0" y="0"/>
            <a:ext cx="4566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2"/>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hird">
  <p:cSld name="BLANK_1">
    <p:spTree>
      <p:nvGrpSpPr>
        <p:cNvPr id="1" name="Shape 459"/>
        <p:cNvGrpSpPr/>
        <p:nvPr/>
      </p:nvGrpSpPr>
      <p:grpSpPr>
        <a:xfrm>
          <a:off x="0" y="0"/>
          <a:ext cx="0" cy="0"/>
          <a:chOff x="0" y="0"/>
          <a:chExt cx="0" cy="0"/>
        </a:xfrm>
      </p:grpSpPr>
      <p:sp>
        <p:nvSpPr>
          <p:cNvPr id="460" name="Google Shape;460;p23"/>
          <p:cNvSpPr/>
          <p:nvPr/>
        </p:nvSpPr>
        <p:spPr>
          <a:xfrm>
            <a:off x="8808000" y="2208279"/>
            <a:ext cx="336000" cy="7272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3"/>
          <p:cNvSpPr/>
          <p:nvPr/>
        </p:nvSpPr>
        <p:spPr>
          <a:xfrm flipH="1">
            <a:off x="0" y="0"/>
            <a:ext cx="3048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3"/>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p:cSld name="BLANK_1_1">
    <p:spTree>
      <p:nvGrpSpPr>
        <p:cNvPr id="1" name="Shape 463"/>
        <p:cNvGrpSpPr/>
        <p:nvPr/>
      </p:nvGrpSpPr>
      <p:grpSpPr>
        <a:xfrm>
          <a:off x="0" y="0"/>
          <a:ext cx="0" cy="0"/>
          <a:chOff x="0" y="0"/>
          <a:chExt cx="0" cy="0"/>
        </a:xfrm>
      </p:grpSpPr>
      <p:sp>
        <p:nvSpPr>
          <p:cNvPr id="464" name="Google Shape;464;p24"/>
          <p:cNvSpPr/>
          <p:nvPr/>
        </p:nvSpPr>
        <p:spPr>
          <a:xfrm>
            <a:off x="0" y="0"/>
            <a:ext cx="9144000" cy="5143500"/>
          </a:xfrm>
          <a:prstGeom prst="frame">
            <a:avLst>
              <a:gd name="adj1" fmla="val 4376"/>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4"/>
          <p:cNvSpPr/>
          <p:nvPr/>
        </p:nvSpPr>
        <p:spPr>
          <a:xfrm rot="-5400000">
            <a:off x="4403950" y="4519950"/>
            <a:ext cx="336000" cy="9111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4"/>
          <p:cNvSpPr txBox="1">
            <a:spLocks noGrp="1"/>
          </p:cNvSpPr>
          <p:nvPr>
            <p:ph type="sldNum" idx="12"/>
          </p:nvPr>
        </p:nvSpPr>
        <p:spPr>
          <a:xfrm>
            <a:off x="4116400" y="4807375"/>
            <a:ext cx="911100" cy="3360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59"/>
        <p:cNvGrpSpPr/>
        <p:nvPr/>
      </p:nvGrpSpPr>
      <p:grpSpPr>
        <a:xfrm>
          <a:off x="0" y="0"/>
          <a:ext cx="0" cy="0"/>
          <a:chOff x="0" y="0"/>
          <a:chExt cx="0" cy="0"/>
        </a:xfrm>
      </p:grpSpPr>
      <p:sp>
        <p:nvSpPr>
          <p:cNvPr id="60" name="Google Shape;60;p4"/>
          <p:cNvSpPr/>
          <p:nvPr/>
        </p:nvSpPr>
        <p:spPr>
          <a:xfrm>
            <a:off x="2454800" y="0"/>
            <a:ext cx="42345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4"/>
          <p:cNvSpPr/>
          <p:nvPr/>
        </p:nvSpPr>
        <p:spPr>
          <a:xfrm rot="-5400000">
            <a:off x="4403950" y="4519950"/>
            <a:ext cx="336000" cy="9111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4"/>
          <p:cNvSpPr txBox="1">
            <a:spLocks noGrp="1"/>
          </p:cNvSpPr>
          <p:nvPr>
            <p:ph type="body" idx="1"/>
          </p:nvPr>
        </p:nvSpPr>
        <p:spPr>
          <a:xfrm>
            <a:off x="2848484" y="825425"/>
            <a:ext cx="3447000" cy="3492600"/>
          </a:xfrm>
          <a:prstGeom prst="rect">
            <a:avLst/>
          </a:prstGeom>
        </p:spPr>
        <p:txBody>
          <a:bodyPr spcFirstLastPara="1" wrap="square" lIns="91425" tIns="91425" rIns="91425" bIns="91425" anchor="ctr" anchorCtr="0">
            <a:noAutofit/>
          </a:bodyPr>
          <a:lstStyle>
            <a:lvl1pPr marL="457200" lvl="0" indent="-381000" algn="ctr" rtl="0">
              <a:lnSpc>
                <a:spcPct val="115000"/>
              </a:lnSpc>
              <a:spcBef>
                <a:spcPts val="600"/>
              </a:spcBef>
              <a:spcAft>
                <a:spcPts val="0"/>
              </a:spcAft>
              <a:buSzPts val="2400"/>
              <a:buChar char="▹"/>
              <a:defRPr i="1"/>
            </a:lvl1pPr>
            <a:lvl2pPr marL="914400" lvl="1" indent="-381000" algn="ctr" rtl="0">
              <a:lnSpc>
                <a:spcPct val="115000"/>
              </a:lnSpc>
              <a:spcBef>
                <a:spcPts val="0"/>
              </a:spcBef>
              <a:spcAft>
                <a:spcPts val="0"/>
              </a:spcAft>
              <a:buSzPts val="2400"/>
              <a:buChar char="￭"/>
              <a:defRPr i="1"/>
            </a:lvl2pPr>
            <a:lvl3pPr marL="1371600" lvl="2" indent="-381000" algn="ctr" rtl="0">
              <a:lnSpc>
                <a:spcPct val="115000"/>
              </a:lnSpc>
              <a:spcBef>
                <a:spcPts val="0"/>
              </a:spcBef>
              <a:spcAft>
                <a:spcPts val="0"/>
              </a:spcAft>
              <a:buSzPts val="2400"/>
              <a:buChar char="⬝"/>
              <a:defRPr i="1"/>
            </a:lvl3pPr>
            <a:lvl4pPr marL="1828800" lvl="3" indent="-381000" algn="ctr" rtl="0">
              <a:lnSpc>
                <a:spcPct val="115000"/>
              </a:lnSpc>
              <a:spcBef>
                <a:spcPts val="0"/>
              </a:spcBef>
              <a:spcAft>
                <a:spcPts val="0"/>
              </a:spcAft>
              <a:buSzPts val="2400"/>
              <a:buChar char="●"/>
              <a:defRPr i="1"/>
            </a:lvl4pPr>
            <a:lvl5pPr marL="2286000" lvl="4" indent="-381000" algn="ctr" rtl="0">
              <a:lnSpc>
                <a:spcPct val="115000"/>
              </a:lnSpc>
              <a:spcBef>
                <a:spcPts val="0"/>
              </a:spcBef>
              <a:spcAft>
                <a:spcPts val="0"/>
              </a:spcAft>
              <a:buSzPts val="2400"/>
              <a:buChar char="○"/>
              <a:defRPr i="1"/>
            </a:lvl5pPr>
            <a:lvl6pPr marL="2743200" lvl="5" indent="-381000" algn="ctr" rtl="0">
              <a:lnSpc>
                <a:spcPct val="115000"/>
              </a:lnSpc>
              <a:spcBef>
                <a:spcPts val="0"/>
              </a:spcBef>
              <a:spcAft>
                <a:spcPts val="0"/>
              </a:spcAft>
              <a:buSzPts val="2400"/>
              <a:buChar char="■"/>
              <a:defRPr i="1"/>
            </a:lvl6pPr>
            <a:lvl7pPr marL="3200400" lvl="6" indent="-381000" algn="ctr" rtl="0">
              <a:lnSpc>
                <a:spcPct val="115000"/>
              </a:lnSpc>
              <a:spcBef>
                <a:spcPts val="0"/>
              </a:spcBef>
              <a:spcAft>
                <a:spcPts val="0"/>
              </a:spcAft>
              <a:buSzPts val="2400"/>
              <a:buChar char="●"/>
              <a:defRPr i="1"/>
            </a:lvl7pPr>
            <a:lvl8pPr marL="3657600" lvl="7" indent="-381000" algn="ctr" rtl="0">
              <a:lnSpc>
                <a:spcPct val="115000"/>
              </a:lnSpc>
              <a:spcBef>
                <a:spcPts val="0"/>
              </a:spcBef>
              <a:spcAft>
                <a:spcPts val="0"/>
              </a:spcAft>
              <a:buSzPts val="2400"/>
              <a:buChar char="○"/>
              <a:defRPr i="1"/>
            </a:lvl8pPr>
            <a:lvl9pPr marL="4114800" lvl="8" indent="-381000" algn="ctr">
              <a:lnSpc>
                <a:spcPct val="115000"/>
              </a:lnSpc>
              <a:spcBef>
                <a:spcPts val="0"/>
              </a:spcBef>
              <a:spcAft>
                <a:spcPts val="0"/>
              </a:spcAft>
              <a:buSzPts val="2400"/>
              <a:buChar char="■"/>
              <a:defRPr i="1"/>
            </a:lvl9pPr>
          </a:lstStyle>
          <a:p>
            <a:endParaRPr/>
          </a:p>
        </p:txBody>
      </p:sp>
      <p:sp>
        <p:nvSpPr>
          <p:cNvPr id="63" name="Google Shape;63;p4"/>
          <p:cNvSpPr txBox="1"/>
          <p:nvPr/>
        </p:nvSpPr>
        <p:spPr>
          <a:xfrm>
            <a:off x="3593400" y="19369"/>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200" b="1">
                <a:solidFill>
                  <a:srgbClr val="A5B0FE"/>
                </a:solidFill>
                <a:latin typeface="Work Sans"/>
                <a:ea typeface="Work Sans"/>
                <a:cs typeface="Work Sans"/>
                <a:sym typeface="Work Sans"/>
              </a:rPr>
              <a:t>“</a:t>
            </a:r>
            <a:endParaRPr sz="7200" b="1">
              <a:solidFill>
                <a:srgbClr val="A5B0FE"/>
              </a:solidFill>
              <a:latin typeface="Work Sans"/>
              <a:ea typeface="Work Sans"/>
              <a:cs typeface="Work Sans"/>
              <a:sym typeface="Work Sans"/>
            </a:endParaRPr>
          </a:p>
        </p:txBody>
      </p:sp>
      <p:sp>
        <p:nvSpPr>
          <p:cNvPr id="64" name="Google Shape;64;p4"/>
          <p:cNvSpPr txBox="1">
            <a:spLocks noGrp="1"/>
          </p:cNvSpPr>
          <p:nvPr>
            <p:ph type="sldNum" idx="12"/>
          </p:nvPr>
        </p:nvSpPr>
        <p:spPr>
          <a:xfrm>
            <a:off x="4116400" y="4807500"/>
            <a:ext cx="911100" cy="3360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a:t>
            </a:fld>
            <a:endParaRPr/>
          </a:p>
        </p:txBody>
      </p:sp>
      <p:grpSp>
        <p:nvGrpSpPr>
          <p:cNvPr id="65" name="Google Shape;65;p4"/>
          <p:cNvGrpSpPr/>
          <p:nvPr/>
        </p:nvGrpSpPr>
        <p:grpSpPr>
          <a:xfrm>
            <a:off x="6876950" y="3340125"/>
            <a:ext cx="2267050" cy="1803375"/>
            <a:chOff x="9925050" y="4203700"/>
            <a:chExt cx="2267050" cy="1803375"/>
          </a:xfrm>
        </p:grpSpPr>
        <p:sp>
          <p:nvSpPr>
            <p:cNvPr id="66" name="Google Shape;66;p4"/>
            <p:cNvSpPr/>
            <p:nvPr/>
          </p:nvSpPr>
          <p:spPr>
            <a:xfrm>
              <a:off x="11336338" y="4922838"/>
              <a:ext cx="139800" cy="119100"/>
            </a:xfrm>
            <a:custGeom>
              <a:avLst/>
              <a:gdLst/>
              <a:ahLst/>
              <a:cxnLst/>
              <a:rect l="l" t="t" r="r" b="b"/>
              <a:pathLst>
                <a:path w="120000" h="120000" extrusionOk="0">
                  <a:moveTo>
                    <a:pt x="110769" y="70909"/>
                  </a:moveTo>
                  <a:cubicBezTo>
                    <a:pt x="18461" y="0"/>
                    <a:pt x="18461" y="0"/>
                    <a:pt x="18461" y="0"/>
                  </a:cubicBezTo>
                  <a:cubicBezTo>
                    <a:pt x="13846" y="0"/>
                    <a:pt x="4615" y="0"/>
                    <a:pt x="4615" y="5454"/>
                  </a:cubicBezTo>
                  <a:cubicBezTo>
                    <a:pt x="0" y="10909"/>
                    <a:pt x="0" y="21818"/>
                    <a:pt x="9230" y="21818"/>
                  </a:cubicBezTo>
                  <a:cubicBezTo>
                    <a:pt x="78461" y="76363"/>
                    <a:pt x="78461" y="76363"/>
                    <a:pt x="78461" y="76363"/>
                  </a:cubicBezTo>
                  <a:cubicBezTo>
                    <a:pt x="9230" y="92727"/>
                    <a:pt x="9230" y="92727"/>
                    <a:pt x="9230" y="92727"/>
                  </a:cubicBezTo>
                  <a:cubicBezTo>
                    <a:pt x="4615" y="98181"/>
                    <a:pt x="0" y="103636"/>
                    <a:pt x="0" y="109090"/>
                  </a:cubicBezTo>
                  <a:cubicBezTo>
                    <a:pt x="4615" y="114545"/>
                    <a:pt x="9230" y="120000"/>
                    <a:pt x="13846" y="120000"/>
                  </a:cubicBezTo>
                  <a:cubicBezTo>
                    <a:pt x="13846" y="120000"/>
                    <a:pt x="13846" y="120000"/>
                    <a:pt x="13846" y="120000"/>
                  </a:cubicBezTo>
                  <a:cubicBezTo>
                    <a:pt x="110769" y="92727"/>
                    <a:pt x="110769" y="92727"/>
                    <a:pt x="110769" y="92727"/>
                  </a:cubicBezTo>
                  <a:cubicBezTo>
                    <a:pt x="115384" y="92727"/>
                    <a:pt x="115384" y="87272"/>
                    <a:pt x="115384" y="81818"/>
                  </a:cubicBezTo>
                  <a:cubicBezTo>
                    <a:pt x="120000" y="76363"/>
                    <a:pt x="115384" y="76363"/>
                    <a:pt x="110769" y="70909"/>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 name="Google Shape;67;p4"/>
            <p:cNvSpPr/>
            <p:nvPr/>
          </p:nvSpPr>
          <p:spPr>
            <a:xfrm>
              <a:off x="11137900" y="4498975"/>
              <a:ext cx="1054200" cy="1508100"/>
            </a:xfrm>
            <a:custGeom>
              <a:avLst/>
              <a:gdLst/>
              <a:ahLst/>
              <a:cxnLst/>
              <a:rect l="l" t="t" r="r" b="b"/>
              <a:pathLst>
                <a:path w="120000" h="120000" extrusionOk="0">
                  <a:moveTo>
                    <a:pt x="15228" y="70889"/>
                  </a:moveTo>
                  <a:cubicBezTo>
                    <a:pt x="14619" y="71316"/>
                    <a:pt x="14619" y="71316"/>
                    <a:pt x="14619" y="71743"/>
                  </a:cubicBezTo>
                  <a:cubicBezTo>
                    <a:pt x="14619" y="72170"/>
                    <a:pt x="15837" y="82846"/>
                    <a:pt x="42030" y="83274"/>
                  </a:cubicBezTo>
                  <a:cubicBezTo>
                    <a:pt x="42030" y="94804"/>
                    <a:pt x="42030" y="94804"/>
                    <a:pt x="42030" y="94804"/>
                  </a:cubicBezTo>
                  <a:cubicBezTo>
                    <a:pt x="20101" y="120000"/>
                    <a:pt x="20101" y="120000"/>
                    <a:pt x="20101" y="120000"/>
                  </a:cubicBezTo>
                  <a:cubicBezTo>
                    <a:pt x="23147" y="120000"/>
                    <a:pt x="23147" y="120000"/>
                    <a:pt x="23147" y="120000"/>
                  </a:cubicBezTo>
                  <a:cubicBezTo>
                    <a:pt x="44467" y="95658"/>
                    <a:pt x="44467" y="95658"/>
                    <a:pt x="44467" y="95658"/>
                  </a:cubicBezTo>
                  <a:cubicBezTo>
                    <a:pt x="44467" y="95231"/>
                    <a:pt x="44467" y="95231"/>
                    <a:pt x="44467" y="94804"/>
                  </a:cubicBezTo>
                  <a:cubicBezTo>
                    <a:pt x="44467" y="82419"/>
                    <a:pt x="44467" y="82419"/>
                    <a:pt x="44467" y="82419"/>
                  </a:cubicBezTo>
                  <a:cubicBezTo>
                    <a:pt x="44467" y="81565"/>
                    <a:pt x="43857" y="81138"/>
                    <a:pt x="43248" y="81138"/>
                  </a:cubicBezTo>
                  <a:cubicBezTo>
                    <a:pt x="21928" y="81138"/>
                    <a:pt x="18274" y="74306"/>
                    <a:pt x="17664" y="72170"/>
                  </a:cubicBezTo>
                  <a:cubicBezTo>
                    <a:pt x="33502" y="64483"/>
                    <a:pt x="33502" y="64483"/>
                    <a:pt x="33502" y="64483"/>
                  </a:cubicBezTo>
                  <a:cubicBezTo>
                    <a:pt x="34111" y="64056"/>
                    <a:pt x="34111" y="63629"/>
                    <a:pt x="34111" y="63202"/>
                  </a:cubicBezTo>
                  <a:cubicBezTo>
                    <a:pt x="34111" y="63202"/>
                    <a:pt x="33502" y="62775"/>
                    <a:pt x="33502" y="62775"/>
                  </a:cubicBezTo>
                  <a:cubicBezTo>
                    <a:pt x="10964" y="57651"/>
                    <a:pt x="10964" y="57651"/>
                    <a:pt x="10964" y="57651"/>
                  </a:cubicBezTo>
                  <a:cubicBezTo>
                    <a:pt x="13401" y="52526"/>
                    <a:pt x="13401" y="52526"/>
                    <a:pt x="13401" y="52526"/>
                  </a:cubicBezTo>
                  <a:cubicBezTo>
                    <a:pt x="13401" y="52099"/>
                    <a:pt x="13401" y="51672"/>
                    <a:pt x="12791" y="51245"/>
                  </a:cubicBezTo>
                  <a:cubicBezTo>
                    <a:pt x="3654" y="47829"/>
                    <a:pt x="3654" y="47829"/>
                    <a:pt x="3654" y="47829"/>
                  </a:cubicBezTo>
                  <a:cubicBezTo>
                    <a:pt x="14619" y="36725"/>
                    <a:pt x="14619" y="36725"/>
                    <a:pt x="14619" y="36725"/>
                  </a:cubicBezTo>
                  <a:cubicBezTo>
                    <a:pt x="15228" y="36725"/>
                    <a:pt x="15228" y="36298"/>
                    <a:pt x="15228" y="36298"/>
                  </a:cubicBezTo>
                  <a:cubicBezTo>
                    <a:pt x="15228" y="21352"/>
                    <a:pt x="19492" y="17081"/>
                    <a:pt x="19492" y="17081"/>
                  </a:cubicBezTo>
                  <a:cubicBezTo>
                    <a:pt x="20101" y="17081"/>
                    <a:pt x="20101" y="16654"/>
                    <a:pt x="19492" y="16227"/>
                  </a:cubicBezTo>
                  <a:cubicBezTo>
                    <a:pt x="19492" y="15800"/>
                    <a:pt x="18883" y="15800"/>
                    <a:pt x="18274" y="15800"/>
                  </a:cubicBezTo>
                  <a:cubicBezTo>
                    <a:pt x="18274" y="15800"/>
                    <a:pt x="18274" y="15800"/>
                    <a:pt x="18274" y="15800"/>
                  </a:cubicBezTo>
                  <a:cubicBezTo>
                    <a:pt x="14619" y="15800"/>
                    <a:pt x="12182" y="16654"/>
                    <a:pt x="10355" y="17508"/>
                  </a:cubicBezTo>
                  <a:cubicBezTo>
                    <a:pt x="12182" y="14092"/>
                    <a:pt x="15228" y="11103"/>
                    <a:pt x="19492" y="8540"/>
                  </a:cubicBezTo>
                  <a:cubicBezTo>
                    <a:pt x="24974" y="5551"/>
                    <a:pt x="35939" y="2135"/>
                    <a:pt x="55431" y="4270"/>
                  </a:cubicBezTo>
                  <a:cubicBezTo>
                    <a:pt x="101116" y="9822"/>
                    <a:pt x="103553" y="35871"/>
                    <a:pt x="103553" y="36298"/>
                  </a:cubicBezTo>
                  <a:cubicBezTo>
                    <a:pt x="103553" y="36298"/>
                    <a:pt x="103553" y="36298"/>
                    <a:pt x="103553" y="36725"/>
                  </a:cubicBezTo>
                  <a:cubicBezTo>
                    <a:pt x="103553" y="38007"/>
                    <a:pt x="104162" y="52526"/>
                    <a:pt x="104162" y="62348"/>
                  </a:cubicBezTo>
                  <a:cubicBezTo>
                    <a:pt x="103553" y="62775"/>
                    <a:pt x="102944" y="71316"/>
                    <a:pt x="109035" y="75587"/>
                  </a:cubicBezTo>
                  <a:cubicBezTo>
                    <a:pt x="109644" y="76441"/>
                    <a:pt x="110862" y="76868"/>
                    <a:pt x="112081" y="77295"/>
                  </a:cubicBezTo>
                  <a:cubicBezTo>
                    <a:pt x="105380" y="78149"/>
                    <a:pt x="94416" y="79003"/>
                    <a:pt x="87106" y="77722"/>
                  </a:cubicBezTo>
                  <a:cubicBezTo>
                    <a:pt x="86497" y="77722"/>
                    <a:pt x="85888" y="77722"/>
                    <a:pt x="85888" y="78149"/>
                  </a:cubicBezTo>
                  <a:cubicBezTo>
                    <a:pt x="85279" y="78149"/>
                    <a:pt x="85279" y="78576"/>
                    <a:pt x="85279" y="78576"/>
                  </a:cubicBezTo>
                  <a:cubicBezTo>
                    <a:pt x="85279" y="87117"/>
                    <a:pt x="85279" y="87117"/>
                    <a:pt x="85279" y="87117"/>
                  </a:cubicBezTo>
                  <a:cubicBezTo>
                    <a:pt x="85279" y="87544"/>
                    <a:pt x="85279" y="87971"/>
                    <a:pt x="85888" y="87971"/>
                  </a:cubicBezTo>
                  <a:cubicBezTo>
                    <a:pt x="90761" y="91387"/>
                    <a:pt x="90761" y="91387"/>
                    <a:pt x="90761" y="91387"/>
                  </a:cubicBezTo>
                  <a:cubicBezTo>
                    <a:pt x="101725" y="99074"/>
                    <a:pt x="107817" y="109323"/>
                    <a:pt x="108426" y="120000"/>
                  </a:cubicBezTo>
                  <a:cubicBezTo>
                    <a:pt x="111472" y="120000"/>
                    <a:pt x="111472" y="120000"/>
                    <a:pt x="111472" y="120000"/>
                  </a:cubicBezTo>
                  <a:cubicBezTo>
                    <a:pt x="110862" y="108896"/>
                    <a:pt x="104162" y="98220"/>
                    <a:pt x="92588" y="90106"/>
                  </a:cubicBezTo>
                  <a:cubicBezTo>
                    <a:pt x="88324" y="86690"/>
                    <a:pt x="88324" y="86690"/>
                    <a:pt x="88324" y="86690"/>
                  </a:cubicBezTo>
                  <a:cubicBezTo>
                    <a:pt x="88324" y="79857"/>
                    <a:pt x="88324" y="79857"/>
                    <a:pt x="88324" y="79857"/>
                  </a:cubicBezTo>
                  <a:cubicBezTo>
                    <a:pt x="100507" y="81565"/>
                    <a:pt x="118172" y="78576"/>
                    <a:pt x="118781" y="78576"/>
                  </a:cubicBezTo>
                  <a:cubicBezTo>
                    <a:pt x="120000" y="78576"/>
                    <a:pt x="120000" y="78149"/>
                    <a:pt x="120000" y="77295"/>
                  </a:cubicBezTo>
                  <a:cubicBezTo>
                    <a:pt x="120000" y="76868"/>
                    <a:pt x="119390" y="76441"/>
                    <a:pt x="118781" y="76441"/>
                  </a:cubicBezTo>
                  <a:cubicBezTo>
                    <a:pt x="115736" y="76441"/>
                    <a:pt x="113299" y="76014"/>
                    <a:pt x="110862" y="74306"/>
                  </a:cubicBezTo>
                  <a:cubicBezTo>
                    <a:pt x="105989" y="70462"/>
                    <a:pt x="106598" y="62348"/>
                    <a:pt x="106598" y="62348"/>
                  </a:cubicBezTo>
                  <a:cubicBezTo>
                    <a:pt x="106598" y="62348"/>
                    <a:pt x="106598" y="62348"/>
                    <a:pt x="106598" y="62348"/>
                  </a:cubicBezTo>
                  <a:cubicBezTo>
                    <a:pt x="106598" y="62348"/>
                    <a:pt x="106598" y="55943"/>
                    <a:pt x="106598" y="49110"/>
                  </a:cubicBezTo>
                  <a:cubicBezTo>
                    <a:pt x="106598" y="46120"/>
                    <a:pt x="106598" y="42704"/>
                    <a:pt x="106598" y="40569"/>
                  </a:cubicBezTo>
                  <a:cubicBezTo>
                    <a:pt x="106598" y="38434"/>
                    <a:pt x="106598" y="37153"/>
                    <a:pt x="106598" y="36298"/>
                  </a:cubicBezTo>
                  <a:cubicBezTo>
                    <a:pt x="106598" y="36298"/>
                    <a:pt x="106598" y="36298"/>
                    <a:pt x="106598" y="36298"/>
                  </a:cubicBezTo>
                  <a:cubicBezTo>
                    <a:pt x="106598" y="35444"/>
                    <a:pt x="105380" y="28185"/>
                    <a:pt x="98680" y="20925"/>
                  </a:cubicBezTo>
                  <a:cubicBezTo>
                    <a:pt x="92588" y="14092"/>
                    <a:pt x="80406" y="5124"/>
                    <a:pt x="56040" y="2562"/>
                  </a:cubicBezTo>
                  <a:cubicBezTo>
                    <a:pt x="35329" y="0"/>
                    <a:pt x="23756" y="3416"/>
                    <a:pt x="17664" y="7259"/>
                  </a:cubicBezTo>
                  <a:cubicBezTo>
                    <a:pt x="10964" y="10676"/>
                    <a:pt x="7309" y="15373"/>
                    <a:pt x="6700" y="20498"/>
                  </a:cubicBezTo>
                  <a:cubicBezTo>
                    <a:pt x="6700" y="21352"/>
                    <a:pt x="7309" y="21779"/>
                    <a:pt x="7918" y="21779"/>
                  </a:cubicBezTo>
                  <a:cubicBezTo>
                    <a:pt x="8527" y="21779"/>
                    <a:pt x="9137" y="21779"/>
                    <a:pt x="9137" y="21352"/>
                  </a:cubicBezTo>
                  <a:cubicBezTo>
                    <a:pt x="9137" y="21352"/>
                    <a:pt x="11573" y="18790"/>
                    <a:pt x="15837" y="17935"/>
                  </a:cubicBezTo>
                  <a:cubicBezTo>
                    <a:pt x="14619" y="20498"/>
                    <a:pt x="12182" y="25622"/>
                    <a:pt x="12182" y="35871"/>
                  </a:cubicBezTo>
                  <a:cubicBezTo>
                    <a:pt x="609" y="47402"/>
                    <a:pt x="609" y="47402"/>
                    <a:pt x="609" y="47402"/>
                  </a:cubicBezTo>
                  <a:cubicBezTo>
                    <a:pt x="0" y="47829"/>
                    <a:pt x="0" y="47829"/>
                    <a:pt x="0" y="48256"/>
                  </a:cubicBezTo>
                  <a:cubicBezTo>
                    <a:pt x="609" y="48683"/>
                    <a:pt x="609" y="48683"/>
                    <a:pt x="1218" y="49110"/>
                  </a:cubicBezTo>
                  <a:cubicBezTo>
                    <a:pt x="10355" y="52526"/>
                    <a:pt x="10355" y="52526"/>
                    <a:pt x="10355" y="52526"/>
                  </a:cubicBezTo>
                  <a:cubicBezTo>
                    <a:pt x="7309" y="58078"/>
                    <a:pt x="7309" y="58078"/>
                    <a:pt x="7309" y="58078"/>
                  </a:cubicBezTo>
                  <a:cubicBezTo>
                    <a:pt x="7309" y="58078"/>
                    <a:pt x="7309" y="58505"/>
                    <a:pt x="7918" y="58932"/>
                  </a:cubicBezTo>
                  <a:cubicBezTo>
                    <a:pt x="7918" y="58932"/>
                    <a:pt x="7918" y="59359"/>
                    <a:pt x="8527" y="59359"/>
                  </a:cubicBezTo>
                  <a:cubicBezTo>
                    <a:pt x="29847" y="64056"/>
                    <a:pt x="29847" y="64056"/>
                    <a:pt x="29847" y="64056"/>
                  </a:cubicBezTo>
                  <a:lnTo>
                    <a:pt x="15228" y="70889"/>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 name="Google Shape;68;p4"/>
            <p:cNvSpPr/>
            <p:nvPr/>
          </p:nvSpPr>
          <p:spPr>
            <a:xfrm>
              <a:off x="9925050" y="4203700"/>
              <a:ext cx="1133400" cy="1073100"/>
            </a:xfrm>
            <a:custGeom>
              <a:avLst/>
              <a:gdLst/>
              <a:ahLst/>
              <a:cxnLst/>
              <a:rect l="l" t="t" r="r" b="b"/>
              <a:pathLst>
                <a:path w="120000" h="120000" extrusionOk="0">
                  <a:moveTo>
                    <a:pt x="118301" y="0"/>
                  </a:moveTo>
                  <a:cubicBezTo>
                    <a:pt x="1698" y="0"/>
                    <a:pt x="1698" y="0"/>
                    <a:pt x="1698" y="0"/>
                  </a:cubicBezTo>
                  <a:cubicBezTo>
                    <a:pt x="566" y="0"/>
                    <a:pt x="0" y="600"/>
                    <a:pt x="0" y="1800"/>
                  </a:cubicBezTo>
                  <a:cubicBezTo>
                    <a:pt x="0" y="97200"/>
                    <a:pt x="0" y="97200"/>
                    <a:pt x="0" y="97200"/>
                  </a:cubicBezTo>
                  <a:cubicBezTo>
                    <a:pt x="0" y="97800"/>
                    <a:pt x="566" y="98400"/>
                    <a:pt x="1698" y="98400"/>
                  </a:cubicBezTo>
                  <a:cubicBezTo>
                    <a:pt x="78113" y="98400"/>
                    <a:pt x="78113" y="98400"/>
                    <a:pt x="78113" y="98400"/>
                  </a:cubicBezTo>
                  <a:cubicBezTo>
                    <a:pt x="107547" y="120000"/>
                    <a:pt x="107547" y="120000"/>
                    <a:pt x="107547" y="120000"/>
                  </a:cubicBezTo>
                  <a:cubicBezTo>
                    <a:pt x="108113" y="120000"/>
                    <a:pt x="108113" y="120000"/>
                    <a:pt x="108679" y="120000"/>
                  </a:cubicBezTo>
                  <a:cubicBezTo>
                    <a:pt x="108679" y="120000"/>
                    <a:pt x="109245" y="120000"/>
                    <a:pt x="109245" y="120000"/>
                  </a:cubicBezTo>
                  <a:cubicBezTo>
                    <a:pt x="109811" y="119400"/>
                    <a:pt x="109811" y="118800"/>
                    <a:pt x="109811" y="118200"/>
                  </a:cubicBezTo>
                  <a:cubicBezTo>
                    <a:pt x="100754" y="98400"/>
                    <a:pt x="100754" y="98400"/>
                    <a:pt x="100754" y="98400"/>
                  </a:cubicBezTo>
                  <a:cubicBezTo>
                    <a:pt x="118301" y="98400"/>
                    <a:pt x="118301" y="98400"/>
                    <a:pt x="118301" y="98400"/>
                  </a:cubicBezTo>
                  <a:cubicBezTo>
                    <a:pt x="119433" y="98400"/>
                    <a:pt x="120000" y="97800"/>
                    <a:pt x="120000" y="97200"/>
                  </a:cubicBezTo>
                  <a:cubicBezTo>
                    <a:pt x="120000" y="1800"/>
                    <a:pt x="120000" y="1800"/>
                    <a:pt x="120000" y="1800"/>
                  </a:cubicBezTo>
                  <a:cubicBezTo>
                    <a:pt x="120000" y="600"/>
                    <a:pt x="119433" y="0"/>
                    <a:pt x="118301" y="0"/>
                  </a:cubicBezTo>
                  <a:close/>
                  <a:moveTo>
                    <a:pt x="117169" y="96000"/>
                  </a:moveTo>
                  <a:cubicBezTo>
                    <a:pt x="99056" y="96000"/>
                    <a:pt x="99056" y="96000"/>
                    <a:pt x="99056" y="96000"/>
                  </a:cubicBezTo>
                  <a:cubicBezTo>
                    <a:pt x="98490" y="96000"/>
                    <a:pt x="97924" y="96000"/>
                    <a:pt x="97924" y="96600"/>
                  </a:cubicBezTo>
                  <a:cubicBezTo>
                    <a:pt x="97358" y="96600"/>
                    <a:pt x="97358" y="97200"/>
                    <a:pt x="97358" y="97800"/>
                  </a:cubicBezTo>
                  <a:cubicBezTo>
                    <a:pt x="105283" y="114600"/>
                    <a:pt x="105283" y="114600"/>
                    <a:pt x="105283" y="114600"/>
                  </a:cubicBezTo>
                  <a:cubicBezTo>
                    <a:pt x="79245" y="96000"/>
                    <a:pt x="79245" y="96000"/>
                    <a:pt x="79245" y="96000"/>
                  </a:cubicBezTo>
                  <a:cubicBezTo>
                    <a:pt x="79245" y="96000"/>
                    <a:pt x="78679" y="96000"/>
                    <a:pt x="78679" y="96000"/>
                  </a:cubicBezTo>
                  <a:cubicBezTo>
                    <a:pt x="2830" y="96000"/>
                    <a:pt x="2830" y="96000"/>
                    <a:pt x="2830" y="96000"/>
                  </a:cubicBezTo>
                  <a:cubicBezTo>
                    <a:pt x="2830" y="3000"/>
                    <a:pt x="2830" y="3000"/>
                    <a:pt x="2830" y="3000"/>
                  </a:cubicBezTo>
                  <a:cubicBezTo>
                    <a:pt x="117169" y="3000"/>
                    <a:pt x="117169" y="3000"/>
                    <a:pt x="117169" y="3000"/>
                  </a:cubicBezTo>
                  <a:lnTo>
                    <a:pt x="117169" y="96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 name="Google Shape;69;p4"/>
            <p:cNvSpPr/>
            <p:nvPr/>
          </p:nvSpPr>
          <p:spPr>
            <a:xfrm>
              <a:off x="10421938" y="4832350"/>
              <a:ext cx="139800" cy="27000"/>
            </a:xfrm>
            <a:custGeom>
              <a:avLst/>
              <a:gdLst/>
              <a:ahLst/>
              <a:cxnLst/>
              <a:rect l="l" t="t" r="r" b="b"/>
              <a:pathLst>
                <a:path w="120000" h="120000" extrusionOk="0">
                  <a:moveTo>
                    <a:pt x="110769" y="0"/>
                  </a:moveTo>
                  <a:cubicBezTo>
                    <a:pt x="9230" y="0"/>
                    <a:pt x="9230" y="0"/>
                    <a:pt x="9230" y="0"/>
                  </a:cubicBezTo>
                  <a:cubicBezTo>
                    <a:pt x="4615" y="0"/>
                    <a:pt x="0" y="24000"/>
                    <a:pt x="0" y="48000"/>
                  </a:cubicBezTo>
                  <a:cubicBezTo>
                    <a:pt x="0" y="96000"/>
                    <a:pt x="4615" y="120000"/>
                    <a:pt x="9230" y="120000"/>
                  </a:cubicBezTo>
                  <a:cubicBezTo>
                    <a:pt x="110769" y="120000"/>
                    <a:pt x="110769" y="120000"/>
                    <a:pt x="110769" y="120000"/>
                  </a:cubicBezTo>
                  <a:cubicBezTo>
                    <a:pt x="115384" y="120000"/>
                    <a:pt x="120000" y="96000"/>
                    <a:pt x="120000" y="48000"/>
                  </a:cubicBezTo>
                  <a:cubicBezTo>
                    <a:pt x="120000" y="24000"/>
                    <a:pt x="115384" y="0"/>
                    <a:pt x="110769"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 name="Google Shape;70;p4"/>
            <p:cNvSpPr/>
            <p:nvPr/>
          </p:nvSpPr>
          <p:spPr>
            <a:xfrm>
              <a:off x="10421938" y="4875213"/>
              <a:ext cx="139800" cy="20700"/>
            </a:xfrm>
            <a:custGeom>
              <a:avLst/>
              <a:gdLst/>
              <a:ahLst/>
              <a:cxnLst/>
              <a:rect l="l" t="t" r="r" b="b"/>
              <a:pathLst>
                <a:path w="120000" h="120000" extrusionOk="0">
                  <a:moveTo>
                    <a:pt x="110769" y="0"/>
                  </a:moveTo>
                  <a:cubicBezTo>
                    <a:pt x="9230" y="0"/>
                    <a:pt x="9230" y="0"/>
                    <a:pt x="9230" y="0"/>
                  </a:cubicBezTo>
                  <a:cubicBezTo>
                    <a:pt x="4615" y="0"/>
                    <a:pt x="0" y="30000"/>
                    <a:pt x="0" y="60000"/>
                  </a:cubicBezTo>
                  <a:cubicBezTo>
                    <a:pt x="0" y="90000"/>
                    <a:pt x="4615" y="120000"/>
                    <a:pt x="9230" y="120000"/>
                  </a:cubicBezTo>
                  <a:cubicBezTo>
                    <a:pt x="110769" y="120000"/>
                    <a:pt x="110769" y="120000"/>
                    <a:pt x="110769" y="120000"/>
                  </a:cubicBezTo>
                  <a:cubicBezTo>
                    <a:pt x="115384" y="120000"/>
                    <a:pt x="120000" y="90000"/>
                    <a:pt x="120000" y="60000"/>
                  </a:cubicBezTo>
                  <a:cubicBezTo>
                    <a:pt x="120000" y="30000"/>
                    <a:pt x="115384" y="0"/>
                    <a:pt x="110769"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 name="Google Shape;71;p4"/>
            <p:cNvSpPr/>
            <p:nvPr/>
          </p:nvSpPr>
          <p:spPr>
            <a:xfrm>
              <a:off x="10442575" y="4913313"/>
              <a:ext cx="96900" cy="25500"/>
            </a:xfrm>
            <a:custGeom>
              <a:avLst/>
              <a:gdLst/>
              <a:ahLst/>
              <a:cxnLst/>
              <a:rect l="l" t="t" r="r" b="b"/>
              <a:pathLst>
                <a:path w="120000" h="120000" extrusionOk="0">
                  <a:moveTo>
                    <a:pt x="100000" y="0"/>
                  </a:moveTo>
                  <a:cubicBezTo>
                    <a:pt x="20000" y="0"/>
                    <a:pt x="20000" y="0"/>
                    <a:pt x="20000" y="0"/>
                  </a:cubicBezTo>
                  <a:cubicBezTo>
                    <a:pt x="6666" y="0"/>
                    <a:pt x="0" y="24000"/>
                    <a:pt x="0" y="48000"/>
                  </a:cubicBezTo>
                  <a:cubicBezTo>
                    <a:pt x="0" y="96000"/>
                    <a:pt x="6666" y="120000"/>
                    <a:pt x="20000" y="120000"/>
                  </a:cubicBezTo>
                  <a:cubicBezTo>
                    <a:pt x="100000" y="120000"/>
                    <a:pt x="100000" y="120000"/>
                    <a:pt x="100000" y="120000"/>
                  </a:cubicBezTo>
                  <a:cubicBezTo>
                    <a:pt x="113333" y="120000"/>
                    <a:pt x="120000" y="96000"/>
                    <a:pt x="120000" y="48000"/>
                  </a:cubicBezTo>
                  <a:cubicBezTo>
                    <a:pt x="120000" y="24000"/>
                    <a:pt x="113333" y="0"/>
                    <a:pt x="100000"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 name="Google Shape;72;p4"/>
            <p:cNvSpPr/>
            <p:nvPr/>
          </p:nvSpPr>
          <p:spPr>
            <a:xfrm>
              <a:off x="10480675" y="4333875"/>
              <a:ext cx="22200" cy="90600"/>
            </a:xfrm>
            <a:custGeom>
              <a:avLst/>
              <a:gdLst/>
              <a:ahLst/>
              <a:cxnLst/>
              <a:rect l="l" t="t" r="r" b="b"/>
              <a:pathLst>
                <a:path w="120000" h="120000" extrusionOk="0">
                  <a:moveTo>
                    <a:pt x="60000" y="120000"/>
                  </a:moveTo>
                  <a:cubicBezTo>
                    <a:pt x="90000" y="120000"/>
                    <a:pt x="120000" y="112941"/>
                    <a:pt x="120000" y="105882"/>
                  </a:cubicBezTo>
                  <a:cubicBezTo>
                    <a:pt x="120000" y="14117"/>
                    <a:pt x="120000" y="14117"/>
                    <a:pt x="120000" y="14117"/>
                  </a:cubicBezTo>
                  <a:cubicBezTo>
                    <a:pt x="120000" y="7058"/>
                    <a:pt x="90000" y="0"/>
                    <a:pt x="60000" y="0"/>
                  </a:cubicBezTo>
                  <a:cubicBezTo>
                    <a:pt x="30000" y="0"/>
                    <a:pt x="0" y="7058"/>
                    <a:pt x="0" y="14117"/>
                  </a:cubicBezTo>
                  <a:cubicBezTo>
                    <a:pt x="0" y="105882"/>
                    <a:pt x="0" y="105882"/>
                    <a:pt x="0" y="105882"/>
                  </a:cubicBezTo>
                  <a:cubicBezTo>
                    <a:pt x="0" y="112941"/>
                    <a:pt x="30000" y="120000"/>
                    <a:pt x="60000"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 name="Google Shape;73;p4"/>
            <p:cNvSpPr/>
            <p:nvPr/>
          </p:nvSpPr>
          <p:spPr>
            <a:xfrm>
              <a:off x="10679113" y="4602163"/>
              <a:ext cx="74700" cy="20700"/>
            </a:xfrm>
            <a:custGeom>
              <a:avLst/>
              <a:gdLst/>
              <a:ahLst/>
              <a:cxnLst/>
              <a:rect l="l" t="t" r="r" b="b"/>
              <a:pathLst>
                <a:path w="120000" h="120000" extrusionOk="0">
                  <a:moveTo>
                    <a:pt x="0" y="60000"/>
                  </a:moveTo>
                  <a:cubicBezTo>
                    <a:pt x="0" y="90000"/>
                    <a:pt x="8571" y="120000"/>
                    <a:pt x="17142" y="120000"/>
                  </a:cubicBezTo>
                  <a:cubicBezTo>
                    <a:pt x="102857" y="120000"/>
                    <a:pt x="102857" y="120000"/>
                    <a:pt x="102857" y="120000"/>
                  </a:cubicBezTo>
                  <a:cubicBezTo>
                    <a:pt x="111428" y="120000"/>
                    <a:pt x="119999" y="90000"/>
                    <a:pt x="119999" y="60000"/>
                  </a:cubicBezTo>
                  <a:cubicBezTo>
                    <a:pt x="119999" y="30000"/>
                    <a:pt x="111428" y="0"/>
                    <a:pt x="102857" y="0"/>
                  </a:cubicBezTo>
                  <a:cubicBezTo>
                    <a:pt x="17142" y="0"/>
                    <a:pt x="17142" y="0"/>
                    <a:pt x="17142" y="0"/>
                  </a:cubicBezTo>
                  <a:cubicBezTo>
                    <a:pt x="8571" y="0"/>
                    <a:pt x="0" y="30000"/>
                    <a:pt x="0"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 name="Google Shape;74;p4"/>
            <p:cNvSpPr/>
            <p:nvPr/>
          </p:nvSpPr>
          <p:spPr>
            <a:xfrm>
              <a:off x="10229850" y="4602163"/>
              <a:ext cx="74700" cy="20700"/>
            </a:xfrm>
            <a:custGeom>
              <a:avLst/>
              <a:gdLst/>
              <a:ahLst/>
              <a:cxnLst/>
              <a:rect l="l" t="t" r="r" b="b"/>
              <a:pathLst>
                <a:path w="120000" h="120000" extrusionOk="0">
                  <a:moveTo>
                    <a:pt x="17142" y="120000"/>
                  </a:moveTo>
                  <a:cubicBezTo>
                    <a:pt x="102857" y="120000"/>
                    <a:pt x="102857" y="120000"/>
                    <a:pt x="102857" y="120000"/>
                  </a:cubicBezTo>
                  <a:cubicBezTo>
                    <a:pt x="111428" y="120000"/>
                    <a:pt x="119999" y="90000"/>
                    <a:pt x="119999" y="60000"/>
                  </a:cubicBezTo>
                  <a:cubicBezTo>
                    <a:pt x="119999" y="30000"/>
                    <a:pt x="111428" y="0"/>
                    <a:pt x="102857" y="0"/>
                  </a:cubicBezTo>
                  <a:cubicBezTo>
                    <a:pt x="17142" y="0"/>
                    <a:pt x="17142" y="0"/>
                    <a:pt x="17142" y="0"/>
                  </a:cubicBezTo>
                  <a:cubicBezTo>
                    <a:pt x="8571" y="0"/>
                    <a:pt x="0" y="30000"/>
                    <a:pt x="0" y="60000"/>
                  </a:cubicBezTo>
                  <a:cubicBezTo>
                    <a:pt x="0" y="90000"/>
                    <a:pt x="8571" y="120000"/>
                    <a:pt x="17142"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 name="Google Shape;75;p4"/>
            <p:cNvSpPr/>
            <p:nvPr/>
          </p:nvSpPr>
          <p:spPr>
            <a:xfrm>
              <a:off x="10282238" y="4402138"/>
              <a:ext cx="81000" cy="81000"/>
            </a:xfrm>
            <a:custGeom>
              <a:avLst/>
              <a:gdLst/>
              <a:ahLst/>
              <a:cxnLst/>
              <a:rect l="l" t="t" r="r" b="b"/>
              <a:pathLst>
                <a:path w="120000" h="120000" extrusionOk="0">
                  <a:moveTo>
                    <a:pt x="88000" y="112000"/>
                  </a:moveTo>
                  <a:cubicBezTo>
                    <a:pt x="88000" y="120000"/>
                    <a:pt x="96000" y="120000"/>
                    <a:pt x="104000" y="120000"/>
                  </a:cubicBezTo>
                  <a:cubicBezTo>
                    <a:pt x="104000" y="120000"/>
                    <a:pt x="112000" y="120000"/>
                    <a:pt x="112000" y="112000"/>
                  </a:cubicBezTo>
                  <a:cubicBezTo>
                    <a:pt x="120000" y="112000"/>
                    <a:pt x="120000" y="96000"/>
                    <a:pt x="112000" y="88000"/>
                  </a:cubicBezTo>
                  <a:cubicBezTo>
                    <a:pt x="32000" y="8000"/>
                    <a:pt x="32000" y="8000"/>
                    <a:pt x="32000" y="8000"/>
                  </a:cubicBezTo>
                  <a:cubicBezTo>
                    <a:pt x="32000" y="0"/>
                    <a:pt x="16000" y="0"/>
                    <a:pt x="8000" y="8000"/>
                  </a:cubicBezTo>
                  <a:cubicBezTo>
                    <a:pt x="0" y="16000"/>
                    <a:pt x="0" y="32000"/>
                    <a:pt x="8000" y="40000"/>
                  </a:cubicBezTo>
                  <a:lnTo>
                    <a:pt x="88000" y="112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 name="Google Shape;76;p4"/>
            <p:cNvSpPr/>
            <p:nvPr/>
          </p:nvSpPr>
          <p:spPr>
            <a:xfrm>
              <a:off x="10620375" y="4402138"/>
              <a:ext cx="79500" cy="81000"/>
            </a:xfrm>
            <a:custGeom>
              <a:avLst/>
              <a:gdLst/>
              <a:ahLst/>
              <a:cxnLst/>
              <a:rect l="l" t="t" r="r" b="b"/>
              <a:pathLst>
                <a:path w="120000" h="120000" extrusionOk="0">
                  <a:moveTo>
                    <a:pt x="16000" y="120000"/>
                  </a:moveTo>
                  <a:cubicBezTo>
                    <a:pt x="24000" y="120000"/>
                    <a:pt x="32000" y="120000"/>
                    <a:pt x="32000" y="112000"/>
                  </a:cubicBezTo>
                  <a:cubicBezTo>
                    <a:pt x="112000" y="40000"/>
                    <a:pt x="112000" y="40000"/>
                    <a:pt x="112000" y="40000"/>
                  </a:cubicBezTo>
                  <a:cubicBezTo>
                    <a:pt x="120000" y="32000"/>
                    <a:pt x="120000" y="16000"/>
                    <a:pt x="112000" y="8000"/>
                  </a:cubicBezTo>
                  <a:cubicBezTo>
                    <a:pt x="104000" y="0"/>
                    <a:pt x="88000" y="0"/>
                    <a:pt x="88000" y="8000"/>
                  </a:cubicBezTo>
                  <a:cubicBezTo>
                    <a:pt x="8000" y="88000"/>
                    <a:pt x="8000" y="88000"/>
                    <a:pt x="8000" y="88000"/>
                  </a:cubicBezTo>
                  <a:cubicBezTo>
                    <a:pt x="0" y="96000"/>
                    <a:pt x="0" y="112000"/>
                    <a:pt x="8000" y="112000"/>
                  </a:cubicBezTo>
                  <a:cubicBezTo>
                    <a:pt x="8000" y="120000"/>
                    <a:pt x="16000" y="120000"/>
                    <a:pt x="16000"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 name="Google Shape;77;p4"/>
            <p:cNvSpPr/>
            <p:nvPr/>
          </p:nvSpPr>
          <p:spPr>
            <a:xfrm>
              <a:off x="10347325" y="4478338"/>
              <a:ext cx="288900" cy="331800"/>
            </a:xfrm>
            <a:custGeom>
              <a:avLst/>
              <a:gdLst/>
              <a:ahLst/>
              <a:cxnLst/>
              <a:rect l="l" t="t" r="r" b="b"/>
              <a:pathLst>
                <a:path w="120000" h="120000" extrusionOk="0">
                  <a:moveTo>
                    <a:pt x="17777" y="89032"/>
                  </a:moveTo>
                  <a:cubicBezTo>
                    <a:pt x="26666" y="96774"/>
                    <a:pt x="31111" y="106451"/>
                    <a:pt x="31111" y="116129"/>
                  </a:cubicBezTo>
                  <a:cubicBezTo>
                    <a:pt x="31111" y="118064"/>
                    <a:pt x="33333" y="120000"/>
                    <a:pt x="35555" y="120000"/>
                  </a:cubicBezTo>
                  <a:cubicBezTo>
                    <a:pt x="82222" y="120000"/>
                    <a:pt x="82222" y="120000"/>
                    <a:pt x="82222" y="120000"/>
                  </a:cubicBezTo>
                  <a:cubicBezTo>
                    <a:pt x="84444" y="120000"/>
                    <a:pt x="86666" y="118064"/>
                    <a:pt x="86666" y="116129"/>
                  </a:cubicBezTo>
                  <a:cubicBezTo>
                    <a:pt x="86666" y="114193"/>
                    <a:pt x="86666" y="114193"/>
                    <a:pt x="86666" y="114193"/>
                  </a:cubicBezTo>
                  <a:cubicBezTo>
                    <a:pt x="86666" y="106451"/>
                    <a:pt x="91111" y="96774"/>
                    <a:pt x="100000" y="90967"/>
                  </a:cubicBezTo>
                  <a:cubicBezTo>
                    <a:pt x="113333" y="81290"/>
                    <a:pt x="120000" y="67741"/>
                    <a:pt x="120000" y="52258"/>
                  </a:cubicBezTo>
                  <a:cubicBezTo>
                    <a:pt x="120000" y="38709"/>
                    <a:pt x="111111" y="25161"/>
                    <a:pt x="100000" y="15483"/>
                  </a:cubicBezTo>
                  <a:cubicBezTo>
                    <a:pt x="86666" y="3870"/>
                    <a:pt x="68888" y="0"/>
                    <a:pt x="53333" y="1935"/>
                  </a:cubicBezTo>
                  <a:cubicBezTo>
                    <a:pt x="26666" y="3870"/>
                    <a:pt x="4444" y="23225"/>
                    <a:pt x="0" y="46451"/>
                  </a:cubicBezTo>
                  <a:cubicBezTo>
                    <a:pt x="0" y="63870"/>
                    <a:pt x="4444" y="79354"/>
                    <a:pt x="17777" y="89032"/>
                  </a:cubicBezTo>
                  <a:close/>
                  <a:moveTo>
                    <a:pt x="11111" y="48387"/>
                  </a:moveTo>
                  <a:cubicBezTo>
                    <a:pt x="13333" y="29032"/>
                    <a:pt x="31111" y="13548"/>
                    <a:pt x="53333" y="11612"/>
                  </a:cubicBezTo>
                  <a:cubicBezTo>
                    <a:pt x="68888" y="9677"/>
                    <a:pt x="82222" y="13548"/>
                    <a:pt x="93333" y="21290"/>
                  </a:cubicBezTo>
                  <a:cubicBezTo>
                    <a:pt x="102222" y="29032"/>
                    <a:pt x="108888" y="40645"/>
                    <a:pt x="108888" y="52258"/>
                  </a:cubicBezTo>
                  <a:cubicBezTo>
                    <a:pt x="108888" y="65806"/>
                    <a:pt x="102222" y="75483"/>
                    <a:pt x="93333" y="85161"/>
                  </a:cubicBezTo>
                  <a:cubicBezTo>
                    <a:pt x="84444" y="90967"/>
                    <a:pt x="77777" y="102580"/>
                    <a:pt x="77777" y="112258"/>
                  </a:cubicBezTo>
                  <a:cubicBezTo>
                    <a:pt x="40000" y="112258"/>
                    <a:pt x="40000" y="112258"/>
                    <a:pt x="40000" y="112258"/>
                  </a:cubicBezTo>
                  <a:cubicBezTo>
                    <a:pt x="40000" y="100645"/>
                    <a:pt x="33333" y="90967"/>
                    <a:pt x="26666" y="83225"/>
                  </a:cubicBezTo>
                  <a:cubicBezTo>
                    <a:pt x="15555" y="73548"/>
                    <a:pt x="8888" y="61935"/>
                    <a:pt x="11111" y="48387"/>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8" name="Google Shape;78;p4"/>
          <p:cNvGrpSpPr/>
          <p:nvPr/>
        </p:nvGrpSpPr>
        <p:grpSpPr>
          <a:xfrm>
            <a:off x="0" y="0"/>
            <a:ext cx="2266938" cy="1754200"/>
            <a:chOff x="9598025" y="882650"/>
            <a:chExt cx="2266938" cy="1754200"/>
          </a:xfrm>
        </p:grpSpPr>
        <p:sp>
          <p:nvSpPr>
            <p:cNvPr id="79" name="Google Shape;79;p4"/>
            <p:cNvSpPr/>
            <p:nvPr/>
          </p:nvSpPr>
          <p:spPr>
            <a:xfrm>
              <a:off x="10239375" y="1881188"/>
              <a:ext cx="139800" cy="90600"/>
            </a:xfrm>
            <a:custGeom>
              <a:avLst/>
              <a:gdLst/>
              <a:ahLst/>
              <a:cxnLst/>
              <a:rect l="l" t="t" r="r" b="b"/>
              <a:pathLst>
                <a:path w="120000" h="120000" extrusionOk="0">
                  <a:moveTo>
                    <a:pt x="106153" y="28235"/>
                  </a:moveTo>
                  <a:cubicBezTo>
                    <a:pt x="50769" y="28235"/>
                    <a:pt x="50769" y="28235"/>
                    <a:pt x="50769" y="28235"/>
                  </a:cubicBezTo>
                  <a:cubicBezTo>
                    <a:pt x="110769" y="91764"/>
                    <a:pt x="110769" y="91764"/>
                    <a:pt x="110769" y="91764"/>
                  </a:cubicBezTo>
                  <a:cubicBezTo>
                    <a:pt x="115384" y="91764"/>
                    <a:pt x="120000" y="105882"/>
                    <a:pt x="115384" y="112941"/>
                  </a:cubicBezTo>
                  <a:cubicBezTo>
                    <a:pt x="110769" y="120000"/>
                    <a:pt x="106153" y="120000"/>
                    <a:pt x="101538" y="120000"/>
                  </a:cubicBezTo>
                  <a:cubicBezTo>
                    <a:pt x="4615" y="28235"/>
                    <a:pt x="4615" y="28235"/>
                    <a:pt x="4615" y="28235"/>
                  </a:cubicBezTo>
                  <a:cubicBezTo>
                    <a:pt x="4615" y="28235"/>
                    <a:pt x="0" y="14117"/>
                    <a:pt x="0" y="7058"/>
                  </a:cubicBezTo>
                  <a:cubicBezTo>
                    <a:pt x="4615" y="0"/>
                    <a:pt x="9230" y="0"/>
                    <a:pt x="13846" y="0"/>
                  </a:cubicBezTo>
                  <a:cubicBezTo>
                    <a:pt x="106153" y="0"/>
                    <a:pt x="106153" y="0"/>
                    <a:pt x="106153" y="0"/>
                  </a:cubicBezTo>
                  <a:cubicBezTo>
                    <a:pt x="110769" y="0"/>
                    <a:pt x="115384" y="7058"/>
                    <a:pt x="115384" y="14117"/>
                  </a:cubicBezTo>
                  <a:cubicBezTo>
                    <a:pt x="115384" y="21176"/>
                    <a:pt x="110769" y="28235"/>
                    <a:pt x="106153" y="2823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 name="Google Shape;80;p4"/>
            <p:cNvSpPr/>
            <p:nvPr/>
          </p:nvSpPr>
          <p:spPr>
            <a:xfrm>
              <a:off x="9598025" y="882650"/>
              <a:ext cx="995400" cy="1546200"/>
            </a:xfrm>
            <a:custGeom>
              <a:avLst/>
              <a:gdLst/>
              <a:ahLst/>
              <a:cxnLst/>
              <a:rect l="l" t="t" r="r" b="b"/>
              <a:pathLst>
                <a:path w="120000" h="120000" extrusionOk="0">
                  <a:moveTo>
                    <a:pt x="119354" y="70000"/>
                  </a:moveTo>
                  <a:cubicBezTo>
                    <a:pt x="119354" y="69583"/>
                    <a:pt x="120000" y="69166"/>
                    <a:pt x="119354" y="69166"/>
                  </a:cubicBezTo>
                  <a:cubicBezTo>
                    <a:pt x="119354" y="68750"/>
                    <a:pt x="119354" y="68333"/>
                    <a:pt x="118709" y="68333"/>
                  </a:cubicBezTo>
                  <a:cubicBezTo>
                    <a:pt x="107096" y="65833"/>
                    <a:pt x="107096" y="65833"/>
                    <a:pt x="107096" y="65833"/>
                  </a:cubicBezTo>
                  <a:cubicBezTo>
                    <a:pt x="109677" y="60833"/>
                    <a:pt x="109677" y="60833"/>
                    <a:pt x="109677" y="60833"/>
                  </a:cubicBezTo>
                  <a:cubicBezTo>
                    <a:pt x="110322" y="60833"/>
                    <a:pt x="110322" y="60416"/>
                    <a:pt x="109677" y="60416"/>
                  </a:cubicBezTo>
                  <a:cubicBezTo>
                    <a:pt x="109677" y="60000"/>
                    <a:pt x="109032" y="60000"/>
                    <a:pt x="109032" y="59583"/>
                  </a:cubicBezTo>
                  <a:cubicBezTo>
                    <a:pt x="81290" y="55416"/>
                    <a:pt x="81290" y="55416"/>
                    <a:pt x="81290" y="55416"/>
                  </a:cubicBezTo>
                  <a:cubicBezTo>
                    <a:pt x="101935" y="48333"/>
                    <a:pt x="101935" y="48333"/>
                    <a:pt x="101935" y="48333"/>
                  </a:cubicBezTo>
                  <a:cubicBezTo>
                    <a:pt x="101935" y="48333"/>
                    <a:pt x="102580" y="47916"/>
                    <a:pt x="102580" y="47500"/>
                  </a:cubicBezTo>
                  <a:cubicBezTo>
                    <a:pt x="102580" y="47500"/>
                    <a:pt x="103225" y="43333"/>
                    <a:pt x="98064" y="39166"/>
                  </a:cubicBezTo>
                  <a:cubicBezTo>
                    <a:pt x="92903" y="35833"/>
                    <a:pt x="85161" y="33750"/>
                    <a:pt x="73548" y="33750"/>
                  </a:cubicBezTo>
                  <a:cubicBezTo>
                    <a:pt x="73548" y="25416"/>
                    <a:pt x="73548" y="25416"/>
                    <a:pt x="73548" y="25416"/>
                  </a:cubicBezTo>
                  <a:cubicBezTo>
                    <a:pt x="100000" y="0"/>
                    <a:pt x="100000" y="0"/>
                    <a:pt x="100000" y="0"/>
                  </a:cubicBezTo>
                  <a:cubicBezTo>
                    <a:pt x="96129" y="0"/>
                    <a:pt x="96129" y="0"/>
                    <a:pt x="96129" y="0"/>
                  </a:cubicBezTo>
                  <a:cubicBezTo>
                    <a:pt x="70967" y="24166"/>
                    <a:pt x="70967" y="24166"/>
                    <a:pt x="70967" y="24166"/>
                  </a:cubicBezTo>
                  <a:cubicBezTo>
                    <a:pt x="70322" y="24583"/>
                    <a:pt x="70322" y="24583"/>
                    <a:pt x="70322" y="25000"/>
                  </a:cubicBezTo>
                  <a:cubicBezTo>
                    <a:pt x="70322" y="34583"/>
                    <a:pt x="70322" y="34583"/>
                    <a:pt x="70322" y="34583"/>
                  </a:cubicBezTo>
                  <a:cubicBezTo>
                    <a:pt x="70322" y="35416"/>
                    <a:pt x="70967" y="35833"/>
                    <a:pt x="72258" y="35833"/>
                  </a:cubicBezTo>
                  <a:cubicBezTo>
                    <a:pt x="83225" y="35833"/>
                    <a:pt x="90967" y="37500"/>
                    <a:pt x="95483" y="40416"/>
                  </a:cubicBezTo>
                  <a:cubicBezTo>
                    <a:pt x="99354" y="42916"/>
                    <a:pt x="99354" y="45833"/>
                    <a:pt x="99354" y="47083"/>
                  </a:cubicBezTo>
                  <a:cubicBezTo>
                    <a:pt x="76129" y="54583"/>
                    <a:pt x="76129" y="54583"/>
                    <a:pt x="76129" y="54583"/>
                  </a:cubicBezTo>
                  <a:cubicBezTo>
                    <a:pt x="76129" y="55000"/>
                    <a:pt x="75483" y="55416"/>
                    <a:pt x="75483" y="55833"/>
                  </a:cubicBezTo>
                  <a:cubicBezTo>
                    <a:pt x="75483" y="56250"/>
                    <a:pt x="76129" y="56250"/>
                    <a:pt x="76774" y="56666"/>
                  </a:cubicBezTo>
                  <a:cubicBezTo>
                    <a:pt x="106451" y="61250"/>
                    <a:pt x="106451" y="61250"/>
                    <a:pt x="106451" y="61250"/>
                  </a:cubicBezTo>
                  <a:cubicBezTo>
                    <a:pt x="103870" y="66250"/>
                    <a:pt x="103870" y="66250"/>
                    <a:pt x="103870" y="66250"/>
                  </a:cubicBezTo>
                  <a:cubicBezTo>
                    <a:pt x="103870" y="66666"/>
                    <a:pt x="103870" y="66666"/>
                    <a:pt x="103870" y="67083"/>
                  </a:cubicBezTo>
                  <a:cubicBezTo>
                    <a:pt x="104516" y="67500"/>
                    <a:pt x="104516" y="67500"/>
                    <a:pt x="105161" y="67500"/>
                  </a:cubicBezTo>
                  <a:cubicBezTo>
                    <a:pt x="115483" y="70000"/>
                    <a:pt x="115483" y="70000"/>
                    <a:pt x="115483" y="70000"/>
                  </a:cubicBezTo>
                  <a:cubicBezTo>
                    <a:pt x="101935" y="81666"/>
                    <a:pt x="101935" y="81666"/>
                    <a:pt x="101935" y="81666"/>
                  </a:cubicBezTo>
                  <a:cubicBezTo>
                    <a:pt x="101935" y="82083"/>
                    <a:pt x="101935" y="82083"/>
                    <a:pt x="101935" y="82500"/>
                  </a:cubicBezTo>
                  <a:cubicBezTo>
                    <a:pt x="101935" y="96666"/>
                    <a:pt x="97419" y="102083"/>
                    <a:pt x="97419" y="102083"/>
                  </a:cubicBezTo>
                  <a:cubicBezTo>
                    <a:pt x="96774" y="102500"/>
                    <a:pt x="96774" y="102916"/>
                    <a:pt x="96774" y="102916"/>
                  </a:cubicBezTo>
                  <a:cubicBezTo>
                    <a:pt x="97419" y="103333"/>
                    <a:pt x="97419" y="103333"/>
                    <a:pt x="98064" y="103750"/>
                  </a:cubicBezTo>
                  <a:cubicBezTo>
                    <a:pt x="111612" y="105833"/>
                    <a:pt x="113548" y="112916"/>
                    <a:pt x="114193" y="116666"/>
                  </a:cubicBezTo>
                  <a:cubicBezTo>
                    <a:pt x="105806" y="112083"/>
                    <a:pt x="101935" y="112083"/>
                    <a:pt x="89677" y="111666"/>
                  </a:cubicBezTo>
                  <a:cubicBezTo>
                    <a:pt x="82580" y="111666"/>
                    <a:pt x="73548" y="111666"/>
                    <a:pt x="60000" y="110833"/>
                  </a:cubicBezTo>
                  <a:cubicBezTo>
                    <a:pt x="40000" y="109166"/>
                    <a:pt x="25806" y="104166"/>
                    <a:pt x="18709" y="95833"/>
                  </a:cubicBezTo>
                  <a:cubicBezTo>
                    <a:pt x="13548" y="89583"/>
                    <a:pt x="14193" y="83333"/>
                    <a:pt x="14193" y="83333"/>
                  </a:cubicBezTo>
                  <a:cubicBezTo>
                    <a:pt x="14193" y="83333"/>
                    <a:pt x="14193" y="83333"/>
                    <a:pt x="14193" y="83333"/>
                  </a:cubicBezTo>
                  <a:cubicBezTo>
                    <a:pt x="14193" y="83333"/>
                    <a:pt x="14193" y="78333"/>
                    <a:pt x="14193" y="69583"/>
                  </a:cubicBezTo>
                  <a:cubicBezTo>
                    <a:pt x="14193" y="53750"/>
                    <a:pt x="26451" y="49166"/>
                    <a:pt x="27096" y="49166"/>
                  </a:cubicBezTo>
                  <a:cubicBezTo>
                    <a:pt x="27096" y="49166"/>
                    <a:pt x="27741" y="48750"/>
                    <a:pt x="27741" y="48333"/>
                  </a:cubicBezTo>
                  <a:cubicBezTo>
                    <a:pt x="27741" y="32500"/>
                    <a:pt x="27741" y="32500"/>
                    <a:pt x="27741" y="32500"/>
                  </a:cubicBezTo>
                  <a:cubicBezTo>
                    <a:pt x="27741" y="32083"/>
                    <a:pt x="27741" y="32083"/>
                    <a:pt x="27096" y="31666"/>
                  </a:cubicBezTo>
                  <a:cubicBezTo>
                    <a:pt x="21935" y="28333"/>
                    <a:pt x="21935" y="28333"/>
                    <a:pt x="21935" y="28333"/>
                  </a:cubicBezTo>
                  <a:cubicBezTo>
                    <a:pt x="10322" y="20833"/>
                    <a:pt x="3225" y="10833"/>
                    <a:pt x="3225" y="0"/>
                  </a:cubicBezTo>
                  <a:cubicBezTo>
                    <a:pt x="0" y="0"/>
                    <a:pt x="0" y="0"/>
                    <a:pt x="0" y="0"/>
                  </a:cubicBezTo>
                  <a:cubicBezTo>
                    <a:pt x="645" y="11250"/>
                    <a:pt x="7096" y="21666"/>
                    <a:pt x="19354" y="29583"/>
                  </a:cubicBezTo>
                  <a:cubicBezTo>
                    <a:pt x="24516" y="32916"/>
                    <a:pt x="24516" y="32916"/>
                    <a:pt x="24516" y="32916"/>
                  </a:cubicBezTo>
                  <a:cubicBezTo>
                    <a:pt x="24516" y="47916"/>
                    <a:pt x="24516" y="47916"/>
                    <a:pt x="24516" y="47916"/>
                  </a:cubicBezTo>
                  <a:cubicBezTo>
                    <a:pt x="21290" y="49166"/>
                    <a:pt x="10967" y="54583"/>
                    <a:pt x="10967" y="69583"/>
                  </a:cubicBezTo>
                  <a:cubicBezTo>
                    <a:pt x="10967" y="77916"/>
                    <a:pt x="10967" y="82916"/>
                    <a:pt x="10967" y="83333"/>
                  </a:cubicBezTo>
                  <a:cubicBezTo>
                    <a:pt x="10967" y="84583"/>
                    <a:pt x="9677" y="109166"/>
                    <a:pt x="60000" y="112500"/>
                  </a:cubicBezTo>
                  <a:cubicBezTo>
                    <a:pt x="73548" y="113333"/>
                    <a:pt x="82580" y="113750"/>
                    <a:pt x="89677" y="113750"/>
                  </a:cubicBezTo>
                  <a:cubicBezTo>
                    <a:pt x="103225" y="114166"/>
                    <a:pt x="105161" y="114166"/>
                    <a:pt x="114193" y="119583"/>
                  </a:cubicBezTo>
                  <a:cubicBezTo>
                    <a:pt x="114838" y="119583"/>
                    <a:pt x="115483" y="120000"/>
                    <a:pt x="116129" y="119583"/>
                  </a:cubicBezTo>
                  <a:cubicBezTo>
                    <a:pt x="116774" y="119583"/>
                    <a:pt x="116774" y="119166"/>
                    <a:pt x="116774" y="118750"/>
                  </a:cubicBezTo>
                  <a:cubicBezTo>
                    <a:pt x="116774" y="118750"/>
                    <a:pt x="118709" y="105833"/>
                    <a:pt x="100645" y="102083"/>
                  </a:cubicBezTo>
                  <a:cubicBezTo>
                    <a:pt x="101935" y="99583"/>
                    <a:pt x="104516" y="93750"/>
                    <a:pt x="105161" y="82500"/>
                  </a:cubicBezTo>
                  <a:lnTo>
                    <a:pt x="119354" y="700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 name="Google Shape;81;p4"/>
            <p:cNvSpPr/>
            <p:nvPr/>
          </p:nvSpPr>
          <p:spPr>
            <a:xfrm>
              <a:off x="10672763" y="1581150"/>
              <a:ext cx="1192200" cy="1055700"/>
            </a:xfrm>
            <a:custGeom>
              <a:avLst/>
              <a:gdLst/>
              <a:ahLst/>
              <a:cxnLst/>
              <a:rect l="l" t="t" r="r" b="b"/>
              <a:pathLst>
                <a:path w="120000" h="120000" extrusionOk="0">
                  <a:moveTo>
                    <a:pt x="59730" y="120000"/>
                  </a:moveTo>
                  <a:cubicBezTo>
                    <a:pt x="26905" y="120000"/>
                    <a:pt x="0" y="95025"/>
                    <a:pt x="0" y="64568"/>
                  </a:cubicBezTo>
                  <a:cubicBezTo>
                    <a:pt x="0" y="49949"/>
                    <a:pt x="5919" y="35939"/>
                    <a:pt x="17219" y="25583"/>
                  </a:cubicBezTo>
                  <a:cubicBezTo>
                    <a:pt x="2152" y="2436"/>
                    <a:pt x="2152" y="2436"/>
                    <a:pt x="2152" y="2436"/>
                  </a:cubicBezTo>
                  <a:cubicBezTo>
                    <a:pt x="1614" y="1827"/>
                    <a:pt x="1614" y="1218"/>
                    <a:pt x="2152" y="609"/>
                  </a:cubicBezTo>
                  <a:cubicBezTo>
                    <a:pt x="2152" y="609"/>
                    <a:pt x="2690" y="0"/>
                    <a:pt x="2690" y="0"/>
                  </a:cubicBezTo>
                  <a:cubicBezTo>
                    <a:pt x="3228" y="0"/>
                    <a:pt x="3228" y="0"/>
                    <a:pt x="3228" y="0"/>
                  </a:cubicBezTo>
                  <a:cubicBezTo>
                    <a:pt x="39282" y="12182"/>
                    <a:pt x="39282" y="12182"/>
                    <a:pt x="39282" y="12182"/>
                  </a:cubicBezTo>
                  <a:cubicBezTo>
                    <a:pt x="45739" y="9746"/>
                    <a:pt x="52735" y="9137"/>
                    <a:pt x="59730" y="9137"/>
                  </a:cubicBezTo>
                  <a:cubicBezTo>
                    <a:pt x="93094" y="9137"/>
                    <a:pt x="119999" y="34111"/>
                    <a:pt x="119999" y="64568"/>
                  </a:cubicBezTo>
                  <a:cubicBezTo>
                    <a:pt x="119999" y="95025"/>
                    <a:pt x="93094" y="120000"/>
                    <a:pt x="59730" y="120000"/>
                  </a:cubicBezTo>
                  <a:close/>
                  <a:moveTo>
                    <a:pt x="59730" y="11573"/>
                  </a:moveTo>
                  <a:cubicBezTo>
                    <a:pt x="52735" y="11573"/>
                    <a:pt x="46278" y="12791"/>
                    <a:pt x="39820" y="15228"/>
                  </a:cubicBezTo>
                  <a:cubicBezTo>
                    <a:pt x="39282" y="15228"/>
                    <a:pt x="39282" y="15228"/>
                    <a:pt x="38744" y="15228"/>
                  </a:cubicBezTo>
                  <a:cubicBezTo>
                    <a:pt x="6457" y="4263"/>
                    <a:pt x="6457" y="4263"/>
                    <a:pt x="6457" y="4263"/>
                  </a:cubicBezTo>
                  <a:cubicBezTo>
                    <a:pt x="19910" y="24974"/>
                    <a:pt x="19910" y="24974"/>
                    <a:pt x="19910" y="24974"/>
                  </a:cubicBezTo>
                  <a:cubicBezTo>
                    <a:pt x="19910" y="25583"/>
                    <a:pt x="19910" y="26192"/>
                    <a:pt x="19372" y="26802"/>
                  </a:cubicBezTo>
                  <a:cubicBezTo>
                    <a:pt x="8609" y="37157"/>
                    <a:pt x="2152" y="50558"/>
                    <a:pt x="2152" y="64568"/>
                  </a:cubicBezTo>
                  <a:cubicBezTo>
                    <a:pt x="2152" y="93807"/>
                    <a:pt x="27982" y="117563"/>
                    <a:pt x="59730" y="117563"/>
                  </a:cubicBezTo>
                  <a:cubicBezTo>
                    <a:pt x="91479" y="117563"/>
                    <a:pt x="117309" y="93807"/>
                    <a:pt x="117309" y="64568"/>
                  </a:cubicBezTo>
                  <a:cubicBezTo>
                    <a:pt x="117309" y="35329"/>
                    <a:pt x="91479" y="11573"/>
                    <a:pt x="59730" y="11573"/>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 name="Google Shape;82;p4"/>
            <p:cNvSpPr/>
            <p:nvPr/>
          </p:nvSpPr>
          <p:spPr>
            <a:xfrm>
              <a:off x="10914063" y="1881188"/>
              <a:ext cx="679500" cy="531900"/>
            </a:xfrm>
            <a:custGeom>
              <a:avLst/>
              <a:gdLst/>
              <a:ahLst/>
              <a:cxnLst/>
              <a:rect l="l" t="t" r="r" b="b"/>
              <a:pathLst>
                <a:path w="120000" h="120000" extrusionOk="0">
                  <a:moveTo>
                    <a:pt x="92598" y="86060"/>
                  </a:moveTo>
                  <a:cubicBezTo>
                    <a:pt x="90708" y="84848"/>
                    <a:pt x="87874" y="84848"/>
                    <a:pt x="85984" y="86060"/>
                  </a:cubicBezTo>
                  <a:cubicBezTo>
                    <a:pt x="79370" y="76363"/>
                    <a:pt x="79370" y="76363"/>
                    <a:pt x="79370" y="76363"/>
                  </a:cubicBezTo>
                  <a:cubicBezTo>
                    <a:pt x="80314" y="73939"/>
                    <a:pt x="82204" y="71515"/>
                    <a:pt x="83149" y="69090"/>
                  </a:cubicBezTo>
                  <a:cubicBezTo>
                    <a:pt x="85039" y="64242"/>
                    <a:pt x="85984" y="59393"/>
                    <a:pt x="85039" y="54545"/>
                  </a:cubicBezTo>
                  <a:cubicBezTo>
                    <a:pt x="104881" y="47272"/>
                    <a:pt x="104881" y="47272"/>
                    <a:pt x="104881" y="47272"/>
                  </a:cubicBezTo>
                  <a:cubicBezTo>
                    <a:pt x="105826" y="48484"/>
                    <a:pt x="106771" y="49696"/>
                    <a:pt x="107716" y="50909"/>
                  </a:cubicBezTo>
                  <a:cubicBezTo>
                    <a:pt x="111496" y="53333"/>
                    <a:pt x="116220" y="50909"/>
                    <a:pt x="118110" y="46060"/>
                  </a:cubicBezTo>
                  <a:cubicBezTo>
                    <a:pt x="120000" y="41212"/>
                    <a:pt x="119055" y="35151"/>
                    <a:pt x="115275" y="32727"/>
                  </a:cubicBezTo>
                  <a:cubicBezTo>
                    <a:pt x="111496" y="30303"/>
                    <a:pt x="106771" y="31515"/>
                    <a:pt x="104881" y="36363"/>
                  </a:cubicBezTo>
                  <a:cubicBezTo>
                    <a:pt x="103937" y="38787"/>
                    <a:pt x="103937" y="40000"/>
                    <a:pt x="103937" y="41212"/>
                  </a:cubicBezTo>
                  <a:cubicBezTo>
                    <a:pt x="84094" y="49696"/>
                    <a:pt x="84094" y="49696"/>
                    <a:pt x="84094" y="49696"/>
                  </a:cubicBezTo>
                  <a:cubicBezTo>
                    <a:pt x="82204" y="44848"/>
                    <a:pt x="79370" y="41212"/>
                    <a:pt x="76535" y="38787"/>
                  </a:cubicBezTo>
                  <a:cubicBezTo>
                    <a:pt x="70866" y="35151"/>
                    <a:pt x="64251" y="36363"/>
                    <a:pt x="58582" y="40000"/>
                  </a:cubicBezTo>
                  <a:cubicBezTo>
                    <a:pt x="44409" y="16969"/>
                    <a:pt x="44409" y="16969"/>
                    <a:pt x="44409" y="16969"/>
                  </a:cubicBezTo>
                  <a:cubicBezTo>
                    <a:pt x="45354" y="16969"/>
                    <a:pt x="45354" y="16969"/>
                    <a:pt x="45354" y="15757"/>
                  </a:cubicBezTo>
                  <a:cubicBezTo>
                    <a:pt x="47244" y="10909"/>
                    <a:pt x="46299" y="4848"/>
                    <a:pt x="42519" y="2424"/>
                  </a:cubicBezTo>
                  <a:cubicBezTo>
                    <a:pt x="37795" y="0"/>
                    <a:pt x="33070" y="1212"/>
                    <a:pt x="31181" y="6060"/>
                  </a:cubicBezTo>
                  <a:cubicBezTo>
                    <a:pt x="29291" y="10909"/>
                    <a:pt x="31181" y="18181"/>
                    <a:pt x="34960" y="20606"/>
                  </a:cubicBezTo>
                  <a:cubicBezTo>
                    <a:pt x="36850" y="21818"/>
                    <a:pt x="38740" y="21818"/>
                    <a:pt x="41574" y="20606"/>
                  </a:cubicBezTo>
                  <a:cubicBezTo>
                    <a:pt x="55748" y="43636"/>
                    <a:pt x="55748" y="43636"/>
                    <a:pt x="55748" y="43636"/>
                  </a:cubicBezTo>
                  <a:cubicBezTo>
                    <a:pt x="54803" y="44848"/>
                    <a:pt x="53858" y="46060"/>
                    <a:pt x="52913" y="48484"/>
                  </a:cubicBezTo>
                  <a:cubicBezTo>
                    <a:pt x="51023" y="53333"/>
                    <a:pt x="50078" y="58181"/>
                    <a:pt x="51023" y="63030"/>
                  </a:cubicBezTo>
                  <a:cubicBezTo>
                    <a:pt x="16062" y="76363"/>
                    <a:pt x="16062" y="76363"/>
                    <a:pt x="16062" y="76363"/>
                  </a:cubicBezTo>
                  <a:cubicBezTo>
                    <a:pt x="15118" y="75151"/>
                    <a:pt x="14173" y="73939"/>
                    <a:pt x="13228" y="72727"/>
                  </a:cubicBezTo>
                  <a:cubicBezTo>
                    <a:pt x="9448" y="70303"/>
                    <a:pt x="4724" y="72727"/>
                    <a:pt x="1889" y="77575"/>
                  </a:cubicBezTo>
                  <a:cubicBezTo>
                    <a:pt x="0" y="82424"/>
                    <a:pt x="1889" y="88484"/>
                    <a:pt x="5669" y="90909"/>
                  </a:cubicBezTo>
                  <a:cubicBezTo>
                    <a:pt x="9448" y="93333"/>
                    <a:pt x="14173" y="92121"/>
                    <a:pt x="16062" y="87272"/>
                  </a:cubicBezTo>
                  <a:cubicBezTo>
                    <a:pt x="17007" y="84848"/>
                    <a:pt x="17007" y="83636"/>
                    <a:pt x="17007" y="82424"/>
                  </a:cubicBezTo>
                  <a:cubicBezTo>
                    <a:pt x="51968" y="67878"/>
                    <a:pt x="51968" y="67878"/>
                    <a:pt x="51968" y="67878"/>
                  </a:cubicBezTo>
                  <a:cubicBezTo>
                    <a:pt x="53858" y="71515"/>
                    <a:pt x="55748" y="75151"/>
                    <a:pt x="57637" y="76363"/>
                  </a:cubicBezTo>
                  <a:cubicBezTo>
                    <a:pt x="49133" y="98181"/>
                    <a:pt x="49133" y="98181"/>
                    <a:pt x="49133" y="98181"/>
                  </a:cubicBezTo>
                  <a:cubicBezTo>
                    <a:pt x="46299" y="96969"/>
                    <a:pt x="42519" y="99393"/>
                    <a:pt x="40629" y="103030"/>
                  </a:cubicBezTo>
                  <a:cubicBezTo>
                    <a:pt x="38740" y="107878"/>
                    <a:pt x="39685" y="113939"/>
                    <a:pt x="44409" y="117575"/>
                  </a:cubicBezTo>
                  <a:cubicBezTo>
                    <a:pt x="48188" y="119999"/>
                    <a:pt x="52913" y="117575"/>
                    <a:pt x="54803" y="112727"/>
                  </a:cubicBezTo>
                  <a:cubicBezTo>
                    <a:pt x="56692" y="109090"/>
                    <a:pt x="55748" y="104242"/>
                    <a:pt x="52913" y="100606"/>
                  </a:cubicBezTo>
                  <a:cubicBezTo>
                    <a:pt x="62362" y="80000"/>
                    <a:pt x="62362" y="80000"/>
                    <a:pt x="62362" y="80000"/>
                  </a:cubicBezTo>
                  <a:cubicBezTo>
                    <a:pt x="66141" y="81212"/>
                    <a:pt x="70866" y="81212"/>
                    <a:pt x="75590" y="78787"/>
                  </a:cubicBezTo>
                  <a:cubicBezTo>
                    <a:pt x="82204" y="89696"/>
                    <a:pt x="82204" y="89696"/>
                    <a:pt x="82204" y="89696"/>
                  </a:cubicBezTo>
                  <a:cubicBezTo>
                    <a:pt x="82204" y="89696"/>
                    <a:pt x="82204" y="90909"/>
                    <a:pt x="82204" y="90909"/>
                  </a:cubicBezTo>
                  <a:cubicBezTo>
                    <a:pt x="80314" y="95757"/>
                    <a:pt x="82204" y="101818"/>
                    <a:pt x="85984" y="104242"/>
                  </a:cubicBezTo>
                  <a:cubicBezTo>
                    <a:pt x="89763" y="106666"/>
                    <a:pt x="94488" y="105454"/>
                    <a:pt x="96377" y="99393"/>
                  </a:cubicBezTo>
                  <a:cubicBezTo>
                    <a:pt x="98267" y="94545"/>
                    <a:pt x="96377" y="88484"/>
                    <a:pt x="92598" y="86060"/>
                  </a:cubicBezTo>
                  <a:close/>
                  <a:moveTo>
                    <a:pt x="36850" y="15757"/>
                  </a:moveTo>
                  <a:cubicBezTo>
                    <a:pt x="34960" y="14545"/>
                    <a:pt x="34015" y="10909"/>
                    <a:pt x="34960" y="9696"/>
                  </a:cubicBezTo>
                  <a:cubicBezTo>
                    <a:pt x="35905" y="7272"/>
                    <a:pt x="38740" y="6060"/>
                    <a:pt x="39685" y="7272"/>
                  </a:cubicBezTo>
                  <a:cubicBezTo>
                    <a:pt x="41574" y="8484"/>
                    <a:pt x="42519" y="10909"/>
                    <a:pt x="41574" y="13333"/>
                  </a:cubicBezTo>
                  <a:cubicBezTo>
                    <a:pt x="40629" y="15757"/>
                    <a:pt x="38740" y="15757"/>
                    <a:pt x="36850" y="15757"/>
                  </a:cubicBezTo>
                  <a:close/>
                  <a:moveTo>
                    <a:pt x="113385" y="37575"/>
                  </a:moveTo>
                  <a:cubicBezTo>
                    <a:pt x="114330" y="38787"/>
                    <a:pt x="115275" y="41212"/>
                    <a:pt x="114330" y="43636"/>
                  </a:cubicBezTo>
                  <a:cubicBezTo>
                    <a:pt x="113385" y="46060"/>
                    <a:pt x="111496" y="47272"/>
                    <a:pt x="109606" y="46060"/>
                  </a:cubicBezTo>
                  <a:cubicBezTo>
                    <a:pt x="107716" y="44848"/>
                    <a:pt x="107716" y="41212"/>
                    <a:pt x="108661" y="40000"/>
                  </a:cubicBezTo>
                  <a:cubicBezTo>
                    <a:pt x="109606" y="37575"/>
                    <a:pt x="111496" y="36363"/>
                    <a:pt x="113385" y="37575"/>
                  </a:cubicBezTo>
                  <a:close/>
                  <a:moveTo>
                    <a:pt x="7559" y="86060"/>
                  </a:moveTo>
                  <a:cubicBezTo>
                    <a:pt x="5669" y="84848"/>
                    <a:pt x="5669" y="82424"/>
                    <a:pt x="6614" y="80000"/>
                  </a:cubicBezTo>
                  <a:cubicBezTo>
                    <a:pt x="6614" y="77575"/>
                    <a:pt x="9448" y="76363"/>
                    <a:pt x="10393" y="77575"/>
                  </a:cubicBezTo>
                  <a:cubicBezTo>
                    <a:pt x="12283" y="78787"/>
                    <a:pt x="13228" y="82424"/>
                    <a:pt x="12283" y="83636"/>
                  </a:cubicBezTo>
                  <a:cubicBezTo>
                    <a:pt x="11338" y="86060"/>
                    <a:pt x="9448" y="87272"/>
                    <a:pt x="7559" y="86060"/>
                  </a:cubicBezTo>
                  <a:close/>
                  <a:moveTo>
                    <a:pt x="51023" y="110303"/>
                  </a:moveTo>
                  <a:cubicBezTo>
                    <a:pt x="50078" y="112727"/>
                    <a:pt x="48188" y="112727"/>
                    <a:pt x="46299" y="111515"/>
                  </a:cubicBezTo>
                  <a:cubicBezTo>
                    <a:pt x="44409" y="110303"/>
                    <a:pt x="43464" y="107878"/>
                    <a:pt x="44409" y="105454"/>
                  </a:cubicBezTo>
                  <a:cubicBezTo>
                    <a:pt x="45354" y="104242"/>
                    <a:pt x="47244" y="103030"/>
                    <a:pt x="49133" y="104242"/>
                  </a:cubicBezTo>
                  <a:cubicBezTo>
                    <a:pt x="51023" y="105454"/>
                    <a:pt x="51968" y="107878"/>
                    <a:pt x="51023" y="110303"/>
                  </a:cubicBezTo>
                  <a:close/>
                  <a:moveTo>
                    <a:pt x="62362" y="73939"/>
                  </a:moveTo>
                  <a:cubicBezTo>
                    <a:pt x="55748" y="69090"/>
                    <a:pt x="52913" y="59393"/>
                    <a:pt x="56692" y="50909"/>
                  </a:cubicBezTo>
                  <a:cubicBezTo>
                    <a:pt x="59527" y="42424"/>
                    <a:pt x="68031" y="40000"/>
                    <a:pt x="73700" y="43636"/>
                  </a:cubicBezTo>
                  <a:cubicBezTo>
                    <a:pt x="80314" y="48484"/>
                    <a:pt x="83149" y="58181"/>
                    <a:pt x="79370" y="66666"/>
                  </a:cubicBezTo>
                  <a:cubicBezTo>
                    <a:pt x="75590" y="75151"/>
                    <a:pt x="68031" y="77575"/>
                    <a:pt x="62362" y="73939"/>
                  </a:cubicBezTo>
                  <a:close/>
                  <a:moveTo>
                    <a:pt x="87874" y="99393"/>
                  </a:moveTo>
                  <a:cubicBezTo>
                    <a:pt x="85984" y="98181"/>
                    <a:pt x="85039" y="95757"/>
                    <a:pt x="85984" y="93333"/>
                  </a:cubicBezTo>
                  <a:cubicBezTo>
                    <a:pt x="86929" y="90909"/>
                    <a:pt x="88818" y="89696"/>
                    <a:pt x="90708" y="90909"/>
                  </a:cubicBezTo>
                  <a:cubicBezTo>
                    <a:pt x="92598" y="92121"/>
                    <a:pt x="93543" y="94545"/>
                    <a:pt x="92598" y="96969"/>
                  </a:cubicBezTo>
                  <a:cubicBezTo>
                    <a:pt x="91653" y="99393"/>
                    <a:pt x="89763" y="100606"/>
                    <a:pt x="87874" y="99393"/>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83"/>
        <p:cNvGrpSpPr/>
        <p:nvPr/>
      </p:nvGrpSpPr>
      <p:grpSpPr>
        <a:xfrm>
          <a:off x="0" y="0"/>
          <a:ext cx="0" cy="0"/>
          <a:chOff x="0" y="0"/>
          <a:chExt cx="0" cy="0"/>
        </a:xfrm>
      </p:grpSpPr>
      <p:sp>
        <p:nvSpPr>
          <p:cNvPr id="84" name="Google Shape;84;p5"/>
          <p:cNvSpPr/>
          <p:nvPr/>
        </p:nvSpPr>
        <p:spPr>
          <a:xfrm>
            <a:off x="8808000" y="2208279"/>
            <a:ext cx="336000" cy="7272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5"/>
          <p:cNvSpPr txBox="1">
            <a:spLocks noGrp="1"/>
          </p:cNvSpPr>
          <p:nvPr>
            <p:ph type="sldNum" idx="12"/>
          </p:nvPr>
        </p:nvSpPr>
        <p:spPr>
          <a:xfrm>
            <a:off x="8808000" y="2208279"/>
            <a:ext cx="336000" cy="727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a:t>
            </a:fld>
            <a:endParaRPr/>
          </a:p>
        </p:txBody>
      </p:sp>
      <p:sp>
        <p:nvSpPr>
          <p:cNvPr id="86" name="Google Shape;86;p5"/>
          <p:cNvSpPr/>
          <p:nvPr/>
        </p:nvSpPr>
        <p:spPr>
          <a:xfrm>
            <a:off x="0" y="0"/>
            <a:ext cx="6096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5"/>
          <p:cNvSpPr txBox="1">
            <a:spLocks noGrp="1"/>
          </p:cNvSpPr>
          <p:nvPr>
            <p:ph type="title"/>
          </p:nvPr>
        </p:nvSpPr>
        <p:spPr>
          <a:xfrm>
            <a:off x="457200" y="586975"/>
            <a:ext cx="5138700" cy="8574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88" name="Google Shape;88;p5"/>
          <p:cNvSpPr txBox="1">
            <a:spLocks noGrp="1"/>
          </p:cNvSpPr>
          <p:nvPr>
            <p:ph type="body" idx="1"/>
          </p:nvPr>
        </p:nvSpPr>
        <p:spPr>
          <a:xfrm>
            <a:off x="457200" y="1657350"/>
            <a:ext cx="5138700" cy="31809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grpSp>
        <p:nvGrpSpPr>
          <p:cNvPr id="89" name="Google Shape;89;p5"/>
          <p:cNvGrpSpPr/>
          <p:nvPr/>
        </p:nvGrpSpPr>
        <p:grpSpPr>
          <a:xfrm>
            <a:off x="6422240" y="-62"/>
            <a:ext cx="1652475" cy="2270250"/>
            <a:chOff x="0" y="855663"/>
            <a:chExt cx="1652475" cy="2270250"/>
          </a:xfrm>
        </p:grpSpPr>
        <p:sp>
          <p:nvSpPr>
            <p:cNvPr id="90" name="Google Shape;90;p5"/>
            <p:cNvSpPr/>
            <p:nvPr/>
          </p:nvSpPr>
          <p:spPr>
            <a:xfrm>
              <a:off x="277813" y="2616200"/>
              <a:ext cx="230100" cy="20700"/>
            </a:xfrm>
            <a:custGeom>
              <a:avLst/>
              <a:gdLst/>
              <a:ahLst/>
              <a:cxnLst/>
              <a:rect l="l" t="t" r="r" b="b"/>
              <a:pathLst>
                <a:path w="120000" h="120000" extrusionOk="0">
                  <a:moveTo>
                    <a:pt x="111627" y="0"/>
                  </a:moveTo>
                  <a:cubicBezTo>
                    <a:pt x="5581" y="0"/>
                    <a:pt x="5581" y="0"/>
                    <a:pt x="5581" y="0"/>
                  </a:cubicBezTo>
                  <a:cubicBezTo>
                    <a:pt x="2790" y="0"/>
                    <a:pt x="0" y="30000"/>
                    <a:pt x="0" y="60000"/>
                  </a:cubicBezTo>
                  <a:cubicBezTo>
                    <a:pt x="0" y="90000"/>
                    <a:pt x="2790" y="120000"/>
                    <a:pt x="5581" y="120000"/>
                  </a:cubicBezTo>
                  <a:cubicBezTo>
                    <a:pt x="111627" y="120000"/>
                    <a:pt x="111627" y="120000"/>
                    <a:pt x="111627" y="120000"/>
                  </a:cubicBezTo>
                  <a:cubicBezTo>
                    <a:pt x="117209" y="120000"/>
                    <a:pt x="120000" y="90000"/>
                    <a:pt x="120000" y="60000"/>
                  </a:cubicBezTo>
                  <a:cubicBezTo>
                    <a:pt x="120000" y="30000"/>
                    <a:pt x="117209" y="0"/>
                    <a:pt x="1116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 name="Google Shape;91;p5"/>
            <p:cNvSpPr/>
            <p:nvPr/>
          </p:nvSpPr>
          <p:spPr>
            <a:xfrm>
              <a:off x="0" y="2208213"/>
              <a:ext cx="1257300" cy="917700"/>
            </a:xfrm>
            <a:custGeom>
              <a:avLst/>
              <a:gdLst/>
              <a:ahLst/>
              <a:cxnLst/>
              <a:rect l="l" t="t" r="r" b="b"/>
              <a:pathLst>
                <a:path w="120000" h="120000" extrusionOk="0">
                  <a:moveTo>
                    <a:pt x="118978" y="0"/>
                  </a:moveTo>
                  <a:cubicBezTo>
                    <a:pt x="69446" y="0"/>
                    <a:pt x="69446" y="0"/>
                    <a:pt x="69446" y="0"/>
                  </a:cubicBezTo>
                  <a:cubicBezTo>
                    <a:pt x="69446" y="3508"/>
                    <a:pt x="69446" y="3508"/>
                    <a:pt x="69446" y="3508"/>
                  </a:cubicBezTo>
                  <a:cubicBezTo>
                    <a:pt x="117446" y="3508"/>
                    <a:pt x="117446" y="3508"/>
                    <a:pt x="117446" y="3508"/>
                  </a:cubicBezTo>
                  <a:cubicBezTo>
                    <a:pt x="117446" y="105964"/>
                    <a:pt x="117446" y="105964"/>
                    <a:pt x="117446" y="105964"/>
                  </a:cubicBezTo>
                  <a:cubicBezTo>
                    <a:pt x="111829" y="105964"/>
                    <a:pt x="111829" y="105964"/>
                    <a:pt x="111829" y="105964"/>
                  </a:cubicBezTo>
                  <a:cubicBezTo>
                    <a:pt x="111829" y="13333"/>
                    <a:pt x="111829" y="13333"/>
                    <a:pt x="111829" y="13333"/>
                  </a:cubicBezTo>
                  <a:cubicBezTo>
                    <a:pt x="111829" y="12631"/>
                    <a:pt x="111319" y="11929"/>
                    <a:pt x="110297" y="11929"/>
                  </a:cubicBezTo>
                  <a:cubicBezTo>
                    <a:pt x="69446" y="11929"/>
                    <a:pt x="69446" y="11929"/>
                    <a:pt x="69446" y="11929"/>
                  </a:cubicBezTo>
                  <a:cubicBezTo>
                    <a:pt x="69446" y="15438"/>
                    <a:pt x="69446" y="15438"/>
                    <a:pt x="69446" y="15438"/>
                  </a:cubicBezTo>
                  <a:cubicBezTo>
                    <a:pt x="109276" y="15438"/>
                    <a:pt x="109276" y="15438"/>
                    <a:pt x="109276" y="15438"/>
                  </a:cubicBezTo>
                  <a:cubicBezTo>
                    <a:pt x="109276" y="116491"/>
                    <a:pt x="109276" y="116491"/>
                    <a:pt x="109276" y="116491"/>
                  </a:cubicBezTo>
                  <a:cubicBezTo>
                    <a:pt x="2553" y="116491"/>
                    <a:pt x="2553" y="116491"/>
                    <a:pt x="2553" y="116491"/>
                  </a:cubicBezTo>
                  <a:cubicBezTo>
                    <a:pt x="2553" y="15438"/>
                    <a:pt x="2553" y="15438"/>
                    <a:pt x="2553" y="15438"/>
                  </a:cubicBezTo>
                  <a:cubicBezTo>
                    <a:pt x="21446" y="15438"/>
                    <a:pt x="21446" y="15438"/>
                    <a:pt x="21446" y="15438"/>
                  </a:cubicBezTo>
                  <a:cubicBezTo>
                    <a:pt x="20936" y="14035"/>
                    <a:pt x="20425" y="13333"/>
                    <a:pt x="20425" y="11929"/>
                  </a:cubicBezTo>
                  <a:cubicBezTo>
                    <a:pt x="10723" y="11929"/>
                    <a:pt x="10723" y="11929"/>
                    <a:pt x="10723" y="11929"/>
                  </a:cubicBezTo>
                  <a:cubicBezTo>
                    <a:pt x="10723" y="3508"/>
                    <a:pt x="10723" y="3508"/>
                    <a:pt x="10723" y="3508"/>
                  </a:cubicBezTo>
                  <a:cubicBezTo>
                    <a:pt x="19914" y="3508"/>
                    <a:pt x="19914" y="3508"/>
                    <a:pt x="19914" y="3508"/>
                  </a:cubicBezTo>
                  <a:cubicBezTo>
                    <a:pt x="19914" y="0"/>
                    <a:pt x="19914" y="0"/>
                    <a:pt x="19914" y="0"/>
                  </a:cubicBezTo>
                  <a:cubicBezTo>
                    <a:pt x="9191" y="0"/>
                    <a:pt x="9191" y="0"/>
                    <a:pt x="9191" y="0"/>
                  </a:cubicBezTo>
                  <a:cubicBezTo>
                    <a:pt x="8680" y="0"/>
                    <a:pt x="8170" y="1403"/>
                    <a:pt x="8170" y="2105"/>
                  </a:cubicBezTo>
                  <a:cubicBezTo>
                    <a:pt x="8170" y="11929"/>
                    <a:pt x="8170" y="11929"/>
                    <a:pt x="8170" y="11929"/>
                  </a:cubicBezTo>
                  <a:cubicBezTo>
                    <a:pt x="1021" y="11929"/>
                    <a:pt x="1021" y="11929"/>
                    <a:pt x="1021" y="11929"/>
                  </a:cubicBezTo>
                  <a:cubicBezTo>
                    <a:pt x="510" y="11929"/>
                    <a:pt x="0" y="12631"/>
                    <a:pt x="0" y="13333"/>
                  </a:cubicBezTo>
                  <a:cubicBezTo>
                    <a:pt x="0" y="118596"/>
                    <a:pt x="0" y="118596"/>
                    <a:pt x="0" y="118596"/>
                  </a:cubicBezTo>
                  <a:cubicBezTo>
                    <a:pt x="0" y="119298"/>
                    <a:pt x="510" y="120000"/>
                    <a:pt x="1021" y="120000"/>
                  </a:cubicBezTo>
                  <a:cubicBezTo>
                    <a:pt x="110297" y="120000"/>
                    <a:pt x="110297" y="120000"/>
                    <a:pt x="110297" y="120000"/>
                  </a:cubicBezTo>
                  <a:cubicBezTo>
                    <a:pt x="111319" y="120000"/>
                    <a:pt x="111829" y="119298"/>
                    <a:pt x="111829" y="118596"/>
                  </a:cubicBezTo>
                  <a:cubicBezTo>
                    <a:pt x="111829" y="108771"/>
                    <a:pt x="111829" y="108771"/>
                    <a:pt x="111829" y="108771"/>
                  </a:cubicBezTo>
                  <a:cubicBezTo>
                    <a:pt x="118978" y="108771"/>
                    <a:pt x="118978" y="108771"/>
                    <a:pt x="118978" y="108771"/>
                  </a:cubicBezTo>
                  <a:cubicBezTo>
                    <a:pt x="119489" y="108771"/>
                    <a:pt x="120000" y="108070"/>
                    <a:pt x="120000" y="107368"/>
                  </a:cubicBezTo>
                  <a:cubicBezTo>
                    <a:pt x="120000" y="2105"/>
                    <a:pt x="120000" y="2105"/>
                    <a:pt x="120000" y="2105"/>
                  </a:cubicBezTo>
                  <a:cubicBezTo>
                    <a:pt x="120000" y="1403"/>
                    <a:pt x="119489" y="0"/>
                    <a:pt x="118978"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 name="Google Shape;92;p5"/>
            <p:cNvSpPr/>
            <p:nvPr/>
          </p:nvSpPr>
          <p:spPr>
            <a:xfrm>
              <a:off x="133350" y="2701925"/>
              <a:ext cx="374700" cy="22200"/>
            </a:xfrm>
            <a:custGeom>
              <a:avLst/>
              <a:gdLst/>
              <a:ahLst/>
              <a:cxnLst/>
              <a:rect l="l" t="t" r="r" b="b"/>
              <a:pathLst>
                <a:path w="120000" h="120000" extrusionOk="0">
                  <a:moveTo>
                    <a:pt x="114857" y="0"/>
                  </a:moveTo>
                  <a:cubicBezTo>
                    <a:pt x="3428" y="0"/>
                    <a:pt x="3428" y="0"/>
                    <a:pt x="3428" y="0"/>
                  </a:cubicBezTo>
                  <a:cubicBezTo>
                    <a:pt x="1714" y="0"/>
                    <a:pt x="0" y="30000"/>
                    <a:pt x="0" y="60000"/>
                  </a:cubicBezTo>
                  <a:cubicBezTo>
                    <a:pt x="0" y="90000"/>
                    <a:pt x="1714" y="120000"/>
                    <a:pt x="3428" y="120000"/>
                  </a:cubicBezTo>
                  <a:cubicBezTo>
                    <a:pt x="114857" y="120000"/>
                    <a:pt x="114857" y="120000"/>
                    <a:pt x="114857" y="120000"/>
                  </a:cubicBezTo>
                  <a:cubicBezTo>
                    <a:pt x="118285" y="120000"/>
                    <a:pt x="120000" y="90000"/>
                    <a:pt x="120000" y="60000"/>
                  </a:cubicBezTo>
                  <a:cubicBezTo>
                    <a:pt x="120000" y="30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 name="Google Shape;93;p5"/>
            <p:cNvSpPr/>
            <p:nvPr/>
          </p:nvSpPr>
          <p:spPr>
            <a:xfrm>
              <a:off x="133350" y="2959100"/>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 name="Google Shape;94;p5"/>
            <p:cNvSpPr/>
            <p:nvPr/>
          </p:nvSpPr>
          <p:spPr>
            <a:xfrm>
              <a:off x="133350" y="2787650"/>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72000"/>
                    <a:pt x="1714" y="120000"/>
                    <a:pt x="3428" y="120000"/>
                  </a:cubicBezTo>
                  <a:cubicBezTo>
                    <a:pt x="114857" y="120000"/>
                    <a:pt x="114857" y="120000"/>
                    <a:pt x="114857" y="120000"/>
                  </a:cubicBezTo>
                  <a:cubicBezTo>
                    <a:pt x="118285" y="120000"/>
                    <a:pt x="120000" y="72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 name="Google Shape;95;p5"/>
            <p:cNvSpPr/>
            <p:nvPr/>
          </p:nvSpPr>
          <p:spPr>
            <a:xfrm>
              <a:off x="133350" y="2873375"/>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 name="Google Shape;96;p5"/>
            <p:cNvSpPr/>
            <p:nvPr/>
          </p:nvSpPr>
          <p:spPr>
            <a:xfrm>
              <a:off x="598488" y="2616200"/>
              <a:ext cx="444600" cy="376200"/>
            </a:xfrm>
            <a:custGeom>
              <a:avLst/>
              <a:gdLst/>
              <a:ahLst/>
              <a:cxnLst/>
              <a:rect l="l" t="t" r="r" b="b"/>
              <a:pathLst>
                <a:path w="120000" h="120000" extrusionOk="0">
                  <a:moveTo>
                    <a:pt x="117108" y="0"/>
                  </a:moveTo>
                  <a:cubicBezTo>
                    <a:pt x="92530" y="0"/>
                    <a:pt x="92530" y="0"/>
                    <a:pt x="92530" y="0"/>
                  </a:cubicBezTo>
                  <a:cubicBezTo>
                    <a:pt x="91084" y="0"/>
                    <a:pt x="89638" y="1714"/>
                    <a:pt x="89638" y="3428"/>
                  </a:cubicBezTo>
                  <a:cubicBezTo>
                    <a:pt x="89638" y="32571"/>
                    <a:pt x="89638" y="32571"/>
                    <a:pt x="89638" y="32571"/>
                  </a:cubicBezTo>
                  <a:cubicBezTo>
                    <a:pt x="89638" y="34285"/>
                    <a:pt x="91084" y="36000"/>
                    <a:pt x="92530" y="36000"/>
                  </a:cubicBezTo>
                  <a:cubicBezTo>
                    <a:pt x="99759" y="36000"/>
                    <a:pt x="99759" y="36000"/>
                    <a:pt x="99759" y="36000"/>
                  </a:cubicBezTo>
                  <a:cubicBezTo>
                    <a:pt x="99759" y="58285"/>
                    <a:pt x="99759" y="58285"/>
                    <a:pt x="99759" y="58285"/>
                  </a:cubicBezTo>
                  <a:cubicBezTo>
                    <a:pt x="65060" y="58285"/>
                    <a:pt x="65060" y="58285"/>
                    <a:pt x="65060" y="58285"/>
                  </a:cubicBezTo>
                  <a:cubicBezTo>
                    <a:pt x="65060" y="36000"/>
                    <a:pt x="65060" y="36000"/>
                    <a:pt x="65060" y="36000"/>
                  </a:cubicBezTo>
                  <a:cubicBezTo>
                    <a:pt x="72289" y="36000"/>
                    <a:pt x="72289" y="36000"/>
                    <a:pt x="72289" y="36000"/>
                  </a:cubicBezTo>
                  <a:cubicBezTo>
                    <a:pt x="73734" y="36000"/>
                    <a:pt x="75180" y="34285"/>
                    <a:pt x="75180" y="32571"/>
                  </a:cubicBezTo>
                  <a:cubicBezTo>
                    <a:pt x="75180" y="3428"/>
                    <a:pt x="75180" y="3428"/>
                    <a:pt x="75180" y="3428"/>
                  </a:cubicBezTo>
                  <a:cubicBezTo>
                    <a:pt x="75180" y="1714"/>
                    <a:pt x="73734" y="0"/>
                    <a:pt x="72289" y="0"/>
                  </a:cubicBezTo>
                  <a:cubicBezTo>
                    <a:pt x="47710" y="0"/>
                    <a:pt x="47710" y="0"/>
                    <a:pt x="47710" y="0"/>
                  </a:cubicBezTo>
                  <a:cubicBezTo>
                    <a:pt x="46265" y="0"/>
                    <a:pt x="44819" y="1714"/>
                    <a:pt x="44819" y="3428"/>
                  </a:cubicBezTo>
                  <a:cubicBezTo>
                    <a:pt x="44819" y="32571"/>
                    <a:pt x="44819" y="32571"/>
                    <a:pt x="44819" y="32571"/>
                  </a:cubicBezTo>
                  <a:cubicBezTo>
                    <a:pt x="44819" y="34285"/>
                    <a:pt x="46265" y="36000"/>
                    <a:pt x="47710" y="36000"/>
                  </a:cubicBezTo>
                  <a:cubicBezTo>
                    <a:pt x="59277" y="36000"/>
                    <a:pt x="59277" y="36000"/>
                    <a:pt x="59277" y="36000"/>
                  </a:cubicBezTo>
                  <a:cubicBezTo>
                    <a:pt x="59277" y="58285"/>
                    <a:pt x="59277" y="58285"/>
                    <a:pt x="59277" y="58285"/>
                  </a:cubicBezTo>
                  <a:cubicBezTo>
                    <a:pt x="20240" y="58285"/>
                    <a:pt x="20240" y="58285"/>
                    <a:pt x="20240" y="58285"/>
                  </a:cubicBezTo>
                  <a:cubicBezTo>
                    <a:pt x="20240" y="36000"/>
                    <a:pt x="20240" y="36000"/>
                    <a:pt x="20240" y="36000"/>
                  </a:cubicBezTo>
                  <a:cubicBezTo>
                    <a:pt x="27469" y="36000"/>
                    <a:pt x="27469" y="36000"/>
                    <a:pt x="27469" y="36000"/>
                  </a:cubicBezTo>
                  <a:cubicBezTo>
                    <a:pt x="28915" y="36000"/>
                    <a:pt x="30361" y="34285"/>
                    <a:pt x="30361" y="32571"/>
                  </a:cubicBezTo>
                  <a:cubicBezTo>
                    <a:pt x="30361" y="3428"/>
                    <a:pt x="30361" y="3428"/>
                    <a:pt x="30361" y="3428"/>
                  </a:cubicBezTo>
                  <a:cubicBezTo>
                    <a:pt x="30361" y="1714"/>
                    <a:pt x="28915" y="0"/>
                    <a:pt x="27469" y="0"/>
                  </a:cubicBezTo>
                  <a:cubicBezTo>
                    <a:pt x="2891" y="0"/>
                    <a:pt x="2891" y="0"/>
                    <a:pt x="2891" y="0"/>
                  </a:cubicBezTo>
                  <a:cubicBezTo>
                    <a:pt x="1445" y="0"/>
                    <a:pt x="0" y="1714"/>
                    <a:pt x="0" y="3428"/>
                  </a:cubicBezTo>
                  <a:cubicBezTo>
                    <a:pt x="0" y="32571"/>
                    <a:pt x="0" y="32571"/>
                    <a:pt x="0" y="32571"/>
                  </a:cubicBezTo>
                  <a:cubicBezTo>
                    <a:pt x="0" y="34285"/>
                    <a:pt x="1445" y="36000"/>
                    <a:pt x="2891" y="36000"/>
                  </a:cubicBezTo>
                  <a:cubicBezTo>
                    <a:pt x="14457" y="36000"/>
                    <a:pt x="14457" y="36000"/>
                    <a:pt x="14457" y="36000"/>
                  </a:cubicBezTo>
                  <a:cubicBezTo>
                    <a:pt x="14457" y="61714"/>
                    <a:pt x="14457" y="61714"/>
                    <a:pt x="14457" y="61714"/>
                  </a:cubicBezTo>
                  <a:cubicBezTo>
                    <a:pt x="14457" y="63428"/>
                    <a:pt x="15903" y="65142"/>
                    <a:pt x="17349" y="65142"/>
                  </a:cubicBezTo>
                  <a:cubicBezTo>
                    <a:pt x="59277" y="65142"/>
                    <a:pt x="59277" y="65142"/>
                    <a:pt x="59277" y="65142"/>
                  </a:cubicBezTo>
                  <a:cubicBezTo>
                    <a:pt x="59277" y="89142"/>
                    <a:pt x="59277" y="89142"/>
                    <a:pt x="59277" y="89142"/>
                  </a:cubicBezTo>
                  <a:cubicBezTo>
                    <a:pt x="23132" y="89142"/>
                    <a:pt x="23132" y="89142"/>
                    <a:pt x="23132" y="89142"/>
                  </a:cubicBezTo>
                  <a:cubicBezTo>
                    <a:pt x="21686" y="89142"/>
                    <a:pt x="20240" y="90857"/>
                    <a:pt x="20240" y="92571"/>
                  </a:cubicBezTo>
                  <a:cubicBezTo>
                    <a:pt x="20240" y="116571"/>
                    <a:pt x="20240" y="116571"/>
                    <a:pt x="20240" y="116571"/>
                  </a:cubicBezTo>
                  <a:cubicBezTo>
                    <a:pt x="20240" y="118285"/>
                    <a:pt x="21686" y="120000"/>
                    <a:pt x="23132" y="120000"/>
                  </a:cubicBezTo>
                  <a:cubicBezTo>
                    <a:pt x="96867" y="120000"/>
                    <a:pt x="96867" y="120000"/>
                    <a:pt x="96867" y="120000"/>
                  </a:cubicBezTo>
                  <a:cubicBezTo>
                    <a:pt x="98313" y="120000"/>
                    <a:pt x="99759" y="118285"/>
                    <a:pt x="99759" y="116571"/>
                  </a:cubicBezTo>
                  <a:cubicBezTo>
                    <a:pt x="99759" y="92571"/>
                    <a:pt x="99759" y="92571"/>
                    <a:pt x="99759" y="92571"/>
                  </a:cubicBezTo>
                  <a:cubicBezTo>
                    <a:pt x="99759" y="90857"/>
                    <a:pt x="98313" y="89142"/>
                    <a:pt x="96867" y="89142"/>
                  </a:cubicBezTo>
                  <a:cubicBezTo>
                    <a:pt x="65060" y="89142"/>
                    <a:pt x="65060" y="89142"/>
                    <a:pt x="65060" y="89142"/>
                  </a:cubicBezTo>
                  <a:cubicBezTo>
                    <a:pt x="65060" y="65142"/>
                    <a:pt x="65060" y="65142"/>
                    <a:pt x="65060" y="65142"/>
                  </a:cubicBezTo>
                  <a:cubicBezTo>
                    <a:pt x="102650" y="65142"/>
                    <a:pt x="102650" y="65142"/>
                    <a:pt x="102650" y="65142"/>
                  </a:cubicBezTo>
                  <a:cubicBezTo>
                    <a:pt x="104096" y="65142"/>
                    <a:pt x="105542" y="63428"/>
                    <a:pt x="105542" y="61714"/>
                  </a:cubicBezTo>
                  <a:cubicBezTo>
                    <a:pt x="105542" y="36000"/>
                    <a:pt x="105542" y="36000"/>
                    <a:pt x="105542" y="36000"/>
                  </a:cubicBezTo>
                  <a:cubicBezTo>
                    <a:pt x="117108" y="36000"/>
                    <a:pt x="117108" y="36000"/>
                    <a:pt x="117108" y="36000"/>
                  </a:cubicBezTo>
                  <a:cubicBezTo>
                    <a:pt x="118554" y="36000"/>
                    <a:pt x="119999" y="34285"/>
                    <a:pt x="119999" y="32571"/>
                  </a:cubicBezTo>
                  <a:cubicBezTo>
                    <a:pt x="119999" y="3428"/>
                    <a:pt x="119999" y="3428"/>
                    <a:pt x="119999" y="3428"/>
                  </a:cubicBezTo>
                  <a:cubicBezTo>
                    <a:pt x="119999" y="1714"/>
                    <a:pt x="118554" y="0"/>
                    <a:pt x="117108" y="0"/>
                  </a:cubicBezTo>
                  <a:close/>
                  <a:moveTo>
                    <a:pt x="50602" y="29142"/>
                  </a:moveTo>
                  <a:cubicBezTo>
                    <a:pt x="50602" y="6857"/>
                    <a:pt x="50602" y="6857"/>
                    <a:pt x="50602" y="6857"/>
                  </a:cubicBezTo>
                  <a:cubicBezTo>
                    <a:pt x="69397" y="6857"/>
                    <a:pt x="69397" y="6857"/>
                    <a:pt x="69397" y="6857"/>
                  </a:cubicBezTo>
                  <a:cubicBezTo>
                    <a:pt x="69397" y="29142"/>
                    <a:pt x="69397" y="29142"/>
                    <a:pt x="69397" y="29142"/>
                  </a:cubicBezTo>
                  <a:cubicBezTo>
                    <a:pt x="65060" y="29142"/>
                    <a:pt x="65060" y="29142"/>
                    <a:pt x="65060" y="29142"/>
                  </a:cubicBezTo>
                  <a:cubicBezTo>
                    <a:pt x="59277" y="29142"/>
                    <a:pt x="59277" y="29142"/>
                    <a:pt x="59277" y="29142"/>
                  </a:cubicBezTo>
                  <a:lnTo>
                    <a:pt x="50602" y="29142"/>
                  </a:lnTo>
                  <a:close/>
                  <a:moveTo>
                    <a:pt x="5783" y="29142"/>
                  </a:moveTo>
                  <a:cubicBezTo>
                    <a:pt x="5783" y="6857"/>
                    <a:pt x="5783" y="6857"/>
                    <a:pt x="5783" y="6857"/>
                  </a:cubicBezTo>
                  <a:cubicBezTo>
                    <a:pt x="24578" y="6857"/>
                    <a:pt x="24578" y="6857"/>
                    <a:pt x="24578" y="6857"/>
                  </a:cubicBezTo>
                  <a:cubicBezTo>
                    <a:pt x="24578" y="29142"/>
                    <a:pt x="24578" y="29142"/>
                    <a:pt x="24578" y="29142"/>
                  </a:cubicBezTo>
                  <a:cubicBezTo>
                    <a:pt x="20240" y="29142"/>
                    <a:pt x="20240" y="29142"/>
                    <a:pt x="20240" y="29142"/>
                  </a:cubicBezTo>
                  <a:cubicBezTo>
                    <a:pt x="14457" y="29142"/>
                    <a:pt x="14457" y="29142"/>
                    <a:pt x="14457" y="29142"/>
                  </a:cubicBezTo>
                  <a:lnTo>
                    <a:pt x="5783" y="29142"/>
                  </a:lnTo>
                  <a:close/>
                  <a:moveTo>
                    <a:pt x="93975" y="96000"/>
                  </a:moveTo>
                  <a:cubicBezTo>
                    <a:pt x="93975" y="113142"/>
                    <a:pt x="93975" y="113142"/>
                    <a:pt x="93975" y="113142"/>
                  </a:cubicBezTo>
                  <a:cubicBezTo>
                    <a:pt x="26024" y="113142"/>
                    <a:pt x="26024" y="113142"/>
                    <a:pt x="26024" y="113142"/>
                  </a:cubicBezTo>
                  <a:cubicBezTo>
                    <a:pt x="26024" y="96000"/>
                    <a:pt x="26024" y="96000"/>
                    <a:pt x="26024" y="96000"/>
                  </a:cubicBezTo>
                  <a:cubicBezTo>
                    <a:pt x="59277" y="96000"/>
                    <a:pt x="59277" y="96000"/>
                    <a:pt x="59277" y="96000"/>
                  </a:cubicBezTo>
                  <a:cubicBezTo>
                    <a:pt x="65060" y="96000"/>
                    <a:pt x="65060" y="96000"/>
                    <a:pt x="65060" y="96000"/>
                  </a:cubicBezTo>
                  <a:lnTo>
                    <a:pt x="93975" y="96000"/>
                  </a:lnTo>
                  <a:close/>
                  <a:moveTo>
                    <a:pt x="114216" y="29142"/>
                  </a:moveTo>
                  <a:cubicBezTo>
                    <a:pt x="105542" y="29142"/>
                    <a:pt x="105542" y="29142"/>
                    <a:pt x="105542" y="29142"/>
                  </a:cubicBezTo>
                  <a:cubicBezTo>
                    <a:pt x="99759" y="29142"/>
                    <a:pt x="99759" y="29142"/>
                    <a:pt x="99759" y="29142"/>
                  </a:cubicBezTo>
                  <a:cubicBezTo>
                    <a:pt x="95421" y="29142"/>
                    <a:pt x="95421" y="29142"/>
                    <a:pt x="95421" y="29142"/>
                  </a:cubicBezTo>
                  <a:cubicBezTo>
                    <a:pt x="95421" y="6857"/>
                    <a:pt x="95421" y="6857"/>
                    <a:pt x="95421" y="6857"/>
                  </a:cubicBezTo>
                  <a:cubicBezTo>
                    <a:pt x="114216" y="6857"/>
                    <a:pt x="114216" y="6857"/>
                    <a:pt x="114216" y="6857"/>
                  </a:cubicBezTo>
                  <a:lnTo>
                    <a:pt x="114216" y="29142"/>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 name="Google Shape;97;p5"/>
            <p:cNvSpPr/>
            <p:nvPr/>
          </p:nvSpPr>
          <p:spPr>
            <a:xfrm>
              <a:off x="1476375" y="2262188"/>
              <a:ext cx="176100" cy="723900"/>
            </a:xfrm>
            <a:custGeom>
              <a:avLst/>
              <a:gdLst/>
              <a:ahLst/>
              <a:cxnLst/>
              <a:rect l="l" t="t" r="r" b="b"/>
              <a:pathLst>
                <a:path w="120000" h="120000" extrusionOk="0">
                  <a:moveTo>
                    <a:pt x="112727" y="68444"/>
                  </a:moveTo>
                  <a:cubicBezTo>
                    <a:pt x="109090" y="68444"/>
                    <a:pt x="105454" y="69333"/>
                    <a:pt x="105454" y="70222"/>
                  </a:cubicBezTo>
                  <a:cubicBezTo>
                    <a:pt x="105454" y="104888"/>
                    <a:pt x="105454" y="104888"/>
                    <a:pt x="105454" y="104888"/>
                  </a:cubicBezTo>
                  <a:cubicBezTo>
                    <a:pt x="105454" y="107555"/>
                    <a:pt x="98181" y="110222"/>
                    <a:pt x="87272" y="111111"/>
                  </a:cubicBezTo>
                  <a:cubicBezTo>
                    <a:pt x="87272" y="83555"/>
                    <a:pt x="87272" y="83555"/>
                    <a:pt x="87272" y="83555"/>
                  </a:cubicBezTo>
                  <a:cubicBezTo>
                    <a:pt x="87272" y="83555"/>
                    <a:pt x="87272" y="83555"/>
                    <a:pt x="87272" y="83555"/>
                  </a:cubicBezTo>
                  <a:cubicBezTo>
                    <a:pt x="87272" y="24000"/>
                    <a:pt x="87272" y="24000"/>
                    <a:pt x="87272" y="24000"/>
                  </a:cubicBezTo>
                  <a:cubicBezTo>
                    <a:pt x="87272" y="24000"/>
                    <a:pt x="87272" y="24000"/>
                    <a:pt x="87272" y="23111"/>
                  </a:cubicBezTo>
                  <a:cubicBezTo>
                    <a:pt x="87272" y="23111"/>
                    <a:pt x="87272" y="23111"/>
                    <a:pt x="87272" y="23111"/>
                  </a:cubicBezTo>
                  <a:cubicBezTo>
                    <a:pt x="87272" y="23111"/>
                    <a:pt x="87272" y="23111"/>
                    <a:pt x="87272" y="23111"/>
                  </a:cubicBezTo>
                  <a:cubicBezTo>
                    <a:pt x="87272" y="23111"/>
                    <a:pt x="87272" y="23111"/>
                    <a:pt x="87272" y="23111"/>
                  </a:cubicBezTo>
                  <a:cubicBezTo>
                    <a:pt x="50909" y="1777"/>
                    <a:pt x="50909" y="1777"/>
                    <a:pt x="50909" y="1777"/>
                  </a:cubicBezTo>
                  <a:cubicBezTo>
                    <a:pt x="50909" y="888"/>
                    <a:pt x="47272" y="0"/>
                    <a:pt x="43636" y="0"/>
                  </a:cubicBezTo>
                  <a:cubicBezTo>
                    <a:pt x="40000" y="0"/>
                    <a:pt x="36363" y="888"/>
                    <a:pt x="36363" y="1777"/>
                  </a:cubicBezTo>
                  <a:cubicBezTo>
                    <a:pt x="0" y="23111"/>
                    <a:pt x="0" y="23111"/>
                    <a:pt x="0" y="23111"/>
                  </a:cubicBezTo>
                  <a:cubicBezTo>
                    <a:pt x="0" y="23111"/>
                    <a:pt x="0" y="23111"/>
                    <a:pt x="0" y="23111"/>
                  </a:cubicBezTo>
                  <a:cubicBezTo>
                    <a:pt x="0" y="23111"/>
                    <a:pt x="0" y="23111"/>
                    <a:pt x="0" y="23111"/>
                  </a:cubicBezTo>
                  <a:cubicBezTo>
                    <a:pt x="0" y="23111"/>
                    <a:pt x="0" y="23111"/>
                    <a:pt x="0" y="23111"/>
                  </a:cubicBezTo>
                  <a:cubicBezTo>
                    <a:pt x="0" y="23111"/>
                    <a:pt x="0" y="23111"/>
                    <a:pt x="0" y="23111"/>
                  </a:cubicBezTo>
                  <a:cubicBezTo>
                    <a:pt x="0" y="23111"/>
                    <a:pt x="0" y="23111"/>
                    <a:pt x="0" y="23111"/>
                  </a:cubicBezTo>
                  <a:cubicBezTo>
                    <a:pt x="0" y="24000"/>
                    <a:pt x="0" y="24000"/>
                    <a:pt x="0" y="24000"/>
                  </a:cubicBezTo>
                  <a:cubicBezTo>
                    <a:pt x="0" y="83555"/>
                    <a:pt x="0" y="83555"/>
                    <a:pt x="0" y="83555"/>
                  </a:cubicBezTo>
                  <a:cubicBezTo>
                    <a:pt x="0" y="117333"/>
                    <a:pt x="0" y="117333"/>
                    <a:pt x="0" y="117333"/>
                  </a:cubicBezTo>
                  <a:cubicBezTo>
                    <a:pt x="0" y="118222"/>
                    <a:pt x="0" y="119111"/>
                    <a:pt x="3636" y="119111"/>
                  </a:cubicBezTo>
                  <a:cubicBezTo>
                    <a:pt x="3636" y="119111"/>
                    <a:pt x="7272" y="120000"/>
                    <a:pt x="7272" y="120000"/>
                  </a:cubicBezTo>
                  <a:cubicBezTo>
                    <a:pt x="76363" y="120000"/>
                    <a:pt x="76363" y="120000"/>
                    <a:pt x="76363" y="120000"/>
                  </a:cubicBezTo>
                  <a:cubicBezTo>
                    <a:pt x="83636" y="120000"/>
                    <a:pt x="87272" y="119111"/>
                    <a:pt x="87272" y="117333"/>
                  </a:cubicBezTo>
                  <a:cubicBezTo>
                    <a:pt x="87272" y="115555"/>
                    <a:pt x="87272" y="115555"/>
                    <a:pt x="87272" y="115555"/>
                  </a:cubicBezTo>
                  <a:cubicBezTo>
                    <a:pt x="105454" y="114666"/>
                    <a:pt x="120000" y="110222"/>
                    <a:pt x="120000" y="104888"/>
                  </a:cubicBezTo>
                  <a:cubicBezTo>
                    <a:pt x="120000" y="70222"/>
                    <a:pt x="120000" y="70222"/>
                    <a:pt x="120000" y="70222"/>
                  </a:cubicBezTo>
                  <a:cubicBezTo>
                    <a:pt x="120000" y="69333"/>
                    <a:pt x="116363" y="68444"/>
                    <a:pt x="112727" y="68444"/>
                  </a:cubicBezTo>
                  <a:close/>
                  <a:moveTo>
                    <a:pt x="69090" y="80888"/>
                  </a:moveTo>
                  <a:cubicBezTo>
                    <a:pt x="18181" y="80888"/>
                    <a:pt x="18181" y="80888"/>
                    <a:pt x="18181" y="80888"/>
                  </a:cubicBezTo>
                  <a:cubicBezTo>
                    <a:pt x="18181" y="25777"/>
                    <a:pt x="18181" y="25777"/>
                    <a:pt x="18181" y="25777"/>
                  </a:cubicBezTo>
                  <a:cubicBezTo>
                    <a:pt x="69090" y="25777"/>
                    <a:pt x="69090" y="25777"/>
                    <a:pt x="69090" y="25777"/>
                  </a:cubicBezTo>
                  <a:lnTo>
                    <a:pt x="69090" y="80888"/>
                  </a:lnTo>
                  <a:close/>
                  <a:moveTo>
                    <a:pt x="43636" y="8000"/>
                  </a:moveTo>
                  <a:cubicBezTo>
                    <a:pt x="65454" y="21333"/>
                    <a:pt x="65454" y="21333"/>
                    <a:pt x="65454" y="21333"/>
                  </a:cubicBezTo>
                  <a:cubicBezTo>
                    <a:pt x="21818" y="21333"/>
                    <a:pt x="21818" y="21333"/>
                    <a:pt x="21818" y="21333"/>
                  </a:cubicBezTo>
                  <a:lnTo>
                    <a:pt x="43636" y="8000"/>
                  </a:lnTo>
                  <a:close/>
                  <a:moveTo>
                    <a:pt x="18181" y="115555"/>
                  </a:moveTo>
                  <a:cubicBezTo>
                    <a:pt x="18181" y="85333"/>
                    <a:pt x="18181" y="85333"/>
                    <a:pt x="18181" y="85333"/>
                  </a:cubicBezTo>
                  <a:cubicBezTo>
                    <a:pt x="69090" y="85333"/>
                    <a:pt x="69090" y="85333"/>
                    <a:pt x="69090" y="85333"/>
                  </a:cubicBezTo>
                  <a:cubicBezTo>
                    <a:pt x="69090" y="115555"/>
                    <a:pt x="69090" y="115555"/>
                    <a:pt x="69090" y="115555"/>
                  </a:cubicBezTo>
                  <a:lnTo>
                    <a:pt x="18181" y="115555"/>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 name="Google Shape;98;p5"/>
            <p:cNvSpPr/>
            <p:nvPr/>
          </p:nvSpPr>
          <p:spPr>
            <a:xfrm>
              <a:off x="207963" y="855663"/>
              <a:ext cx="711300" cy="1701900"/>
            </a:xfrm>
            <a:custGeom>
              <a:avLst/>
              <a:gdLst/>
              <a:ahLst/>
              <a:cxnLst/>
              <a:rect l="l" t="t" r="r" b="b"/>
              <a:pathLst>
                <a:path w="120000" h="120000" extrusionOk="0">
                  <a:moveTo>
                    <a:pt x="117293" y="84037"/>
                  </a:moveTo>
                  <a:cubicBezTo>
                    <a:pt x="116390" y="83280"/>
                    <a:pt x="101954" y="70788"/>
                    <a:pt x="91127" y="63217"/>
                  </a:cubicBezTo>
                  <a:cubicBezTo>
                    <a:pt x="87518" y="61324"/>
                    <a:pt x="83909" y="59810"/>
                    <a:pt x="79398" y="58675"/>
                  </a:cubicBezTo>
                  <a:cubicBezTo>
                    <a:pt x="79398" y="38611"/>
                    <a:pt x="79398" y="38611"/>
                    <a:pt x="79398" y="38611"/>
                  </a:cubicBezTo>
                  <a:cubicBezTo>
                    <a:pt x="88421" y="38611"/>
                    <a:pt x="88421" y="38611"/>
                    <a:pt x="88421" y="38611"/>
                  </a:cubicBezTo>
                  <a:cubicBezTo>
                    <a:pt x="90225" y="38611"/>
                    <a:pt x="91127" y="38233"/>
                    <a:pt x="91127" y="37476"/>
                  </a:cubicBezTo>
                  <a:cubicBezTo>
                    <a:pt x="91127" y="0"/>
                    <a:pt x="91127" y="0"/>
                    <a:pt x="91127" y="0"/>
                  </a:cubicBezTo>
                  <a:cubicBezTo>
                    <a:pt x="86616" y="0"/>
                    <a:pt x="86616" y="0"/>
                    <a:pt x="86616" y="0"/>
                  </a:cubicBezTo>
                  <a:cubicBezTo>
                    <a:pt x="86616" y="36719"/>
                    <a:pt x="86616" y="36719"/>
                    <a:pt x="86616" y="36719"/>
                  </a:cubicBezTo>
                  <a:cubicBezTo>
                    <a:pt x="9022" y="36719"/>
                    <a:pt x="9022" y="36719"/>
                    <a:pt x="9022" y="36719"/>
                  </a:cubicBezTo>
                  <a:cubicBezTo>
                    <a:pt x="9022" y="0"/>
                    <a:pt x="9022" y="0"/>
                    <a:pt x="9022" y="0"/>
                  </a:cubicBezTo>
                  <a:cubicBezTo>
                    <a:pt x="5413" y="0"/>
                    <a:pt x="5413" y="0"/>
                    <a:pt x="5413" y="0"/>
                  </a:cubicBezTo>
                  <a:cubicBezTo>
                    <a:pt x="5413" y="37476"/>
                    <a:pt x="5413" y="37476"/>
                    <a:pt x="5413" y="37476"/>
                  </a:cubicBezTo>
                  <a:cubicBezTo>
                    <a:pt x="5413" y="38233"/>
                    <a:pt x="6315" y="38611"/>
                    <a:pt x="7218" y="38611"/>
                  </a:cubicBezTo>
                  <a:cubicBezTo>
                    <a:pt x="17142" y="38611"/>
                    <a:pt x="17142" y="38611"/>
                    <a:pt x="17142" y="38611"/>
                  </a:cubicBezTo>
                  <a:cubicBezTo>
                    <a:pt x="17142" y="58675"/>
                    <a:pt x="17142" y="58675"/>
                    <a:pt x="17142" y="58675"/>
                  </a:cubicBezTo>
                  <a:cubicBezTo>
                    <a:pt x="6315" y="61703"/>
                    <a:pt x="0" y="66624"/>
                    <a:pt x="0" y="71545"/>
                  </a:cubicBezTo>
                  <a:cubicBezTo>
                    <a:pt x="0" y="100315"/>
                    <a:pt x="0" y="100315"/>
                    <a:pt x="0" y="100315"/>
                  </a:cubicBezTo>
                  <a:cubicBezTo>
                    <a:pt x="0" y="103343"/>
                    <a:pt x="6315" y="105615"/>
                    <a:pt x="12631" y="105615"/>
                  </a:cubicBezTo>
                  <a:cubicBezTo>
                    <a:pt x="16240" y="105615"/>
                    <a:pt x="18947" y="105236"/>
                    <a:pt x="20751" y="104479"/>
                  </a:cubicBezTo>
                  <a:cubicBezTo>
                    <a:pt x="20751" y="109022"/>
                    <a:pt x="20751" y="109022"/>
                    <a:pt x="20751" y="109022"/>
                  </a:cubicBezTo>
                  <a:cubicBezTo>
                    <a:pt x="20751" y="112050"/>
                    <a:pt x="27067" y="114321"/>
                    <a:pt x="33383" y="114321"/>
                  </a:cubicBezTo>
                  <a:cubicBezTo>
                    <a:pt x="36992" y="114321"/>
                    <a:pt x="39699" y="113943"/>
                    <a:pt x="41503" y="113186"/>
                  </a:cubicBezTo>
                  <a:cubicBezTo>
                    <a:pt x="41503" y="115078"/>
                    <a:pt x="41503" y="115078"/>
                    <a:pt x="41503" y="115078"/>
                  </a:cubicBezTo>
                  <a:cubicBezTo>
                    <a:pt x="41503" y="117728"/>
                    <a:pt x="46917" y="120000"/>
                    <a:pt x="54135" y="120000"/>
                  </a:cubicBezTo>
                  <a:cubicBezTo>
                    <a:pt x="61353" y="120000"/>
                    <a:pt x="66766" y="117728"/>
                    <a:pt x="66766" y="115078"/>
                  </a:cubicBezTo>
                  <a:cubicBezTo>
                    <a:pt x="66766" y="113186"/>
                    <a:pt x="66766" y="113186"/>
                    <a:pt x="66766" y="113186"/>
                  </a:cubicBezTo>
                  <a:cubicBezTo>
                    <a:pt x="68571" y="113943"/>
                    <a:pt x="72180" y="114321"/>
                    <a:pt x="74887" y="114321"/>
                  </a:cubicBezTo>
                  <a:cubicBezTo>
                    <a:pt x="82105" y="114321"/>
                    <a:pt x="87518" y="112050"/>
                    <a:pt x="87518" y="109022"/>
                  </a:cubicBezTo>
                  <a:cubicBezTo>
                    <a:pt x="87518" y="82902"/>
                    <a:pt x="87518" y="82902"/>
                    <a:pt x="87518" y="82902"/>
                  </a:cubicBezTo>
                  <a:cubicBezTo>
                    <a:pt x="101954" y="89716"/>
                    <a:pt x="101954" y="89716"/>
                    <a:pt x="101954" y="89716"/>
                  </a:cubicBezTo>
                  <a:cubicBezTo>
                    <a:pt x="101954" y="89716"/>
                    <a:pt x="101954" y="90094"/>
                    <a:pt x="101954" y="90094"/>
                  </a:cubicBezTo>
                  <a:cubicBezTo>
                    <a:pt x="106466" y="91230"/>
                    <a:pt x="112781" y="91230"/>
                    <a:pt x="116390" y="89716"/>
                  </a:cubicBezTo>
                  <a:cubicBezTo>
                    <a:pt x="120000" y="88201"/>
                    <a:pt x="120000" y="85930"/>
                    <a:pt x="117293" y="84037"/>
                  </a:cubicBezTo>
                  <a:close/>
                  <a:moveTo>
                    <a:pt x="20751" y="38990"/>
                  </a:moveTo>
                  <a:cubicBezTo>
                    <a:pt x="74887" y="38990"/>
                    <a:pt x="74887" y="38990"/>
                    <a:pt x="74887" y="38990"/>
                  </a:cubicBezTo>
                  <a:cubicBezTo>
                    <a:pt x="74887" y="45425"/>
                    <a:pt x="74887" y="45425"/>
                    <a:pt x="74887" y="45425"/>
                  </a:cubicBezTo>
                  <a:cubicBezTo>
                    <a:pt x="61353" y="45425"/>
                    <a:pt x="61353" y="45425"/>
                    <a:pt x="61353" y="45425"/>
                  </a:cubicBezTo>
                  <a:cubicBezTo>
                    <a:pt x="61353" y="43911"/>
                    <a:pt x="61353" y="43911"/>
                    <a:pt x="61353" y="43911"/>
                  </a:cubicBezTo>
                  <a:cubicBezTo>
                    <a:pt x="61353" y="43533"/>
                    <a:pt x="60451" y="42776"/>
                    <a:pt x="59548" y="42776"/>
                  </a:cubicBezTo>
                  <a:cubicBezTo>
                    <a:pt x="36992" y="42776"/>
                    <a:pt x="36992" y="42776"/>
                    <a:pt x="36992" y="42776"/>
                  </a:cubicBezTo>
                  <a:cubicBezTo>
                    <a:pt x="35187" y="42776"/>
                    <a:pt x="34285" y="43533"/>
                    <a:pt x="34285" y="43911"/>
                  </a:cubicBezTo>
                  <a:cubicBezTo>
                    <a:pt x="34285" y="45425"/>
                    <a:pt x="34285" y="45425"/>
                    <a:pt x="34285" y="45425"/>
                  </a:cubicBezTo>
                  <a:cubicBezTo>
                    <a:pt x="20751" y="45425"/>
                    <a:pt x="20751" y="45425"/>
                    <a:pt x="20751" y="45425"/>
                  </a:cubicBezTo>
                  <a:lnTo>
                    <a:pt x="20751" y="38990"/>
                  </a:lnTo>
                  <a:close/>
                  <a:moveTo>
                    <a:pt x="74887" y="47318"/>
                  </a:moveTo>
                  <a:cubicBezTo>
                    <a:pt x="74887" y="49968"/>
                    <a:pt x="74887" y="49968"/>
                    <a:pt x="74887" y="49968"/>
                  </a:cubicBezTo>
                  <a:cubicBezTo>
                    <a:pt x="61353" y="49968"/>
                    <a:pt x="61353" y="49968"/>
                    <a:pt x="61353" y="49968"/>
                  </a:cubicBezTo>
                  <a:cubicBezTo>
                    <a:pt x="61353" y="47318"/>
                    <a:pt x="61353" y="47318"/>
                    <a:pt x="61353" y="47318"/>
                  </a:cubicBezTo>
                  <a:lnTo>
                    <a:pt x="74887" y="47318"/>
                  </a:lnTo>
                  <a:close/>
                  <a:moveTo>
                    <a:pt x="56842" y="45047"/>
                  </a:moveTo>
                  <a:cubicBezTo>
                    <a:pt x="56842" y="52618"/>
                    <a:pt x="56842" y="52618"/>
                    <a:pt x="56842" y="52618"/>
                  </a:cubicBezTo>
                  <a:cubicBezTo>
                    <a:pt x="39699" y="52618"/>
                    <a:pt x="39699" y="52618"/>
                    <a:pt x="39699" y="52618"/>
                  </a:cubicBezTo>
                  <a:cubicBezTo>
                    <a:pt x="39699" y="45047"/>
                    <a:pt x="39699" y="45047"/>
                    <a:pt x="39699" y="45047"/>
                  </a:cubicBezTo>
                  <a:lnTo>
                    <a:pt x="56842" y="45047"/>
                  </a:lnTo>
                  <a:close/>
                  <a:moveTo>
                    <a:pt x="20751" y="47318"/>
                  </a:moveTo>
                  <a:cubicBezTo>
                    <a:pt x="34285" y="47318"/>
                    <a:pt x="34285" y="47318"/>
                    <a:pt x="34285" y="47318"/>
                  </a:cubicBezTo>
                  <a:cubicBezTo>
                    <a:pt x="34285" y="49968"/>
                    <a:pt x="34285" y="49968"/>
                    <a:pt x="34285" y="49968"/>
                  </a:cubicBezTo>
                  <a:cubicBezTo>
                    <a:pt x="20751" y="49968"/>
                    <a:pt x="20751" y="49968"/>
                    <a:pt x="20751" y="49968"/>
                  </a:cubicBezTo>
                  <a:lnTo>
                    <a:pt x="20751" y="47318"/>
                  </a:lnTo>
                  <a:close/>
                  <a:moveTo>
                    <a:pt x="112781" y="88580"/>
                  </a:moveTo>
                  <a:cubicBezTo>
                    <a:pt x="110977" y="89337"/>
                    <a:pt x="107368" y="89337"/>
                    <a:pt x="104661" y="88580"/>
                  </a:cubicBezTo>
                  <a:cubicBezTo>
                    <a:pt x="86616" y="79873"/>
                    <a:pt x="86616" y="79873"/>
                    <a:pt x="86616" y="79873"/>
                  </a:cubicBezTo>
                  <a:cubicBezTo>
                    <a:pt x="86616" y="79495"/>
                    <a:pt x="85714" y="79116"/>
                    <a:pt x="84812" y="79495"/>
                  </a:cubicBezTo>
                  <a:cubicBezTo>
                    <a:pt x="83909" y="79495"/>
                    <a:pt x="83007" y="79873"/>
                    <a:pt x="83007" y="80252"/>
                  </a:cubicBezTo>
                  <a:cubicBezTo>
                    <a:pt x="83007" y="109022"/>
                    <a:pt x="83007" y="109022"/>
                    <a:pt x="83007" y="109022"/>
                  </a:cubicBezTo>
                  <a:cubicBezTo>
                    <a:pt x="83007" y="110914"/>
                    <a:pt x="80300" y="112429"/>
                    <a:pt x="75789" y="112429"/>
                  </a:cubicBezTo>
                  <a:cubicBezTo>
                    <a:pt x="71278" y="112807"/>
                    <a:pt x="66766" y="111293"/>
                    <a:pt x="66766" y="109022"/>
                  </a:cubicBezTo>
                  <a:cubicBezTo>
                    <a:pt x="66766" y="93501"/>
                    <a:pt x="66766" y="93501"/>
                    <a:pt x="66766" y="93501"/>
                  </a:cubicBezTo>
                  <a:cubicBezTo>
                    <a:pt x="66766" y="92744"/>
                    <a:pt x="65864" y="92365"/>
                    <a:pt x="64060" y="92365"/>
                  </a:cubicBezTo>
                  <a:cubicBezTo>
                    <a:pt x="64060" y="92365"/>
                    <a:pt x="64060" y="92365"/>
                    <a:pt x="64060" y="92365"/>
                  </a:cubicBezTo>
                  <a:cubicBezTo>
                    <a:pt x="63157" y="92365"/>
                    <a:pt x="62255" y="92744"/>
                    <a:pt x="62255" y="93501"/>
                  </a:cubicBezTo>
                  <a:cubicBezTo>
                    <a:pt x="62255" y="109022"/>
                    <a:pt x="62255" y="109022"/>
                    <a:pt x="62255" y="109022"/>
                  </a:cubicBezTo>
                  <a:cubicBezTo>
                    <a:pt x="62255" y="114700"/>
                    <a:pt x="62255" y="114700"/>
                    <a:pt x="62255" y="114700"/>
                  </a:cubicBezTo>
                  <a:cubicBezTo>
                    <a:pt x="62255" y="116593"/>
                    <a:pt x="59548" y="118107"/>
                    <a:pt x="55037" y="118485"/>
                  </a:cubicBezTo>
                  <a:cubicBezTo>
                    <a:pt x="50526" y="118485"/>
                    <a:pt x="46015" y="116971"/>
                    <a:pt x="46015" y="115078"/>
                  </a:cubicBezTo>
                  <a:cubicBezTo>
                    <a:pt x="46015" y="109022"/>
                    <a:pt x="46015" y="109022"/>
                    <a:pt x="46015" y="109022"/>
                  </a:cubicBezTo>
                  <a:cubicBezTo>
                    <a:pt x="46015" y="93501"/>
                    <a:pt x="46015" y="93501"/>
                    <a:pt x="46015" y="93501"/>
                  </a:cubicBezTo>
                  <a:cubicBezTo>
                    <a:pt x="46015" y="92744"/>
                    <a:pt x="45112" y="92365"/>
                    <a:pt x="44210" y="92365"/>
                  </a:cubicBezTo>
                  <a:cubicBezTo>
                    <a:pt x="44210" y="92365"/>
                    <a:pt x="44210" y="92365"/>
                    <a:pt x="44210" y="92365"/>
                  </a:cubicBezTo>
                  <a:cubicBezTo>
                    <a:pt x="42406" y="92365"/>
                    <a:pt x="41503" y="92744"/>
                    <a:pt x="41503" y="93501"/>
                  </a:cubicBezTo>
                  <a:cubicBezTo>
                    <a:pt x="41503" y="109022"/>
                    <a:pt x="41503" y="109022"/>
                    <a:pt x="41503" y="109022"/>
                  </a:cubicBezTo>
                  <a:cubicBezTo>
                    <a:pt x="41503" y="110914"/>
                    <a:pt x="38796" y="112429"/>
                    <a:pt x="34285" y="112429"/>
                  </a:cubicBezTo>
                  <a:cubicBezTo>
                    <a:pt x="29774" y="112807"/>
                    <a:pt x="25263" y="111293"/>
                    <a:pt x="25263" y="109022"/>
                  </a:cubicBezTo>
                  <a:cubicBezTo>
                    <a:pt x="25263" y="100315"/>
                    <a:pt x="25263" y="100315"/>
                    <a:pt x="25263" y="100315"/>
                  </a:cubicBezTo>
                  <a:cubicBezTo>
                    <a:pt x="25263" y="88958"/>
                    <a:pt x="25263" y="88958"/>
                    <a:pt x="25263" y="88958"/>
                  </a:cubicBezTo>
                  <a:cubicBezTo>
                    <a:pt x="25263" y="88580"/>
                    <a:pt x="24360" y="88201"/>
                    <a:pt x="23458" y="88201"/>
                  </a:cubicBezTo>
                  <a:cubicBezTo>
                    <a:pt x="23458" y="88201"/>
                    <a:pt x="23458" y="88201"/>
                    <a:pt x="23458" y="88201"/>
                  </a:cubicBezTo>
                  <a:cubicBezTo>
                    <a:pt x="21654" y="88201"/>
                    <a:pt x="20751" y="88580"/>
                    <a:pt x="20751" y="88958"/>
                  </a:cubicBezTo>
                  <a:cubicBezTo>
                    <a:pt x="20751" y="100315"/>
                    <a:pt x="20751" y="100315"/>
                    <a:pt x="20751" y="100315"/>
                  </a:cubicBezTo>
                  <a:cubicBezTo>
                    <a:pt x="20751" y="102208"/>
                    <a:pt x="18045" y="103722"/>
                    <a:pt x="13533" y="103722"/>
                  </a:cubicBezTo>
                  <a:cubicBezTo>
                    <a:pt x="9022" y="104100"/>
                    <a:pt x="4511" y="102586"/>
                    <a:pt x="4511" y="100315"/>
                  </a:cubicBezTo>
                  <a:cubicBezTo>
                    <a:pt x="4511" y="71545"/>
                    <a:pt x="4511" y="71545"/>
                    <a:pt x="4511" y="71545"/>
                  </a:cubicBezTo>
                  <a:cubicBezTo>
                    <a:pt x="4511" y="67003"/>
                    <a:pt x="10827" y="62460"/>
                    <a:pt x="19849" y="60189"/>
                  </a:cubicBezTo>
                  <a:cubicBezTo>
                    <a:pt x="20751" y="59810"/>
                    <a:pt x="20751" y="59810"/>
                    <a:pt x="20751" y="59432"/>
                  </a:cubicBezTo>
                  <a:cubicBezTo>
                    <a:pt x="20751" y="52239"/>
                    <a:pt x="20751" y="52239"/>
                    <a:pt x="20751" y="52239"/>
                  </a:cubicBezTo>
                  <a:cubicBezTo>
                    <a:pt x="34285" y="52239"/>
                    <a:pt x="34285" y="52239"/>
                    <a:pt x="34285" y="52239"/>
                  </a:cubicBezTo>
                  <a:cubicBezTo>
                    <a:pt x="34285" y="53375"/>
                    <a:pt x="34285" y="53375"/>
                    <a:pt x="34285" y="53375"/>
                  </a:cubicBezTo>
                  <a:cubicBezTo>
                    <a:pt x="34285" y="54132"/>
                    <a:pt x="35187" y="54511"/>
                    <a:pt x="36992" y="54511"/>
                  </a:cubicBezTo>
                  <a:cubicBezTo>
                    <a:pt x="59548" y="54511"/>
                    <a:pt x="59548" y="54511"/>
                    <a:pt x="59548" y="54511"/>
                  </a:cubicBezTo>
                  <a:cubicBezTo>
                    <a:pt x="60451" y="54511"/>
                    <a:pt x="61353" y="54132"/>
                    <a:pt x="61353" y="53375"/>
                  </a:cubicBezTo>
                  <a:cubicBezTo>
                    <a:pt x="61353" y="52239"/>
                    <a:pt x="61353" y="52239"/>
                    <a:pt x="61353" y="52239"/>
                  </a:cubicBezTo>
                  <a:cubicBezTo>
                    <a:pt x="74887" y="52239"/>
                    <a:pt x="74887" y="52239"/>
                    <a:pt x="74887" y="52239"/>
                  </a:cubicBezTo>
                  <a:cubicBezTo>
                    <a:pt x="74887" y="59053"/>
                    <a:pt x="74887" y="59053"/>
                    <a:pt x="74887" y="59053"/>
                  </a:cubicBezTo>
                  <a:cubicBezTo>
                    <a:pt x="74887" y="59432"/>
                    <a:pt x="74887" y="59810"/>
                    <a:pt x="75789" y="59810"/>
                  </a:cubicBezTo>
                  <a:cubicBezTo>
                    <a:pt x="80300" y="60946"/>
                    <a:pt x="84812" y="62460"/>
                    <a:pt x="87518" y="64353"/>
                  </a:cubicBezTo>
                  <a:cubicBezTo>
                    <a:pt x="99248" y="71924"/>
                    <a:pt x="113684" y="84794"/>
                    <a:pt x="113684" y="85173"/>
                  </a:cubicBezTo>
                  <a:cubicBezTo>
                    <a:pt x="113684" y="85173"/>
                    <a:pt x="113684" y="85173"/>
                    <a:pt x="113684" y="85173"/>
                  </a:cubicBezTo>
                  <a:cubicBezTo>
                    <a:pt x="115488" y="86309"/>
                    <a:pt x="115488" y="87444"/>
                    <a:pt x="112781" y="8858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9" name="Google Shape;99;p5"/>
          <p:cNvGrpSpPr/>
          <p:nvPr/>
        </p:nvGrpSpPr>
        <p:grpSpPr>
          <a:xfrm>
            <a:off x="7106138" y="2674863"/>
            <a:ext cx="1551087" cy="2468625"/>
            <a:chOff x="715963" y="3538538"/>
            <a:chExt cx="1551087" cy="2468625"/>
          </a:xfrm>
        </p:grpSpPr>
        <p:sp>
          <p:nvSpPr>
            <p:cNvPr id="100" name="Google Shape;100;p5"/>
            <p:cNvSpPr/>
            <p:nvPr/>
          </p:nvSpPr>
          <p:spPr>
            <a:xfrm>
              <a:off x="785813" y="4429125"/>
              <a:ext cx="15900" cy="33300"/>
            </a:xfrm>
            <a:custGeom>
              <a:avLst/>
              <a:gdLst/>
              <a:ahLst/>
              <a:cxnLst/>
              <a:rect l="l" t="t" r="r" b="b"/>
              <a:pathLst>
                <a:path w="120000" h="120000" extrusionOk="0">
                  <a:moveTo>
                    <a:pt x="40000" y="0"/>
                  </a:moveTo>
                  <a:cubicBezTo>
                    <a:pt x="40000" y="0"/>
                    <a:pt x="0" y="20000"/>
                    <a:pt x="0" y="20000"/>
                  </a:cubicBezTo>
                  <a:cubicBezTo>
                    <a:pt x="0" y="100000"/>
                    <a:pt x="0" y="100000"/>
                    <a:pt x="0" y="100000"/>
                  </a:cubicBezTo>
                  <a:cubicBezTo>
                    <a:pt x="0" y="100000"/>
                    <a:pt x="40000" y="120000"/>
                    <a:pt x="40000" y="120000"/>
                  </a:cubicBezTo>
                  <a:cubicBezTo>
                    <a:pt x="80000" y="120000"/>
                    <a:pt x="120000" y="100000"/>
                    <a:pt x="120000" y="100000"/>
                  </a:cubicBezTo>
                  <a:cubicBezTo>
                    <a:pt x="120000" y="20000"/>
                    <a:pt x="120000" y="20000"/>
                    <a:pt x="120000" y="20000"/>
                  </a:cubicBezTo>
                  <a:cubicBezTo>
                    <a:pt x="120000" y="20000"/>
                    <a:pt x="80000" y="0"/>
                    <a:pt x="40000" y="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 name="Google Shape;101;p5"/>
            <p:cNvSpPr/>
            <p:nvPr/>
          </p:nvSpPr>
          <p:spPr>
            <a:xfrm>
              <a:off x="817563" y="4429125"/>
              <a:ext cx="15900" cy="33300"/>
            </a:xfrm>
            <a:custGeom>
              <a:avLst/>
              <a:gdLst/>
              <a:ahLst/>
              <a:cxnLst/>
              <a:rect l="l" t="t" r="r" b="b"/>
              <a:pathLst>
                <a:path w="120000" h="120000" extrusionOk="0">
                  <a:moveTo>
                    <a:pt x="80000" y="0"/>
                  </a:moveTo>
                  <a:cubicBezTo>
                    <a:pt x="40000" y="0"/>
                    <a:pt x="0" y="20000"/>
                    <a:pt x="0" y="20000"/>
                  </a:cubicBezTo>
                  <a:cubicBezTo>
                    <a:pt x="0" y="100000"/>
                    <a:pt x="0" y="100000"/>
                    <a:pt x="0" y="100000"/>
                  </a:cubicBezTo>
                  <a:cubicBezTo>
                    <a:pt x="0" y="100000"/>
                    <a:pt x="40000" y="120000"/>
                    <a:pt x="80000" y="120000"/>
                  </a:cubicBezTo>
                  <a:cubicBezTo>
                    <a:pt x="120000" y="120000"/>
                    <a:pt x="120000" y="100000"/>
                    <a:pt x="120000" y="100000"/>
                  </a:cubicBezTo>
                  <a:cubicBezTo>
                    <a:pt x="120000" y="20000"/>
                    <a:pt x="120000" y="20000"/>
                    <a:pt x="120000" y="20000"/>
                  </a:cubicBezTo>
                  <a:cubicBezTo>
                    <a:pt x="120000" y="20000"/>
                    <a:pt x="120000" y="0"/>
                    <a:pt x="80000" y="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 name="Google Shape;102;p5"/>
            <p:cNvSpPr/>
            <p:nvPr/>
          </p:nvSpPr>
          <p:spPr>
            <a:xfrm>
              <a:off x="715963" y="4392613"/>
              <a:ext cx="187200" cy="401700"/>
            </a:xfrm>
            <a:custGeom>
              <a:avLst/>
              <a:gdLst/>
              <a:ahLst/>
              <a:cxnLst/>
              <a:rect l="l" t="t" r="r" b="b"/>
              <a:pathLst>
                <a:path w="120000" h="120000" extrusionOk="0">
                  <a:moveTo>
                    <a:pt x="113142" y="24000"/>
                  </a:moveTo>
                  <a:cubicBezTo>
                    <a:pt x="99428" y="24000"/>
                    <a:pt x="99428" y="24000"/>
                    <a:pt x="99428" y="24000"/>
                  </a:cubicBezTo>
                  <a:cubicBezTo>
                    <a:pt x="99428" y="3200"/>
                    <a:pt x="99428" y="3200"/>
                    <a:pt x="99428" y="3200"/>
                  </a:cubicBezTo>
                  <a:cubicBezTo>
                    <a:pt x="99428" y="1600"/>
                    <a:pt x="96000" y="0"/>
                    <a:pt x="92571" y="0"/>
                  </a:cubicBezTo>
                  <a:cubicBezTo>
                    <a:pt x="27428" y="0"/>
                    <a:pt x="27428" y="0"/>
                    <a:pt x="27428" y="0"/>
                  </a:cubicBezTo>
                  <a:cubicBezTo>
                    <a:pt x="24000" y="0"/>
                    <a:pt x="20571" y="1600"/>
                    <a:pt x="20571" y="3200"/>
                  </a:cubicBezTo>
                  <a:cubicBezTo>
                    <a:pt x="20571" y="24000"/>
                    <a:pt x="20571" y="24000"/>
                    <a:pt x="20571" y="24000"/>
                  </a:cubicBezTo>
                  <a:cubicBezTo>
                    <a:pt x="6857" y="24000"/>
                    <a:pt x="6857" y="24000"/>
                    <a:pt x="6857" y="24000"/>
                  </a:cubicBezTo>
                  <a:cubicBezTo>
                    <a:pt x="3428" y="24000"/>
                    <a:pt x="0" y="25600"/>
                    <a:pt x="0" y="28800"/>
                  </a:cubicBezTo>
                  <a:cubicBezTo>
                    <a:pt x="0" y="97600"/>
                    <a:pt x="0" y="97600"/>
                    <a:pt x="0" y="97600"/>
                  </a:cubicBezTo>
                  <a:cubicBezTo>
                    <a:pt x="0" y="110400"/>
                    <a:pt x="20571" y="120000"/>
                    <a:pt x="48000" y="120000"/>
                  </a:cubicBezTo>
                  <a:cubicBezTo>
                    <a:pt x="72000" y="120000"/>
                    <a:pt x="72000" y="120000"/>
                    <a:pt x="72000" y="120000"/>
                  </a:cubicBezTo>
                  <a:cubicBezTo>
                    <a:pt x="99428" y="120000"/>
                    <a:pt x="120000" y="110400"/>
                    <a:pt x="120000" y="97600"/>
                  </a:cubicBezTo>
                  <a:cubicBezTo>
                    <a:pt x="120000" y="28800"/>
                    <a:pt x="120000" y="28800"/>
                    <a:pt x="120000" y="28800"/>
                  </a:cubicBezTo>
                  <a:cubicBezTo>
                    <a:pt x="120000" y="25600"/>
                    <a:pt x="116571" y="24000"/>
                    <a:pt x="113142" y="24000"/>
                  </a:cubicBezTo>
                  <a:close/>
                  <a:moveTo>
                    <a:pt x="37714" y="8000"/>
                  </a:moveTo>
                  <a:cubicBezTo>
                    <a:pt x="82285" y="8000"/>
                    <a:pt x="82285" y="8000"/>
                    <a:pt x="82285" y="8000"/>
                  </a:cubicBezTo>
                  <a:cubicBezTo>
                    <a:pt x="82285" y="24000"/>
                    <a:pt x="82285" y="24000"/>
                    <a:pt x="82285" y="24000"/>
                  </a:cubicBezTo>
                  <a:cubicBezTo>
                    <a:pt x="37714" y="24000"/>
                    <a:pt x="37714" y="24000"/>
                    <a:pt x="37714" y="24000"/>
                  </a:cubicBezTo>
                  <a:lnTo>
                    <a:pt x="37714" y="8000"/>
                  </a:lnTo>
                  <a:close/>
                  <a:moveTo>
                    <a:pt x="72000" y="113600"/>
                  </a:moveTo>
                  <a:cubicBezTo>
                    <a:pt x="48000" y="113600"/>
                    <a:pt x="48000" y="113600"/>
                    <a:pt x="48000" y="113600"/>
                  </a:cubicBezTo>
                  <a:cubicBezTo>
                    <a:pt x="30857" y="113600"/>
                    <a:pt x="17142" y="105600"/>
                    <a:pt x="17142" y="97600"/>
                  </a:cubicBezTo>
                  <a:cubicBezTo>
                    <a:pt x="17142" y="32000"/>
                    <a:pt x="17142" y="32000"/>
                    <a:pt x="17142" y="32000"/>
                  </a:cubicBezTo>
                  <a:cubicBezTo>
                    <a:pt x="27428" y="32000"/>
                    <a:pt x="27428" y="32000"/>
                    <a:pt x="27428" y="32000"/>
                  </a:cubicBezTo>
                  <a:cubicBezTo>
                    <a:pt x="92571" y="32000"/>
                    <a:pt x="92571" y="32000"/>
                    <a:pt x="92571" y="32000"/>
                  </a:cubicBezTo>
                  <a:cubicBezTo>
                    <a:pt x="102857" y="32000"/>
                    <a:pt x="102857" y="32000"/>
                    <a:pt x="102857" y="32000"/>
                  </a:cubicBezTo>
                  <a:cubicBezTo>
                    <a:pt x="102857" y="97600"/>
                    <a:pt x="102857" y="97600"/>
                    <a:pt x="102857" y="97600"/>
                  </a:cubicBezTo>
                  <a:cubicBezTo>
                    <a:pt x="102857" y="105600"/>
                    <a:pt x="89142" y="113600"/>
                    <a:pt x="72000" y="1136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 name="Google Shape;103;p5"/>
            <p:cNvSpPr/>
            <p:nvPr/>
          </p:nvSpPr>
          <p:spPr>
            <a:xfrm>
              <a:off x="758825" y="4521200"/>
              <a:ext cx="101700" cy="27000"/>
            </a:xfrm>
            <a:custGeom>
              <a:avLst/>
              <a:gdLst/>
              <a:ahLst/>
              <a:cxnLst/>
              <a:rect l="l" t="t" r="r" b="b"/>
              <a:pathLst>
                <a:path w="120000" h="120000" extrusionOk="0">
                  <a:moveTo>
                    <a:pt x="107368" y="0"/>
                  </a:moveTo>
                  <a:cubicBezTo>
                    <a:pt x="12631" y="0"/>
                    <a:pt x="12631" y="0"/>
                    <a:pt x="12631" y="0"/>
                  </a:cubicBezTo>
                  <a:cubicBezTo>
                    <a:pt x="6315" y="0"/>
                    <a:pt x="0" y="24000"/>
                    <a:pt x="0" y="72000"/>
                  </a:cubicBezTo>
                  <a:cubicBezTo>
                    <a:pt x="0" y="96000"/>
                    <a:pt x="6315" y="120000"/>
                    <a:pt x="12631" y="120000"/>
                  </a:cubicBezTo>
                  <a:cubicBezTo>
                    <a:pt x="107368" y="120000"/>
                    <a:pt x="107368" y="120000"/>
                    <a:pt x="107368" y="120000"/>
                  </a:cubicBezTo>
                  <a:cubicBezTo>
                    <a:pt x="113684" y="120000"/>
                    <a:pt x="120000" y="96000"/>
                    <a:pt x="120000" y="72000"/>
                  </a:cubicBezTo>
                  <a:cubicBezTo>
                    <a:pt x="120000" y="24000"/>
                    <a:pt x="113684" y="0"/>
                    <a:pt x="107368" y="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 name="Google Shape;104;p5"/>
            <p:cNvSpPr/>
            <p:nvPr/>
          </p:nvSpPr>
          <p:spPr>
            <a:xfrm>
              <a:off x="1293813" y="4230688"/>
              <a:ext cx="523800" cy="371400"/>
            </a:xfrm>
            <a:custGeom>
              <a:avLst/>
              <a:gdLst/>
              <a:ahLst/>
              <a:cxnLst/>
              <a:rect l="l" t="t" r="r" b="b"/>
              <a:pathLst>
                <a:path w="120000" h="120000" extrusionOk="0">
                  <a:moveTo>
                    <a:pt x="2448" y="120000"/>
                  </a:moveTo>
                  <a:cubicBezTo>
                    <a:pt x="105306" y="120000"/>
                    <a:pt x="105306" y="120000"/>
                    <a:pt x="105306" y="120000"/>
                  </a:cubicBezTo>
                  <a:cubicBezTo>
                    <a:pt x="105306" y="116521"/>
                    <a:pt x="106530" y="113043"/>
                    <a:pt x="107755" y="111304"/>
                  </a:cubicBezTo>
                  <a:cubicBezTo>
                    <a:pt x="105306" y="111304"/>
                    <a:pt x="105306" y="111304"/>
                    <a:pt x="105306" y="111304"/>
                  </a:cubicBezTo>
                  <a:cubicBezTo>
                    <a:pt x="105306" y="8695"/>
                    <a:pt x="105306" y="8695"/>
                    <a:pt x="105306" y="8695"/>
                  </a:cubicBezTo>
                  <a:cubicBezTo>
                    <a:pt x="115102" y="8695"/>
                    <a:pt x="115102" y="8695"/>
                    <a:pt x="115102" y="8695"/>
                  </a:cubicBezTo>
                  <a:cubicBezTo>
                    <a:pt x="115102" y="102608"/>
                    <a:pt x="115102" y="102608"/>
                    <a:pt x="115102" y="102608"/>
                  </a:cubicBezTo>
                  <a:cubicBezTo>
                    <a:pt x="116326" y="102608"/>
                    <a:pt x="118775" y="100869"/>
                    <a:pt x="119999" y="100869"/>
                  </a:cubicBezTo>
                  <a:cubicBezTo>
                    <a:pt x="119999" y="3478"/>
                    <a:pt x="119999" y="3478"/>
                    <a:pt x="119999" y="3478"/>
                  </a:cubicBezTo>
                  <a:cubicBezTo>
                    <a:pt x="119999" y="1739"/>
                    <a:pt x="118775" y="0"/>
                    <a:pt x="117551" y="0"/>
                  </a:cubicBezTo>
                  <a:cubicBezTo>
                    <a:pt x="101632" y="0"/>
                    <a:pt x="101632" y="0"/>
                    <a:pt x="101632" y="0"/>
                  </a:cubicBezTo>
                  <a:cubicBezTo>
                    <a:pt x="100408" y="0"/>
                    <a:pt x="99183" y="1739"/>
                    <a:pt x="99183" y="3478"/>
                  </a:cubicBezTo>
                  <a:cubicBezTo>
                    <a:pt x="99183" y="111304"/>
                    <a:pt x="99183" y="111304"/>
                    <a:pt x="99183" y="111304"/>
                  </a:cubicBezTo>
                  <a:cubicBezTo>
                    <a:pt x="89387" y="111304"/>
                    <a:pt x="89387" y="111304"/>
                    <a:pt x="89387" y="111304"/>
                  </a:cubicBezTo>
                  <a:cubicBezTo>
                    <a:pt x="89387" y="55652"/>
                    <a:pt x="89387" y="55652"/>
                    <a:pt x="89387" y="55652"/>
                  </a:cubicBezTo>
                  <a:cubicBezTo>
                    <a:pt x="89387" y="53913"/>
                    <a:pt x="88163" y="52173"/>
                    <a:pt x="85714" y="52173"/>
                  </a:cubicBezTo>
                  <a:cubicBezTo>
                    <a:pt x="69795" y="52173"/>
                    <a:pt x="69795" y="52173"/>
                    <a:pt x="69795" y="52173"/>
                  </a:cubicBezTo>
                  <a:cubicBezTo>
                    <a:pt x="68571" y="52173"/>
                    <a:pt x="67346" y="53913"/>
                    <a:pt x="67346" y="55652"/>
                  </a:cubicBezTo>
                  <a:cubicBezTo>
                    <a:pt x="67346" y="111304"/>
                    <a:pt x="67346" y="111304"/>
                    <a:pt x="67346" y="111304"/>
                  </a:cubicBezTo>
                  <a:cubicBezTo>
                    <a:pt x="57551" y="111304"/>
                    <a:pt x="57551" y="111304"/>
                    <a:pt x="57551" y="111304"/>
                  </a:cubicBezTo>
                  <a:cubicBezTo>
                    <a:pt x="57551" y="41739"/>
                    <a:pt x="57551" y="41739"/>
                    <a:pt x="57551" y="41739"/>
                  </a:cubicBezTo>
                  <a:cubicBezTo>
                    <a:pt x="57551" y="38260"/>
                    <a:pt x="56326" y="36521"/>
                    <a:pt x="55102" y="36521"/>
                  </a:cubicBezTo>
                  <a:cubicBezTo>
                    <a:pt x="39183" y="36521"/>
                    <a:pt x="39183" y="36521"/>
                    <a:pt x="39183" y="36521"/>
                  </a:cubicBezTo>
                  <a:cubicBezTo>
                    <a:pt x="37959" y="36521"/>
                    <a:pt x="35510" y="38260"/>
                    <a:pt x="35510" y="41739"/>
                  </a:cubicBezTo>
                  <a:cubicBezTo>
                    <a:pt x="35510" y="111304"/>
                    <a:pt x="35510" y="111304"/>
                    <a:pt x="35510" y="111304"/>
                  </a:cubicBezTo>
                  <a:cubicBezTo>
                    <a:pt x="25714" y="111304"/>
                    <a:pt x="25714" y="111304"/>
                    <a:pt x="25714" y="111304"/>
                  </a:cubicBezTo>
                  <a:cubicBezTo>
                    <a:pt x="25714" y="78260"/>
                    <a:pt x="25714" y="78260"/>
                    <a:pt x="25714" y="78260"/>
                  </a:cubicBezTo>
                  <a:cubicBezTo>
                    <a:pt x="25714" y="76521"/>
                    <a:pt x="24489" y="74782"/>
                    <a:pt x="23265" y="74782"/>
                  </a:cubicBezTo>
                  <a:cubicBezTo>
                    <a:pt x="7346" y="74782"/>
                    <a:pt x="7346" y="74782"/>
                    <a:pt x="7346" y="74782"/>
                  </a:cubicBezTo>
                  <a:cubicBezTo>
                    <a:pt x="6122" y="74782"/>
                    <a:pt x="4897" y="76521"/>
                    <a:pt x="4897" y="78260"/>
                  </a:cubicBezTo>
                  <a:cubicBezTo>
                    <a:pt x="4897" y="111304"/>
                    <a:pt x="4897" y="111304"/>
                    <a:pt x="4897" y="111304"/>
                  </a:cubicBezTo>
                  <a:cubicBezTo>
                    <a:pt x="2448" y="111304"/>
                    <a:pt x="2448" y="111304"/>
                    <a:pt x="2448" y="111304"/>
                  </a:cubicBezTo>
                  <a:cubicBezTo>
                    <a:pt x="1224" y="111304"/>
                    <a:pt x="0" y="113043"/>
                    <a:pt x="0" y="114782"/>
                  </a:cubicBezTo>
                  <a:cubicBezTo>
                    <a:pt x="0" y="118260"/>
                    <a:pt x="1224" y="120000"/>
                    <a:pt x="2448" y="120000"/>
                  </a:cubicBezTo>
                  <a:close/>
                  <a:moveTo>
                    <a:pt x="73469" y="60869"/>
                  </a:moveTo>
                  <a:cubicBezTo>
                    <a:pt x="83265" y="60869"/>
                    <a:pt x="83265" y="60869"/>
                    <a:pt x="83265" y="60869"/>
                  </a:cubicBezTo>
                  <a:cubicBezTo>
                    <a:pt x="83265" y="111304"/>
                    <a:pt x="83265" y="111304"/>
                    <a:pt x="83265" y="111304"/>
                  </a:cubicBezTo>
                  <a:cubicBezTo>
                    <a:pt x="73469" y="111304"/>
                    <a:pt x="73469" y="111304"/>
                    <a:pt x="73469" y="111304"/>
                  </a:cubicBezTo>
                  <a:lnTo>
                    <a:pt x="73469" y="60869"/>
                  </a:lnTo>
                  <a:close/>
                  <a:moveTo>
                    <a:pt x="41632" y="45217"/>
                  </a:moveTo>
                  <a:cubicBezTo>
                    <a:pt x="51428" y="45217"/>
                    <a:pt x="51428" y="45217"/>
                    <a:pt x="51428" y="45217"/>
                  </a:cubicBezTo>
                  <a:cubicBezTo>
                    <a:pt x="51428" y="111304"/>
                    <a:pt x="51428" y="111304"/>
                    <a:pt x="51428" y="111304"/>
                  </a:cubicBezTo>
                  <a:cubicBezTo>
                    <a:pt x="41632" y="111304"/>
                    <a:pt x="41632" y="111304"/>
                    <a:pt x="41632" y="111304"/>
                  </a:cubicBezTo>
                  <a:lnTo>
                    <a:pt x="41632" y="45217"/>
                  </a:lnTo>
                  <a:close/>
                  <a:moveTo>
                    <a:pt x="11020" y="83478"/>
                  </a:moveTo>
                  <a:cubicBezTo>
                    <a:pt x="20816" y="83478"/>
                    <a:pt x="20816" y="83478"/>
                    <a:pt x="20816" y="83478"/>
                  </a:cubicBezTo>
                  <a:cubicBezTo>
                    <a:pt x="20816" y="111304"/>
                    <a:pt x="20816" y="111304"/>
                    <a:pt x="20816" y="111304"/>
                  </a:cubicBezTo>
                  <a:cubicBezTo>
                    <a:pt x="11020" y="111304"/>
                    <a:pt x="11020" y="111304"/>
                    <a:pt x="11020" y="111304"/>
                  </a:cubicBezTo>
                  <a:lnTo>
                    <a:pt x="11020" y="8347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 name="Google Shape;105;p5"/>
            <p:cNvSpPr/>
            <p:nvPr/>
          </p:nvSpPr>
          <p:spPr>
            <a:xfrm>
              <a:off x="1106488" y="3538538"/>
              <a:ext cx="936600" cy="1255800"/>
            </a:xfrm>
            <a:custGeom>
              <a:avLst/>
              <a:gdLst/>
              <a:ahLst/>
              <a:cxnLst/>
              <a:rect l="l" t="t" r="r" b="b"/>
              <a:pathLst>
                <a:path w="120000" h="120000" extrusionOk="0">
                  <a:moveTo>
                    <a:pt x="82971" y="117948"/>
                  </a:moveTo>
                  <a:cubicBezTo>
                    <a:pt x="3428" y="117948"/>
                    <a:pt x="3428" y="117948"/>
                    <a:pt x="3428" y="117948"/>
                  </a:cubicBezTo>
                  <a:cubicBezTo>
                    <a:pt x="3428" y="2564"/>
                    <a:pt x="3428" y="2564"/>
                    <a:pt x="3428" y="2564"/>
                  </a:cubicBezTo>
                  <a:cubicBezTo>
                    <a:pt x="75428" y="2564"/>
                    <a:pt x="75428" y="2564"/>
                    <a:pt x="75428" y="2564"/>
                  </a:cubicBezTo>
                  <a:cubicBezTo>
                    <a:pt x="75428" y="31794"/>
                    <a:pt x="75428" y="31794"/>
                    <a:pt x="75428" y="31794"/>
                  </a:cubicBezTo>
                  <a:cubicBezTo>
                    <a:pt x="75428" y="32820"/>
                    <a:pt x="76114" y="33333"/>
                    <a:pt x="76800" y="33333"/>
                  </a:cubicBezTo>
                  <a:cubicBezTo>
                    <a:pt x="116571" y="33333"/>
                    <a:pt x="116571" y="33333"/>
                    <a:pt x="116571" y="33333"/>
                  </a:cubicBezTo>
                  <a:cubicBezTo>
                    <a:pt x="116571" y="92307"/>
                    <a:pt x="116571" y="92307"/>
                    <a:pt x="116571" y="92307"/>
                  </a:cubicBezTo>
                  <a:cubicBezTo>
                    <a:pt x="117257" y="92820"/>
                    <a:pt x="117257" y="94358"/>
                    <a:pt x="117257" y="95384"/>
                  </a:cubicBezTo>
                  <a:cubicBezTo>
                    <a:pt x="117257" y="97435"/>
                    <a:pt x="117257" y="97435"/>
                    <a:pt x="117257" y="97435"/>
                  </a:cubicBezTo>
                  <a:cubicBezTo>
                    <a:pt x="117942" y="97435"/>
                    <a:pt x="118628" y="96923"/>
                    <a:pt x="119999" y="96410"/>
                  </a:cubicBezTo>
                  <a:cubicBezTo>
                    <a:pt x="119999" y="31794"/>
                    <a:pt x="119999" y="31794"/>
                    <a:pt x="119999" y="31794"/>
                  </a:cubicBezTo>
                  <a:cubicBezTo>
                    <a:pt x="119999" y="31794"/>
                    <a:pt x="119999" y="31794"/>
                    <a:pt x="119999" y="31794"/>
                  </a:cubicBezTo>
                  <a:cubicBezTo>
                    <a:pt x="119999" y="31794"/>
                    <a:pt x="119999" y="31794"/>
                    <a:pt x="119999" y="31794"/>
                  </a:cubicBezTo>
                  <a:cubicBezTo>
                    <a:pt x="119314" y="31794"/>
                    <a:pt x="119314" y="31282"/>
                    <a:pt x="119314" y="31282"/>
                  </a:cubicBezTo>
                  <a:cubicBezTo>
                    <a:pt x="119314" y="31282"/>
                    <a:pt x="119314" y="31282"/>
                    <a:pt x="119314" y="31282"/>
                  </a:cubicBezTo>
                  <a:cubicBezTo>
                    <a:pt x="119314" y="31282"/>
                    <a:pt x="119314" y="31282"/>
                    <a:pt x="119314" y="31282"/>
                  </a:cubicBezTo>
                  <a:cubicBezTo>
                    <a:pt x="119314" y="31282"/>
                    <a:pt x="119314" y="31282"/>
                    <a:pt x="119314" y="31282"/>
                  </a:cubicBezTo>
                  <a:cubicBezTo>
                    <a:pt x="78171" y="512"/>
                    <a:pt x="78171" y="512"/>
                    <a:pt x="78171" y="512"/>
                  </a:cubicBezTo>
                  <a:cubicBezTo>
                    <a:pt x="78171" y="512"/>
                    <a:pt x="78171" y="512"/>
                    <a:pt x="78171" y="0"/>
                  </a:cubicBezTo>
                  <a:cubicBezTo>
                    <a:pt x="78171" y="0"/>
                    <a:pt x="78171" y="0"/>
                    <a:pt x="78171" y="0"/>
                  </a:cubicBezTo>
                  <a:cubicBezTo>
                    <a:pt x="78171" y="0"/>
                    <a:pt x="77485" y="0"/>
                    <a:pt x="77485" y="0"/>
                  </a:cubicBezTo>
                  <a:cubicBezTo>
                    <a:pt x="77485" y="0"/>
                    <a:pt x="77485" y="0"/>
                    <a:pt x="77485" y="0"/>
                  </a:cubicBezTo>
                  <a:cubicBezTo>
                    <a:pt x="77485" y="0"/>
                    <a:pt x="77485" y="0"/>
                    <a:pt x="77485" y="0"/>
                  </a:cubicBezTo>
                  <a:cubicBezTo>
                    <a:pt x="77485" y="0"/>
                    <a:pt x="77485" y="0"/>
                    <a:pt x="76800" y="0"/>
                  </a:cubicBezTo>
                  <a:cubicBezTo>
                    <a:pt x="2057" y="0"/>
                    <a:pt x="2057" y="0"/>
                    <a:pt x="2057" y="0"/>
                  </a:cubicBezTo>
                  <a:cubicBezTo>
                    <a:pt x="685" y="0"/>
                    <a:pt x="0" y="512"/>
                    <a:pt x="0" y="1538"/>
                  </a:cubicBezTo>
                  <a:cubicBezTo>
                    <a:pt x="0" y="118974"/>
                    <a:pt x="0" y="118974"/>
                    <a:pt x="0" y="118974"/>
                  </a:cubicBezTo>
                  <a:cubicBezTo>
                    <a:pt x="0" y="119487"/>
                    <a:pt x="685" y="120000"/>
                    <a:pt x="2057" y="120000"/>
                  </a:cubicBezTo>
                  <a:cubicBezTo>
                    <a:pt x="82971" y="120000"/>
                    <a:pt x="82971" y="120000"/>
                    <a:pt x="82971" y="120000"/>
                  </a:cubicBezTo>
                  <a:lnTo>
                    <a:pt x="82971" y="117948"/>
                  </a:lnTo>
                  <a:close/>
                  <a:moveTo>
                    <a:pt x="78857" y="4102"/>
                  </a:moveTo>
                  <a:cubicBezTo>
                    <a:pt x="113828" y="30769"/>
                    <a:pt x="113828" y="30769"/>
                    <a:pt x="113828" y="30769"/>
                  </a:cubicBezTo>
                  <a:cubicBezTo>
                    <a:pt x="78857" y="30769"/>
                    <a:pt x="78857" y="30769"/>
                    <a:pt x="78857" y="30769"/>
                  </a:cubicBezTo>
                  <a:lnTo>
                    <a:pt x="78857" y="4102"/>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 name="Google Shape;106;p5"/>
            <p:cNvSpPr/>
            <p:nvPr/>
          </p:nvSpPr>
          <p:spPr>
            <a:xfrm>
              <a:off x="1293813" y="3748088"/>
              <a:ext cx="250800" cy="22200"/>
            </a:xfrm>
            <a:custGeom>
              <a:avLst/>
              <a:gdLst/>
              <a:ahLst/>
              <a:cxnLst/>
              <a:rect l="l" t="t" r="r" b="b"/>
              <a:pathLst>
                <a:path w="120000" h="120000" extrusionOk="0">
                  <a:moveTo>
                    <a:pt x="5106" y="120000"/>
                  </a:moveTo>
                  <a:cubicBezTo>
                    <a:pt x="114893" y="120000"/>
                    <a:pt x="114893" y="120000"/>
                    <a:pt x="114893" y="120000"/>
                  </a:cubicBezTo>
                  <a:cubicBezTo>
                    <a:pt x="117446" y="120000"/>
                    <a:pt x="120000" y="90000"/>
                    <a:pt x="120000" y="60000"/>
                  </a:cubicBezTo>
                  <a:cubicBezTo>
                    <a:pt x="120000" y="30000"/>
                    <a:pt x="117446" y="0"/>
                    <a:pt x="114893" y="0"/>
                  </a:cubicBezTo>
                  <a:cubicBezTo>
                    <a:pt x="5106" y="0"/>
                    <a:pt x="5106" y="0"/>
                    <a:pt x="5106" y="0"/>
                  </a:cubicBezTo>
                  <a:cubicBezTo>
                    <a:pt x="2553" y="0"/>
                    <a:pt x="0" y="30000"/>
                    <a:pt x="0" y="60000"/>
                  </a:cubicBezTo>
                  <a:cubicBezTo>
                    <a:pt x="0" y="90000"/>
                    <a:pt x="2553" y="120000"/>
                    <a:pt x="5106"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 name="Google Shape;107;p5"/>
            <p:cNvSpPr/>
            <p:nvPr/>
          </p:nvSpPr>
          <p:spPr>
            <a:xfrm>
              <a:off x="1293813" y="3919538"/>
              <a:ext cx="250800" cy="27000"/>
            </a:xfrm>
            <a:custGeom>
              <a:avLst/>
              <a:gdLst/>
              <a:ahLst/>
              <a:cxnLst/>
              <a:rect l="l" t="t" r="r" b="b"/>
              <a:pathLst>
                <a:path w="120000" h="120000" extrusionOk="0">
                  <a:moveTo>
                    <a:pt x="5106" y="120000"/>
                  </a:moveTo>
                  <a:cubicBezTo>
                    <a:pt x="114893" y="120000"/>
                    <a:pt x="114893" y="120000"/>
                    <a:pt x="114893" y="120000"/>
                  </a:cubicBezTo>
                  <a:cubicBezTo>
                    <a:pt x="117446" y="120000"/>
                    <a:pt x="120000" y="96000"/>
                    <a:pt x="120000" y="48000"/>
                  </a:cubicBezTo>
                  <a:cubicBezTo>
                    <a:pt x="120000" y="24000"/>
                    <a:pt x="117446" y="0"/>
                    <a:pt x="114893" y="0"/>
                  </a:cubicBezTo>
                  <a:cubicBezTo>
                    <a:pt x="5106" y="0"/>
                    <a:pt x="5106" y="0"/>
                    <a:pt x="5106" y="0"/>
                  </a:cubicBezTo>
                  <a:cubicBezTo>
                    <a:pt x="2553" y="0"/>
                    <a:pt x="0" y="24000"/>
                    <a:pt x="0" y="48000"/>
                  </a:cubicBezTo>
                  <a:cubicBezTo>
                    <a:pt x="0" y="96000"/>
                    <a:pt x="2553" y="120000"/>
                    <a:pt x="5106"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 name="Google Shape;108;p5"/>
            <p:cNvSpPr/>
            <p:nvPr/>
          </p:nvSpPr>
          <p:spPr>
            <a:xfrm>
              <a:off x="1325563" y="4048125"/>
              <a:ext cx="480900" cy="301500"/>
            </a:xfrm>
            <a:custGeom>
              <a:avLst/>
              <a:gdLst/>
              <a:ahLst/>
              <a:cxnLst/>
              <a:rect l="l" t="t" r="r" b="b"/>
              <a:pathLst>
                <a:path w="120000" h="120000" extrusionOk="0">
                  <a:moveTo>
                    <a:pt x="77333" y="64285"/>
                  </a:moveTo>
                  <a:cubicBezTo>
                    <a:pt x="74666" y="64285"/>
                    <a:pt x="72000" y="66428"/>
                    <a:pt x="70666" y="68571"/>
                  </a:cubicBezTo>
                  <a:cubicBezTo>
                    <a:pt x="52000" y="59999"/>
                    <a:pt x="52000" y="59999"/>
                    <a:pt x="52000" y="59999"/>
                  </a:cubicBezTo>
                  <a:cubicBezTo>
                    <a:pt x="52000" y="51428"/>
                    <a:pt x="48000" y="44999"/>
                    <a:pt x="42666" y="44999"/>
                  </a:cubicBezTo>
                  <a:cubicBezTo>
                    <a:pt x="38666" y="44999"/>
                    <a:pt x="34666" y="51428"/>
                    <a:pt x="34666" y="59999"/>
                  </a:cubicBezTo>
                  <a:cubicBezTo>
                    <a:pt x="34666" y="62142"/>
                    <a:pt x="34666" y="62142"/>
                    <a:pt x="34666" y="64285"/>
                  </a:cubicBezTo>
                  <a:cubicBezTo>
                    <a:pt x="13333" y="92142"/>
                    <a:pt x="13333" y="92142"/>
                    <a:pt x="13333" y="92142"/>
                  </a:cubicBezTo>
                  <a:cubicBezTo>
                    <a:pt x="12000" y="92142"/>
                    <a:pt x="10666" y="92142"/>
                    <a:pt x="9333" y="92142"/>
                  </a:cubicBezTo>
                  <a:cubicBezTo>
                    <a:pt x="4000" y="92142"/>
                    <a:pt x="0" y="98571"/>
                    <a:pt x="0" y="104999"/>
                  </a:cubicBezTo>
                  <a:cubicBezTo>
                    <a:pt x="0" y="113571"/>
                    <a:pt x="4000" y="119999"/>
                    <a:pt x="9333" y="119999"/>
                  </a:cubicBezTo>
                  <a:cubicBezTo>
                    <a:pt x="13333" y="119999"/>
                    <a:pt x="17333" y="113571"/>
                    <a:pt x="17333" y="104999"/>
                  </a:cubicBezTo>
                  <a:cubicBezTo>
                    <a:pt x="17333" y="102857"/>
                    <a:pt x="17333" y="102857"/>
                    <a:pt x="17333" y="100714"/>
                  </a:cubicBezTo>
                  <a:cubicBezTo>
                    <a:pt x="38666" y="72857"/>
                    <a:pt x="38666" y="72857"/>
                    <a:pt x="38666" y="72857"/>
                  </a:cubicBezTo>
                  <a:cubicBezTo>
                    <a:pt x="40000" y="72857"/>
                    <a:pt x="41333" y="75000"/>
                    <a:pt x="42666" y="75000"/>
                  </a:cubicBezTo>
                  <a:cubicBezTo>
                    <a:pt x="45333" y="75000"/>
                    <a:pt x="48000" y="72857"/>
                    <a:pt x="49333" y="68571"/>
                  </a:cubicBezTo>
                  <a:cubicBezTo>
                    <a:pt x="68000" y="79285"/>
                    <a:pt x="68000" y="79285"/>
                    <a:pt x="68000" y="79285"/>
                  </a:cubicBezTo>
                  <a:cubicBezTo>
                    <a:pt x="68000" y="85714"/>
                    <a:pt x="72000" y="92142"/>
                    <a:pt x="77333" y="92142"/>
                  </a:cubicBezTo>
                  <a:cubicBezTo>
                    <a:pt x="82666" y="92142"/>
                    <a:pt x="86666" y="85714"/>
                    <a:pt x="86666" y="77142"/>
                  </a:cubicBezTo>
                  <a:cubicBezTo>
                    <a:pt x="86666" y="75000"/>
                    <a:pt x="85333" y="72857"/>
                    <a:pt x="85333" y="70714"/>
                  </a:cubicBezTo>
                  <a:cubicBezTo>
                    <a:pt x="108000" y="27857"/>
                    <a:pt x="108000" y="27857"/>
                    <a:pt x="108000" y="27857"/>
                  </a:cubicBezTo>
                  <a:cubicBezTo>
                    <a:pt x="109333" y="27857"/>
                    <a:pt x="110666" y="27857"/>
                    <a:pt x="112000" y="27857"/>
                  </a:cubicBezTo>
                  <a:cubicBezTo>
                    <a:pt x="116000" y="27857"/>
                    <a:pt x="120000" y="21428"/>
                    <a:pt x="120000" y="12857"/>
                  </a:cubicBezTo>
                  <a:cubicBezTo>
                    <a:pt x="120000" y="6428"/>
                    <a:pt x="116000" y="0"/>
                    <a:pt x="112000" y="0"/>
                  </a:cubicBezTo>
                  <a:cubicBezTo>
                    <a:pt x="106666" y="0"/>
                    <a:pt x="102666" y="6428"/>
                    <a:pt x="102666" y="12857"/>
                  </a:cubicBezTo>
                  <a:cubicBezTo>
                    <a:pt x="102666" y="17142"/>
                    <a:pt x="102666" y="19285"/>
                    <a:pt x="104000" y="21428"/>
                  </a:cubicBezTo>
                  <a:cubicBezTo>
                    <a:pt x="80000" y="64285"/>
                    <a:pt x="80000" y="64285"/>
                    <a:pt x="80000" y="64285"/>
                  </a:cubicBezTo>
                  <a:cubicBezTo>
                    <a:pt x="78666" y="64285"/>
                    <a:pt x="78666" y="64285"/>
                    <a:pt x="77333" y="64285"/>
                  </a:cubicBezTo>
                  <a:close/>
                  <a:moveTo>
                    <a:pt x="9333" y="109285"/>
                  </a:moveTo>
                  <a:cubicBezTo>
                    <a:pt x="8000" y="109285"/>
                    <a:pt x="6666" y="107142"/>
                    <a:pt x="6666" y="104999"/>
                  </a:cubicBezTo>
                  <a:cubicBezTo>
                    <a:pt x="6666" y="102857"/>
                    <a:pt x="8000" y="100714"/>
                    <a:pt x="9333" y="100714"/>
                  </a:cubicBezTo>
                  <a:cubicBezTo>
                    <a:pt x="10666" y="100714"/>
                    <a:pt x="10666" y="102857"/>
                    <a:pt x="10666" y="104999"/>
                  </a:cubicBezTo>
                  <a:cubicBezTo>
                    <a:pt x="10666" y="107142"/>
                    <a:pt x="10666" y="109285"/>
                    <a:pt x="9333" y="109285"/>
                  </a:cubicBezTo>
                  <a:close/>
                  <a:moveTo>
                    <a:pt x="42666" y="64285"/>
                  </a:moveTo>
                  <a:cubicBezTo>
                    <a:pt x="41333" y="64285"/>
                    <a:pt x="40000" y="62142"/>
                    <a:pt x="40000" y="59999"/>
                  </a:cubicBezTo>
                  <a:cubicBezTo>
                    <a:pt x="40000" y="57857"/>
                    <a:pt x="41333" y="55714"/>
                    <a:pt x="42666" y="55714"/>
                  </a:cubicBezTo>
                  <a:cubicBezTo>
                    <a:pt x="44000" y="55714"/>
                    <a:pt x="45333" y="57857"/>
                    <a:pt x="45333" y="59999"/>
                  </a:cubicBezTo>
                  <a:cubicBezTo>
                    <a:pt x="45333" y="62142"/>
                    <a:pt x="44000" y="64285"/>
                    <a:pt x="42666" y="64285"/>
                  </a:cubicBezTo>
                  <a:close/>
                  <a:moveTo>
                    <a:pt x="77333" y="81428"/>
                  </a:moveTo>
                  <a:cubicBezTo>
                    <a:pt x="76000" y="81428"/>
                    <a:pt x="74666" y="79285"/>
                    <a:pt x="74666" y="77142"/>
                  </a:cubicBezTo>
                  <a:cubicBezTo>
                    <a:pt x="74666" y="77142"/>
                    <a:pt x="74666" y="77142"/>
                    <a:pt x="74666" y="77142"/>
                  </a:cubicBezTo>
                  <a:cubicBezTo>
                    <a:pt x="74666" y="77142"/>
                    <a:pt x="74666" y="77142"/>
                    <a:pt x="74666" y="77142"/>
                  </a:cubicBezTo>
                  <a:cubicBezTo>
                    <a:pt x="74666" y="77142"/>
                    <a:pt x="74666" y="77142"/>
                    <a:pt x="74666" y="75000"/>
                  </a:cubicBezTo>
                  <a:cubicBezTo>
                    <a:pt x="76000" y="75000"/>
                    <a:pt x="76000" y="75000"/>
                    <a:pt x="77333" y="75000"/>
                  </a:cubicBezTo>
                  <a:cubicBezTo>
                    <a:pt x="78666" y="75000"/>
                    <a:pt x="80000" y="75000"/>
                    <a:pt x="80000" y="77142"/>
                  </a:cubicBezTo>
                  <a:cubicBezTo>
                    <a:pt x="80000" y="79285"/>
                    <a:pt x="78666" y="81428"/>
                    <a:pt x="77333" y="81428"/>
                  </a:cubicBezTo>
                  <a:close/>
                  <a:moveTo>
                    <a:pt x="112000" y="10714"/>
                  </a:moveTo>
                  <a:cubicBezTo>
                    <a:pt x="113333" y="10714"/>
                    <a:pt x="113333" y="10714"/>
                    <a:pt x="113333" y="12857"/>
                  </a:cubicBezTo>
                  <a:cubicBezTo>
                    <a:pt x="113333" y="14999"/>
                    <a:pt x="113333" y="17142"/>
                    <a:pt x="112000" y="17142"/>
                  </a:cubicBezTo>
                  <a:cubicBezTo>
                    <a:pt x="109333" y="17142"/>
                    <a:pt x="109333" y="14999"/>
                    <a:pt x="109333" y="12857"/>
                  </a:cubicBezTo>
                  <a:cubicBezTo>
                    <a:pt x="109333" y="10714"/>
                    <a:pt x="109333" y="10714"/>
                    <a:pt x="112000" y="1071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 name="Google Shape;109;p5"/>
            <p:cNvSpPr/>
            <p:nvPr/>
          </p:nvSpPr>
          <p:spPr>
            <a:xfrm>
              <a:off x="1293813" y="3833813"/>
              <a:ext cx="250800" cy="22200"/>
            </a:xfrm>
            <a:custGeom>
              <a:avLst/>
              <a:gdLst/>
              <a:ahLst/>
              <a:cxnLst/>
              <a:rect l="l" t="t" r="r" b="b"/>
              <a:pathLst>
                <a:path w="120000" h="120000" extrusionOk="0">
                  <a:moveTo>
                    <a:pt x="5106" y="120000"/>
                  </a:moveTo>
                  <a:cubicBezTo>
                    <a:pt x="114893" y="120000"/>
                    <a:pt x="114893" y="120000"/>
                    <a:pt x="114893" y="120000"/>
                  </a:cubicBezTo>
                  <a:cubicBezTo>
                    <a:pt x="117446" y="120000"/>
                    <a:pt x="120000" y="90000"/>
                    <a:pt x="120000" y="60000"/>
                  </a:cubicBezTo>
                  <a:cubicBezTo>
                    <a:pt x="120000" y="30000"/>
                    <a:pt x="117446" y="0"/>
                    <a:pt x="114893" y="0"/>
                  </a:cubicBezTo>
                  <a:cubicBezTo>
                    <a:pt x="5106" y="0"/>
                    <a:pt x="5106" y="0"/>
                    <a:pt x="5106" y="0"/>
                  </a:cubicBezTo>
                  <a:cubicBezTo>
                    <a:pt x="2553" y="0"/>
                    <a:pt x="0" y="30000"/>
                    <a:pt x="0" y="60000"/>
                  </a:cubicBezTo>
                  <a:cubicBezTo>
                    <a:pt x="0" y="90000"/>
                    <a:pt x="2553" y="120000"/>
                    <a:pt x="5106"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 name="Google Shape;110;p5"/>
            <p:cNvSpPr/>
            <p:nvPr/>
          </p:nvSpPr>
          <p:spPr>
            <a:xfrm>
              <a:off x="1555750" y="4462463"/>
              <a:ext cx="711300" cy="1544700"/>
            </a:xfrm>
            <a:custGeom>
              <a:avLst/>
              <a:gdLst/>
              <a:ahLst/>
              <a:cxnLst/>
              <a:rect l="l" t="t" r="r" b="b"/>
              <a:pathLst>
                <a:path w="120000" h="120000" extrusionOk="0">
                  <a:moveTo>
                    <a:pt x="29774" y="62500"/>
                  </a:moveTo>
                  <a:cubicBezTo>
                    <a:pt x="32481" y="64583"/>
                    <a:pt x="36090" y="66250"/>
                    <a:pt x="41503" y="67916"/>
                  </a:cubicBezTo>
                  <a:cubicBezTo>
                    <a:pt x="41503" y="76250"/>
                    <a:pt x="41503" y="76250"/>
                    <a:pt x="41503" y="76250"/>
                  </a:cubicBezTo>
                  <a:cubicBezTo>
                    <a:pt x="31578" y="76250"/>
                    <a:pt x="31578" y="76250"/>
                    <a:pt x="31578" y="76250"/>
                  </a:cubicBezTo>
                  <a:cubicBezTo>
                    <a:pt x="30676" y="76250"/>
                    <a:pt x="29774" y="77083"/>
                    <a:pt x="29774" y="77500"/>
                  </a:cubicBezTo>
                  <a:cubicBezTo>
                    <a:pt x="29774" y="89166"/>
                    <a:pt x="29774" y="89166"/>
                    <a:pt x="29774" y="89166"/>
                  </a:cubicBezTo>
                  <a:cubicBezTo>
                    <a:pt x="29774" y="120000"/>
                    <a:pt x="29774" y="120000"/>
                    <a:pt x="29774" y="120000"/>
                  </a:cubicBezTo>
                  <a:cubicBezTo>
                    <a:pt x="34285" y="120000"/>
                    <a:pt x="34285" y="120000"/>
                    <a:pt x="34285" y="120000"/>
                  </a:cubicBezTo>
                  <a:cubicBezTo>
                    <a:pt x="34285" y="90000"/>
                    <a:pt x="34285" y="90000"/>
                    <a:pt x="34285" y="90000"/>
                  </a:cubicBezTo>
                  <a:cubicBezTo>
                    <a:pt x="110977" y="90000"/>
                    <a:pt x="110977" y="90000"/>
                    <a:pt x="110977" y="90000"/>
                  </a:cubicBezTo>
                  <a:cubicBezTo>
                    <a:pt x="110977" y="120000"/>
                    <a:pt x="110977" y="120000"/>
                    <a:pt x="110977" y="120000"/>
                  </a:cubicBezTo>
                  <a:cubicBezTo>
                    <a:pt x="115488" y="120000"/>
                    <a:pt x="115488" y="120000"/>
                    <a:pt x="115488" y="120000"/>
                  </a:cubicBezTo>
                  <a:cubicBezTo>
                    <a:pt x="115488" y="89166"/>
                    <a:pt x="115488" y="89166"/>
                    <a:pt x="115488" y="89166"/>
                  </a:cubicBezTo>
                  <a:cubicBezTo>
                    <a:pt x="115488" y="77500"/>
                    <a:pt x="115488" y="77500"/>
                    <a:pt x="115488" y="77500"/>
                  </a:cubicBezTo>
                  <a:cubicBezTo>
                    <a:pt x="115488" y="77083"/>
                    <a:pt x="114586" y="76250"/>
                    <a:pt x="112781" y="76250"/>
                  </a:cubicBezTo>
                  <a:cubicBezTo>
                    <a:pt x="103759" y="76250"/>
                    <a:pt x="103759" y="76250"/>
                    <a:pt x="103759" y="76250"/>
                  </a:cubicBezTo>
                  <a:cubicBezTo>
                    <a:pt x="103759" y="67500"/>
                    <a:pt x="103759" y="67500"/>
                    <a:pt x="103759" y="67500"/>
                  </a:cubicBezTo>
                  <a:cubicBezTo>
                    <a:pt x="113684" y="64166"/>
                    <a:pt x="120000" y="59166"/>
                    <a:pt x="120000" y="53333"/>
                  </a:cubicBezTo>
                  <a:cubicBezTo>
                    <a:pt x="120000" y="21666"/>
                    <a:pt x="120000" y="21666"/>
                    <a:pt x="120000" y="21666"/>
                  </a:cubicBezTo>
                  <a:cubicBezTo>
                    <a:pt x="120000" y="18333"/>
                    <a:pt x="114586" y="15833"/>
                    <a:pt x="107368" y="15833"/>
                  </a:cubicBezTo>
                  <a:cubicBezTo>
                    <a:pt x="104661" y="15833"/>
                    <a:pt x="101954" y="16250"/>
                    <a:pt x="99248" y="17083"/>
                  </a:cubicBezTo>
                  <a:cubicBezTo>
                    <a:pt x="99248" y="12083"/>
                    <a:pt x="99248" y="12083"/>
                    <a:pt x="99248" y="12083"/>
                  </a:cubicBezTo>
                  <a:cubicBezTo>
                    <a:pt x="99248" y="8750"/>
                    <a:pt x="93834" y="6250"/>
                    <a:pt x="86616" y="6250"/>
                  </a:cubicBezTo>
                  <a:cubicBezTo>
                    <a:pt x="83909" y="6250"/>
                    <a:pt x="81203" y="6666"/>
                    <a:pt x="78496" y="7500"/>
                  </a:cubicBezTo>
                  <a:cubicBezTo>
                    <a:pt x="78496" y="5833"/>
                    <a:pt x="78496" y="5833"/>
                    <a:pt x="78496" y="5833"/>
                  </a:cubicBezTo>
                  <a:cubicBezTo>
                    <a:pt x="78496" y="2500"/>
                    <a:pt x="73082" y="0"/>
                    <a:pt x="65864" y="0"/>
                  </a:cubicBezTo>
                  <a:cubicBezTo>
                    <a:pt x="59548" y="0"/>
                    <a:pt x="54135" y="2500"/>
                    <a:pt x="54135" y="5833"/>
                  </a:cubicBezTo>
                  <a:cubicBezTo>
                    <a:pt x="54135" y="7500"/>
                    <a:pt x="54135" y="7500"/>
                    <a:pt x="54135" y="7500"/>
                  </a:cubicBezTo>
                  <a:cubicBezTo>
                    <a:pt x="51428" y="6666"/>
                    <a:pt x="48721" y="6250"/>
                    <a:pt x="45112" y="6250"/>
                  </a:cubicBezTo>
                  <a:cubicBezTo>
                    <a:pt x="38796" y="6250"/>
                    <a:pt x="33383" y="8750"/>
                    <a:pt x="33383" y="12083"/>
                  </a:cubicBezTo>
                  <a:cubicBezTo>
                    <a:pt x="33383" y="41250"/>
                    <a:pt x="33383" y="41250"/>
                    <a:pt x="33383" y="41250"/>
                  </a:cubicBezTo>
                  <a:cubicBezTo>
                    <a:pt x="18947" y="33333"/>
                    <a:pt x="18947" y="33333"/>
                    <a:pt x="18947" y="33333"/>
                  </a:cubicBezTo>
                  <a:cubicBezTo>
                    <a:pt x="18947" y="33333"/>
                    <a:pt x="18045" y="33333"/>
                    <a:pt x="18045" y="33333"/>
                  </a:cubicBezTo>
                  <a:cubicBezTo>
                    <a:pt x="14436" y="31666"/>
                    <a:pt x="8120" y="31666"/>
                    <a:pt x="4511" y="33333"/>
                  </a:cubicBezTo>
                  <a:cubicBezTo>
                    <a:pt x="902" y="35000"/>
                    <a:pt x="0" y="37500"/>
                    <a:pt x="2706" y="39583"/>
                  </a:cubicBezTo>
                  <a:cubicBezTo>
                    <a:pt x="4511" y="40833"/>
                    <a:pt x="18045" y="54166"/>
                    <a:pt x="29774" y="62500"/>
                  </a:cubicBezTo>
                  <a:close/>
                  <a:moveTo>
                    <a:pt x="110977" y="78333"/>
                  </a:moveTo>
                  <a:cubicBezTo>
                    <a:pt x="110977" y="88333"/>
                    <a:pt x="110977" y="88333"/>
                    <a:pt x="110977" y="88333"/>
                  </a:cubicBezTo>
                  <a:cubicBezTo>
                    <a:pt x="34285" y="88333"/>
                    <a:pt x="34285" y="88333"/>
                    <a:pt x="34285" y="88333"/>
                  </a:cubicBezTo>
                  <a:cubicBezTo>
                    <a:pt x="34285" y="78333"/>
                    <a:pt x="34285" y="78333"/>
                    <a:pt x="34285" y="78333"/>
                  </a:cubicBezTo>
                  <a:lnTo>
                    <a:pt x="110977" y="78333"/>
                  </a:lnTo>
                  <a:close/>
                  <a:moveTo>
                    <a:pt x="7218" y="35000"/>
                  </a:moveTo>
                  <a:cubicBezTo>
                    <a:pt x="9022" y="33750"/>
                    <a:pt x="12631" y="33750"/>
                    <a:pt x="15338" y="34583"/>
                  </a:cubicBezTo>
                  <a:cubicBezTo>
                    <a:pt x="33383" y="44583"/>
                    <a:pt x="33383" y="44583"/>
                    <a:pt x="33383" y="44583"/>
                  </a:cubicBezTo>
                  <a:cubicBezTo>
                    <a:pt x="34285" y="45000"/>
                    <a:pt x="35187" y="45000"/>
                    <a:pt x="36090" y="45000"/>
                  </a:cubicBezTo>
                  <a:cubicBezTo>
                    <a:pt x="36992" y="44583"/>
                    <a:pt x="36992" y="44166"/>
                    <a:pt x="36992" y="43750"/>
                  </a:cubicBezTo>
                  <a:cubicBezTo>
                    <a:pt x="36992" y="12083"/>
                    <a:pt x="36992" y="12083"/>
                    <a:pt x="36992" y="12083"/>
                  </a:cubicBezTo>
                  <a:cubicBezTo>
                    <a:pt x="36992" y="10416"/>
                    <a:pt x="40601" y="8750"/>
                    <a:pt x="44210" y="8333"/>
                  </a:cubicBezTo>
                  <a:cubicBezTo>
                    <a:pt x="49624" y="7916"/>
                    <a:pt x="54135" y="10000"/>
                    <a:pt x="54135" y="12083"/>
                  </a:cubicBezTo>
                  <a:cubicBezTo>
                    <a:pt x="54135" y="29583"/>
                    <a:pt x="54135" y="29583"/>
                    <a:pt x="54135" y="29583"/>
                  </a:cubicBezTo>
                  <a:cubicBezTo>
                    <a:pt x="54135" y="30000"/>
                    <a:pt x="55037" y="30416"/>
                    <a:pt x="55939" y="30416"/>
                  </a:cubicBezTo>
                  <a:cubicBezTo>
                    <a:pt x="55939" y="30416"/>
                    <a:pt x="55939" y="30416"/>
                    <a:pt x="55939" y="30416"/>
                  </a:cubicBezTo>
                  <a:cubicBezTo>
                    <a:pt x="56842" y="30416"/>
                    <a:pt x="57744" y="30000"/>
                    <a:pt x="57744" y="29583"/>
                  </a:cubicBezTo>
                  <a:cubicBezTo>
                    <a:pt x="57744" y="12083"/>
                    <a:pt x="57744" y="12083"/>
                    <a:pt x="57744" y="12083"/>
                  </a:cubicBezTo>
                  <a:cubicBezTo>
                    <a:pt x="57744" y="5833"/>
                    <a:pt x="57744" y="5833"/>
                    <a:pt x="57744" y="5833"/>
                  </a:cubicBezTo>
                  <a:cubicBezTo>
                    <a:pt x="57744" y="3750"/>
                    <a:pt x="61353" y="2083"/>
                    <a:pt x="64962" y="2083"/>
                  </a:cubicBezTo>
                  <a:cubicBezTo>
                    <a:pt x="70375" y="1666"/>
                    <a:pt x="73984" y="3333"/>
                    <a:pt x="73984" y="5833"/>
                  </a:cubicBezTo>
                  <a:cubicBezTo>
                    <a:pt x="73984" y="12083"/>
                    <a:pt x="73984" y="12083"/>
                    <a:pt x="73984" y="12083"/>
                  </a:cubicBezTo>
                  <a:cubicBezTo>
                    <a:pt x="73984" y="29583"/>
                    <a:pt x="73984" y="29583"/>
                    <a:pt x="73984" y="29583"/>
                  </a:cubicBezTo>
                  <a:cubicBezTo>
                    <a:pt x="73984" y="30000"/>
                    <a:pt x="75789" y="30416"/>
                    <a:pt x="76691" y="30416"/>
                  </a:cubicBezTo>
                  <a:cubicBezTo>
                    <a:pt x="76691" y="30416"/>
                    <a:pt x="76691" y="30416"/>
                    <a:pt x="76691" y="30416"/>
                  </a:cubicBezTo>
                  <a:cubicBezTo>
                    <a:pt x="77593" y="30416"/>
                    <a:pt x="78496" y="30000"/>
                    <a:pt x="78496" y="29583"/>
                  </a:cubicBezTo>
                  <a:cubicBezTo>
                    <a:pt x="78496" y="12083"/>
                    <a:pt x="78496" y="12083"/>
                    <a:pt x="78496" y="12083"/>
                  </a:cubicBezTo>
                  <a:cubicBezTo>
                    <a:pt x="78496" y="10416"/>
                    <a:pt x="82105" y="8750"/>
                    <a:pt x="85714" y="8333"/>
                  </a:cubicBezTo>
                  <a:cubicBezTo>
                    <a:pt x="91127" y="7916"/>
                    <a:pt x="94736" y="10000"/>
                    <a:pt x="94736" y="12083"/>
                  </a:cubicBezTo>
                  <a:cubicBezTo>
                    <a:pt x="94736" y="21666"/>
                    <a:pt x="94736" y="21666"/>
                    <a:pt x="94736" y="21666"/>
                  </a:cubicBezTo>
                  <a:cubicBezTo>
                    <a:pt x="94736" y="34166"/>
                    <a:pt x="94736" y="34166"/>
                    <a:pt x="94736" y="34166"/>
                  </a:cubicBezTo>
                  <a:cubicBezTo>
                    <a:pt x="94736" y="34583"/>
                    <a:pt x="95639" y="35416"/>
                    <a:pt x="97443" y="35416"/>
                  </a:cubicBezTo>
                  <a:cubicBezTo>
                    <a:pt x="97443" y="35416"/>
                    <a:pt x="97443" y="35416"/>
                    <a:pt x="97443" y="35416"/>
                  </a:cubicBezTo>
                  <a:cubicBezTo>
                    <a:pt x="98345" y="35416"/>
                    <a:pt x="99248" y="34583"/>
                    <a:pt x="99248" y="34166"/>
                  </a:cubicBezTo>
                  <a:cubicBezTo>
                    <a:pt x="99248" y="21666"/>
                    <a:pt x="99248" y="21666"/>
                    <a:pt x="99248" y="21666"/>
                  </a:cubicBezTo>
                  <a:cubicBezTo>
                    <a:pt x="99248" y="20000"/>
                    <a:pt x="101954" y="17916"/>
                    <a:pt x="106466" y="17916"/>
                  </a:cubicBezTo>
                  <a:cubicBezTo>
                    <a:pt x="110977" y="17500"/>
                    <a:pt x="115488" y="19166"/>
                    <a:pt x="115488" y="21666"/>
                  </a:cubicBezTo>
                  <a:cubicBezTo>
                    <a:pt x="115488" y="53333"/>
                    <a:pt x="115488" y="53333"/>
                    <a:pt x="115488" y="53333"/>
                  </a:cubicBezTo>
                  <a:cubicBezTo>
                    <a:pt x="115488" y="58750"/>
                    <a:pt x="110075" y="63333"/>
                    <a:pt x="100150" y="65833"/>
                  </a:cubicBezTo>
                  <a:cubicBezTo>
                    <a:pt x="100150" y="66250"/>
                    <a:pt x="99248" y="66666"/>
                    <a:pt x="99248" y="67083"/>
                  </a:cubicBezTo>
                  <a:cubicBezTo>
                    <a:pt x="99248" y="76250"/>
                    <a:pt x="99248" y="76250"/>
                    <a:pt x="99248" y="76250"/>
                  </a:cubicBezTo>
                  <a:cubicBezTo>
                    <a:pt x="46015" y="76250"/>
                    <a:pt x="46015" y="76250"/>
                    <a:pt x="46015" y="76250"/>
                  </a:cubicBezTo>
                  <a:cubicBezTo>
                    <a:pt x="46015" y="67083"/>
                    <a:pt x="46015" y="67083"/>
                    <a:pt x="46015" y="67083"/>
                  </a:cubicBezTo>
                  <a:cubicBezTo>
                    <a:pt x="46015" y="66666"/>
                    <a:pt x="45112" y="66666"/>
                    <a:pt x="44210" y="66250"/>
                  </a:cubicBezTo>
                  <a:cubicBezTo>
                    <a:pt x="39699" y="65000"/>
                    <a:pt x="36090" y="63333"/>
                    <a:pt x="33383" y="61250"/>
                  </a:cubicBezTo>
                  <a:cubicBezTo>
                    <a:pt x="21654" y="52916"/>
                    <a:pt x="7218" y="38750"/>
                    <a:pt x="7218" y="38750"/>
                  </a:cubicBezTo>
                  <a:cubicBezTo>
                    <a:pt x="6315" y="38750"/>
                    <a:pt x="6315" y="38750"/>
                    <a:pt x="6315" y="38333"/>
                  </a:cubicBezTo>
                  <a:cubicBezTo>
                    <a:pt x="4511" y="37500"/>
                    <a:pt x="5413" y="35833"/>
                    <a:pt x="7218" y="35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111"/>
        <p:cNvGrpSpPr/>
        <p:nvPr/>
      </p:nvGrpSpPr>
      <p:grpSpPr>
        <a:xfrm>
          <a:off x="0" y="0"/>
          <a:ext cx="0" cy="0"/>
          <a:chOff x="0" y="0"/>
          <a:chExt cx="0" cy="0"/>
        </a:xfrm>
      </p:grpSpPr>
      <p:sp>
        <p:nvSpPr>
          <p:cNvPr id="112" name="Google Shape;112;p6"/>
          <p:cNvSpPr/>
          <p:nvPr/>
        </p:nvSpPr>
        <p:spPr>
          <a:xfrm>
            <a:off x="8808000" y="2208279"/>
            <a:ext cx="336000" cy="7272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6"/>
          <p:cNvSpPr/>
          <p:nvPr/>
        </p:nvSpPr>
        <p:spPr>
          <a:xfrm>
            <a:off x="0" y="0"/>
            <a:ext cx="6096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6"/>
          <p:cNvSpPr txBox="1">
            <a:spLocks noGrp="1"/>
          </p:cNvSpPr>
          <p:nvPr>
            <p:ph type="title"/>
          </p:nvPr>
        </p:nvSpPr>
        <p:spPr>
          <a:xfrm>
            <a:off x="457200" y="586975"/>
            <a:ext cx="5138700" cy="8574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15" name="Google Shape;115;p6"/>
          <p:cNvSpPr txBox="1">
            <a:spLocks noGrp="1"/>
          </p:cNvSpPr>
          <p:nvPr>
            <p:ph type="body" idx="1"/>
          </p:nvPr>
        </p:nvSpPr>
        <p:spPr>
          <a:xfrm>
            <a:off x="457200" y="1672300"/>
            <a:ext cx="2494200" cy="31551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116" name="Google Shape;116;p6"/>
          <p:cNvSpPr txBox="1">
            <a:spLocks noGrp="1"/>
          </p:cNvSpPr>
          <p:nvPr>
            <p:ph type="body" idx="2"/>
          </p:nvPr>
        </p:nvSpPr>
        <p:spPr>
          <a:xfrm>
            <a:off x="3101652" y="1672300"/>
            <a:ext cx="2494200" cy="31551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117" name="Google Shape;117;p6"/>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a:t>
            </a:fld>
            <a:endParaRPr/>
          </a:p>
        </p:txBody>
      </p:sp>
      <p:grpSp>
        <p:nvGrpSpPr>
          <p:cNvPr id="118" name="Google Shape;118;p6"/>
          <p:cNvGrpSpPr/>
          <p:nvPr/>
        </p:nvGrpSpPr>
        <p:grpSpPr>
          <a:xfrm>
            <a:off x="6489150" y="0"/>
            <a:ext cx="1882725" cy="2446200"/>
            <a:chOff x="3357563" y="850900"/>
            <a:chExt cx="1882725" cy="2446200"/>
          </a:xfrm>
        </p:grpSpPr>
        <p:sp>
          <p:nvSpPr>
            <p:cNvPr id="119" name="Google Shape;119;p6"/>
            <p:cNvSpPr/>
            <p:nvPr/>
          </p:nvSpPr>
          <p:spPr>
            <a:xfrm>
              <a:off x="3833813" y="2476500"/>
              <a:ext cx="27000" cy="27000"/>
            </a:xfrm>
            <a:custGeom>
              <a:avLst/>
              <a:gdLst/>
              <a:ahLst/>
              <a:cxnLst/>
              <a:rect l="l" t="t" r="r" b="b"/>
              <a:pathLst>
                <a:path w="120000" h="120000" extrusionOk="0">
                  <a:moveTo>
                    <a:pt x="98823" y="0"/>
                  </a:moveTo>
                  <a:lnTo>
                    <a:pt x="0" y="0"/>
                  </a:lnTo>
                  <a:lnTo>
                    <a:pt x="0" y="120000"/>
                  </a:lnTo>
                  <a:lnTo>
                    <a:pt x="120000" y="120000"/>
                  </a:lnTo>
                  <a:lnTo>
                    <a:pt x="98823"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 name="Google Shape;120;p6"/>
            <p:cNvSpPr/>
            <p:nvPr/>
          </p:nvSpPr>
          <p:spPr>
            <a:xfrm>
              <a:off x="3736975" y="2476500"/>
              <a:ext cx="577800" cy="579300"/>
            </a:xfrm>
            <a:custGeom>
              <a:avLst/>
              <a:gdLst/>
              <a:ahLst/>
              <a:cxnLst/>
              <a:rect l="l" t="t" r="r" b="b"/>
              <a:pathLst>
                <a:path w="120000" h="120000" extrusionOk="0">
                  <a:moveTo>
                    <a:pt x="120000" y="35555"/>
                  </a:moveTo>
                  <a:cubicBezTo>
                    <a:pt x="84444" y="1111"/>
                    <a:pt x="84444" y="1111"/>
                    <a:pt x="84444" y="1111"/>
                  </a:cubicBezTo>
                  <a:cubicBezTo>
                    <a:pt x="84444" y="1111"/>
                    <a:pt x="83333" y="0"/>
                    <a:pt x="82222" y="0"/>
                  </a:cubicBezTo>
                  <a:cubicBezTo>
                    <a:pt x="55555" y="0"/>
                    <a:pt x="55555" y="0"/>
                    <a:pt x="55555" y="0"/>
                  </a:cubicBezTo>
                  <a:cubicBezTo>
                    <a:pt x="55555" y="5555"/>
                    <a:pt x="55555" y="5555"/>
                    <a:pt x="55555" y="5555"/>
                  </a:cubicBezTo>
                  <a:cubicBezTo>
                    <a:pt x="80000" y="5555"/>
                    <a:pt x="80000" y="5555"/>
                    <a:pt x="80000" y="5555"/>
                  </a:cubicBezTo>
                  <a:cubicBezTo>
                    <a:pt x="80000" y="37777"/>
                    <a:pt x="80000" y="37777"/>
                    <a:pt x="80000" y="37777"/>
                  </a:cubicBezTo>
                  <a:cubicBezTo>
                    <a:pt x="80000" y="40000"/>
                    <a:pt x="81111" y="41111"/>
                    <a:pt x="82222" y="41111"/>
                  </a:cubicBezTo>
                  <a:cubicBezTo>
                    <a:pt x="114444" y="41111"/>
                    <a:pt x="114444" y="41111"/>
                    <a:pt x="114444" y="41111"/>
                  </a:cubicBezTo>
                  <a:cubicBezTo>
                    <a:pt x="114444" y="114444"/>
                    <a:pt x="114444" y="114444"/>
                    <a:pt x="114444" y="114444"/>
                  </a:cubicBezTo>
                  <a:cubicBezTo>
                    <a:pt x="5555" y="114444"/>
                    <a:pt x="5555" y="114444"/>
                    <a:pt x="5555" y="114444"/>
                  </a:cubicBezTo>
                  <a:cubicBezTo>
                    <a:pt x="5555" y="42222"/>
                    <a:pt x="5555" y="42222"/>
                    <a:pt x="5555" y="42222"/>
                  </a:cubicBezTo>
                  <a:cubicBezTo>
                    <a:pt x="5555" y="42222"/>
                    <a:pt x="5555" y="42222"/>
                    <a:pt x="4444" y="42222"/>
                  </a:cubicBezTo>
                  <a:cubicBezTo>
                    <a:pt x="3333" y="42222"/>
                    <a:pt x="2222" y="42222"/>
                    <a:pt x="0" y="42222"/>
                  </a:cubicBezTo>
                  <a:cubicBezTo>
                    <a:pt x="0" y="117777"/>
                    <a:pt x="0" y="117777"/>
                    <a:pt x="0" y="117777"/>
                  </a:cubicBezTo>
                  <a:cubicBezTo>
                    <a:pt x="0" y="118888"/>
                    <a:pt x="1111" y="120000"/>
                    <a:pt x="3333" y="120000"/>
                  </a:cubicBezTo>
                  <a:cubicBezTo>
                    <a:pt x="117777" y="120000"/>
                    <a:pt x="117777" y="120000"/>
                    <a:pt x="117777" y="120000"/>
                  </a:cubicBezTo>
                  <a:cubicBezTo>
                    <a:pt x="118888" y="120000"/>
                    <a:pt x="120000" y="118888"/>
                    <a:pt x="120000" y="117777"/>
                  </a:cubicBezTo>
                  <a:cubicBezTo>
                    <a:pt x="120000" y="37777"/>
                    <a:pt x="120000" y="37777"/>
                    <a:pt x="120000" y="37777"/>
                  </a:cubicBezTo>
                  <a:cubicBezTo>
                    <a:pt x="120000" y="37777"/>
                    <a:pt x="120000" y="36666"/>
                    <a:pt x="120000" y="35555"/>
                  </a:cubicBezTo>
                  <a:close/>
                  <a:moveTo>
                    <a:pt x="85555" y="35555"/>
                  </a:moveTo>
                  <a:cubicBezTo>
                    <a:pt x="85555" y="10000"/>
                    <a:pt x="85555" y="10000"/>
                    <a:pt x="85555" y="10000"/>
                  </a:cubicBezTo>
                  <a:cubicBezTo>
                    <a:pt x="111111" y="35555"/>
                    <a:pt x="111111" y="35555"/>
                    <a:pt x="111111" y="35555"/>
                  </a:cubicBezTo>
                  <a:lnTo>
                    <a:pt x="85555" y="35555"/>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 name="Google Shape;121;p6"/>
            <p:cNvSpPr/>
            <p:nvPr/>
          </p:nvSpPr>
          <p:spPr>
            <a:xfrm>
              <a:off x="4829175" y="2943225"/>
              <a:ext cx="250800" cy="252300"/>
            </a:xfrm>
            <a:custGeom>
              <a:avLst/>
              <a:gdLst/>
              <a:ahLst/>
              <a:cxnLst/>
              <a:rect l="l" t="t" r="r" b="b"/>
              <a:pathLst>
                <a:path w="120000" h="120000" extrusionOk="0">
                  <a:moveTo>
                    <a:pt x="58723" y="120000"/>
                  </a:moveTo>
                  <a:cubicBezTo>
                    <a:pt x="25531" y="120000"/>
                    <a:pt x="0" y="91914"/>
                    <a:pt x="0" y="58723"/>
                  </a:cubicBezTo>
                  <a:cubicBezTo>
                    <a:pt x="0" y="28085"/>
                    <a:pt x="25531" y="0"/>
                    <a:pt x="58723" y="0"/>
                  </a:cubicBezTo>
                  <a:cubicBezTo>
                    <a:pt x="91914" y="0"/>
                    <a:pt x="120000" y="28085"/>
                    <a:pt x="120000" y="58723"/>
                  </a:cubicBezTo>
                  <a:cubicBezTo>
                    <a:pt x="120000" y="91914"/>
                    <a:pt x="91914" y="120000"/>
                    <a:pt x="58723" y="120000"/>
                  </a:cubicBezTo>
                  <a:close/>
                  <a:moveTo>
                    <a:pt x="58723" y="12765"/>
                  </a:moveTo>
                  <a:cubicBezTo>
                    <a:pt x="33191" y="12765"/>
                    <a:pt x="12765" y="33191"/>
                    <a:pt x="12765" y="58723"/>
                  </a:cubicBezTo>
                  <a:cubicBezTo>
                    <a:pt x="12765" y="86808"/>
                    <a:pt x="33191" y="107234"/>
                    <a:pt x="58723" y="107234"/>
                  </a:cubicBezTo>
                  <a:cubicBezTo>
                    <a:pt x="84255" y="107234"/>
                    <a:pt x="104680" y="86808"/>
                    <a:pt x="104680" y="58723"/>
                  </a:cubicBezTo>
                  <a:cubicBezTo>
                    <a:pt x="104680" y="33191"/>
                    <a:pt x="84255" y="12765"/>
                    <a:pt x="58723" y="1276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 name="Google Shape;122;p6"/>
            <p:cNvSpPr/>
            <p:nvPr/>
          </p:nvSpPr>
          <p:spPr>
            <a:xfrm>
              <a:off x="4887913" y="2825750"/>
              <a:ext cx="250800" cy="252300"/>
            </a:xfrm>
            <a:custGeom>
              <a:avLst/>
              <a:gdLst/>
              <a:ahLst/>
              <a:cxnLst/>
              <a:rect l="l" t="t" r="r" b="b"/>
              <a:pathLst>
                <a:path w="120000" h="120000" extrusionOk="0">
                  <a:moveTo>
                    <a:pt x="102127" y="40851"/>
                  </a:moveTo>
                  <a:cubicBezTo>
                    <a:pt x="104680" y="45957"/>
                    <a:pt x="104680" y="53617"/>
                    <a:pt x="104680" y="58723"/>
                  </a:cubicBezTo>
                  <a:cubicBezTo>
                    <a:pt x="104680" y="84255"/>
                    <a:pt x="84255" y="107234"/>
                    <a:pt x="58723" y="107234"/>
                  </a:cubicBezTo>
                  <a:cubicBezTo>
                    <a:pt x="33191" y="107234"/>
                    <a:pt x="12765" y="84255"/>
                    <a:pt x="12765" y="58723"/>
                  </a:cubicBezTo>
                  <a:cubicBezTo>
                    <a:pt x="12765" y="33191"/>
                    <a:pt x="33191" y="12765"/>
                    <a:pt x="58723" y="12765"/>
                  </a:cubicBezTo>
                  <a:cubicBezTo>
                    <a:pt x="66382" y="12765"/>
                    <a:pt x="74042" y="15319"/>
                    <a:pt x="79148" y="17872"/>
                  </a:cubicBezTo>
                  <a:cubicBezTo>
                    <a:pt x="79148" y="15319"/>
                    <a:pt x="79148" y="10212"/>
                    <a:pt x="76595" y="7659"/>
                  </a:cubicBezTo>
                  <a:cubicBezTo>
                    <a:pt x="76595" y="5106"/>
                    <a:pt x="76595" y="5106"/>
                    <a:pt x="76595" y="2553"/>
                  </a:cubicBezTo>
                  <a:cubicBezTo>
                    <a:pt x="71489" y="0"/>
                    <a:pt x="66382" y="0"/>
                    <a:pt x="58723" y="0"/>
                  </a:cubicBezTo>
                  <a:cubicBezTo>
                    <a:pt x="25531" y="0"/>
                    <a:pt x="0" y="25531"/>
                    <a:pt x="0" y="58723"/>
                  </a:cubicBezTo>
                  <a:cubicBezTo>
                    <a:pt x="0" y="91914"/>
                    <a:pt x="25531" y="120000"/>
                    <a:pt x="58723" y="120000"/>
                  </a:cubicBezTo>
                  <a:cubicBezTo>
                    <a:pt x="91914" y="120000"/>
                    <a:pt x="120000" y="91914"/>
                    <a:pt x="120000" y="58723"/>
                  </a:cubicBezTo>
                  <a:cubicBezTo>
                    <a:pt x="120000" y="53617"/>
                    <a:pt x="117446" y="45957"/>
                    <a:pt x="114893" y="38297"/>
                  </a:cubicBezTo>
                  <a:cubicBezTo>
                    <a:pt x="109787" y="38297"/>
                    <a:pt x="107234" y="40851"/>
                    <a:pt x="102127" y="40851"/>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 name="Google Shape;123;p6"/>
            <p:cNvSpPr/>
            <p:nvPr/>
          </p:nvSpPr>
          <p:spPr>
            <a:xfrm>
              <a:off x="4770438" y="2825750"/>
              <a:ext cx="250800" cy="252300"/>
            </a:xfrm>
            <a:custGeom>
              <a:avLst/>
              <a:gdLst/>
              <a:ahLst/>
              <a:cxnLst/>
              <a:rect l="l" t="t" r="r" b="b"/>
              <a:pathLst>
                <a:path w="120000" h="120000" extrusionOk="0">
                  <a:moveTo>
                    <a:pt x="58723" y="120000"/>
                  </a:moveTo>
                  <a:cubicBezTo>
                    <a:pt x="25531" y="120000"/>
                    <a:pt x="0" y="91914"/>
                    <a:pt x="0" y="58723"/>
                  </a:cubicBezTo>
                  <a:cubicBezTo>
                    <a:pt x="0" y="25531"/>
                    <a:pt x="25531" y="0"/>
                    <a:pt x="58723" y="0"/>
                  </a:cubicBezTo>
                  <a:cubicBezTo>
                    <a:pt x="91914" y="0"/>
                    <a:pt x="120000" y="25531"/>
                    <a:pt x="120000" y="58723"/>
                  </a:cubicBezTo>
                  <a:cubicBezTo>
                    <a:pt x="120000" y="91914"/>
                    <a:pt x="91914" y="120000"/>
                    <a:pt x="58723" y="120000"/>
                  </a:cubicBezTo>
                  <a:close/>
                  <a:moveTo>
                    <a:pt x="58723" y="12765"/>
                  </a:moveTo>
                  <a:cubicBezTo>
                    <a:pt x="33191" y="12765"/>
                    <a:pt x="12765" y="33191"/>
                    <a:pt x="12765" y="58723"/>
                  </a:cubicBezTo>
                  <a:cubicBezTo>
                    <a:pt x="12765" y="84255"/>
                    <a:pt x="33191" y="107234"/>
                    <a:pt x="58723" y="107234"/>
                  </a:cubicBezTo>
                  <a:cubicBezTo>
                    <a:pt x="84255" y="107234"/>
                    <a:pt x="104680" y="84255"/>
                    <a:pt x="104680" y="58723"/>
                  </a:cubicBezTo>
                  <a:cubicBezTo>
                    <a:pt x="104680" y="33191"/>
                    <a:pt x="84255" y="12765"/>
                    <a:pt x="58723" y="1276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 name="Google Shape;124;p6"/>
            <p:cNvSpPr/>
            <p:nvPr/>
          </p:nvSpPr>
          <p:spPr>
            <a:xfrm>
              <a:off x="4448175" y="1768475"/>
              <a:ext cx="577800" cy="579300"/>
            </a:xfrm>
            <a:custGeom>
              <a:avLst/>
              <a:gdLst/>
              <a:ahLst/>
              <a:cxnLst/>
              <a:rect l="l" t="t" r="r" b="b"/>
              <a:pathLst>
                <a:path w="120000" h="120000" extrusionOk="0">
                  <a:moveTo>
                    <a:pt x="116666" y="120000"/>
                  </a:moveTo>
                  <a:cubicBezTo>
                    <a:pt x="2222" y="120000"/>
                    <a:pt x="2222" y="120000"/>
                    <a:pt x="2222" y="120000"/>
                  </a:cubicBezTo>
                  <a:cubicBezTo>
                    <a:pt x="1111" y="120000"/>
                    <a:pt x="0" y="118888"/>
                    <a:pt x="0" y="116666"/>
                  </a:cubicBezTo>
                  <a:cubicBezTo>
                    <a:pt x="0" y="2222"/>
                    <a:pt x="0" y="2222"/>
                    <a:pt x="0" y="2222"/>
                  </a:cubicBezTo>
                  <a:cubicBezTo>
                    <a:pt x="0" y="1111"/>
                    <a:pt x="1111" y="0"/>
                    <a:pt x="2222" y="0"/>
                  </a:cubicBezTo>
                  <a:cubicBezTo>
                    <a:pt x="82222" y="0"/>
                    <a:pt x="82222" y="0"/>
                    <a:pt x="82222" y="0"/>
                  </a:cubicBezTo>
                  <a:cubicBezTo>
                    <a:pt x="83333" y="0"/>
                    <a:pt x="83333" y="0"/>
                    <a:pt x="84444" y="1111"/>
                  </a:cubicBezTo>
                  <a:cubicBezTo>
                    <a:pt x="118888" y="35555"/>
                    <a:pt x="118888" y="35555"/>
                    <a:pt x="118888" y="35555"/>
                  </a:cubicBezTo>
                  <a:cubicBezTo>
                    <a:pt x="120000" y="35555"/>
                    <a:pt x="120000" y="36666"/>
                    <a:pt x="120000" y="37777"/>
                  </a:cubicBezTo>
                  <a:cubicBezTo>
                    <a:pt x="120000" y="116666"/>
                    <a:pt x="120000" y="116666"/>
                    <a:pt x="120000" y="116666"/>
                  </a:cubicBezTo>
                  <a:cubicBezTo>
                    <a:pt x="120000" y="118888"/>
                    <a:pt x="118888" y="120000"/>
                    <a:pt x="116666" y="120000"/>
                  </a:cubicBezTo>
                  <a:close/>
                  <a:moveTo>
                    <a:pt x="5555" y="114444"/>
                  </a:moveTo>
                  <a:cubicBezTo>
                    <a:pt x="114444" y="114444"/>
                    <a:pt x="114444" y="114444"/>
                    <a:pt x="114444" y="114444"/>
                  </a:cubicBezTo>
                  <a:cubicBezTo>
                    <a:pt x="114444" y="38888"/>
                    <a:pt x="114444" y="38888"/>
                    <a:pt x="114444" y="38888"/>
                  </a:cubicBezTo>
                  <a:cubicBezTo>
                    <a:pt x="81111" y="5555"/>
                    <a:pt x="81111" y="5555"/>
                    <a:pt x="81111" y="5555"/>
                  </a:cubicBezTo>
                  <a:cubicBezTo>
                    <a:pt x="5555" y="5555"/>
                    <a:pt x="5555" y="5555"/>
                    <a:pt x="5555" y="5555"/>
                  </a:cubicBezTo>
                  <a:lnTo>
                    <a:pt x="5555" y="11444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 name="Google Shape;125;p6"/>
            <p:cNvSpPr/>
            <p:nvPr/>
          </p:nvSpPr>
          <p:spPr>
            <a:xfrm>
              <a:off x="4829175" y="1779588"/>
              <a:ext cx="180900" cy="182700"/>
            </a:xfrm>
            <a:custGeom>
              <a:avLst/>
              <a:gdLst/>
              <a:ahLst/>
              <a:cxnLst/>
              <a:rect l="l" t="t" r="r" b="b"/>
              <a:pathLst>
                <a:path w="120000" h="120000" extrusionOk="0">
                  <a:moveTo>
                    <a:pt x="120000" y="120000"/>
                  </a:moveTo>
                  <a:cubicBezTo>
                    <a:pt x="10588" y="120000"/>
                    <a:pt x="10588" y="120000"/>
                    <a:pt x="10588" y="120000"/>
                  </a:cubicBezTo>
                  <a:cubicBezTo>
                    <a:pt x="3529" y="120000"/>
                    <a:pt x="0" y="116470"/>
                    <a:pt x="0" y="112941"/>
                  </a:cubicBezTo>
                  <a:cubicBezTo>
                    <a:pt x="0" y="0"/>
                    <a:pt x="0" y="0"/>
                    <a:pt x="0" y="0"/>
                  </a:cubicBezTo>
                  <a:cubicBezTo>
                    <a:pt x="17647" y="0"/>
                    <a:pt x="17647" y="0"/>
                    <a:pt x="17647" y="0"/>
                  </a:cubicBezTo>
                  <a:cubicBezTo>
                    <a:pt x="17647" y="102352"/>
                    <a:pt x="17647" y="102352"/>
                    <a:pt x="17647" y="102352"/>
                  </a:cubicBezTo>
                  <a:cubicBezTo>
                    <a:pt x="120000" y="102352"/>
                    <a:pt x="120000" y="102352"/>
                    <a:pt x="120000" y="102352"/>
                  </a:cubicBezTo>
                  <a:lnTo>
                    <a:pt x="120000" y="1200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 name="Google Shape;126;p6"/>
            <p:cNvSpPr/>
            <p:nvPr/>
          </p:nvSpPr>
          <p:spPr>
            <a:xfrm>
              <a:off x="4662488" y="2717800"/>
              <a:ext cx="577800" cy="579300"/>
            </a:xfrm>
            <a:custGeom>
              <a:avLst/>
              <a:gdLst/>
              <a:ahLst/>
              <a:cxnLst/>
              <a:rect l="l" t="t" r="r" b="b"/>
              <a:pathLst>
                <a:path w="120000" h="120000" extrusionOk="0">
                  <a:moveTo>
                    <a:pt x="117777" y="120000"/>
                  </a:moveTo>
                  <a:cubicBezTo>
                    <a:pt x="3333" y="120000"/>
                    <a:pt x="3333" y="120000"/>
                    <a:pt x="3333" y="120000"/>
                  </a:cubicBezTo>
                  <a:cubicBezTo>
                    <a:pt x="1111" y="120000"/>
                    <a:pt x="0" y="118888"/>
                    <a:pt x="0" y="117777"/>
                  </a:cubicBezTo>
                  <a:cubicBezTo>
                    <a:pt x="0" y="3333"/>
                    <a:pt x="0" y="3333"/>
                    <a:pt x="0" y="3333"/>
                  </a:cubicBezTo>
                  <a:cubicBezTo>
                    <a:pt x="0" y="2222"/>
                    <a:pt x="1111" y="0"/>
                    <a:pt x="3333" y="0"/>
                  </a:cubicBezTo>
                  <a:cubicBezTo>
                    <a:pt x="82222" y="0"/>
                    <a:pt x="82222" y="0"/>
                    <a:pt x="82222" y="0"/>
                  </a:cubicBezTo>
                  <a:cubicBezTo>
                    <a:pt x="83333" y="0"/>
                    <a:pt x="84444" y="1111"/>
                    <a:pt x="84444" y="1111"/>
                  </a:cubicBezTo>
                  <a:cubicBezTo>
                    <a:pt x="120000" y="35555"/>
                    <a:pt x="120000" y="35555"/>
                    <a:pt x="120000" y="35555"/>
                  </a:cubicBezTo>
                  <a:cubicBezTo>
                    <a:pt x="120000" y="36666"/>
                    <a:pt x="120000" y="37777"/>
                    <a:pt x="120000" y="37777"/>
                  </a:cubicBezTo>
                  <a:cubicBezTo>
                    <a:pt x="120000" y="117777"/>
                    <a:pt x="120000" y="117777"/>
                    <a:pt x="120000" y="117777"/>
                  </a:cubicBezTo>
                  <a:cubicBezTo>
                    <a:pt x="120000" y="118888"/>
                    <a:pt x="118888" y="120000"/>
                    <a:pt x="117777" y="120000"/>
                  </a:cubicBezTo>
                  <a:close/>
                  <a:moveTo>
                    <a:pt x="5555" y="114444"/>
                  </a:moveTo>
                  <a:cubicBezTo>
                    <a:pt x="114444" y="114444"/>
                    <a:pt x="114444" y="114444"/>
                    <a:pt x="114444" y="114444"/>
                  </a:cubicBezTo>
                  <a:cubicBezTo>
                    <a:pt x="114444" y="38888"/>
                    <a:pt x="114444" y="38888"/>
                    <a:pt x="114444" y="38888"/>
                  </a:cubicBezTo>
                  <a:cubicBezTo>
                    <a:pt x="81111" y="6666"/>
                    <a:pt x="81111" y="6666"/>
                    <a:pt x="81111" y="6666"/>
                  </a:cubicBezTo>
                  <a:cubicBezTo>
                    <a:pt x="5555" y="6666"/>
                    <a:pt x="5555" y="6666"/>
                    <a:pt x="5555" y="6666"/>
                  </a:cubicBezTo>
                  <a:lnTo>
                    <a:pt x="5555" y="11444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 name="Google Shape;127;p6"/>
            <p:cNvSpPr/>
            <p:nvPr/>
          </p:nvSpPr>
          <p:spPr>
            <a:xfrm>
              <a:off x="5048250" y="2733675"/>
              <a:ext cx="180900" cy="182700"/>
            </a:xfrm>
            <a:custGeom>
              <a:avLst/>
              <a:gdLst/>
              <a:ahLst/>
              <a:cxnLst/>
              <a:rect l="l" t="t" r="r" b="b"/>
              <a:pathLst>
                <a:path w="120000" h="120000" extrusionOk="0">
                  <a:moveTo>
                    <a:pt x="120000" y="120000"/>
                  </a:moveTo>
                  <a:cubicBezTo>
                    <a:pt x="7058" y="120000"/>
                    <a:pt x="7058" y="120000"/>
                    <a:pt x="7058" y="120000"/>
                  </a:cubicBezTo>
                  <a:cubicBezTo>
                    <a:pt x="3529" y="120000"/>
                    <a:pt x="0" y="116470"/>
                    <a:pt x="0" y="109411"/>
                  </a:cubicBezTo>
                  <a:cubicBezTo>
                    <a:pt x="0" y="0"/>
                    <a:pt x="0" y="0"/>
                    <a:pt x="0" y="0"/>
                  </a:cubicBezTo>
                  <a:cubicBezTo>
                    <a:pt x="17647" y="0"/>
                    <a:pt x="17647" y="0"/>
                    <a:pt x="17647" y="0"/>
                  </a:cubicBezTo>
                  <a:cubicBezTo>
                    <a:pt x="17647" y="102352"/>
                    <a:pt x="17647" y="102352"/>
                    <a:pt x="17647" y="102352"/>
                  </a:cubicBezTo>
                  <a:cubicBezTo>
                    <a:pt x="120000" y="102352"/>
                    <a:pt x="120000" y="102352"/>
                    <a:pt x="120000" y="102352"/>
                  </a:cubicBezTo>
                  <a:lnTo>
                    <a:pt x="120000" y="1200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 name="Google Shape;128;p6"/>
            <p:cNvSpPr/>
            <p:nvPr/>
          </p:nvSpPr>
          <p:spPr>
            <a:xfrm>
              <a:off x="4529138" y="2149475"/>
              <a:ext cx="379500" cy="81000"/>
            </a:xfrm>
            <a:custGeom>
              <a:avLst/>
              <a:gdLst/>
              <a:ahLst/>
              <a:cxnLst/>
              <a:rect l="l" t="t" r="r" b="b"/>
              <a:pathLst>
                <a:path w="120000" h="120000" extrusionOk="0">
                  <a:moveTo>
                    <a:pt x="81126" y="112000"/>
                  </a:moveTo>
                  <a:cubicBezTo>
                    <a:pt x="76056" y="112000"/>
                    <a:pt x="69295" y="104000"/>
                    <a:pt x="67605" y="88000"/>
                  </a:cubicBezTo>
                  <a:cubicBezTo>
                    <a:pt x="65915" y="80000"/>
                    <a:pt x="65915" y="72000"/>
                    <a:pt x="65915" y="64000"/>
                  </a:cubicBezTo>
                  <a:cubicBezTo>
                    <a:pt x="64225" y="64000"/>
                    <a:pt x="64225" y="56000"/>
                    <a:pt x="64225" y="56000"/>
                  </a:cubicBezTo>
                  <a:cubicBezTo>
                    <a:pt x="60845" y="48000"/>
                    <a:pt x="57464" y="56000"/>
                    <a:pt x="54084" y="64000"/>
                  </a:cubicBezTo>
                  <a:cubicBezTo>
                    <a:pt x="54084" y="64000"/>
                    <a:pt x="52394" y="72000"/>
                    <a:pt x="50704" y="72000"/>
                  </a:cubicBezTo>
                  <a:cubicBezTo>
                    <a:pt x="49014" y="88000"/>
                    <a:pt x="47323" y="96000"/>
                    <a:pt x="42253" y="104000"/>
                  </a:cubicBezTo>
                  <a:cubicBezTo>
                    <a:pt x="35492" y="120000"/>
                    <a:pt x="25352" y="104000"/>
                    <a:pt x="20281" y="80000"/>
                  </a:cubicBezTo>
                  <a:cubicBezTo>
                    <a:pt x="18591" y="72000"/>
                    <a:pt x="18591" y="72000"/>
                    <a:pt x="18591" y="64000"/>
                  </a:cubicBezTo>
                  <a:cubicBezTo>
                    <a:pt x="16901" y="56000"/>
                    <a:pt x="15211" y="48000"/>
                    <a:pt x="15211" y="48000"/>
                  </a:cubicBezTo>
                  <a:cubicBezTo>
                    <a:pt x="13521" y="48000"/>
                    <a:pt x="11830" y="56000"/>
                    <a:pt x="10140" y="56000"/>
                  </a:cubicBezTo>
                  <a:cubicBezTo>
                    <a:pt x="10140" y="64000"/>
                    <a:pt x="10140" y="72000"/>
                    <a:pt x="10140" y="80000"/>
                  </a:cubicBezTo>
                  <a:cubicBezTo>
                    <a:pt x="10140" y="80000"/>
                    <a:pt x="10140" y="88000"/>
                    <a:pt x="8450" y="96000"/>
                  </a:cubicBezTo>
                  <a:cubicBezTo>
                    <a:pt x="0" y="88000"/>
                    <a:pt x="0" y="88000"/>
                    <a:pt x="0" y="88000"/>
                  </a:cubicBezTo>
                  <a:cubicBezTo>
                    <a:pt x="1690" y="80000"/>
                    <a:pt x="1690" y="72000"/>
                    <a:pt x="1690" y="72000"/>
                  </a:cubicBezTo>
                  <a:cubicBezTo>
                    <a:pt x="1690" y="64000"/>
                    <a:pt x="1690" y="48000"/>
                    <a:pt x="3380" y="40000"/>
                  </a:cubicBezTo>
                  <a:cubicBezTo>
                    <a:pt x="5070" y="24000"/>
                    <a:pt x="10140" y="0"/>
                    <a:pt x="16901" y="8000"/>
                  </a:cubicBezTo>
                  <a:cubicBezTo>
                    <a:pt x="21971" y="8000"/>
                    <a:pt x="23661" y="32000"/>
                    <a:pt x="25352" y="40000"/>
                  </a:cubicBezTo>
                  <a:cubicBezTo>
                    <a:pt x="25352" y="48000"/>
                    <a:pt x="27042" y="48000"/>
                    <a:pt x="27042" y="56000"/>
                  </a:cubicBezTo>
                  <a:cubicBezTo>
                    <a:pt x="28732" y="64000"/>
                    <a:pt x="35492" y="72000"/>
                    <a:pt x="38873" y="64000"/>
                  </a:cubicBezTo>
                  <a:cubicBezTo>
                    <a:pt x="42253" y="64000"/>
                    <a:pt x="43943" y="56000"/>
                    <a:pt x="45633" y="48000"/>
                  </a:cubicBezTo>
                  <a:cubicBezTo>
                    <a:pt x="47323" y="40000"/>
                    <a:pt x="49014" y="32000"/>
                    <a:pt x="49014" y="32000"/>
                  </a:cubicBezTo>
                  <a:cubicBezTo>
                    <a:pt x="54084" y="8000"/>
                    <a:pt x="62535" y="0"/>
                    <a:pt x="67605" y="16000"/>
                  </a:cubicBezTo>
                  <a:cubicBezTo>
                    <a:pt x="70985" y="32000"/>
                    <a:pt x="72676" y="40000"/>
                    <a:pt x="72676" y="48000"/>
                  </a:cubicBezTo>
                  <a:cubicBezTo>
                    <a:pt x="72676" y="56000"/>
                    <a:pt x="74366" y="56000"/>
                    <a:pt x="74366" y="64000"/>
                  </a:cubicBezTo>
                  <a:cubicBezTo>
                    <a:pt x="76056" y="72000"/>
                    <a:pt x="82816" y="80000"/>
                    <a:pt x="86197" y="64000"/>
                  </a:cubicBezTo>
                  <a:cubicBezTo>
                    <a:pt x="86197" y="64000"/>
                    <a:pt x="87887" y="64000"/>
                    <a:pt x="87887" y="56000"/>
                  </a:cubicBezTo>
                  <a:cubicBezTo>
                    <a:pt x="91267" y="48000"/>
                    <a:pt x="92957" y="40000"/>
                    <a:pt x="96338" y="32000"/>
                  </a:cubicBezTo>
                  <a:cubicBezTo>
                    <a:pt x="101408" y="24000"/>
                    <a:pt x="104788" y="32000"/>
                    <a:pt x="109859" y="40000"/>
                  </a:cubicBezTo>
                  <a:cubicBezTo>
                    <a:pt x="111549" y="48000"/>
                    <a:pt x="114929" y="48000"/>
                    <a:pt x="116619" y="48000"/>
                  </a:cubicBezTo>
                  <a:cubicBezTo>
                    <a:pt x="120000" y="88000"/>
                    <a:pt x="120000" y="88000"/>
                    <a:pt x="120000" y="88000"/>
                  </a:cubicBezTo>
                  <a:cubicBezTo>
                    <a:pt x="114929" y="96000"/>
                    <a:pt x="109859" y="88000"/>
                    <a:pt x="106478" y="80000"/>
                  </a:cubicBezTo>
                  <a:cubicBezTo>
                    <a:pt x="103098" y="72000"/>
                    <a:pt x="101408" y="72000"/>
                    <a:pt x="99718" y="72000"/>
                  </a:cubicBezTo>
                  <a:cubicBezTo>
                    <a:pt x="98028" y="72000"/>
                    <a:pt x="96338" y="80000"/>
                    <a:pt x="94647" y="88000"/>
                  </a:cubicBezTo>
                  <a:cubicBezTo>
                    <a:pt x="92957" y="88000"/>
                    <a:pt x="91267" y="96000"/>
                    <a:pt x="89577" y="104000"/>
                  </a:cubicBezTo>
                  <a:cubicBezTo>
                    <a:pt x="87887" y="112000"/>
                    <a:pt x="84507" y="112000"/>
                    <a:pt x="81126" y="112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 name="Google Shape;129;p6"/>
            <p:cNvSpPr/>
            <p:nvPr/>
          </p:nvSpPr>
          <p:spPr>
            <a:xfrm>
              <a:off x="4529138" y="2063750"/>
              <a:ext cx="401700" cy="63600"/>
            </a:xfrm>
            <a:custGeom>
              <a:avLst/>
              <a:gdLst/>
              <a:ahLst/>
              <a:cxnLst/>
              <a:rect l="l" t="t" r="r" b="b"/>
              <a:pathLst>
                <a:path w="120000" h="120000" extrusionOk="0">
                  <a:moveTo>
                    <a:pt x="46400" y="120000"/>
                  </a:moveTo>
                  <a:cubicBezTo>
                    <a:pt x="41600" y="120000"/>
                    <a:pt x="36800" y="100000"/>
                    <a:pt x="32000" y="90000"/>
                  </a:cubicBezTo>
                  <a:cubicBezTo>
                    <a:pt x="28800" y="80000"/>
                    <a:pt x="27200" y="80000"/>
                    <a:pt x="24000" y="70000"/>
                  </a:cubicBezTo>
                  <a:cubicBezTo>
                    <a:pt x="17600" y="60000"/>
                    <a:pt x="9600" y="60000"/>
                    <a:pt x="4800" y="80000"/>
                  </a:cubicBezTo>
                  <a:cubicBezTo>
                    <a:pt x="0" y="40000"/>
                    <a:pt x="0" y="40000"/>
                    <a:pt x="0" y="40000"/>
                  </a:cubicBezTo>
                  <a:cubicBezTo>
                    <a:pt x="8000" y="10000"/>
                    <a:pt x="17600" y="10000"/>
                    <a:pt x="27200" y="20000"/>
                  </a:cubicBezTo>
                  <a:cubicBezTo>
                    <a:pt x="28800" y="30000"/>
                    <a:pt x="32000" y="40000"/>
                    <a:pt x="35200" y="40000"/>
                  </a:cubicBezTo>
                  <a:cubicBezTo>
                    <a:pt x="40000" y="60000"/>
                    <a:pt x="44800" y="70000"/>
                    <a:pt x="48000" y="70000"/>
                  </a:cubicBezTo>
                  <a:cubicBezTo>
                    <a:pt x="51200" y="60000"/>
                    <a:pt x="54400" y="50000"/>
                    <a:pt x="57600" y="40000"/>
                  </a:cubicBezTo>
                  <a:cubicBezTo>
                    <a:pt x="60800" y="30000"/>
                    <a:pt x="62400" y="20000"/>
                    <a:pt x="64000" y="20000"/>
                  </a:cubicBezTo>
                  <a:cubicBezTo>
                    <a:pt x="68800" y="0"/>
                    <a:pt x="75200" y="0"/>
                    <a:pt x="80000" y="10000"/>
                  </a:cubicBezTo>
                  <a:cubicBezTo>
                    <a:pt x="81600" y="20000"/>
                    <a:pt x="84800" y="30000"/>
                    <a:pt x="84800" y="40000"/>
                  </a:cubicBezTo>
                  <a:cubicBezTo>
                    <a:pt x="92800" y="40000"/>
                    <a:pt x="100800" y="40000"/>
                    <a:pt x="108800" y="40000"/>
                  </a:cubicBezTo>
                  <a:cubicBezTo>
                    <a:pt x="110400" y="40000"/>
                    <a:pt x="112000" y="30000"/>
                    <a:pt x="112000" y="30000"/>
                  </a:cubicBezTo>
                  <a:cubicBezTo>
                    <a:pt x="112000" y="30000"/>
                    <a:pt x="112000" y="40000"/>
                    <a:pt x="112000" y="40000"/>
                  </a:cubicBezTo>
                  <a:cubicBezTo>
                    <a:pt x="120000" y="40000"/>
                    <a:pt x="120000" y="40000"/>
                    <a:pt x="120000" y="40000"/>
                  </a:cubicBezTo>
                  <a:cubicBezTo>
                    <a:pt x="120000" y="70000"/>
                    <a:pt x="116800" y="90000"/>
                    <a:pt x="110400" y="90000"/>
                  </a:cubicBezTo>
                  <a:cubicBezTo>
                    <a:pt x="100800" y="100000"/>
                    <a:pt x="91200" y="100000"/>
                    <a:pt x="83200" y="90000"/>
                  </a:cubicBezTo>
                  <a:cubicBezTo>
                    <a:pt x="80000" y="90000"/>
                    <a:pt x="80000" y="80000"/>
                    <a:pt x="78400" y="70000"/>
                  </a:cubicBezTo>
                  <a:cubicBezTo>
                    <a:pt x="78400" y="70000"/>
                    <a:pt x="78400" y="70000"/>
                    <a:pt x="76800" y="60000"/>
                  </a:cubicBezTo>
                  <a:cubicBezTo>
                    <a:pt x="73600" y="60000"/>
                    <a:pt x="70400" y="60000"/>
                    <a:pt x="67200" y="60000"/>
                  </a:cubicBezTo>
                  <a:cubicBezTo>
                    <a:pt x="65600" y="70000"/>
                    <a:pt x="64000" y="80000"/>
                    <a:pt x="62400" y="80000"/>
                  </a:cubicBezTo>
                  <a:cubicBezTo>
                    <a:pt x="59200" y="100000"/>
                    <a:pt x="54400" y="110000"/>
                    <a:pt x="49600" y="120000"/>
                  </a:cubicBezTo>
                  <a:cubicBezTo>
                    <a:pt x="48000" y="120000"/>
                    <a:pt x="48000" y="120000"/>
                    <a:pt x="46400" y="120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 name="Google Shape;130;p6"/>
            <p:cNvSpPr/>
            <p:nvPr/>
          </p:nvSpPr>
          <p:spPr>
            <a:xfrm>
              <a:off x="4540250" y="1982788"/>
              <a:ext cx="203100" cy="54000"/>
            </a:xfrm>
            <a:custGeom>
              <a:avLst/>
              <a:gdLst/>
              <a:ahLst/>
              <a:cxnLst/>
              <a:rect l="l" t="t" r="r" b="b"/>
              <a:pathLst>
                <a:path w="120000" h="120000" extrusionOk="0">
                  <a:moveTo>
                    <a:pt x="9473" y="120000"/>
                  </a:moveTo>
                  <a:cubicBezTo>
                    <a:pt x="6315" y="120000"/>
                    <a:pt x="3157" y="120000"/>
                    <a:pt x="0" y="120000"/>
                  </a:cubicBezTo>
                  <a:cubicBezTo>
                    <a:pt x="0" y="48000"/>
                    <a:pt x="0" y="48000"/>
                    <a:pt x="0" y="48000"/>
                  </a:cubicBezTo>
                  <a:cubicBezTo>
                    <a:pt x="9473" y="60000"/>
                    <a:pt x="18947" y="60000"/>
                    <a:pt x="25263" y="36000"/>
                  </a:cubicBezTo>
                  <a:cubicBezTo>
                    <a:pt x="25263" y="36000"/>
                    <a:pt x="28421" y="36000"/>
                    <a:pt x="28421" y="36000"/>
                  </a:cubicBezTo>
                  <a:cubicBezTo>
                    <a:pt x="28421" y="24000"/>
                    <a:pt x="31578" y="24000"/>
                    <a:pt x="34736" y="24000"/>
                  </a:cubicBezTo>
                  <a:cubicBezTo>
                    <a:pt x="41052" y="0"/>
                    <a:pt x="53684" y="0"/>
                    <a:pt x="63157" y="24000"/>
                  </a:cubicBezTo>
                  <a:cubicBezTo>
                    <a:pt x="66315" y="24000"/>
                    <a:pt x="69473" y="24000"/>
                    <a:pt x="72631" y="36000"/>
                  </a:cubicBezTo>
                  <a:cubicBezTo>
                    <a:pt x="75789" y="36000"/>
                    <a:pt x="82105" y="48000"/>
                    <a:pt x="85263" y="48000"/>
                  </a:cubicBezTo>
                  <a:cubicBezTo>
                    <a:pt x="94736" y="48000"/>
                    <a:pt x="101052" y="48000"/>
                    <a:pt x="113684" y="24000"/>
                  </a:cubicBezTo>
                  <a:cubicBezTo>
                    <a:pt x="120000" y="72000"/>
                    <a:pt x="120000" y="72000"/>
                    <a:pt x="120000" y="72000"/>
                  </a:cubicBezTo>
                  <a:cubicBezTo>
                    <a:pt x="113684" y="96000"/>
                    <a:pt x="97894" y="120000"/>
                    <a:pt x="85263" y="108000"/>
                  </a:cubicBezTo>
                  <a:cubicBezTo>
                    <a:pt x="75789" y="108000"/>
                    <a:pt x="69473" y="96000"/>
                    <a:pt x="63157" y="84000"/>
                  </a:cubicBezTo>
                  <a:cubicBezTo>
                    <a:pt x="63157" y="84000"/>
                    <a:pt x="60000" y="84000"/>
                    <a:pt x="60000" y="72000"/>
                  </a:cubicBezTo>
                  <a:cubicBezTo>
                    <a:pt x="53684" y="72000"/>
                    <a:pt x="47368" y="60000"/>
                    <a:pt x="41052" y="72000"/>
                  </a:cubicBezTo>
                  <a:cubicBezTo>
                    <a:pt x="41052" y="72000"/>
                    <a:pt x="41052" y="84000"/>
                    <a:pt x="37894" y="84000"/>
                  </a:cubicBezTo>
                  <a:cubicBezTo>
                    <a:pt x="37894" y="84000"/>
                    <a:pt x="34736" y="84000"/>
                    <a:pt x="34736" y="96000"/>
                  </a:cubicBezTo>
                  <a:cubicBezTo>
                    <a:pt x="28421" y="108000"/>
                    <a:pt x="18947" y="120000"/>
                    <a:pt x="9473" y="120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 name="Google Shape;131;p6"/>
            <p:cNvSpPr/>
            <p:nvPr/>
          </p:nvSpPr>
          <p:spPr>
            <a:xfrm>
              <a:off x="3357563" y="850900"/>
              <a:ext cx="807900" cy="1830300"/>
            </a:xfrm>
            <a:custGeom>
              <a:avLst/>
              <a:gdLst/>
              <a:ahLst/>
              <a:cxnLst/>
              <a:rect l="l" t="t" r="r" b="b"/>
              <a:pathLst>
                <a:path w="120000" h="120000" extrusionOk="0">
                  <a:moveTo>
                    <a:pt x="85827" y="64046"/>
                  </a:moveTo>
                  <a:cubicBezTo>
                    <a:pt x="85827" y="64046"/>
                    <a:pt x="85827" y="64046"/>
                    <a:pt x="85827" y="64046"/>
                  </a:cubicBezTo>
                  <a:cubicBezTo>
                    <a:pt x="84238" y="63343"/>
                    <a:pt x="82649" y="62639"/>
                    <a:pt x="81059" y="62287"/>
                  </a:cubicBezTo>
                  <a:cubicBezTo>
                    <a:pt x="81059" y="49970"/>
                    <a:pt x="81059" y="49970"/>
                    <a:pt x="81059" y="49970"/>
                  </a:cubicBezTo>
                  <a:cubicBezTo>
                    <a:pt x="93774" y="49970"/>
                    <a:pt x="93774" y="49970"/>
                    <a:pt x="93774" y="49970"/>
                  </a:cubicBezTo>
                  <a:cubicBezTo>
                    <a:pt x="94569" y="49970"/>
                    <a:pt x="95364" y="49266"/>
                    <a:pt x="95364" y="48914"/>
                  </a:cubicBezTo>
                  <a:cubicBezTo>
                    <a:pt x="95364" y="0"/>
                    <a:pt x="95364" y="0"/>
                    <a:pt x="95364" y="0"/>
                  </a:cubicBezTo>
                  <a:cubicBezTo>
                    <a:pt x="91390" y="0"/>
                    <a:pt x="91390" y="0"/>
                    <a:pt x="91390" y="0"/>
                  </a:cubicBezTo>
                  <a:cubicBezTo>
                    <a:pt x="91390" y="38005"/>
                    <a:pt x="91390" y="38005"/>
                    <a:pt x="91390" y="38005"/>
                  </a:cubicBezTo>
                  <a:cubicBezTo>
                    <a:pt x="19072" y="38005"/>
                    <a:pt x="19072" y="38005"/>
                    <a:pt x="19072" y="38005"/>
                  </a:cubicBezTo>
                  <a:cubicBezTo>
                    <a:pt x="19072" y="0"/>
                    <a:pt x="19072" y="0"/>
                    <a:pt x="19072" y="0"/>
                  </a:cubicBezTo>
                  <a:cubicBezTo>
                    <a:pt x="15099" y="0"/>
                    <a:pt x="15099" y="0"/>
                    <a:pt x="15099" y="0"/>
                  </a:cubicBezTo>
                  <a:cubicBezTo>
                    <a:pt x="15099" y="48914"/>
                    <a:pt x="15099" y="48914"/>
                    <a:pt x="15099" y="48914"/>
                  </a:cubicBezTo>
                  <a:cubicBezTo>
                    <a:pt x="15099" y="49266"/>
                    <a:pt x="15894" y="49970"/>
                    <a:pt x="16688" y="49970"/>
                  </a:cubicBezTo>
                  <a:cubicBezTo>
                    <a:pt x="29403" y="49970"/>
                    <a:pt x="29403" y="49970"/>
                    <a:pt x="29403" y="49970"/>
                  </a:cubicBezTo>
                  <a:cubicBezTo>
                    <a:pt x="29403" y="62287"/>
                    <a:pt x="29403" y="62287"/>
                    <a:pt x="29403" y="62287"/>
                  </a:cubicBezTo>
                  <a:cubicBezTo>
                    <a:pt x="21456" y="64750"/>
                    <a:pt x="17483" y="69677"/>
                    <a:pt x="17483" y="76715"/>
                  </a:cubicBezTo>
                  <a:cubicBezTo>
                    <a:pt x="17483" y="78826"/>
                    <a:pt x="16688" y="80586"/>
                    <a:pt x="14304" y="82697"/>
                  </a:cubicBezTo>
                  <a:cubicBezTo>
                    <a:pt x="2384" y="92903"/>
                    <a:pt x="2384" y="92903"/>
                    <a:pt x="2384" y="92903"/>
                  </a:cubicBezTo>
                  <a:cubicBezTo>
                    <a:pt x="794" y="93958"/>
                    <a:pt x="0" y="95014"/>
                    <a:pt x="794" y="96422"/>
                  </a:cubicBezTo>
                  <a:cubicBezTo>
                    <a:pt x="1589" y="97478"/>
                    <a:pt x="3178" y="98533"/>
                    <a:pt x="5562" y="99237"/>
                  </a:cubicBezTo>
                  <a:cubicBezTo>
                    <a:pt x="10331" y="100645"/>
                    <a:pt x="17483" y="99941"/>
                    <a:pt x="20662" y="97829"/>
                  </a:cubicBezTo>
                  <a:cubicBezTo>
                    <a:pt x="30198" y="90791"/>
                    <a:pt x="30198" y="90791"/>
                    <a:pt x="30198" y="90791"/>
                  </a:cubicBezTo>
                  <a:cubicBezTo>
                    <a:pt x="23046" y="108387"/>
                    <a:pt x="23046" y="108387"/>
                    <a:pt x="23046" y="108387"/>
                  </a:cubicBezTo>
                  <a:cubicBezTo>
                    <a:pt x="22251" y="109794"/>
                    <a:pt x="23046" y="110850"/>
                    <a:pt x="24635" y="111906"/>
                  </a:cubicBezTo>
                  <a:cubicBezTo>
                    <a:pt x="26225" y="112961"/>
                    <a:pt x="28609" y="113665"/>
                    <a:pt x="30993" y="114017"/>
                  </a:cubicBezTo>
                  <a:cubicBezTo>
                    <a:pt x="33377" y="114369"/>
                    <a:pt x="36556" y="114017"/>
                    <a:pt x="38940" y="113313"/>
                  </a:cubicBezTo>
                  <a:cubicBezTo>
                    <a:pt x="41324" y="112609"/>
                    <a:pt x="42913" y="111554"/>
                    <a:pt x="43708" y="110498"/>
                  </a:cubicBezTo>
                  <a:cubicBezTo>
                    <a:pt x="49271" y="99589"/>
                    <a:pt x="49271" y="99589"/>
                    <a:pt x="49271" y="99589"/>
                  </a:cubicBezTo>
                  <a:cubicBezTo>
                    <a:pt x="49271" y="115425"/>
                    <a:pt x="49271" y="115425"/>
                    <a:pt x="49271" y="115425"/>
                  </a:cubicBezTo>
                  <a:cubicBezTo>
                    <a:pt x="49271" y="117888"/>
                    <a:pt x="54039" y="119999"/>
                    <a:pt x="59602" y="119999"/>
                  </a:cubicBezTo>
                  <a:cubicBezTo>
                    <a:pt x="65960" y="119999"/>
                    <a:pt x="70728" y="117888"/>
                    <a:pt x="70728" y="115425"/>
                  </a:cubicBezTo>
                  <a:cubicBezTo>
                    <a:pt x="70728" y="99941"/>
                    <a:pt x="70728" y="99941"/>
                    <a:pt x="70728" y="99941"/>
                  </a:cubicBezTo>
                  <a:cubicBezTo>
                    <a:pt x="76291" y="111202"/>
                    <a:pt x="76291" y="111202"/>
                    <a:pt x="76291" y="111202"/>
                  </a:cubicBezTo>
                  <a:cubicBezTo>
                    <a:pt x="76291" y="112609"/>
                    <a:pt x="77880" y="113665"/>
                    <a:pt x="80264" y="114369"/>
                  </a:cubicBezTo>
                  <a:cubicBezTo>
                    <a:pt x="82649" y="115073"/>
                    <a:pt x="85827" y="115073"/>
                    <a:pt x="88211" y="115073"/>
                  </a:cubicBezTo>
                  <a:cubicBezTo>
                    <a:pt x="91390" y="114721"/>
                    <a:pt x="93774" y="114017"/>
                    <a:pt x="95364" y="112961"/>
                  </a:cubicBezTo>
                  <a:cubicBezTo>
                    <a:pt x="96953" y="111906"/>
                    <a:pt x="96953" y="110498"/>
                    <a:pt x="96953" y="109442"/>
                  </a:cubicBezTo>
                  <a:cubicBezTo>
                    <a:pt x="88211" y="83401"/>
                    <a:pt x="88211" y="83401"/>
                    <a:pt x="88211" y="83401"/>
                  </a:cubicBezTo>
                  <a:cubicBezTo>
                    <a:pt x="100927" y="88680"/>
                    <a:pt x="100927" y="88680"/>
                    <a:pt x="100927" y="88680"/>
                  </a:cubicBezTo>
                  <a:cubicBezTo>
                    <a:pt x="103311" y="89384"/>
                    <a:pt x="105695" y="89736"/>
                    <a:pt x="108874" y="89736"/>
                  </a:cubicBezTo>
                  <a:cubicBezTo>
                    <a:pt x="111258" y="89736"/>
                    <a:pt x="114437" y="89032"/>
                    <a:pt x="116026" y="88328"/>
                  </a:cubicBezTo>
                  <a:cubicBezTo>
                    <a:pt x="120000" y="86217"/>
                    <a:pt x="120000" y="83401"/>
                    <a:pt x="116026" y="81642"/>
                  </a:cubicBezTo>
                  <a:lnTo>
                    <a:pt x="85827" y="64046"/>
                  </a:lnTo>
                  <a:close/>
                  <a:moveTo>
                    <a:pt x="19072" y="47859"/>
                  </a:moveTo>
                  <a:cubicBezTo>
                    <a:pt x="19072" y="39765"/>
                    <a:pt x="19072" y="39765"/>
                    <a:pt x="19072" y="39765"/>
                  </a:cubicBezTo>
                  <a:cubicBezTo>
                    <a:pt x="91390" y="39765"/>
                    <a:pt x="91390" y="39765"/>
                    <a:pt x="91390" y="39765"/>
                  </a:cubicBezTo>
                  <a:cubicBezTo>
                    <a:pt x="91390" y="47859"/>
                    <a:pt x="91390" y="47859"/>
                    <a:pt x="91390" y="47859"/>
                  </a:cubicBezTo>
                  <a:lnTo>
                    <a:pt x="19072" y="47859"/>
                  </a:lnTo>
                  <a:close/>
                  <a:moveTo>
                    <a:pt x="112847" y="86920"/>
                  </a:moveTo>
                  <a:cubicBezTo>
                    <a:pt x="112052" y="87624"/>
                    <a:pt x="110463" y="87976"/>
                    <a:pt x="108874" y="87976"/>
                  </a:cubicBezTo>
                  <a:cubicBezTo>
                    <a:pt x="106490" y="87976"/>
                    <a:pt x="104900" y="87624"/>
                    <a:pt x="104105" y="87272"/>
                  </a:cubicBezTo>
                  <a:cubicBezTo>
                    <a:pt x="86622" y="80586"/>
                    <a:pt x="86622" y="80586"/>
                    <a:pt x="86622" y="80586"/>
                  </a:cubicBezTo>
                  <a:cubicBezTo>
                    <a:pt x="85827" y="80234"/>
                    <a:pt x="85033" y="80234"/>
                    <a:pt x="84238" y="80586"/>
                  </a:cubicBezTo>
                  <a:cubicBezTo>
                    <a:pt x="83443" y="80586"/>
                    <a:pt x="83443" y="80938"/>
                    <a:pt x="83443" y="81290"/>
                  </a:cubicBezTo>
                  <a:cubicBezTo>
                    <a:pt x="92980" y="109794"/>
                    <a:pt x="92980" y="109794"/>
                    <a:pt x="92980" y="109794"/>
                  </a:cubicBezTo>
                  <a:cubicBezTo>
                    <a:pt x="92980" y="109794"/>
                    <a:pt x="92980" y="109794"/>
                    <a:pt x="92980" y="109794"/>
                  </a:cubicBezTo>
                  <a:cubicBezTo>
                    <a:pt x="92980" y="110498"/>
                    <a:pt x="92980" y="111202"/>
                    <a:pt x="92185" y="111906"/>
                  </a:cubicBezTo>
                  <a:cubicBezTo>
                    <a:pt x="90596" y="112609"/>
                    <a:pt x="89801" y="112961"/>
                    <a:pt x="87417" y="113313"/>
                  </a:cubicBezTo>
                  <a:cubicBezTo>
                    <a:pt x="85827" y="113313"/>
                    <a:pt x="84238" y="113313"/>
                    <a:pt x="82649" y="112961"/>
                  </a:cubicBezTo>
                  <a:cubicBezTo>
                    <a:pt x="81059" y="112258"/>
                    <a:pt x="80264" y="111554"/>
                    <a:pt x="80264" y="110850"/>
                  </a:cubicBezTo>
                  <a:cubicBezTo>
                    <a:pt x="70728" y="91143"/>
                    <a:pt x="70728" y="91143"/>
                    <a:pt x="70728" y="91143"/>
                  </a:cubicBezTo>
                  <a:cubicBezTo>
                    <a:pt x="69933" y="90791"/>
                    <a:pt x="69139" y="90439"/>
                    <a:pt x="68344" y="90439"/>
                  </a:cubicBezTo>
                  <a:cubicBezTo>
                    <a:pt x="66754" y="90439"/>
                    <a:pt x="65960" y="90791"/>
                    <a:pt x="65960" y="91495"/>
                  </a:cubicBezTo>
                  <a:cubicBezTo>
                    <a:pt x="65960" y="115425"/>
                    <a:pt x="65960" y="115425"/>
                    <a:pt x="65960" y="115425"/>
                  </a:cubicBezTo>
                  <a:cubicBezTo>
                    <a:pt x="65960" y="117184"/>
                    <a:pt x="63576" y="118240"/>
                    <a:pt x="59602" y="118240"/>
                  </a:cubicBezTo>
                  <a:cubicBezTo>
                    <a:pt x="56423" y="118240"/>
                    <a:pt x="53245" y="117184"/>
                    <a:pt x="53245" y="115425"/>
                  </a:cubicBezTo>
                  <a:cubicBezTo>
                    <a:pt x="53245" y="91495"/>
                    <a:pt x="53245" y="91495"/>
                    <a:pt x="53245" y="91495"/>
                  </a:cubicBezTo>
                  <a:cubicBezTo>
                    <a:pt x="53245" y="90791"/>
                    <a:pt x="52450" y="90439"/>
                    <a:pt x="51655" y="90439"/>
                  </a:cubicBezTo>
                  <a:cubicBezTo>
                    <a:pt x="51655" y="90439"/>
                    <a:pt x="51655" y="90439"/>
                    <a:pt x="50860" y="90439"/>
                  </a:cubicBezTo>
                  <a:cubicBezTo>
                    <a:pt x="50066" y="90439"/>
                    <a:pt x="49271" y="90791"/>
                    <a:pt x="49271" y="91143"/>
                  </a:cubicBezTo>
                  <a:cubicBezTo>
                    <a:pt x="39735" y="110146"/>
                    <a:pt x="39735" y="110146"/>
                    <a:pt x="39735" y="110146"/>
                  </a:cubicBezTo>
                  <a:cubicBezTo>
                    <a:pt x="38940" y="110850"/>
                    <a:pt x="38145" y="111554"/>
                    <a:pt x="36556" y="111906"/>
                  </a:cubicBezTo>
                  <a:cubicBezTo>
                    <a:pt x="34966" y="112258"/>
                    <a:pt x="33377" y="112258"/>
                    <a:pt x="31788" y="112258"/>
                  </a:cubicBezTo>
                  <a:cubicBezTo>
                    <a:pt x="30198" y="112258"/>
                    <a:pt x="28609" y="111554"/>
                    <a:pt x="27814" y="110850"/>
                  </a:cubicBezTo>
                  <a:cubicBezTo>
                    <a:pt x="27019" y="110498"/>
                    <a:pt x="26225" y="109442"/>
                    <a:pt x="27019" y="108739"/>
                  </a:cubicBezTo>
                  <a:cubicBezTo>
                    <a:pt x="35761" y="86568"/>
                    <a:pt x="35761" y="86568"/>
                    <a:pt x="35761" y="86568"/>
                  </a:cubicBezTo>
                  <a:cubicBezTo>
                    <a:pt x="36556" y="86217"/>
                    <a:pt x="35761" y="85513"/>
                    <a:pt x="34966" y="85513"/>
                  </a:cubicBezTo>
                  <a:cubicBezTo>
                    <a:pt x="34172" y="85161"/>
                    <a:pt x="32582" y="85513"/>
                    <a:pt x="32582" y="85865"/>
                  </a:cubicBezTo>
                  <a:cubicBezTo>
                    <a:pt x="16688" y="96774"/>
                    <a:pt x="16688" y="96774"/>
                    <a:pt x="16688" y="96774"/>
                  </a:cubicBezTo>
                  <a:cubicBezTo>
                    <a:pt x="15099" y="98181"/>
                    <a:pt x="11125" y="98533"/>
                    <a:pt x="7947" y="97478"/>
                  </a:cubicBezTo>
                  <a:cubicBezTo>
                    <a:pt x="6357" y="97126"/>
                    <a:pt x="5562" y="96774"/>
                    <a:pt x="4768" y="95718"/>
                  </a:cubicBezTo>
                  <a:cubicBezTo>
                    <a:pt x="4768" y="95014"/>
                    <a:pt x="4768" y="94310"/>
                    <a:pt x="5562" y="93607"/>
                  </a:cubicBezTo>
                  <a:cubicBezTo>
                    <a:pt x="18278" y="83401"/>
                    <a:pt x="18278" y="83401"/>
                    <a:pt x="18278" y="83401"/>
                  </a:cubicBezTo>
                  <a:cubicBezTo>
                    <a:pt x="20662" y="81290"/>
                    <a:pt x="21456" y="78826"/>
                    <a:pt x="21456" y="76715"/>
                  </a:cubicBezTo>
                  <a:cubicBezTo>
                    <a:pt x="21456" y="69677"/>
                    <a:pt x="25430" y="65102"/>
                    <a:pt x="33377" y="63343"/>
                  </a:cubicBezTo>
                  <a:cubicBezTo>
                    <a:pt x="33377" y="62287"/>
                    <a:pt x="33377" y="62287"/>
                    <a:pt x="33377" y="62287"/>
                  </a:cubicBezTo>
                  <a:cubicBezTo>
                    <a:pt x="33377" y="61231"/>
                    <a:pt x="33377" y="61231"/>
                    <a:pt x="33377" y="61231"/>
                  </a:cubicBezTo>
                  <a:cubicBezTo>
                    <a:pt x="33377" y="49970"/>
                    <a:pt x="33377" y="49970"/>
                    <a:pt x="33377" y="49970"/>
                  </a:cubicBezTo>
                  <a:cubicBezTo>
                    <a:pt x="77086" y="49970"/>
                    <a:pt x="77086" y="49970"/>
                    <a:pt x="77086" y="49970"/>
                  </a:cubicBezTo>
                  <a:cubicBezTo>
                    <a:pt x="77086" y="61231"/>
                    <a:pt x="77086" y="61231"/>
                    <a:pt x="77086" y="61231"/>
                  </a:cubicBezTo>
                  <a:cubicBezTo>
                    <a:pt x="77086" y="61935"/>
                    <a:pt x="77086" y="61935"/>
                    <a:pt x="77086" y="61935"/>
                  </a:cubicBezTo>
                  <a:cubicBezTo>
                    <a:pt x="77086" y="63343"/>
                    <a:pt x="77086" y="63343"/>
                    <a:pt x="77086" y="63343"/>
                  </a:cubicBezTo>
                  <a:cubicBezTo>
                    <a:pt x="79470" y="63695"/>
                    <a:pt x="81059" y="64398"/>
                    <a:pt x="82649" y="65102"/>
                  </a:cubicBezTo>
                  <a:cubicBezTo>
                    <a:pt x="112847" y="82697"/>
                    <a:pt x="112847" y="82697"/>
                    <a:pt x="112847" y="82697"/>
                  </a:cubicBezTo>
                  <a:cubicBezTo>
                    <a:pt x="112847" y="82697"/>
                    <a:pt x="112847" y="83049"/>
                    <a:pt x="112847" y="83049"/>
                  </a:cubicBezTo>
                  <a:cubicBezTo>
                    <a:pt x="115231" y="84105"/>
                    <a:pt x="115231" y="85865"/>
                    <a:pt x="112847" y="8692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2" name="Google Shape;132;p6"/>
          <p:cNvGrpSpPr/>
          <p:nvPr/>
        </p:nvGrpSpPr>
        <p:grpSpPr>
          <a:xfrm>
            <a:off x="6488950" y="3281388"/>
            <a:ext cx="2149388" cy="1862100"/>
            <a:chOff x="3305175" y="4144963"/>
            <a:chExt cx="2149388" cy="1862100"/>
          </a:xfrm>
        </p:grpSpPr>
        <p:sp>
          <p:nvSpPr>
            <p:cNvPr id="133" name="Google Shape;133;p6"/>
            <p:cNvSpPr/>
            <p:nvPr/>
          </p:nvSpPr>
          <p:spPr>
            <a:xfrm>
              <a:off x="5224463" y="4338638"/>
              <a:ext cx="230100" cy="155700"/>
            </a:xfrm>
            <a:custGeom>
              <a:avLst/>
              <a:gdLst/>
              <a:ahLst/>
              <a:cxnLst/>
              <a:rect l="l" t="t" r="r" b="b"/>
              <a:pathLst>
                <a:path w="120000" h="120000" extrusionOk="0">
                  <a:moveTo>
                    <a:pt x="120000" y="41379"/>
                  </a:moveTo>
                  <a:cubicBezTo>
                    <a:pt x="120000" y="20689"/>
                    <a:pt x="108837" y="0"/>
                    <a:pt x="94883" y="0"/>
                  </a:cubicBezTo>
                  <a:cubicBezTo>
                    <a:pt x="50232" y="0"/>
                    <a:pt x="50232" y="0"/>
                    <a:pt x="50232" y="0"/>
                  </a:cubicBezTo>
                  <a:cubicBezTo>
                    <a:pt x="0" y="0"/>
                    <a:pt x="0" y="0"/>
                    <a:pt x="0" y="0"/>
                  </a:cubicBezTo>
                  <a:cubicBezTo>
                    <a:pt x="0" y="20689"/>
                    <a:pt x="0" y="20689"/>
                    <a:pt x="0" y="20689"/>
                  </a:cubicBezTo>
                  <a:cubicBezTo>
                    <a:pt x="41860" y="20689"/>
                    <a:pt x="41860" y="20689"/>
                    <a:pt x="41860" y="20689"/>
                  </a:cubicBezTo>
                  <a:cubicBezTo>
                    <a:pt x="41860" y="49655"/>
                    <a:pt x="41860" y="49655"/>
                    <a:pt x="41860" y="49655"/>
                  </a:cubicBezTo>
                  <a:cubicBezTo>
                    <a:pt x="0" y="49655"/>
                    <a:pt x="0" y="49655"/>
                    <a:pt x="0" y="49655"/>
                  </a:cubicBezTo>
                  <a:cubicBezTo>
                    <a:pt x="0" y="70344"/>
                    <a:pt x="0" y="70344"/>
                    <a:pt x="0" y="70344"/>
                  </a:cubicBezTo>
                  <a:cubicBezTo>
                    <a:pt x="41860" y="70344"/>
                    <a:pt x="41860" y="70344"/>
                    <a:pt x="41860" y="70344"/>
                  </a:cubicBezTo>
                  <a:cubicBezTo>
                    <a:pt x="41860" y="99310"/>
                    <a:pt x="41860" y="99310"/>
                    <a:pt x="41860" y="99310"/>
                  </a:cubicBezTo>
                  <a:cubicBezTo>
                    <a:pt x="0" y="99310"/>
                    <a:pt x="0" y="99310"/>
                    <a:pt x="0" y="99310"/>
                  </a:cubicBezTo>
                  <a:cubicBezTo>
                    <a:pt x="0" y="120000"/>
                    <a:pt x="0" y="120000"/>
                    <a:pt x="0" y="120000"/>
                  </a:cubicBezTo>
                  <a:cubicBezTo>
                    <a:pt x="50232" y="120000"/>
                    <a:pt x="50232" y="120000"/>
                    <a:pt x="50232" y="120000"/>
                  </a:cubicBezTo>
                  <a:cubicBezTo>
                    <a:pt x="94883" y="120000"/>
                    <a:pt x="94883" y="120000"/>
                    <a:pt x="94883" y="120000"/>
                  </a:cubicBezTo>
                  <a:cubicBezTo>
                    <a:pt x="94883" y="120000"/>
                    <a:pt x="94883" y="120000"/>
                    <a:pt x="94883" y="120000"/>
                  </a:cubicBezTo>
                  <a:cubicBezTo>
                    <a:pt x="100465" y="120000"/>
                    <a:pt x="108837" y="115862"/>
                    <a:pt x="114418" y="107586"/>
                  </a:cubicBezTo>
                  <a:cubicBezTo>
                    <a:pt x="117209" y="99310"/>
                    <a:pt x="120000" y="86896"/>
                    <a:pt x="120000" y="78620"/>
                  </a:cubicBezTo>
                  <a:lnTo>
                    <a:pt x="120000" y="41379"/>
                  </a:lnTo>
                  <a:close/>
                  <a:moveTo>
                    <a:pt x="64186" y="99310"/>
                  </a:moveTo>
                  <a:cubicBezTo>
                    <a:pt x="55813" y="99310"/>
                    <a:pt x="55813" y="99310"/>
                    <a:pt x="55813" y="99310"/>
                  </a:cubicBezTo>
                  <a:cubicBezTo>
                    <a:pt x="55813" y="20689"/>
                    <a:pt x="55813" y="20689"/>
                    <a:pt x="55813" y="20689"/>
                  </a:cubicBezTo>
                  <a:cubicBezTo>
                    <a:pt x="64186" y="20689"/>
                    <a:pt x="64186" y="20689"/>
                    <a:pt x="64186" y="20689"/>
                  </a:cubicBezTo>
                  <a:lnTo>
                    <a:pt x="64186" y="99310"/>
                  </a:lnTo>
                  <a:close/>
                  <a:moveTo>
                    <a:pt x="103255" y="91034"/>
                  </a:moveTo>
                  <a:cubicBezTo>
                    <a:pt x="100465" y="95172"/>
                    <a:pt x="97674" y="99310"/>
                    <a:pt x="94883" y="99310"/>
                  </a:cubicBezTo>
                  <a:cubicBezTo>
                    <a:pt x="94883" y="99310"/>
                    <a:pt x="94883" y="99310"/>
                    <a:pt x="94883" y="99310"/>
                  </a:cubicBezTo>
                  <a:cubicBezTo>
                    <a:pt x="78139" y="99310"/>
                    <a:pt x="78139" y="99310"/>
                    <a:pt x="78139" y="99310"/>
                  </a:cubicBezTo>
                  <a:cubicBezTo>
                    <a:pt x="78139" y="20689"/>
                    <a:pt x="78139" y="20689"/>
                    <a:pt x="78139" y="20689"/>
                  </a:cubicBezTo>
                  <a:cubicBezTo>
                    <a:pt x="94883" y="20689"/>
                    <a:pt x="94883" y="20689"/>
                    <a:pt x="94883" y="20689"/>
                  </a:cubicBezTo>
                  <a:cubicBezTo>
                    <a:pt x="100465" y="20689"/>
                    <a:pt x="106046" y="33103"/>
                    <a:pt x="106046" y="41379"/>
                  </a:cubicBezTo>
                  <a:cubicBezTo>
                    <a:pt x="106046" y="78620"/>
                    <a:pt x="106046" y="78620"/>
                    <a:pt x="106046" y="78620"/>
                  </a:cubicBezTo>
                  <a:cubicBezTo>
                    <a:pt x="106046" y="82758"/>
                    <a:pt x="106046" y="86896"/>
                    <a:pt x="103255" y="9103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 name="Google Shape;134;p6"/>
            <p:cNvSpPr/>
            <p:nvPr/>
          </p:nvSpPr>
          <p:spPr>
            <a:xfrm>
              <a:off x="4395788" y="4338638"/>
              <a:ext cx="347700" cy="155700"/>
            </a:xfrm>
            <a:custGeom>
              <a:avLst/>
              <a:gdLst/>
              <a:ahLst/>
              <a:cxnLst/>
              <a:rect l="l" t="t" r="r" b="b"/>
              <a:pathLst>
                <a:path w="120000" h="120000" extrusionOk="0">
                  <a:moveTo>
                    <a:pt x="42461" y="4137"/>
                  </a:moveTo>
                  <a:cubicBezTo>
                    <a:pt x="1846" y="49655"/>
                    <a:pt x="1846" y="49655"/>
                    <a:pt x="1846" y="49655"/>
                  </a:cubicBezTo>
                  <a:cubicBezTo>
                    <a:pt x="0" y="53793"/>
                    <a:pt x="0" y="57931"/>
                    <a:pt x="0" y="62068"/>
                  </a:cubicBezTo>
                  <a:cubicBezTo>
                    <a:pt x="0" y="62068"/>
                    <a:pt x="0" y="66206"/>
                    <a:pt x="1846" y="70344"/>
                  </a:cubicBezTo>
                  <a:cubicBezTo>
                    <a:pt x="42461" y="115862"/>
                    <a:pt x="42461" y="115862"/>
                    <a:pt x="42461" y="115862"/>
                  </a:cubicBezTo>
                  <a:cubicBezTo>
                    <a:pt x="42461" y="120000"/>
                    <a:pt x="44307" y="120000"/>
                    <a:pt x="44307" y="120000"/>
                  </a:cubicBezTo>
                  <a:cubicBezTo>
                    <a:pt x="120000" y="120000"/>
                    <a:pt x="120000" y="120000"/>
                    <a:pt x="120000" y="120000"/>
                  </a:cubicBezTo>
                  <a:cubicBezTo>
                    <a:pt x="120000" y="99310"/>
                    <a:pt x="120000" y="99310"/>
                    <a:pt x="120000" y="99310"/>
                  </a:cubicBezTo>
                  <a:cubicBezTo>
                    <a:pt x="49846" y="99310"/>
                    <a:pt x="49846" y="99310"/>
                    <a:pt x="49846" y="99310"/>
                  </a:cubicBezTo>
                  <a:cubicBezTo>
                    <a:pt x="49846" y="91034"/>
                    <a:pt x="49846" y="91034"/>
                    <a:pt x="49846" y="91034"/>
                  </a:cubicBezTo>
                  <a:cubicBezTo>
                    <a:pt x="59076" y="70344"/>
                    <a:pt x="59076" y="70344"/>
                    <a:pt x="59076" y="70344"/>
                  </a:cubicBezTo>
                  <a:cubicBezTo>
                    <a:pt x="120000" y="70344"/>
                    <a:pt x="120000" y="70344"/>
                    <a:pt x="120000" y="70344"/>
                  </a:cubicBezTo>
                  <a:cubicBezTo>
                    <a:pt x="120000" y="49655"/>
                    <a:pt x="120000" y="49655"/>
                    <a:pt x="120000" y="49655"/>
                  </a:cubicBezTo>
                  <a:cubicBezTo>
                    <a:pt x="59076" y="49655"/>
                    <a:pt x="59076" y="49655"/>
                    <a:pt x="59076" y="49655"/>
                  </a:cubicBezTo>
                  <a:cubicBezTo>
                    <a:pt x="49846" y="28965"/>
                    <a:pt x="49846" y="28965"/>
                    <a:pt x="49846" y="28965"/>
                  </a:cubicBezTo>
                  <a:cubicBezTo>
                    <a:pt x="49846" y="20689"/>
                    <a:pt x="49846" y="20689"/>
                    <a:pt x="49846" y="20689"/>
                  </a:cubicBezTo>
                  <a:cubicBezTo>
                    <a:pt x="120000" y="20689"/>
                    <a:pt x="120000" y="20689"/>
                    <a:pt x="120000" y="20689"/>
                  </a:cubicBezTo>
                  <a:cubicBezTo>
                    <a:pt x="120000" y="0"/>
                    <a:pt x="120000" y="0"/>
                    <a:pt x="120000" y="0"/>
                  </a:cubicBezTo>
                  <a:cubicBezTo>
                    <a:pt x="44307" y="0"/>
                    <a:pt x="44307" y="0"/>
                    <a:pt x="44307" y="0"/>
                  </a:cubicBezTo>
                  <a:cubicBezTo>
                    <a:pt x="44307" y="0"/>
                    <a:pt x="42461" y="0"/>
                    <a:pt x="42461" y="4137"/>
                  </a:cubicBezTo>
                  <a:close/>
                  <a:moveTo>
                    <a:pt x="18461" y="66206"/>
                  </a:moveTo>
                  <a:cubicBezTo>
                    <a:pt x="14769" y="62068"/>
                    <a:pt x="14769" y="62068"/>
                    <a:pt x="14769" y="62068"/>
                  </a:cubicBezTo>
                  <a:cubicBezTo>
                    <a:pt x="18461" y="53793"/>
                    <a:pt x="18461" y="53793"/>
                    <a:pt x="18461" y="53793"/>
                  </a:cubicBezTo>
                  <a:lnTo>
                    <a:pt x="18461" y="66206"/>
                  </a:lnTo>
                  <a:close/>
                  <a:moveTo>
                    <a:pt x="49846" y="62068"/>
                  </a:moveTo>
                  <a:cubicBezTo>
                    <a:pt x="40615" y="78620"/>
                    <a:pt x="40615" y="78620"/>
                    <a:pt x="40615" y="78620"/>
                  </a:cubicBezTo>
                  <a:cubicBezTo>
                    <a:pt x="40615" y="82758"/>
                    <a:pt x="40615" y="82758"/>
                    <a:pt x="40615" y="86896"/>
                  </a:cubicBezTo>
                  <a:cubicBezTo>
                    <a:pt x="40615" y="91034"/>
                    <a:pt x="40615" y="91034"/>
                    <a:pt x="40615" y="91034"/>
                  </a:cubicBezTo>
                  <a:cubicBezTo>
                    <a:pt x="27692" y="74482"/>
                    <a:pt x="27692" y="74482"/>
                    <a:pt x="27692" y="74482"/>
                  </a:cubicBezTo>
                  <a:cubicBezTo>
                    <a:pt x="27692" y="45517"/>
                    <a:pt x="27692" y="45517"/>
                    <a:pt x="27692" y="45517"/>
                  </a:cubicBezTo>
                  <a:cubicBezTo>
                    <a:pt x="40615" y="28965"/>
                    <a:pt x="40615" y="28965"/>
                    <a:pt x="40615" y="28965"/>
                  </a:cubicBezTo>
                  <a:cubicBezTo>
                    <a:pt x="40615" y="33103"/>
                    <a:pt x="40615" y="33103"/>
                    <a:pt x="40615" y="33103"/>
                  </a:cubicBezTo>
                  <a:cubicBezTo>
                    <a:pt x="40615" y="37241"/>
                    <a:pt x="40615" y="37241"/>
                    <a:pt x="40615" y="41379"/>
                  </a:cubicBezTo>
                  <a:lnTo>
                    <a:pt x="49846" y="6206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 name="Google Shape;135;p6"/>
            <p:cNvSpPr/>
            <p:nvPr/>
          </p:nvSpPr>
          <p:spPr>
            <a:xfrm>
              <a:off x="3305175" y="4622800"/>
              <a:ext cx="1106400" cy="831900"/>
            </a:xfrm>
            <a:custGeom>
              <a:avLst/>
              <a:gdLst/>
              <a:ahLst/>
              <a:cxnLst/>
              <a:rect l="l" t="t" r="r" b="b"/>
              <a:pathLst>
                <a:path w="120000" h="120000" extrusionOk="0">
                  <a:moveTo>
                    <a:pt x="120000" y="14709"/>
                  </a:moveTo>
                  <a:cubicBezTo>
                    <a:pt x="120000" y="6193"/>
                    <a:pt x="115362" y="0"/>
                    <a:pt x="108985" y="0"/>
                  </a:cubicBezTo>
                  <a:cubicBezTo>
                    <a:pt x="11594" y="0"/>
                    <a:pt x="11594" y="0"/>
                    <a:pt x="11594" y="0"/>
                  </a:cubicBezTo>
                  <a:cubicBezTo>
                    <a:pt x="5217" y="0"/>
                    <a:pt x="0" y="6193"/>
                    <a:pt x="0" y="14709"/>
                  </a:cubicBezTo>
                  <a:cubicBezTo>
                    <a:pt x="0" y="100645"/>
                    <a:pt x="0" y="100645"/>
                    <a:pt x="0" y="100645"/>
                  </a:cubicBezTo>
                  <a:cubicBezTo>
                    <a:pt x="0" y="102193"/>
                    <a:pt x="579" y="102967"/>
                    <a:pt x="1739" y="102967"/>
                  </a:cubicBezTo>
                  <a:cubicBezTo>
                    <a:pt x="9855" y="102967"/>
                    <a:pt x="9855" y="102967"/>
                    <a:pt x="9855" y="102967"/>
                  </a:cubicBezTo>
                  <a:cubicBezTo>
                    <a:pt x="9855" y="117677"/>
                    <a:pt x="9855" y="117677"/>
                    <a:pt x="9855" y="117677"/>
                  </a:cubicBezTo>
                  <a:cubicBezTo>
                    <a:pt x="9855" y="119225"/>
                    <a:pt x="10434" y="120000"/>
                    <a:pt x="11594" y="120000"/>
                  </a:cubicBezTo>
                  <a:cubicBezTo>
                    <a:pt x="108985" y="120000"/>
                    <a:pt x="108985" y="120000"/>
                    <a:pt x="108985" y="120000"/>
                  </a:cubicBezTo>
                  <a:cubicBezTo>
                    <a:pt x="109565" y="120000"/>
                    <a:pt x="110144" y="119225"/>
                    <a:pt x="110144" y="117677"/>
                  </a:cubicBezTo>
                  <a:cubicBezTo>
                    <a:pt x="110144" y="29419"/>
                    <a:pt x="110144" y="29419"/>
                    <a:pt x="110144" y="29419"/>
                  </a:cubicBezTo>
                  <a:cubicBezTo>
                    <a:pt x="115942" y="28645"/>
                    <a:pt x="120000" y="22451"/>
                    <a:pt x="120000" y="14709"/>
                  </a:cubicBezTo>
                  <a:close/>
                  <a:moveTo>
                    <a:pt x="2898" y="99096"/>
                  </a:moveTo>
                  <a:cubicBezTo>
                    <a:pt x="2898" y="14709"/>
                    <a:pt x="2898" y="14709"/>
                    <a:pt x="2898" y="14709"/>
                  </a:cubicBezTo>
                  <a:cubicBezTo>
                    <a:pt x="2898" y="8516"/>
                    <a:pt x="6956" y="3870"/>
                    <a:pt x="11594" y="3870"/>
                  </a:cubicBezTo>
                  <a:cubicBezTo>
                    <a:pt x="16231" y="3870"/>
                    <a:pt x="19710" y="8516"/>
                    <a:pt x="19710" y="14709"/>
                  </a:cubicBezTo>
                  <a:cubicBezTo>
                    <a:pt x="19710" y="15483"/>
                    <a:pt x="19710" y="16258"/>
                    <a:pt x="19710" y="17032"/>
                  </a:cubicBezTo>
                  <a:cubicBezTo>
                    <a:pt x="11594" y="17032"/>
                    <a:pt x="11594" y="17032"/>
                    <a:pt x="11594" y="17032"/>
                  </a:cubicBezTo>
                  <a:cubicBezTo>
                    <a:pt x="10434" y="17032"/>
                    <a:pt x="9855" y="17806"/>
                    <a:pt x="9855" y="19354"/>
                  </a:cubicBezTo>
                  <a:cubicBezTo>
                    <a:pt x="9855" y="99096"/>
                    <a:pt x="9855" y="99096"/>
                    <a:pt x="9855" y="99096"/>
                  </a:cubicBezTo>
                  <a:lnTo>
                    <a:pt x="2898" y="99096"/>
                  </a:lnTo>
                  <a:close/>
                  <a:moveTo>
                    <a:pt x="12753" y="25548"/>
                  </a:moveTo>
                  <a:cubicBezTo>
                    <a:pt x="12753" y="20903"/>
                    <a:pt x="12753" y="20903"/>
                    <a:pt x="12753" y="20903"/>
                  </a:cubicBezTo>
                  <a:cubicBezTo>
                    <a:pt x="17971" y="20903"/>
                    <a:pt x="17971" y="20903"/>
                    <a:pt x="17971" y="20903"/>
                  </a:cubicBezTo>
                  <a:cubicBezTo>
                    <a:pt x="16811" y="23225"/>
                    <a:pt x="15072" y="25548"/>
                    <a:pt x="12753" y="25548"/>
                  </a:cubicBezTo>
                  <a:close/>
                  <a:moveTo>
                    <a:pt x="107246" y="116129"/>
                  </a:moveTo>
                  <a:cubicBezTo>
                    <a:pt x="12753" y="116129"/>
                    <a:pt x="12753" y="116129"/>
                    <a:pt x="12753" y="116129"/>
                  </a:cubicBezTo>
                  <a:cubicBezTo>
                    <a:pt x="12753" y="30193"/>
                    <a:pt x="12753" y="30193"/>
                    <a:pt x="12753" y="30193"/>
                  </a:cubicBezTo>
                  <a:cubicBezTo>
                    <a:pt x="107246" y="30193"/>
                    <a:pt x="107246" y="30193"/>
                    <a:pt x="107246" y="30193"/>
                  </a:cubicBezTo>
                  <a:lnTo>
                    <a:pt x="107246" y="116129"/>
                  </a:lnTo>
                  <a:close/>
                  <a:moveTo>
                    <a:pt x="108985" y="25548"/>
                  </a:moveTo>
                  <a:cubicBezTo>
                    <a:pt x="108985" y="26322"/>
                    <a:pt x="108985" y="26322"/>
                    <a:pt x="108985" y="26322"/>
                  </a:cubicBezTo>
                  <a:cubicBezTo>
                    <a:pt x="108985" y="26322"/>
                    <a:pt x="108985" y="26322"/>
                    <a:pt x="108985" y="26322"/>
                  </a:cubicBezTo>
                  <a:cubicBezTo>
                    <a:pt x="19130" y="26322"/>
                    <a:pt x="19130" y="26322"/>
                    <a:pt x="19130" y="26322"/>
                  </a:cubicBezTo>
                  <a:cubicBezTo>
                    <a:pt x="21449" y="23225"/>
                    <a:pt x="22608" y="19354"/>
                    <a:pt x="22608" y="14709"/>
                  </a:cubicBezTo>
                  <a:cubicBezTo>
                    <a:pt x="22608" y="10064"/>
                    <a:pt x="21449" y="6193"/>
                    <a:pt x="19130" y="3870"/>
                  </a:cubicBezTo>
                  <a:cubicBezTo>
                    <a:pt x="108985" y="3870"/>
                    <a:pt x="108985" y="3870"/>
                    <a:pt x="108985" y="3870"/>
                  </a:cubicBezTo>
                  <a:cubicBezTo>
                    <a:pt x="113623" y="3870"/>
                    <a:pt x="117101" y="8516"/>
                    <a:pt x="117101" y="14709"/>
                  </a:cubicBezTo>
                  <a:cubicBezTo>
                    <a:pt x="117101" y="20903"/>
                    <a:pt x="113623" y="25548"/>
                    <a:pt x="108985" y="25548"/>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 name="Google Shape;136;p6"/>
            <p:cNvSpPr/>
            <p:nvPr/>
          </p:nvSpPr>
          <p:spPr>
            <a:xfrm>
              <a:off x="3517900" y="4938713"/>
              <a:ext cx="381000" cy="381000"/>
            </a:xfrm>
            <a:custGeom>
              <a:avLst/>
              <a:gdLst/>
              <a:ahLst/>
              <a:cxnLst/>
              <a:rect l="l" t="t" r="r" b="b"/>
              <a:pathLst>
                <a:path w="120000" h="120000" extrusionOk="0">
                  <a:moveTo>
                    <a:pt x="59154" y="120000"/>
                  </a:moveTo>
                  <a:cubicBezTo>
                    <a:pt x="92957" y="120000"/>
                    <a:pt x="120000" y="92957"/>
                    <a:pt x="120000" y="60845"/>
                  </a:cubicBezTo>
                  <a:cubicBezTo>
                    <a:pt x="120000" y="27042"/>
                    <a:pt x="92957" y="0"/>
                    <a:pt x="59154" y="0"/>
                  </a:cubicBezTo>
                  <a:cubicBezTo>
                    <a:pt x="27042" y="0"/>
                    <a:pt x="0" y="27042"/>
                    <a:pt x="0" y="60845"/>
                  </a:cubicBezTo>
                  <a:cubicBezTo>
                    <a:pt x="0" y="92957"/>
                    <a:pt x="27042" y="120000"/>
                    <a:pt x="59154" y="120000"/>
                  </a:cubicBezTo>
                  <a:close/>
                  <a:moveTo>
                    <a:pt x="96338" y="23661"/>
                  </a:moveTo>
                  <a:cubicBezTo>
                    <a:pt x="94647" y="27042"/>
                    <a:pt x="92957" y="33802"/>
                    <a:pt x="87887" y="35492"/>
                  </a:cubicBezTo>
                  <a:cubicBezTo>
                    <a:pt x="81126" y="35492"/>
                    <a:pt x="74366" y="37183"/>
                    <a:pt x="70985" y="40563"/>
                  </a:cubicBezTo>
                  <a:cubicBezTo>
                    <a:pt x="70985" y="38873"/>
                    <a:pt x="70985" y="38873"/>
                    <a:pt x="70985" y="38873"/>
                  </a:cubicBezTo>
                  <a:cubicBezTo>
                    <a:pt x="72676" y="23661"/>
                    <a:pt x="69295" y="20281"/>
                    <a:pt x="69295" y="20281"/>
                  </a:cubicBezTo>
                  <a:cubicBezTo>
                    <a:pt x="65915" y="18591"/>
                    <a:pt x="64225" y="18591"/>
                    <a:pt x="62535" y="20281"/>
                  </a:cubicBezTo>
                  <a:cubicBezTo>
                    <a:pt x="60845" y="20281"/>
                    <a:pt x="60845" y="20281"/>
                    <a:pt x="59154" y="20281"/>
                  </a:cubicBezTo>
                  <a:cubicBezTo>
                    <a:pt x="59154" y="20281"/>
                    <a:pt x="59154" y="18591"/>
                    <a:pt x="59154" y="18591"/>
                  </a:cubicBezTo>
                  <a:cubicBezTo>
                    <a:pt x="59154" y="16901"/>
                    <a:pt x="67605" y="13521"/>
                    <a:pt x="76056" y="11830"/>
                  </a:cubicBezTo>
                  <a:cubicBezTo>
                    <a:pt x="82816" y="13521"/>
                    <a:pt x="89577" y="18591"/>
                    <a:pt x="96338" y="23661"/>
                  </a:cubicBezTo>
                  <a:close/>
                  <a:moveTo>
                    <a:pt x="72676" y="79436"/>
                  </a:moveTo>
                  <a:cubicBezTo>
                    <a:pt x="69295" y="82816"/>
                    <a:pt x="67605" y="82816"/>
                    <a:pt x="67605" y="82816"/>
                  </a:cubicBezTo>
                  <a:cubicBezTo>
                    <a:pt x="65915" y="82816"/>
                    <a:pt x="64225" y="84507"/>
                    <a:pt x="64225" y="86197"/>
                  </a:cubicBezTo>
                  <a:cubicBezTo>
                    <a:pt x="64225" y="89577"/>
                    <a:pt x="64225" y="94647"/>
                    <a:pt x="55774" y="94647"/>
                  </a:cubicBezTo>
                  <a:cubicBezTo>
                    <a:pt x="54084" y="92957"/>
                    <a:pt x="52394" y="87887"/>
                    <a:pt x="52394" y="87887"/>
                  </a:cubicBezTo>
                  <a:cubicBezTo>
                    <a:pt x="52394" y="86197"/>
                    <a:pt x="52394" y="86197"/>
                    <a:pt x="52394" y="84507"/>
                  </a:cubicBezTo>
                  <a:cubicBezTo>
                    <a:pt x="52394" y="84507"/>
                    <a:pt x="54084" y="81126"/>
                    <a:pt x="54084" y="79436"/>
                  </a:cubicBezTo>
                  <a:cubicBezTo>
                    <a:pt x="54084" y="76056"/>
                    <a:pt x="52394" y="72676"/>
                    <a:pt x="49014" y="70985"/>
                  </a:cubicBezTo>
                  <a:cubicBezTo>
                    <a:pt x="49014" y="67605"/>
                    <a:pt x="47323" y="64225"/>
                    <a:pt x="45633" y="62535"/>
                  </a:cubicBezTo>
                  <a:cubicBezTo>
                    <a:pt x="42253" y="60845"/>
                    <a:pt x="37183" y="60845"/>
                    <a:pt x="33802" y="60845"/>
                  </a:cubicBezTo>
                  <a:cubicBezTo>
                    <a:pt x="32112" y="60845"/>
                    <a:pt x="32112" y="60845"/>
                    <a:pt x="30422" y="60845"/>
                  </a:cubicBezTo>
                  <a:cubicBezTo>
                    <a:pt x="27042" y="60845"/>
                    <a:pt x="27042" y="55774"/>
                    <a:pt x="27042" y="55774"/>
                  </a:cubicBezTo>
                  <a:cubicBezTo>
                    <a:pt x="27042" y="55774"/>
                    <a:pt x="27042" y="42253"/>
                    <a:pt x="35492" y="40563"/>
                  </a:cubicBezTo>
                  <a:cubicBezTo>
                    <a:pt x="40563" y="38873"/>
                    <a:pt x="42253" y="38873"/>
                    <a:pt x="43943" y="40563"/>
                  </a:cubicBezTo>
                  <a:cubicBezTo>
                    <a:pt x="43943" y="40563"/>
                    <a:pt x="43943" y="40563"/>
                    <a:pt x="43943" y="42253"/>
                  </a:cubicBezTo>
                  <a:cubicBezTo>
                    <a:pt x="49014" y="47323"/>
                    <a:pt x="57464" y="45633"/>
                    <a:pt x="62535" y="43943"/>
                  </a:cubicBezTo>
                  <a:cubicBezTo>
                    <a:pt x="64225" y="43943"/>
                    <a:pt x="65915" y="42253"/>
                    <a:pt x="67605" y="42253"/>
                  </a:cubicBezTo>
                  <a:cubicBezTo>
                    <a:pt x="67605" y="42253"/>
                    <a:pt x="67605" y="42253"/>
                    <a:pt x="67605" y="42253"/>
                  </a:cubicBezTo>
                  <a:cubicBezTo>
                    <a:pt x="67605" y="43943"/>
                    <a:pt x="65915" y="45633"/>
                    <a:pt x="67605" y="47323"/>
                  </a:cubicBezTo>
                  <a:cubicBezTo>
                    <a:pt x="67605" y="49014"/>
                    <a:pt x="69295" y="49014"/>
                    <a:pt x="69295" y="49014"/>
                  </a:cubicBezTo>
                  <a:cubicBezTo>
                    <a:pt x="70985" y="50704"/>
                    <a:pt x="70985" y="54084"/>
                    <a:pt x="72676" y="55774"/>
                  </a:cubicBezTo>
                  <a:cubicBezTo>
                    <a:pt x="72676" y="57464"/>
                    <a:pt x="72676" y="57464"/>
                    <a:pt x="72676" y="59154"/>
                  </a:cubicBezTo>
                  <a:cubicBezTo>
                    <a:pt x="76056" y="60845"/>
                    <a:pt x="77746" y="60845"/>
                    <a:pt x="79436" y="60845"/>
                  </a:cubicBezTo>
                  <a:cubicBezTo>
                    <a:pt x="79436" y="62535"/>
                    <a:pt x="77746" y="64225"/>
                    <a:pt x="74366" y="67605"/>
                  </a:cubicBezTo>
                  <a:cubicBezTo>
                    <a:pt x="70985" y="70985"/>
                    <a:pt x="69295" y="72676"/>
                    <a:pt x="69295" y="74366"/>
                  </a:cubicBezTo>
                  <a:cubicBezTo>
                    <a:pt x="69295" y="77746"/>
                    <a:pt x="70985" y="79436"/>
                    <a:pt x="72676" y="79436"/>
                  </a:cubicBezTo>
                  <a:close/>
                  <a:moveTo>
                    <a:pt x="57464" y="8450"/>
                  </a:moveTo>
                  <a:cubicBezTo>
                    <a:pt x="52394" y="11830"/>
                    <a:pt x="49014" y="15211"/>
                    <a:pt x="50704" y="18591"/>
                  </a:cubicBezTo>
                  <a:cubicBezTo>
                    <a:pt x="50704" y="23661"/>
                    <a:pt x="52394" y="27042"/>
                    <a:pt x="55774" y="28732"/>
                  </a:cubicBezTo>
                  <a:cubicBezTo>
                    <a:pt x="57464" y="28732"/>
                    <a:pt x="60845" y="28732"/>
                    <a:pt x="62535" y="28732"/>
                  </a:cubicBezTo>
                  <a:cubicBezTo>
                    <a:pt x="62535" y="30422"/>
                    <a:pt x="62535" y="32112"/>
                    <a:pt x="62535" y="33802"/>
                  </a:cubicBezTo>
                  <a:cubicBezTo>
                    <a:pt x="62535" y="33802"/>
                    <a:pt x="60845" y="35492"/>
                    <a:pt x="60845" y="35492"/>
                  </a:cubicBezTo>
                  <a:cubicBezTo>
                    <a:pt x="57464" y="35492"/>
                    <a:pt x="52394" y="37183"/>
                    <a:pt x="50704" y="35492"/>
                  </a:cubicBezTo>
                  <a:cubicBezTo>
                    <a:pt x="50704" y="35492"/>
                    <a:pt x="50704" y="33802"/>
                    <a:pt x="49014" y="33802"/>
                  </a:cubicBezTo>
                  <a:cubicBezTo>
                    <a:pt x="45633" y="30422"/>
                    <a:pt x="40563" y="30422"/>
                    <a:pt x="33802" y="32112"/>
                  </a:cubicBezTo>
                  <a:cubicBezTo>
                    <a:pt x="18591" y="35492"/>
                    <a:pt x="18591" y="54084"/>
                    <a:pt x="18591" y="55774"/>
                  </a:cubicBezTo>
                  <a:cubicBezTo>
                    <a:pt x="18591" y="62535"/>
                    <a:pt x="21971" y="69295"/>
                    <a:pt x="30422" y="69295"/>
                  </a:cubicBezTo>
                  <a:cubicBezTo>
                    <a:pt x="32112" y="69295"/>
                    <a:pt x="32112" y="69295"/>
                    <a:pt x="33802" y="69295"/>
                  </a:cubicBezTo>
                  <a:cubicBezTo>
                    <a:pt x="35492" y="69295"/>
                    <a:pt x="38873" y="69295"/>
                    <a:pt x="40563" y="69295"/>
                  </a:cubicBezTo>
                  <a:cubicBezTo>
                    <a:pt x="40563" y="69295"/>
                    <a:pt x="40563" y="69295"/>
                    <a:pt x="40563" y="72676"/>
                  </a:cubicBezTo>
                  <a:cubicBezTo>
                    <a:pt x="40563" y="74366"/>
                    <a:pt x="40563" y="74366"/>
                    <a:pt x="42253" y="76056"/>
                  </a:cubicBezTo>
                  <a:cubicBezTo>
                    <a:pt x="43943" y="77746"/>
                    <a:pt x="45633" y="79436"/>
                    <a:pt x="45633" y="79436"/>
                  </a:cubicBezTo>
                  <a:cubicBezTo>
                    <a:pt x="45633" y="81126"/>
                    <a:pt x="45633" y="81126"/>
                    <a:pt x="43943" y="81126"/>
                  </a:cubicBezTo>
                  <a:cubicBezTo>
                    <a:pt x="43943" y="82816"/>
                    <a:pt x="42253" y="84507"/>
                    <a:pt x="42253" y="86197"/>
                  </a:cubicBezTo>
                  <a:cubicBezTo>
                    <a:pt x="42253" y="89577"/>
                    <a:pt x="49014" y="103098"/>
                    <a:pt x="54084" y="103098"/>
                  </a:cubicBezTo>
                  <a:cubicBezTo>
                    <a:pt x="65915" y="103098"/>
                    <a:pt x="72676" y="98028"/>
                    <a:pt x="72676" y="89577"/>
                  </a:cubicBezTo>
                  <a:cubicBezTo>
                    <a:pt x="74366" y="89577"/>
                    <a:pt x="77746" y="87887"/>
                    <a:pt x="79436" y="84507"/>
                  </a:cubicBezTo>
                  <a:cubicBezTo>
                    <a:pt x="81126" y="82816"/>
                    <a:pt x="82816" y="81126"/>
                    <a:pt x="82816" y="79436"/>
                  </a:cubicBezTo>
                  <a:cubicBezTo>
                    <a:pt x="81126" y="77746"/>
                    <a:pt x="81126" y="76056"/>
                    <a:pt x="79436" y="74366"/>
                  </a:cubicBezTo>
                  <a:cubicBezTo>
                    <a:pt x="79436" y="74366"/>
                    <a:pt x="79436" y="74366"/>
                    <a:pt x="81126" y="74366"/>
                  </a:cubicBezTo>
                  <a:cubicBezTo>
                    <a:pt x="84507" y="69295"/>
                    <a:pt x="94647" y="59154"/>
                    <a:pt x="86197" y="52394"/>
                  </a:cubicBezTo>
                  <a:cubicBezTo>
                    <a:pt x="86197" y="50704"/>
                    <a:pt x="82816" y="50704"/>
                    <a:pt x="81126" y="50704"/>
                  </a:cubicBezTo>
                  <a:cubicBezTo>
                    <a:pt x="81126" y="52394"/>
                    <a:pt x="81126" y="52394"/>
                    <a:pt x="79436" y="52394"/>
                  </a:cubicBezTo>
                  <a:cubicBezTo>
                    <a:pt x="79436" y="49014"/>
                    <a:pt x="79436" y="47323"/>
                    <a:pt x="77746" y="45633"/>
                  </a:cubicBezTo>
                  <a:cubicBezTo>
                    <a:pt x="81126" y="45633"/>
                    <a:pt x="84507" y="43943"/>
                    <a:pt x="87887" y="45633"/>
                  </a:cubicBezTo>
                  <a:cubicBezTo>
                    <a:pt x="87887" y="45633"/>
                    <a:pt x="89577" y="45633"/>
                    <a:pt x="91267" y="43943"/>
                  </a:cubicBezTo>
                  <a:cubicBezTo>
                    <a:pt x="96338" y="42253"/>
                    <a:pt x="99718" y="35492"/>
                    <a:pt x="103098" y="32112"/>
                  </a:cubicBezTo>
                  <a:cubicBezTo>
                    <a:pt x="108169" y="40563"/>
                    <a:pt x="111549" y="49014"/>
                    <a:pt x="111549" y="60845"/>
                  </a:cubicBezTo>
                  <a:cubicBezTo>
                    <a:pt x="111549" y="87887"/>
                    <a:pt x="87887" y="111549"/>
                    <a:pt x="59154" y="111549"/>
                  </a:cubicBezTo>
                  <a:cubicBezTo>
                    <a:pt x="30422" y="111549"/>
                    <a:pt x="8450" y="87887"/>
                    <a:pt x="8450" y="60845"/>
                  </a:cubicBezTo>
                  <a:cubicBezTo>
                    <a:pt x="8450" y="32112"/>
                    <a:pt x="30422" y="10140"/>
                    <a:pt x="57464" y="845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 name="Google Shape;137;p6"/>
            <p:cNvSpPr/>
            <p:nvPr/>
          </p:nvSpPr>
          <p:spPr>
            <a:xfrm>
              <a:off x="3978275" y="4949825"/>
              <a:ext cx="214200" cy="2700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 name="Google Shape;138;p6"/>
            <p:cNvSpPr/>
            <p:nvPr/>
          </p:nvSpPr>
          <p:spPr>
            <a:xfrm>
              <a:off x="3978275" y="5041900"/>
              <a:ext cx="214200" cy="2700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 name="Google Shape;139;p6"/>
            <p:cNvSpPr/>
            <p:nvPr/>
          </p:nvSpPr>
          <p:spPr>
            <a:xfrm>
              <a:off x="3978275" y="5132388"/>
              <a:ext cx="214200" cy="2700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 name="Google Shape;140;p6"/>
            <p:cNvSpPr/>
            <p:nvPr/>
          </p:nvSpPr>
          <p:spPr>
            <a:xfrm>
              <a:off x="3978275" y="5224463"/>
              <a:ext cx="214200" cy="2550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 name="Google Shape;141;p6"/>
            <p:cNvSpPr/>
            <p:nvPr/>
          </p:nvSpPr>
          <p:spPr>
            <a:xfrm>
              <a:off x="4630738" y="4144963"/>
              <a:ext cx="593700" cy="1862100"/>
            </a:xfrm>
            <a:custGeom>
              <a:avLst/>
              <a:gdLst/>
              <a:ahLst/>
              <a:cxnLst/>
              <a:rect l="l" t="t" r="r" b="b"/>
              <a:pathLst>
                <a:path w="120000" h="120000" extrusionOk="0">
                  <a:moveTo>
                    <a:pt x="25945" y="43919"/>
                  </a:moveTo>
                  <a:cubicBezTo>
                    <a:pt x="25945" y="56714"/>
                    <a:pt x="25945" y="56714"/>
                    <a:pt x="25945" y="56714"/>
                  </a:cubicBezTo>
                  <a:cubicBezTo>
                    <a:pt x="12972" y="56714"/>
                    <a:pt x="12972" y="56714"/>
                    <a:pt x="12972" y="56714"/>
                  </a:cubicBezTo>
                  <a:cubicBezTo>
                    <a:pt x="11891" y="56714"/>
                    <a:pt x="10810" y="57060"/>
                    <a:pt x="10810" y="57752"/>
                  </a:cubicBezTo>
                  <a:cubicBezTo>
                    <a:pt x="10810" y="120000"/>
                    <a:pt x="10810" y="120000"/>
                    <a:pt x="10810" y="120000"/>
                  </a:cubicBezTo>
                  <a:cubicBezTo>
                    <a:pt x="16216" y="120000"/>
                    <a:pt x="16216" y="120000"/>
                    <a:pt x="16216" y="120000"/>
                  </a:cubicBezTo>
                  <a:cubicBezTo>
                    <a:pt x="16216" y="58443"/>
                    <a:pt x="16216" y="58443"/>
                    <a:pt x="16216" y="58443"/>
                  </a:cubicBezTo>
                  <a:cubicBezTo>
                    <a:pt x="114594" y="58443"/>
                    <a:pt x="114594" y="58443"/>
                    <a:pt x="114594" y="58443"/>
                  </a:cubicBezTo>
                  <a:cubicBezTo>
                    <a:pt x="114594" y="120000"/>
                    <a:pt x="114594" y="120000"/>
                    <a:pt x="114594" y="120000"/>
                  </a:cubicBezTo>
                  <a:cubicBezTo>
                    <a:pt x="120000" y="120000"/>
                    <a:pt x="120000" y="120000"/>
                    <a:pt x="120000" y="120000"/>
                  </a:cubicBezTo>
                  <a:cubicBezTo>
                    <a:pt x="120000" y="57752"/>
                    <a:pt x="120000" y="57752"/>
                    <a:pt x="120000" y="57752"/>
                  </a:cubicBezTo>
                  <a:cubicBezTo>
                    <a:pt x="120000" y="57060"/>
                    <a:pt x="118918" y="56714"/>
                    <a:pt x="117837" y="56714"/>
                  </a:cubicBezTo>
                  <a:cubicBezTo>
                    <a:pt x="104864" y="56714"/>
                    <a:pt x="104864" y="56714"/>
                    <a:pt x="104864" y="56714"/>
                  </a:cubicBezTo>
                  <a:cubicBezTo>
                    <a:pt x="104864" y="43919"/>
                    <a:pt x="104864" y="43919"/>
                    <a:pt x="104864" y="43919"/>
                  </a:cubicBezTo>
                  <a:cubicBezTo>
                    <a:pt x="113513" y="41498"/>
                    <a:pt x="120000" y="37694"/>
                    <a:pt x="120000" y="33544"/>
                  </a:cubicBezTo>
                  <a:cubicBezTo>
                    <a:pt x="120000" y="26282"/>
                    <a:pt x="120000" y="26282"/>
                    <a:pt x="120000" y="26282"/>
                  </a:cubicBezTo>
                  <a:cubicBezTo>
                    <a:pt x="120000" y="20403"/>
                    <a:pt x="120000" y="20403"/>
                    <a:pt x="120000" y="20403"/>
                  </a:cubicBezTo>
                  <a:cubicBezTo>
                    <a:pt x="120000" y="11757"/>
                    <a:pt x="120000" y="11757"/>
                    <a:pt x="120000" y="11757"/>
                  </a:cubicBezTo>
                  <a:cubicBezTo>
                    <a:pt x="120000" y="9337"/>
                    <a:pt x="113513" y="7262"/>
                    <a:pt x="104864" y="7262"/>
                  </a:cubicBezTo>
                  <a:cubicBezTo>
                    <a:pt x="101621" y="7262"/>
                    <a:pt x="99459" y="7608"/>
                    <a:pt x="97297" y="8299"/>
                  </a:cubicBezTo>
                  <a:cubicBezTo>
                    <a:pt x="97297" y="6916"/>
                    <a:pt x="97297" y="6916"/>
                    <a:pt x="97297" y="6916"/>
                  </a:cubicBezTo>
                  <a:cubicBezTo>
                    <a:pt x="97297" y="4495"/>
                    <a:pt x="90810" y="2420"/>
                    <a:pt x="82162" y="2420"/>
                  </a:cubicBezTo>
                  <a:cubicBezTo>
                    <a:pt x="78918" y="2420"/>
                    <a:pt x="75675" y="2766"/>
                    <a:pt x="73513" y="3458"/>
                  </a:cubicBezTo>
                  <a:cubicBezTo>
                    <a:pt x="72432" y="1383"/>
                    <a:pt x="67027" y="0"/>
                    <a:pt x="59459" y="0"/>
                  </a:cubicBezTo>
                  <a:cubicBezTo>
                    <a:pt x="52972" y="0"/>
                    <a:pt x="47567" y="1383"/>
                    <a:pt x="46486" y="3458"/>
                  </a:cubicBezTo>
                  <a:cubicBezTo>
                    <a:pt x="43243" y="2766"/>
                    <a:pt x="40000" y="2420"/>
                    <a:pt x="36756" y="2420"/>
                  </a:cubicBezTo>
                  <a:cubicBezTo>
                    <a:pt x="29189" y="2420"/>
                    <a:pt x="22702" y="4495"/>
                    <a:pt x="22702" y="6916"/>
                  </a:cubicBezTo>
                  <a:cubicBezTo>
                    <a:pt x="22702" y="28703"/>
                    <a:pt x="22702" y="28703"/>
                    <a:pt x="22702" y="28703"/>
                  </a:cubicBezTo>
                  <a:cubicBezTo>
                    <a:pt x="28108" y="28703"/>
                    <a:pt x="28108" y="28703"/>
                    <a:pt x="28108" y="28703"/>
                  </a:cubicBezTo>
                  <a:cubicBezTo>
                    <a:pt x="28108" y="6916"/>
                    <a:pt x="28108" y="6916"/>
                    <a:pt x="28108" y="6916"/>
                  </a:cubicBezTo>
                  <a:cubicBezTo>
                    <a:pt x="28108" y="5533"/>
                    <a:pt x="32432" y="4149"/>
                    <a:pt x="36756" y="4149"/>
                  </a:cubicBezTo>
                  <a:cubicBezTo>
                    <a:pt x="42162" y="4149"/>
                    <a:pt x="45405" y="5533"/>
                    <a:pt x="45405" y="6916"/>
                  </a:cubicBezTo>
                  <a:cubicBezTo>
                    <a:pt x="45405" y="14178"/>
                    <a:pt x="45405" y="14178"/>
                    <a:pt x="45405" y="14178"/>
                  </a:cubicBezTo>
                  <a:cubicBezTo>
                    <a:pt x="45405" y="19020"/>
                    <a:pt x="45405" y="19020"/>
                    <a:pt x="45405" y="19020"/>
                  </a:cubicBezTo>
                  <a:cubicBezTo>
                    <a:pt x="50810" y="19020"/>
                    <a:pt x="50810" y="19020"/>
                    <a:pt x="50810" y="19020"/>
                  </a:cubicBezTo>
                  <a:cubicBezTo>
                    <a:pt x="50810" y="14178"/>
                    <a:pt x="50810" y="14178"/>
                    <a:pt x="50810" y="14178"/>
                  </a:cubicBezTo>
                  <a:cubicBezTo>
                    <a:pt x="50810" y="6916"/>
                    <a:pt x="50810" y="6916"/>
                    <a:pt x="50810" y="6916"/>
                  </a:cubicBezTo>
                  <a:cubicBezTo>
                    <a:pt x="50810" y="4495"/>
                    <a:pt x="50810" y="4495"/>
                    <a:pt x="50810" y="4495"/>
                  </a:cubicBezTo>
                  <a:cubicBezTo>
                    <a:pt x="50810" y="3112"/>
                    <a:pt x="55135" y="1729"/>
                    <a:pt x="59459" y="1729"/>
                  </a:cubicBezTo>
                  <a:cubicBezTo>
                    <a:pt x="64864" y="1729"/>
                    <a:pt x="68108" y="3112"/>
                    <a:pt x="68108" y="4495"/>
                  </a:cubicBezTo>
                  <a:cubicBezTo>
                    <a:pt x="68108" y="6916"/>
                    <a:pt x="68108" y="6916"/>
                    <a:pt x="68108" y="6916"/>
                  </a:cubicBezTo>
                  <a:cubicBezTo>
                    <a:pt x="68108" y="14178"/>
                    <a:pt x="68108" y="14178"/>
                    <a:pt x="68108" y="14178"/>
                  </a:cubicBezTo>
                  <a:cubicBezTo>
                    <a:pt x="68108" y="19020"/>
                    <a:pt x="68108" y="19020"/>
                    <a:pt x="68108" y="19020"/>
                  </a:cubicBezTo>
                  <a:cubicBezTo>
                    <a:pt x="73513" y="19020"/>
                    <a:pt x="73513" y="19020"/>
                    <a:pt x="73513" y="19020"/>
                  </a:cubicBezTo>
                  <a:cubicBezTo>
                    <a:pt x="73513" y="14178"/>
                    <a:pt x="73513" y="14178"/>
                    <a:pt x="73513" y="14178"/>
                  </a:cubicBezTo>
                  <a:cubicBezTo>
                    <a:pt x="73513" y="6916"/>
                    <a:pt x="73513" y="6916"/>
                    <a:pt x="73513" y="6916"/>
                  </a:cubicBezTo>
                  <a:cubicBezTo>
                    <a:pt x="73513" y="5533"/>
                    <a:pt x="77837" y="4149"/>
                    <a:pt x="82162" y="4149"/>
                  </a:cubicBezTo>
                  <a:cubicBezTo>
                    <a:pt x="87567" y="4149"/>
                    <a:pt x="90810" y="5533"/>
                    <a:pt x="90810" y="6916"/>
                  </a:cubicBezTo>
                  <a:cubicBezTo>
                    <a:pt x="90810" y="11757"/>
                    <a:pt x="90810" y="11757"/>
                    <a:pt x="90810" y="11757"/>
                  </a:cubicBezTo>
                  <a:cubicBezTo>
                    <a:pt x="90810" y="19020"/>
                    <a:pt x="90810" y="19020"/>
                    <a:pt x="90810" y="19020"/>
                  </a:cubicBezTo>
                  <a:cubicBezTo>
                    <a:pt x="90810" y="21440"/>
                    <a:pt x="90810" y="21440"/>
                    <a:pt x="90810" y="21440"/>
                  </a:cubicBezTo>
                  <a:cubicBezTo>
                    <a:pt x="97297" y="21440"/>
                    <a:pt x="97297" y="21440"/>
                    <a:pt x="97297" y="21440"/>
                  </a:cubicBezTo>
                  <a:cubicBezTo>
                    <a:pt x="97297" y="19020"/>
                    <a:pt x="97297" y="19020"/>
                    <a:pt x="97297" y="19020"/>
                  </a:cubicBezTo>
                  <a:cubicBezTo>
                    <a:pt x="97297" y="11757"/>
                    <a:pt x="97297" y="11757"/>
                    <a:pt x="97297" y="11757"/>
                  </a:cubicBezTo>
                  <a:cubicBezTo>
                    <a:pt x="97297" y="10374"/>
                    <a:pt x="100540" y="8991"/>
                    <a:pt x="104864" y="8991"/>
                  </a:cubicBezTo>
                  <a:cubicBezTo>
                    <a:pt x="110270" y="8991"/>
                    <a:pt x="113513" y="10374"/>
                    <a:pt x="113513" y="11757"/>
                  </a:cubicBezTo>
                  <a:cubicBezTo>
                    <a:pt x="113513" y="20403"/>
                    <a:pt x="113513" y="20403"/>
                    <a:pt x="113513" y="20403"/>
                  </a:cubicBezTo>
                  <a:cubicBezTo>
                    <a:pt x="113513" y="26282"/>
                    <a:pt x="113513" y="26282"/>
                    <a:pt x="113513" y="26282"/>
                  </a:cubicBezTo>
                  <a:cubicBezTo>
                    <a:pt x="113513" y="33544"/>
                    <a:pt x="113513" y="33544"/>
                    <a:pt x="113513" y="33544"/>
                  </a:cubicBezTo>
                  <a:cubicBezTo>
                    <a:pt x="113513" y="37348"/>
                    <a:pt x="108108" y="40806"/>
                    <a:pt x="98378" y="42881"/>
                  </a:cubicBezTo>
                  <a:cubicBezTo>
                    <a:pt x="98378" y="43919"/>
                    <a:pt x="98378" y="43919"/>
                    <a:pt x="98378" y="43919"/>
                  </a:cubicBezTo>
                  <a:cubicBezTo>
                    <a:pt x="98378" y="44956"/>
                    <a:pt x="98378" y="44956"/>
                    <a:pt x="98378" y="44956"/>
                  </a:cubicBezTo>
                  <a:cubicBezTo>
                    <a:pt x="98378" y="56714"/>
                    <a:pt x="98378" y="56714"/>
                    <a:pt x="98378" y="56714"/>
                  </a:cubicBezTo>
                  <a:cubicBezTo>
                    <a:pt x="32432" y="56714"/>
                    <a:pt x="32432" y="56714"/>
                    <a:pt x="32432" y="56714"/>
                  </a:cubicBezTo>
                  <a:cubicBezTo>
                    <a:pt x="32432" y="44956"/>
                    <a:pt x="32432" y="44956"/>
                    <a:pt x="32432" y="44956"/>
                  </a:cubicBezTo>
                  <a:cubicBezTo>
                    <a:pt x="32432" y="44265"/>
                    <a:pt x="32432" y="44265"/>
                    <a:pt x="32432" y="44265"/>
                  </a:cubicBezTo>
                  <a:cubicBezTo>
                    <a:pt x="32432" y="42881"/>
                    <a:pt x="32432" y="42881"/>
                    <a:pt x="32432" y="42881"/>
                  </a:cubicBezTo>
                  <a:cubicBezTo>
                    <a:pt x="16216" y="39769"/>
                    <a:pt x="5405" y="34582"/>
                    <a:pt x="5405" y="31123"/>
                  </a:cubicBezTo>
                  <a:cubicBezTo>
                    <a:pt x="5405" y="22478"/>
                    <a:pt x="5405" y="22478"/>
                    <a:pt x="5405" y="22478"/>
                  </a:cubicBezTo>
                  <a:cubicBezTo>
                    <a:pt x="0" y="22478"/>
                    <a:pt x="0" y="22478"/>
                    <a:pt x="0" y="22478"/>
                  </a:cubicBezTo>
                  <a:cubicBezTo>
                    <a:pt x="0" y="31123"/>
                    <a:pt x="0" y="31123"/>
                    <a:pt x="0" y="31123"/>
                  </a:cubicBezTo>
                  <a:cubicBezTo>
                    <a:pt x="0" y="34582"/>
                    <a:pt x="10810" y="40461"/>
                    <a:pt x="25945" y="43919"/>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142"/>
        <p:cNvGrpSpPr/>
        <p:nvPr/>
      </p:nvGrpSpPr>
      <p:grpSpPr>
        <a:xfrm>
          <a:off x="0" y="0"/>
          <a:ext cx="0" cy="0"/>
          <a:chOff x="0" y="0"/>
          <a:chExt cx="0" cy="0"/>
        </a:xfrm>
      </p:grpSpPr>
      <p:sp>
        <p:nvSpPr>
          <p:cNvPr id="143" name="Google Shape;143;p7"/>
          <p:cNvSpPr/>
          <p:nvPr/>
        </p:nvSpPr>
        <p:spPr>
          <a:xfrm>
            <a:off x="8808000" y="2208279"/>
            <a:ext cx="336000" cy="7272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7"/>
          <p:cNvSpPr/>
          <p:nvPr/>
        </p:nvSpPr>
        <p:spPr>
          <a:xfrm>
            <a:off x="0" y="0"/>
            <a:ext cx="6096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7"/>
          <p:cNvSpPr txBox="1">
            <a:spLocks noGrp="1"/>
          </p:cNvSpPr>
          <p:nvPr>
            <p:ph type="title"/>
          </p:nvPr>
        </p:nvSpPr>
        <p:spPr>
          <a:xfrm>
            <a:off x="457200" y="586975"/>
            <a:ext cx="5138700" cy="8574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46" name="Google Shape;146;p7"/>
          <p:cNvSpPr txBox="1">
            <a:spLocks noGrp="1"/>
          </p:cNvSpPr>
          <p:nvPr>
            <p:ph type="body" idx="1"/>
          </p:nvPr>
        </p:nvSpPr>
        <p:spPr>
          <a:xfrm>
            <a:off x="457200" y="1661575"/>
            <a:ext cx="1656300" cy="3055200"/>
          </a:xfrm>
          <a:prstGeom prst="rect">
            <a:avLst/>
          </a:prstGeom>
        </p:spPr>
        <p:txBody>
          <a:bodyPr spcFirstLastPara="1" wrap="square" lIns="91425" tIns="91425" rIns="91425" bIns="91425" anchor="t" anchorCtr="0">
            <a:noAutofit/>
          </a:bodyPr>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47" name="Google Shape;147;p7"/>
          <p:cNvSpPr txBox="1">
            <a:spLocks noGrp="1"/>
          </p:cNvSpPr>
          <p:nvPr>
            <p:ph type="body" idx="2"/>
          </p:nvPr>
        </p:nvSpPr>
        <p:spPr>
          <a:xfrm>
            <a:off x="2198350" y="1661575"/>
            <a:ext cx="1656300" cy="3055200"/>
          </a:xfrm>
          <a:prstGeom prst="rect">
            <a:avLst/>
          </a:prstGeom>
        </p:spPr>
        <p:txBody>
          <a:bodyPr spcFirstLastPara="1" wrap="square" lIns="91425" tIns="91425" rIns="91425" bIns="91425" anchor="t" anchorCtr="0">
            <a:noAutofit/>
          </a:bodyPr>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48" name="Google Shape;148;p7"/>
          <p:cNvSpPr txBox="1">
            <a:spLocks noGrp="1"/>
          </p:cNvSpPr>
          <p:nvPr>
            <p:ph type="body" idx="3"/>
          </p:nvPr>
        </p:nvSpPr>
        <p:spPr>
          <a:xfrm>
            <a:off x="3939500" y="1661575"/>
            <a:ext cx="1656300" cy="3055200"/>
          </a:xfrm>
          <a:prstGeom prst="rect">
            <a:avLst/>
          </a:prstGeom>
        </p:spPr>
        <p:txBody>
          <a:bodyPr spcFirstLastPara="1" wrap="square" lIns="91425" tIns="91425" rIns="91425" bIns="91425" anchor="t" anchorCtr="0">
            <a:noAutofit/>
          </a:bodyPr>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49" name="Google Shape;149;p7"/>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a:t>
            </a:fld>
            <a:endParaRPr/>
          </a:p>
        </p:txBody>
      </p:sp>
      <p:grpSp>
        <p:nvGrpSpPr>
          <p:cNvPr id="150" name="Google Shape;150;p7"/>
          <p:cNvGrpSpPr/>
          <p:nvPr/>
        </p:nvGrpSpPr>
        <p:grpSpPr>
          <a:xfrm>
            <a:off x="6405913" y="-12"/>
            <a:ext cx="2347900" cy="2270150"/>
            <a:chOff x="6545263" y="855663"/>
            <a:chExt cx="2347900" cy="2270150"/>
          </a:xfrm>
        </p:grpSpPr>
        <p:sp>
          <p:nvSpPr>
            <p:cNvPr id="151" name="Google Shape;151;p7"/>
            <p:cNvSpPr/>
            <p:nvPr/>
          </p:nvSpPr>
          <p:spPr>
            <a:xfrm>
              <a:off x="6913563" y="2535238"/>
              <a:ext cx="176100" cy="27000"/>
            </a:xfrm>
            <a:custGeom>
              <a:avLst/>
              <a:gdLst/>
              <a:ahLst/>
              <a:cxnLst/>
              <a:rect l="l" t="t" r="r" b="b"/>
              <a:pathLst>
                <a:path w="120000" h="120000" extrusionOk="0">
                  <a:moveTo>
                    <a:pt x="112727" y="0"/>
                  </a:moveTo>
                  <a:cubicBezTo>
                    <a:pt x="7272" y="0"/>
                    <a:pt x="7272" y="0"/>
                    <a:pt x="7272" y="0"/>
                  </a:cubicBezTo>
                  <a:cubicBezTo>
                    <a:pt x="3636" y="0"/>
                    <a:pt x="0" y="24000"/>
                    <a:pt x="0" y="48000"/>
                  </a:cubicBezTo>
                  <a:cubicBezTo>
                    <a:pt x="0" y="72000"/>
                    <a:pt x="3636" y="120000"/>
                    <a:pt x="7272" y="120000"/>
                  </a:cubicBezTo>
                  <a:cubicBezTo>
                    <a:pt x="112727" y="120000"/>
                    <a:pt x="112727" y="120000"/>
                    <a:pt x="112727" y="120000"/>
                  </a:cubicBezTo>
                  <a:cubicBezTo>
                    <a:pt x="116363" y="120000"/>
                    <a:pt x="120000" y="72000"/>
                    <a:pt x="120000" y="48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 name="Google Shape;152;p7"/>
            <p:cNvSpPr/>
            <p:nvPr/>
          </p:nvSpPr>
          <p:spPr>
            <a:xfrm>
              <a:off x="6913563" y="2636838"/>
              <a:ext cx="176100" cy="27000"/>
            </a:xfrm>
            <a:custGeom>
              <a:avLst/>
              <a:gdLst/>
              <a:ahLst/>
              <a:cxnLst/>
              <a:rect l="l" t="t" r="r" b="b"/>
              <a:pathLst>
                <a:path w="120000" h="120000" extrusionOk="0">
                  <a:moveTo>
                    <a:pt x="112727" y="0"/>
                  </a:moveTo>
                  <a:cubicBezTo>
                    <a:pt x="7272" y="0"/>
                    <a:pt x="7272" y="0"/>
                    <a:pt x="7272" y="0"/>
                  </a:cubicBezTo>
                  <a:cubicBezTo>
                    <a:pt x="3636" y="0"/>
                    <a:pt x="0" y="24000"/>
                    <a:pt x="0" y="48000"/>
                  </a:cubicBezTo>
                  <a:cubicBezTo>
                    <a:pt x="0" y="96000"/>
                    <a:pt x="3636" y="120000"/>
                    <a:pt x="7272" y="120000"/>
                  </a:cubicBezTo>
                  <a:cubicBezTo>
                    <a:pt x="112727" y="120000"/>
                    <a:pt x="112727" y="120000"/>
                    <a:pt x="112727" y="120000"/>
                  </a:cubicBezTo>
                  <a:cubicBezTo>
                    <a:pt x="116363" y="120000"/>
                    <a:pt x="120000" y="96000"/>
                    <a:pt x="120000" y="48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 name="Google Shape;153;p7"/>
            <p:cNvSpPr/>
            <p:nvPr/>
          </p:nvSpPr>
          <p:spPr>
            <a:xfrm>
              <a:off x="6721475" y="2084388"/>
              <a:ext cx="1112700" cy="960300"/>
            </a:xfrm>
            <a:custGeom>
              <a:avLst/>
              <a:gdLst/>
              <a:ahLst/>
              <a:cxnLst/>
              <a:rect l="l" t="t" r="r" b="b"/>
              <a:pathLst>
                <a:path w="120000" h="120000" extrusionOk="0">
                  <a:moveTo>
                    <a:pt x="0" y="1340"/>
                  </a:moveTo>
                  <a:cubicBezTo>
                    <a:pt x="0" y="2011"/>
                    <a:pt x="0" y="2011"/>
                    <a:pt x="0" y="2011"/>
                  </a:cubicBezTo>
                  <a:cubicBezTo>
                    <a:pt x="0" y="2011"/>
                    <a:pt x="0" y="2681"/>
                    <a:pt x="0" y="2681"/>
                  </a:cubicBezTo>
                  <a:cubicBezTo>
                    <a:pt x="0" y="118659"/>
                    <a:pt x="0" y="118659"/>
                    <a:pt x="0" y="118659"/>
                  </a:cubicBezTo>
                  <a:cubicBezTo>
                    <a:pt x="0" y="119329"/>
                    <a:pt x="576" y="120000"/>
                    <a:pt x="1153" y="120000"/>
                  </a:cubicBezTo>
                  <a:cubicBezTo>
                    <a:pt x="118269" y="120000"/>
                    <a:pt x="118269" y="120000"/>
                    <a:pt x="118269" y="120000"/>
                  </a:cubicBezTo>
                  <a:cubicBezTo>
                    <a:pt x="118846" y="120000"/>
                    <a:pt x="120000" y="119329"/>
                    <a:pt x="120000" y="118659"/>
                  </a:cubicBezTo>
                  <a:cubicBezTo>
                    <a:pt x="120000" y="2011"/>
                    <a:pt x="120000" y="2011"/>
                    <a:pt x="120000" y="2011"/>
                  </a:cubicBezTo>
                  <a:cubicBezTo>
                    <a:pt x="120000" y="670"/>
                    <a:pt x="118846" y="0"/>
                    <a:pt x="118269" y="0"/>
                  </a:cubicBezTo>
                  <a:cubicBezTo>
                    <a:pt x="40961" y="0"/>
                    <a:pt x="40961" y="0"/>
                    <a:pt x="40961" y="0"/>
                  </a:cubicBezTo>
                  <a:cubicBezTo>
                    <a:pt x="40961" y="3351"/>
                    <a:pt x="40961" y="3351"/>
                    <a:pt x="40961" y="3351"/>
                  </a:cubicBezTo>
                  <a:cubicBezTo>
                    <a:pt x="117115" y="3351"/>
                    <a:pt x="117115" y="3351"/>
                    <a:pt x="117115" y="3351"/>
                  </a:cubicBezTo>
                  <a:cubicBezTo>
                    <a:pt x="117115" y="116648"/>
                    <a:pt x="117115" y="116648"/>
                    <a:pt x="117115" y="116648"/>
                  </a:cubicBezTo>
                  <a:cubicBezTo>
                    <a:pt x="2884" y="116648"/>
                    <a:pt x="2884" y="116648"/>
                    <a:pt x="2884" y="116648"/>
                  </a:cubicBezTo>
                  <a:cubicBezTo>
                    <a:pt x="2884" y="3351"/>
                    <a:pt x="2884" y="3351"/>
                    <a:pt x="2884" y="3351"/>
                  </a:cubicBezTo>
                  <a:cubicBezTo>
                    <a:pt x="24230" y="3351"/>
                    <a:pt x="24230" y="3351"/>
                    <a:pt x="24230" y="3351"/>
                  </a:cubicBezTo>
                  <a:cubicBezTo>
                    <a:pt x="24230" y="0"/>
                    <a:pt x="24230" y="0"/>
                    <a:pt x="24230" y="0"/>
                  </a:cubicBezTo>
                  <a:cubicBezTo>
                    <a:pt x="1730" y="0"/>
                    <a:pt x="1730" y="0"/>
                    <a:pt x="1730" y="0"/>
                  </a:cubicBezTo>
                  <a:cubicBezTo>
                    <a:pt x="1153" y="0"/>
                    <a:pt x="576" y="670"/>
                    <a:pt x="0" y="134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 name="Google Shape;154;p7"/>
            <p:cNvSpPr/>
            <p:nvPr/>
          </p:nvSpPr>
          <p:spPr>
            <a:xfrm>
              <a:off x="6913563" y="2740025"/>
              <a:ext cx="176100" cy="27000"/>
            </a:xfrm>
            <a:custGeom>
              <a:avLst/>
              <a:gdLst/>
              <a:ahLst/>
              <a:cxnLst/>
              <a:rect l="l" t="t" r="r" b="b"/>
              <a:pathLst>
                <a:path w="120000" h="120000" extrusionOk="0">
                  <a:moveTo>
                    <a:pt x="112727" y="0"/>
                  </a:moveTo>
                  <a:cubicBezTo>
                    <a:pt x="7272" y="0"/>
                    <a:pt x="7272" y="0"/>
                    <a:pt x="7272" y="0"/>
                  </a:cubicBezTo>
                  <a:cubicBezTo>
                    <a:pt x="3636" y="0"/>
                    <a:pt x="0" y="24000"/>
                    <a:pt x="0" y="72000"/>
                  </a:cubicBezTo>
                  <a:cubicBezTo>
                    <a:pt x="0" y="96000"/>
                    <a:pt x="3636" y="120000"/>
                    <a:pt x="7272" y="120000"/>
                  </a:cubicBezTo>
                  <a:cubicBezTo>
                    <a:pt x="112727" y="120000"/>
                    <a:pt x="112727" y="120000"/>
                    <a:pt x="112727" y="120000"/>
                  </a:cubicBezTo>
                  <a:cubicBezTo>
                    <a:pt x="116363" y="120000"/>
                    <a:pt x="120000" y="96000"/>
                    <a:pt x="120000" y="72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 name="Google Shape;155;p7"/>
            <p:cNvSpPr/>
            <p:nvPr/>
          </p:nvSpPr>
          <p:spPr>
            <a:xfrm>
              <a:off x="7854950" y="2519363"/>
              <a:ext cx="96900" cy="96900"/>
            </a:xfrm>
            <a:custGeom>
              <a:avLst/>
              <a:gdLst/>
              <a:ahLst/>
              <a:cxnLst/>
              <a:rect l="l" t="t" r="r" b="b"/>
              <a:pathLst>
                <a:path w="120000" h="120000" extrusionOk="0">
                  <a:moveTo>
                    <a:pt x="120000" y="60000"/>
                  </a:moveTo>
                  <a:cubicBezTo>
                    <a:pt x="120000" y="26666"/>
                    <a:pt x="93333" y="0"/>
                    <a:pt x="60000" y="0"/>
                  </a:cubicBezTo>
                  <a:cubicBezTo>
                    <a:pt x="26666" y="0"/>
                    <a:pt x="0" y="26666"/>
                    <a:pt x="0" y="60000"/>
                  </a:cubicBezTo>
                  <a:cubicBezTo>
                    <a:pt x="0" y="93333"/>
                    <a:pt x="26666" y="120000"/>
                    <a:pt x="60000" y="120000"/>
                  </a:cubicBezTo>
                  <a:cubicBezTo>
                    <a:pt x="93333" y="120000"/>
                    <a:pt x="120000" y="93333"/>
                    <a:pt x="120000" y="60000"/>
                  </a:cubicBezTo>
                  <a:close/>
                  <a:moveTo>
                    <a:pt x="33333" y="60000"/>
                  </a:moveTo>
                  <a:cubicBezTo>
                    <a:pt x="33333" y="46666"/>
                    <a:pt x="46666" y="33333"/>
                    <a:pt x="60000" y="33333"/>
                  </a:cubicBezTo>
                  <a:cubicBezTo>
                    <a:pt x="80000" y="33333"/>
                    <a:pt x="86666" y="46666"/>
                    <a:pt x="86666" y="60000"/>
                  </a:cubicBezTo>
                  <a:cubicBezTo>
                    <a:pt x="86666" y="73333"/>
                    <a:pt x="80000" y="86666"/>
                    <a:pt x="60000" y="86666"/>
                  </a:cubicBezTo>
                  <a:cubicBezTo>
                    <a:pt x="46666" y="86666"/>
                    <a:pt x="33333" y="73333"/>
                    <a:pt x="33333"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 name="Google Shape;156;p7"/>
            <p:cNvSpPr/>
            <p:nvPr/>
          </p:nvSpPr>
          <p:spPr>
            <a:xfrm>
              <a:off x="6635750" y="2417763"/>
              <a:ext cx="27000" cy="300000"/>
            </a:xfrm>
            <a:custGeom>
              <a:avLst/>
              <a:gdLst/>
              <a:ahLst/>
              <a:cxnLst/>
              <a:rect l="l" t="t" r="r" b="b"/>
              <a:pathLst>
                <a:path w="120000" h="120000" extrusionOk="0">
                  <a:moveTo>
                    <a:pt x="0" y="6428"/>
                  </a:moveTo>
                  <a:cubicBezTo>
                    <a:pt x="0" y="113571"/>
                    <a:pt x="0" y="113571"/>
                    <a:pt x="0" y="113571"/>
                  </a:cubicBezTo>
                  <a:cubicBezTo>
                    <a:pt x="0" y="115714"/>
                    <a:pt x="24000" y="119999"/>
                    <a:pt x="48000" y="119999"/>
                  </a:cubicBezTo>
                  <a:cubicBezTo>
                    <a:pt x="72000" y="119999"/>
                    <a:pt x="120000" y="115714"/>
                    <a:pt x="120000" y="113571"/>
                  </a:cubicBezTo>
                  <a:cubicBezTo>
                    <a:pt x="120000" y="6428"/>
                    <a:pt x="120000" y="6428"/>
                    <a:pt x="120000" y="6428"/>
                  </a:cubicBezTo>
                  <a:cubicBezTo>
                    <a:pt x="120000" y="2142"/>
                    <a:pt x="72000" y="0"/>
                    <a:pt x="48000" y="0"/>
                  </a:cubicBezTo>
                  <a:cubicBezTo>
                    <a:pt x="24000" y="0"/>
                    <a:pt x="0" y="2142"/>
                    <a:pt x="0" y="642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 name="Google Shape;157;p7"/>
            <p:cNvSpPr/>
            <p:nvPr/>
          </p:nvSpPr>
          <p:spPr>
            <a:xfrm>
              <a:off x="7218363" y="2325688"/>
              <a:ext cx="444600" cy="441300"/>
            </a:xfrm>
            <a:custGeom>
              <a:avLst/>
              <a:gdLst/>
              <a:ahLst/>
              <a:cxnLst/>
              <a:rect l="l" t="t" r="r" b="b"/>
              <a:pathLst>
                <a:path w="120000" h="120000" extrusionOk="0">
                  <a:moveTo>
                    <a:pt x="89638" y="112682"/>
                  </a:moveTo>
                  <a:cubicBezTo>
                    <a:pt x="89638" y="112682"/>
                    <a:pt x="89638" y="112682"/>
                    <a:pt x="89638" y="112682"/>
                  </a:cubicBezTo>
                  <a:cubicBezTo>
                    <a:pt x="89638" y="112682"/>
                    <a:pt x="89638" y="112682"/>
                    <a:pt x="89638" y="112682"/>
                  </a:cubicBezTo>
                  <a:cubicBezTo>
                    <a:pt x="106987" y="100975"/>
                    <a:pt x="119999" y="81951"/>
                    <a:pt x="119999" y="60000"/>
                  </a:cubicBezTo>
                  <a:cubicBezTo>
                    <a:pt x="119999" y="26341"/>
                    <a:pt x="92530" y="0"/>
                    <a:pt x="59277" y="0"/>
                  </a:cubicBezTo>
                  <a:cubicBezTo>
                    <a:pt x="56385" y="0"/>
                    <a:pt x="53493" y="0"/>
                    <a:pt x="50602" y="1463"/>
                  </a:cubicBezTo>
                  <a:cubicBezTo>
                    <a:pt x="50602" y="1463"/>
                    <a:pt x="50602" y="1463"/>
                    <a:pt x="50602" y="1463"/>
                  </a:cubicBezTo>
                  <a:cubicBezTo>
                    <a:pt x="50602" y="1463"/>
                    <a:pt x="50602" y="1463"/>
                    <a:pt x="50602" y="1463"/>
                  </a:cubicBezTo>
                  <a:cubicBezTo>
                    <a:pt x="21686" y="5853"/>
                    <a:pt x="0" y="30731"/>
                    <a:pt x="0" y="60000"/>
                  </a:cubicBezTo>
                  <a:cubicBezTo>
                    <a:pt x="0" y="93658"/>
                    <a:pt x="27469" y="120000"/>
                    <a:pt x="59277" y="120000"/>
                  </a:cubicBezTo>
                  <a:cubicBezTo>
                    <a:pt x="70843" y="120000"/>
                    <a:pt x="80963" y="117073"/>
                    <a:pt x="89638" y="112682"/>
                  </a:cubicBezTo>
                  <a:close/>
                  <a:moveTo>
                    <a:pt x="59277" y="7317"/>
                  </a:moveTo>
                  <a:cubicBezTo>
                    <a:pt x="88192" y="7317"/>
                    <a:pt x="112771" y="30731"/>
                    <a:pt x="112771" y="60000"/>
                  </a:cubicBezTo>
                  <a:cubicBezTo>
                    <a:pt x="112771" y="79024"/>
                    <a:pt x="102650" y="95121"/>
                    <a:pt x="88192" y="103902"/>
                  </a:cubicBezTo>
                  <a:cubicBezTo>
                    <a:pt x="63614" y="58536"/>
                    <a:pt x="63614" y="58536"/>
                    <a:pt x="63614" y="58536"/>
                  </a:cubicBezTo>
                  <a:cubicBezTo>
                    <a:pt x="54939" y="7317"/>
                    <a:pt x="54939" y="7317"/>
                    <a:pt x="54939" y="7317"/>
                  </a:cubicBezTo>
                  <a:cubicBezTo>
                    <a:pt x="56385" y="7317"/>
                    <a:pt x="57831" y="7317"/>
                    <a:pt x="59277" y="7317"/>
                  </a:cubicBezTo>
                  <a:close/>
                  <a:moveTo>
                    <a:pt x="47710" y="8780"/>
                  </a:moveTo>
                  <a:cubicBezTo>
                    <a:pt x="56385" y="57073"/>
                    <a:pt x="56385" y="57073"/>
                    <a:pt x="56385" y="57073"/>
                  </a:cubicBezTo>
                  <a:cubicBezTo>
                    <a:pt x="7228" y="57073"/>
                    <a:pt x="7228" y="57073"/>
                    <a:pt x="7228" y="57073"/>
                  </a:cubicBezTo>
                  <a:cubicBezTo>
                    <a:pt x="10120" y="33658"/>
                    <a:pt x="26024" y="14634"/>
                    <a:pt x="47710" y="8780"/>
                  </a:cubicBezTo>
                  <a:close/>
                  <a:moveTo>
                    <a:pt x="7228" y="64390"/>
                  </a:moveTo>
                  <a:cubicBezTo>
                    <a:pt x="57831" y="64390"/>
                    <a:pt x="57831" y="64390"/>
                    <a:pt x="57831" y="64390"/>
                  </a:cubicBezTo>
                  <a:cubicBezTo>
                    <a:pt x="82409" y="108292"/>
                    <a:pt x="82409" y="108292"/>
                    <a:pt x="82409" y="108292"/>
                  </a:cubicBezTo>
                  <a:cubicBezTo>
                    <a:pt x="75180" y="111219"/>
                    <a:pt x="67951" y="112682"/>
                    <a:pt x="59277" y="112682"/>
                  </a:cubicBezTo>
                  <a:cubicBezTo>
                    <a:pt x="31807" y="112682"/>
                    <a:pt x="10120" y="90731"/>
                    <a:pt x="7228" y="6439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 name="Google Shape;158;p7"/>
            <p:cNvSpPr/>
            <p:nvPr/>
          </p:nvSpPr>
          <p:spPr>
            <a:xfrm>
              <a:off x="6550025" y="2005013"/>
              <a:ext cx="1465200" cy="1120800"/>
            </a:xfrm>
            <a:custGeom>
              <a:avLst/>
              <a:gdLst/>
              <a:ahLst/>
              <a:cxnLst/>
              <a:rect l="l" t="t" r="r" b="b"/>
              <a:pathLst>
                <a:path w="120000" h="120000" extrusionOk="0">
                  <a:moveTo>
                    <a:pt x="110364" y="0"/>
                  </a:moveTo>
                  <a:cubicBezTo>
                    <a:pt x="45109" y="0"/>
                    <a:pt x="45109" y="0"/>
                    <a:pt x="45109" y="0"/>
                  </a:cubicBezTo>
                  <a:cubicBezTo>
                    <a:pt x="45109" y="2870"/>
                    <a:pt x="45109" y="2870"/>
                    <a:pt x="45109" y="2870"/>
                  </a:cubicBezTo>
                  <a:cubicBezTo>
                    <a:pt x="110364" y="2870"/>
                    <a:pt x="110364" y="2870"/>
                    <a:pt x="110364" y="2870"/>
                  </a:cubicBezTo>
                  <a:cubicBezTo>
                    <a:pt x="114306" y="2870"/>
                    <a:pt x="117810" y="7464"/>
                    <a:pt x="117810" y="12631"/>
                  </a:cubicBezTo>
                  <a:cubicBezTo>
                    <a:pt x="117810" y="107942"/>
                    <a:pt x="117810" y="107942"/>
                    <a:pt x="117810" y="107942"/>
                  </a:cubicBezTo>
                  <a:cubicBezTo>
                    <a:pt x="117810" y="113110"/>
                    <a:pt x="114306" y="117129"/>
                    <a:pt x="110364" y="117129"/>
                  </a:cubicBezTo>
                  <a:cubicBezTo>
                    <a:pt x="9635" y="117129"/>
                    <a:pt x="9635" y="117129"/>
                    <a:pt x="9635" y="117129"/>
                  </a:cubicBezTo>
                  <a:cubicBezTo>
                    <a:pt x="5693" y="117129"/>
                    <a:pt x="2189" y="113110"/>
                    <a:pt x="2189" y="107942"/>
                  </a:cubicBezTo>
                  <a:cubicBezTo>
                    <a:pt x="2627" y="12631"/>
                    <a:pt x="2627" y="12631"/>
                    <a:pt x="2627" y="12631"/>
                  </a:cubicBezTo>
                  <a:cubicBezTo>
                    <a:pt x="2627" y="7464"/>
                    <a:pt x="5693" y="2870"/>
                    <a:pt x="9635" y="2870"/>
                  </a:cubicBezTo>
                  <a:cubicBezTo>
                    <a:pt x="24525" y="2870"/>
                    <a:pt x="24525" y="2870"/>
                    <a:pt x="24525" y="2870"/>
                  </a:cubicBezTo>
                  <a:cubicBezTo>
                    <a:pt x="23649" y="2296"/>
                    <a:pt x="22773" y="1722"/>
                    <a:pt x="22335" y="0"/>
                  </a:cubicBezTo>
                  <a:cubicBezTo>
                    <a:pt x="9635" y="0"/>
                    <a:pt x="9635" y="0"/>
                    <a:pt x="9635" y="0"/>
                  </a:cubicBezTo>
                  <a:cubicBezTo>
                    <a:pt x="4379" y="0"/>
                    <a:pt x="437" y="5741"/>
                    <a:pt x="437" y="12631"/>
                  </a:cubicBezTo>
                  <a:cubicBezTo>
                    <a:pt x="0" y="107942"/>
                    <a:pt x="0" y="107942"/>
                    <a:pt x="0" y="107942"/>
                  </a:cubicBezTo>
                  <a:cubicBezTo>
                    <a:pt x="0" y="107942"/>
                    <a:pt x="0" y="107942"/>
                    <a:pt x="0" y="107942"/>
                  </a:cubicBezTo>
                  <a:cubicBezTo>
                    <a:pt x="0" y="114832"/>
                    <a:pt x="4379" y="119999"/>
                    <a:pt x="9635" y="119999"/>
                  </a:cubicBezTo>
                  <a:cubicBezTo>
                    <a:pt x="110364" y="119999"/>
                    <a:pt x="110364" y="119999"/>
                    <a:pt x="110364" y="119999"/>
                  </a:cubicBezTo>
                  <a:cubicBezTo>
                    <a:pt x="115620" y="119999"/>
                    <a:pt x="120000" y="114832"/>
                    <a:pt x="120000" y="107942"/>
                  </a:cubicBezTo>
                  <a:cubicBezTo>
                    <a:pt x="120000" y="12631"/>
                    <a:pt x="120000" y="12631"/>
                    <a:pt x="120000" y="12631"/>
                  </a:cubicBezTo>
                  <a:cubicBezTo>
                    <a:pt x="120000" y="5741"/>
                    <a:pt x="115620" y="0"/>
                    <a:pt x="11036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 name="Google Shape;159;p7"/>
            <p:cNvSpPr/>
            <p:nvPr/>
          </p:nvSpPr>
          <p:spPr>
            <a:xfrm>
              <a:off x="8234363" y="2009775"/>
              <a:ext cx="658800" cy="547800"/>
            </a:xfrm>
            <a:custGeom>
              <a:avLst/>
              <a:gdLst/>
              <a:ahLst/>
              <a:cxnLst/>
              <a:rect l="l" t="t" r="r" b="b"/>
              <a:pathLst>
                <a:path w="120000" h="120000" extrusionOk="0">
                  <a:moveTo>
                    <a:pt x="120000" y="65882"/>
                  </a:moveTo>
                  <a:cubicBezTo>
                    <a:pt x="120000" y="45882"/>
                    <a:pt x="106341" y="29411"/>
                    <a:pt x="89756" y="27058"/>
                  </a:cubicBezTo>
                  <a:cubicBezTo>
                    <a:pt x="89756" y="27058"/>
                    <a:pt x="89756" y="27058"/>
                    <a:pt x="89756" y="27058"/>
                  </a:cubicBezTo>
                  <a:cubicBezTo>
                    <a:pt x="89756" y="11764"/>
                    <a:pt x="80000" y="0"/>
                    <a:pt x="67317" y="0"/>
                  </a:cubicBezTo>
                  <a:cubicBezTo>
                    <a:pt x="22439" y="0"/>
                    <a:pt x="22439" y="0"/>
                    <a:pt x="22439" y="0"/>
                  </a:cubicBezTo>
                  <a:cubicBezTo>
                    <a:pt x="10731" y="0"/>
                    <a:pt x="0" y="11764"/>
                    <a:pt x="0" y="27058"/>
                  </a:cubicBezTo>
                  <a:cubicBezTo>
                    <a:pt x="0" y="117647"/>
                    <a:pt x="0" y="117647"/>
                    <a:pt x="0" y="117647"/>
                  </a:cubicBezTo>
                  <a:cubicBezTo>
                    <a:pt x="0" y="118823"/>
                    <a:pt x="975" y="120000"/>
                    <a:pt x="2926" y="120000"/>
                  </a:cubicBezTo>
                  <a:cubicBezTo>
                    <a:pt x="87804" y="120000"/>
                    <a:pt x="87804" y="120000"/>
                    <a:pt x="87804" y="120000"/>
                  </a:cubicBezTo>
                  <a:cubicBezTo>
                    <a:pt x="88780" y="120000"/>
                    <a:pt x="89756" y="118823"/>
                    <a:pt x="89756" y="117647"/>
                  </a:cubicBezTo>
                  <a:cubicBezTo>
                    <a:pt x="89756" y="104705"/>
                    <a:pt x="89756" y="104705"/>
                    <a:pt x="89756" y="104705"/>
                  </a:cubicBezTo>
                  <a:cubicBezTo>
                    <a:pt x="106341" y="103529"/>
                    <a:pt x="120000" y="87058"/>
                    <a:pt x="120000" y="65882"/>
                  </a:cubicBezTo>
                  <a:close/>
                  <a:moveTo>
                    <a:pt x="89756" y="48235"/>
                  </a:moveTo>
                  <a:cubicBezTo>
                    <a:pt x="96585" y="49411"/>
                    <a:pt x="102439" y="57647"/>
                    <a:pt x="102439" y="65882"/>
                  </a:cubicBezTo>
                  <a:cubicBezTo>
                    <a:pt x="102439" y="75294"/>
                    <a:pt x="96585" y="82352"/>
                    <a:pt x="89756" y="84705"/>
                  </a:cubicBezTo>
                  <a:lnTo>
                    <a:pt x="89756" y="48235"/>
                  </a:lnTo>
                  <a:close/>
                  <a:moveTo>
                    <a:pt x="22439" y="5882"/>
                  </a:moveTo>
                  <a:cubicBezTo>
                    <a:pt x="67317" y="5882"/>
                    <a:pt x="67317" y="5882"/>
                    <a:pt x="67317" y="5882"/>
                  </a:cubicBezTo>
                  <a:cubicBezTo>
                    <a:pt x="77073" y="5882"/>
                    <a:pt x="84878" y="15294"/>
                    <a:pt x="84878" y="27058"/>
                  </a:cubicBezTo>
                  <a:cubicBezTo>
                    <a:pt x="84878" y="114117"/>
                    <a:pt x="84878" y="114117"/>
                    <a:pt x="84878" y="114117"/>
                  </a:cubicBezTo>
                  <a:cubicBezTo>
                    <a:pt x="4878" y="114117"/>
                    <a:pt x="4878" y="114117"/>
                    <a:pt x="4878" y="114117"/>
                  </a:cubicBezTo>
                  <a:cubicBezTo>
                    <a:pt x="4878" y="27058"/>
                    <a:pt x="4878" y="27058"/>
                    <a:pt x="4878" y="27058"/>
                  </a:cubicBezTo>
                  <a:cubicBezTo>
                    <a:pt x="4878" y="15294"/>
                    <a:pt x="12682" y="5882"/>
                    <a:pt x="22439" y="5882"/>
                  </a:cubicBezTo>
                  <a:close/>
                  <a:moveTo>
                    <a:pt x="89756" y="98823"/>
                  </a:moveTo>
                  <a:cubicBezTo>
                    <a:pt x="89756" y="90588"/>
                    <a:pt x="89756" y="90588"/>
                    <a:pt x="89756" y="90588"/>
                  </a:cubicBezTo>
                  <a:cubicBezTo>
                    <a:pt x="99512" y="88235"/>
                    <a:pt x="107317" y="78823"/>
                    <a:pt x="107317" y="65882"/>
                  </a:cubicBezTo>
                  <a:cubicBezTo>
                    <a:pt x="107317" y="54117"/>
                    <a:pt x="99512" y="43529"/>
                    <a:pt x="89756" y="42352"/>
                  </a:cubicBezTo>
                  <a:cubicBezTo>
                    <a:pt x="89756" y="32941"/>
                    <a:pt x="89756" y="32941"/>
                    <a:pt x="89756" y="32941"/>
                  </a:cubicBezTo>
                  <a:cubicBezTo>
                    <a:pt x="104390" y="35294"/>
                    <a:pt x="115121" y="49411"/>
                    <a:pt x="115121" y="65882"/>
                  </a:cubicBezTo>
                  <a:cubicBezTo>
                    <a:pt x="115121" y="83529"/>
                    <a:pt x="104390" y="97647"/>
                    <a:pt x="89756" y="98823"/>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 name="Google Shape;160;p7"/>
            <p:cNvSpPr/>
            <p:nvPr/>
          </p:nvSpPr>
          <p:spPr>
            <a:xfrm>
              <a:off x="8320088" y="2133600"/>
              <a:ext cx="27000" cy="327000"/>
            </a:xfrm>
            <a:custGeom>
              <a:avLst/>
              <a:gdLst/>
              <a:ahLst/>
              <a:cxnLst/>
              <a:rect l="l" t="t" r="r" b="b"/>
              <a:pathLst>
                <a:path w="120000" h="120000" extrusionOk="0">
                  <a:moveTo>
                    <a:pt x="48000" y="120000"/>
                  </a:moveTo>
                  <a:cubicBezTo>
                    <a:pt x="72000" y="120000"/>
                    <a:pt x="120000" y="118032"/>
                    <a:pt x="120000" y="116065"/>
                  </a:cubicBezTo>
                  <a:cubicBezTo>
                    <a:pt x="120000" y="5901"/>
                    <a:pt x="120000" y="5901"/>
                    <a:pt x="120000" y="5901"/>
                  </a:cubicBezTo>
                  <a:cubicBezTo>
                    <a:pt x="120000" y="1967"/>
                    <a:pt x="72000" y="0"/>
                    <a:pt x="48000" y="0"/>
                  </a:cubicBezTo>
                  <a:cubicBezTo>
                    <a:pt x="24000" y="0"/>
                    <a:pt x="0" y="1967"/>
                    <a:pt x="0" y="5901"/>
                  </a:cubicBezTo>
                  <a:cubicBezTo>
                    <a:pt x="0" y="116065"/>
                    <a:pt x="0" y="116065"/>
                    <a:pt x="0" y="116065"/>
                  </a:cubicBezTo>
                  <a:cubicBezTo>
                    <a:pt x="0" y="118032"/>
                    <a:pt x="24000" y="120000"/>
                    <a:pt x="48000" y="120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 name="Google Shape;161;p7"/>
            <p:cNvSpPr/>
            <p:nvPr/>
          </p:nvSpPr>
          <p:spPr>
            <a:xfrm>
              <a:off x="8389938" y="2620963"/>
              <a:ext cx="81000" cy="430200"/>
            </a:xfrm>
            <a:custGeom>
              <a:avLst/>
              <a:gdLst/>
              <a:ahLst/>
              <a:cxnLst/>
              <a:rect l="l" t="t" r="r" b="b"/>
              <a:pathLst>
                <a:path w="120000" h="120000" extrusionOk="0">
                  <a:moveTo>
                    <a:pt x="80000" y="19500"/>
                  </a:moveTo>
                  <a:cubicBezTo>
                    <a:pt x="96000" y="16500"/>
                    <a:pt x="120000" y="12000"/>
                    <a:pt x="120000" y="3000"/>
                  </a:cubicBezTo>
                  <a:cubicBezTo>
                    <a:pt x="120000" y="1500"/>
                    <a:pt x="112000" y="0"/>
                    <a:pt x="104000" y="0"/>
                  </a:cubicBezTo>
                  <a:cubicBezTo>
                    <a:pt x="96000" y="0"/>
                    <a:pt x="80000" y="1500"/>
                    <a:pt x="80000" y="3000"/>
                  </a:cubicBezTo>
                  <a:cubicBezTo>
                    <a:pt x="80000" y="9000"/>
                    <a:pt x="72000" y="10500"/>
                    <a:pt x="48000" y="15000"/>
                  </a:cubicBezTo>
                  <a:cubicBezTo>
                    <a:pt x="32000" y="18000"/>
                    <a:pt x="0" y="22500"/>
                    <a:pt x="0" y="31500"/>
                  </a:cubicBezTo>
                  <a:cubicBezTo>
                    <a:pt x="0" y="40500"/>
                    <a:pt x="32000" y="45000"/>
                    <a:pt x="48000" y="48000"/>
                  </a:cubicBezTo>
                  <a:cubicBezTo>
                    <a:pt x="72000" y="51000"/>
                    <a:pt x="80000" y="54000"/>
                    <a:pt x="80000" y="60000"/>
                  </a:cubicBezTo>
                  <a:cubicBezTo>
                    <a:pt x="80000" y="64500"/>
                    <a:pt x="72000" y="67500"/>
                    <a:pt x="48000" y="70500"/>
                  </a:cubicBezTo>
                  <a:cubicBezTo>
                    <a:pt x="32000" y="75000"/>
                    <a:pt x="0" y="79500"/>
                    <a:pt x="0" y="87000"/>
                  </a:cubicBezTo>
                  <a:cubicBezTo>
                    <a:pt x="0" y="96000"/>
                    <a:pt x="32000" y="100500"/>
                    <a:pt x="48000" y="105000"/>
                  </a:cubicBezTo>
                  <a:cubicBezTo>
                    <a:pt x="72000" y="108000"/>
                    <a:pt x="80000" y="111000"/>
                    <a:pt x="80000" y="115500"/>
                  </a:cubicBezTo>
                  <a:cubicBezTo>
                    <a:pt x="80000" y="118500"/>
                    <a:pt x="96000" y="120000"/>
                    <a:pt x="104000" y="120000"/>
                  </a:cubicBezTo>
                  <a:cubicBezTo>
                    <a:pt x="112000" y="120000"/>
                    <a:pt x="120000" y="118500"/>
                    <a:pt x="120000" y="115500"/>
                  </a:cubicBezTo>
                  <a:cubicBezTo>
                    <a:pt x="120000" y="106500"/>
                    <a:pt x="96000" y="102000"/>
                    <a:pt x="80000" y="99000"/>
                  </a:cubicBezTo>
                  <a:cubicBezTo>
                    <a:pt x="56000" y="96000"/>
                    <a:pt x="40000" y="93000"/>
                    <a:pt x="40000" y="87000"/>
                  </a:cubicBezTo>
                  <a:cubicBezTo>
                    <a:pt x="40000" y="82500"/>
                    <a:pt x="56000" y="79500"/>
                    <a:pt x="80000" y="76500"/>
                  </a:cubicBezTo>
                  <a:cubicBezTo>
                    <a:pt x="96000" y="72000"/>
                    <a:pt x="120000" y="67500"/>
                    <a:pt x="120000" y="60000"/>
                  </a:cubicBezTo>
                  <a:cubicBezTo>
                    <a:pt x="120000" y="51000"/>
                    <a:pt x="96000" y="46500"/>
                    <a:pt x="80000" y="42000"/>
                  </a:cubicBezTo>
                  <a:cubicBezTo>
                    <a:pt x="56000" y="39000"/>
                    <a:pt x="40000" y="36000"/>
                    <a:pt x="40000" y="31500"/>
                  </a:cubicBezTo>
                  <a:cubicBezTo>
                    <a:pt x="40000" y="25500"/>
                    <a:pt x="56000" y="24000"/>
                    <a:pt x="80000" y="195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 name="Google Shape;162;p7"/>
            <p:cNvSpPr/>
            <p:nvPr/>
          </p:nvSpPr>
          <p:spPr>
            <a:xfrm>
              <a:off x="8518525" y="2620963"/>
              <a:ext cx="58800" cy="258900"/>
            </a:xfrm>
            <a:custGeom>
              <a:avLst/>
              <a:gdLst/>
              <a:ahLst/>
              <a:cxnLst/>
              <a:rect l="l" t="t" r="r" b="b"/>
              <a:pathLst>
                <a:path w="120000" h="120000" extrusionOk="0">
                  <a:moveTo>
                    <a:pt x="120000" y="5000"/>
                  </a:moveTo>
                  <a:cubicBezTo>
                    <a:pt x="120000" y="2500"/>
                    <a:pt x="109090" y="0"/>
                    <a:pt x="98181" y="0"/>
                  </a:cubicBezTo>
                  <a:cubicBezTo>
                    <a:pt x="87272" y="0"/>
                    <a:pt x="65454" y="2500"/>
                    <a:pt x="65454" y="5000"/>
                  </a:cubicBezTo>
                  <a:cubicBezTo>
                    <a:pt x="65454" y="12500"/>
                    <a:pt x="54545" y="15000"/>
                    <a:pt x="43636" y="20000"/>
                  </a:cubicBezTo>
                  <a:cubicBezTo>
                    <a:pt x="21818" y="25000"/>
                    <a:pt x="0" y="30000"/>
                    <a:pt x="0" y="42500"/>
                  </a:cubicBezTo>
                  <a:cubicBezTo>
                    <a:pt x="0" y="52500"/>
                    <a:pt x="21818" y="60000"/>
                    <a:pt x="43636" y="62500"/>
                  </a:cubicBezTo>
                  <a:cubicBezTo>
                    <a:pt x="54545" y="67500"/>
                    <a:pt x="65454" y="70000"/>
                    <a:pt x="65454" y="77500"/>
                  </a:cubicBezTo>
                  <a:cubicBezTo>
                    <a:pt x="65454" y="85000"/>
                    <a:pt x="54545" y="87500"/>
                    <a:pt x="43636" y="92500"/>
                  </a:cubicBezTo>
                  <a:cubicBezTo>
                    <a:pt x="21818" y="95000"/>
                    <a:pt x="0" y="102500"/>
                    <a:pt x="0" y="112500"/>
                  </a:cubicBezTo>
                  <a:cubicBezTo>
                    <a:pt x="0" y="117500"/>
                    <a:pt x="10909" y="120000"/>
                    <a:pt x="21818" y="120000"/>
                  </a:cubicBezTo>
                  <a:cubicBezTo>
                    <a:pt x="43636" y="120000"/>
                    <a:pt x="54545" y="117500"/>
                    <a:pt x="54545" y="112500"/>
                  </a:cubicBezTo>
                  <a:cubicBezTo>
                    <a:pt x="54545" y="107500"/>
                    <a:pt x="65454" y="105000"/>
                    <a:pt x="76363" y="100000"/>
                  </a:cubicBezTo>
                  <a:cubicBezTo>
                    <a:pt x="98181" y="95000"/>
                    <a:pt x="120000" y="90000"/>
                    <a:pt x="120000" y="77500"/>
                  </a:cubicBezTo>
                  <a:cubicBezTo>
                    <a:pt x="120000" y="65000"/>
                    <a:pt x="98181" y="60000"/>
                    <a:pt x="76363" y="55000"/>
                  </a:cubicBezTo>
                  <a:cubicBezTo>
                    <a:pt x="65454" y="50000"/>
                    <a:pt x="54545" y="47500"/>
                    <a:pt x="54545" y="42500"/>
                  </a:cubicBezTo>
                  <a:cubicBezTo>
                    <a:pt x="54545" y="35000"/>
                    <a:pt x="65454" y="32500"/>
                    <a:pt x="76363" y="27500"/>
                  </a:cubicBezTo>
                  <a:cubicBezTo>
                    <a:pt x="98181" y="22500"/>
                    <a:pt x="120000" y="17500"/>
                    <a:pt x="120000" y="5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 name="Google Shape;163;p7"/>
            <p:cNvSpPr/>
            <p:nvPr/>
          </p:nvSpPr>
          <p:spPr>
            <a:xfrm>
              <a:off x="6545263" y="855663"/>
              <a:ext cx="765300" cy="1444500"/>
            </a:xfrm>
            <a:custGeom>
              <a:avLst/>
              <a:gdLst/>
              <a:ahLst/>
              <a:cxnLst/>
              <a:rect l="l" t="t" r="r" b="b"/>
              <a:pathLst>
                <a:path w="120000" h="120000" extrusionOk="0">
                  <a:moveTo>
                    <a:pt x="83076" y="44609"/>
                  </a:moveTo>
                  <a:cubicBezTo>
                    <a:pt x="91468" y="44609"/>
                    <a:pt x="91468" y="44609"/>
                    <a:pt x="91468" y="44609"/>
                  </a:cubicBezTo>
                  <a:cubicBezTo>
                    <a:pt x="93146" y="44609"/>
                    <a:pt x="93986" y="44163"/>
                    <a:pt x="93986" y="43271"/>
                  </a:cubicBezTo>
                  <a:cubicBezTo>
                    <a:pt x="93986" y="0"/>
                    <a:pt x="93986" y="0"/>
                    <a:pt x="93986" y="0"/>
                  </a:cubicBezTo>
                  <a:cubicBezTo>
                    <a:pt x="89790" y="0"/>
                    <a:pt x="89790" y="0"/>
                    <a:pt x="89790" y="0"/>
                  </a:cubicBezTo>
                  <a:cubicBezTo>
                    <a:pt x="89790" y="42379"/>
                    <a:pt x="89790" y="42379"/>
                    <a:pt x="89790" y="42379"/>
                  </a:cubicBezTo>
                  <a:cubicBezTo>
                    <a:pt x="79720" y="42379"/>
                    <a:pt x="79720" y="42379"/>
                    <a:pt x="79720" y="42379"/>
                  </a:cubicBezTo>
                  <a:cubicBezTo>
                    <a:pt x="78881" y="42379"/>
                    <a:pt x="78881" y="42379"/>
                    <a:pt x="78881" y="42379"/>
                  </a:cubicBezTo>
                  <a:cubicBezTo>
                    <a:pt x="17622" y="42379"/>
                    <a:pt x="17622" y="42379"/>
                    <a:pt x="17622" y="42379"/>
                  </a:cubicBezTo>
                  <a:cubicBezTo>
                    <a:pt x="17622" y="42379"/>
                    <a:pt x="16783" y="42379"/>
                    <a:pt x="16783" y="42379"/>
                  </a:cubicBezTo>
                  <a:cubicBezTo>
                    <a:pt x="4195" y="42379"/>
                    <a:pt x="4195" y="42379"/>
                    <a:pt x="4195" y="42379"/>
                  </a:cubicBezTo>
                  <a:cubicBezTo>
                    <a:pt x="4195" y="0"/>
                    <a:pt x="4195" y="0"/>
                    <a:pt x="4195" y="0"/>
                  </a:cubicBezTo>
                  <a:cubicBezTo>
                    <a:pt x="0" y="0"/>
                    <a:pt x="0" y="0"/>
                    <a:pt x="0" y="0"/>
                  </a:cubicBezTo>
                  <a:cubicBezTo>
                    <a:pt x="0" y="43271"/>
                    <a:pt x="0" y="43271"/>
                    <a:pt x="0" y="43271"/>
                  </a:cubicBezTo>
                  <a:cubicBezTo>
                    <a:pt x="0" y="44163"/>
                    <a:pt x="839" y="44609"/>
                    <a:pt x="2517" y="44609"/>
                  </a:cubicBezTo>
                  <a:cubicBezTo>
                    <a:pt x="15104" y="44609"/>
                    <a:pt x="15104" y="44609"/>
                    <a:pt x="15104" y="44609"/>
                  </a:cubicBezTo>
                  <a:cubicBezTo>
                    <a:pt x="5034" y="63345"/>
                    <a:pt x="5034" y="63345"/>
                    <a:pt x="5034" y="63345"/>
                  </a:cubicBezTo>
                  <a:cubicBezTo>
                    <a:pt x="3356" y="66468"/>
                    <a:pt x="1678" y="70037"/>
                    <a:pt x="1678" y="73605"/>
                  </a:cubicBezTo>
                  <a:cubicBezTo>
                    <a:pt x="1678" y="84758"/>
                    <a:pt x="1678" y="84758"/>
                    <a:pt x="1678" y="84758"/>
                  </a:cubicBezTo>
                  <a:cubicBezTo>
                    <a:pt x="1678" y="88327"/>
                    <a:pt x="7552" y="91003"/>
                    <a:pt x="14265" y="91003"/>
                  </a:cubicBezTo>
                  <a:cubicBezTo>
                    <a:pt x="22657" y="91003"/>
                    <a:pt x="22657" y="91003"/>
                    <a:pt x="22657" y="91003"/>
                  </a:cubicBezTo>
                  <a:cubicBezTo>
                    <a:pt x="23496" y="93234"/>
                    <a:pt x="26853" y="94572"/>
                    <a:pt x="31048" y="94572"/>
                  </a:cubicBezTo>
                  <a:cubicBezTo>
                    <a:pt x="42797" y="94572"/>
                    <a:pt x="42797" y="94572"/>
                    <a:pt x="42797" y="94572"/>
                  </a:cubicBezTo>
                  <a:cubicBezTo>
                    <a:pt x="43636" y="96802"/>
                    <a:pt x="46993" y="98141"/>
                    <a:pt x="51188" y="98141"/>
                  </a:cubicBezTo>
                  <a:cubicBezTo>
                    <a:pt x="62937" y="98141"/>
                    <a:pt x="62937" y="98141"/>
                    <a:pt x="62937" y="98141"/>
                  </a:cubicBezTo>
                  <a:cubicBezTo>
                    <a:pt x="62937" y="113308"/>
                    <a:pt x="62937" y="113308"/>
                    <a:pt x="62937" y="113308"/>
                  </a:cubicBezTo>
                  <a:cubicBezTo>
                    <a:pt x="62937" y="116877"/>
                    <a:pt x="67972" y="120000"/>
                    <a:pt x="74685" y="120000"/>
                  </a:cubicBezTo>
                  <a:cubicBezTo>
                    <a:pt x="82237" y="120000"/>
                    <a:pt x="87272" y="116877"/>
                    <a:pt x="87272" y="113308"/>
                  </a:cubicBezTo>
                  <a:cubicBezTo>
                    <a:pt x="87272" y="74498"/>
                    <a:pt x="87272" y="74498"/>
                    <a:pt x="87272" y="74498"/>
                  </a:cubicBezTo>
                  <a:cubicBezTo>
                    <a:pt x="101538" y="81189"/>
                    <a:pt x="101538" y="81189"/>
                    <a:pt x="101538" y="81189"/>
                  </a:cubicBezTo>
                  <a:cubicBezTo>
                    <a:pt x="105734" y="82973"/>
                    <a:pt x="111608" y="82973"/>
                    <a:pt x="115804" y="80743"/>
                  </a:cubicBezTo>
                  <a:cubicBezTo>
                    <a:pt x="119160" y="78959"/>
                    <a:pt x="120000" y="75836"/>
                    <a:pt x="116643" y="74052"/>
                  </a:cubicBezTo>
                  <a:cubicBezTo>
                    <a:pt x="115804" y="72713"/>
                    <a:pt x="93986" y="53085"/>
                    <a:pt x="83076" y="44609"/>
                  </a:cubicBezTo>
                  <a:close/>
                  <a:moveTo>
                    <a:pt x="112447" y="79405"/>
                  </a:moveTo>
                  <a:cubicBezTo>
                    <a:pt x="110769" y="80297"/>
                    <a:pt x="106573" y="80297"/>
                    <a:pt x="104895" y="79405"/>
                  </a:cubicBezTo>
                  <a:cubicBezTo>
                    <a:pt x="86433" y="71375"/>
                    <a:pt x="86433" y="71375"/>
                    <a:pt x="86433" y="71375"/>
                  </a:cubicBezTo>
                  <a:cubicBezTo>
                    <a:pt x="85594" y="70929"/>
                    <a:pt x="84755" y="70929"/>
                    <a:pt x="84755" y="70929"/>
                  </a:cubicBezTo>
                  <a:cubicBezTo>
                    <a:pt x="83916" y="71375"/>
                    <a:pt x="83076" y="71375"/>
                    <a:pt x="83076" y="71821"/>
                  </a:cubicBezTo>
                  <a:cubicBezTo>
                    <a:pt x="83076" y="113308"/>
                    <a:pt x="83076" y="113308"/>
                    <a:pt x="83076" y="113308"/>
                  </a:cubicBezTo>
                  <a:cubicBezTo>
                    <a:pt x="83076" y="115539"/>
                    <a:pt x="79720" y="117769"/>
                    <a:pt x="74685" y="117769"/>
                  </a:cubicBezTo>
                  <a:cubicBezTo>
                    <a:pt x="70489" y="117769"/>
                    <a:pt x="67132" y="115539"/>
                    <a:pt x="67132" y="113308"/>
                  </a:cubicBezTo>
                  <a:cubicBezTo>
                    <a:pt x="67132" y="86542"/>
                    <a:pt x="67132" y="86542"/>
                    <a:pt x="67132" y="86542"/>
                  </a:cubicBezTo>
                  <a:cubicBezTo>
                    <a:pt x="67132" y="85650"/>
                    <a:pt x="66293" y="85204"/>
                    <a:pt x="64615" y="85204"/>
                  </a:cubicBezTo>
                  <a:cubicBezTo>
                    <a:pt x="63776" y="85204"/>
                    <a:pt x="62937" y="85650"/>
                    <a:pt x="62937" y="86542"/>
                  </a:cubicBezTo>
                  <a:cubicBezTo>
                    <a:pt x="62937" y="95910"/>
                    <a:pt x="62937" y="95910"/>
                    <a:pt x="62937" y="95910"/>
                  </a:cubicBezTo>
                  <a:cubicBezTo>
                    <a:pt x="51188" y="95910"/>
                    <a:pt x="51188" y="95910"/>
                    <a:pt x="51188" y="95910"/>
                  </a:cubicBezTo>
                  <a:cubicBezTo>
                    <a:pt x="48671" y="95910"/>
                    <a:pt x="46993" y="95018"/>
                    <a:pt x="46993" y="93680"/>
                  </a:cubicBezTo>
                  <a:cubicBezTo>
                    <a:pt x="46993" y="86542"/>
                    <a:pt x="46993" y="86542"/>
                    <a:pt x="46993" y="86542"/>
                  </a:cubicBezTo>
                  <a:cubicBezTo>
                    <a:pt x="46993" y="85650"/>
                    <a:pt x="46153" y="85204"/>
                    <a:pt x="44475" y="85204"/>
                  </a:cubicBezTo>
                  <a:cubicBezTo>
                    <a:pt x="43636" y="85204"/>
                    <a:pt x="42797" y="85650"/>
                    <a:pt x="42797" y="86542"/>
                  </a:cubicBezTo>
                  <a:cubicBezTo>
                    <a:pt x="42797" y="92342"/>
                    <a:pt x="42797" y="92342"/>
                    <a:pt x="42797" y="92342"/>
                  </a:cubicBezTo>
                  <a:cubicBezTo>
                    <a:pt x="31048" y="92342"/>
                    <a:pt x="31048" y="92342"/>
                    <a:pt x="31048" y="92342"/>
                  </a:cubicBezTo>
                  <a:cubicBezTo>
                    <a:pt x="28531" y="92342"/>
                    <a:pt x="26853" y="91449"/>
                    <a:pt x="26853" y="90111"/>
                  </a:cubicBezTo>
                  <a:cubicBezTo>
                    <a:pt x="26853" y="82973"/>
                    <a:pt x="26853" y="82973"/>
                    <a:pt x="26853" y="82973"/>
                  </a:cubicBezTo>
                  <a:cubicBezTo>
                    <a:pt x="26853" y="82081"/>
                    <a:pt x="25174" y="81635"/>
                    <a:pt x="24335" y="81635"/>
                  </a:cubicBezTo>
                  <a:cubicBezTo>
                    <a:pt x="23496" y="81635"/>
                    <a:pt x="22657" y="82081"/>
                    <a:pt x="22657" y="82973"/>
                  </a:cubicBezTo>
                  <a:cubicBezTo>
                    <a:pt x="22657" y="88773"/>
                    <a:pt x="22657" y="88773"/>
                    <a:pt x="22657" y="88773"/>
                  </a:cubicBezTo>
                  <a:cubicBezTo>
                    <a:pt x="14265" y="88773"/>
                    <a:pt x="14265" y="88773"/>
                    <a:pt x="14265" y="88773"/>
                  </a:cubicBezTo>
                  <a:cubicBezTo>
                    <a:pt x="10069" y="88773"/>
                    <a:pt x="5874" y="86988"/>
                    <a:pt x="5874" y="84758"/>
                  </a:cubicBezTo>
                  <a:cubicBezTo>
                    <a:pt x="5874" y="73605"/>
                    <a:pt x="5874" y="73605"/>
                    <a:pt x="5874" y="73605"/>
                  </a:cubicBezTo>
                  <a:cubicBezTo>
                    <a:pt x="5874" y="70037"/>
                    <a:pt x="6713" y="66914"/>
                    <a:pt x="8391" y="63791"/>
                  </a:cubicBezTo>
                  <a:cubicBezTo>
                    <a:pt x="19300" y="44609"/>
                    <a:pt x="19300" y="44609"/>
                    <a:pt x="19300" y="44609"/>
                  </a:cubicBezTo>
                  <a:cubicBezTo>
                    <a:pt x="78041" y="44609"/>
                    <a:pt x="78041" y="44609"/>
                    <a:pt x="78041" y="44609"/>
                  </a:cubicBezTo>
                  <a:cubicBezTo>
                    <a:pt x="88111" y="52193"/>
                    <a:pt x="113286" y="74944"/>
                    <a:pt x="113286" y="74944"/>
                  </a:cubicBezTo>
                  <a:cubicBezTo>
                    <a:pt x="113286" y="74944"/>
                    <a:pt x="113286" y="74944"/>
                    <a:pt x="113286" y="74944"/>
                  </a:cubicBezTo>
                  <a:cubicBezTo>
                    <a:pt x="114965" y="76282"/>
                    <a:pt x="114965" y="78066"/>
                    <a:pt x="112447" y="7940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64" name="Google Shape;164;p7"/>
          <p:cNvGrpSpPr/>
          <p:nvPr/>
        </p:nvGrpSpPr>
        <p:grpSpPr>
          <a:xfrm>
            <a:off x="6707938" y="2948000"/>
            <a:ext cx="1732075" cy="2195488"/>
            <a:chOff x="6662738" y="3806825"/>
            <a:chExt cx="1732075" cy="2195488"/>
          </a:xfrm>
        </p:grpSpPr>
        <p:sp>
          <p:nvSpPr>
            <p:cNvPr id="165" name="Google Shape;165;p7"/>
            <p:cNvSpPr/>
            <p:nvPr/>
          </p:nvSpPr>
          <p:spPr>
            <a:xfrm>
              <a:off x="7839075" y="4194175"/>
              <a:ext cx="74700" cy="52500"/>
            </a:xfrm>
            <a:custGeom>
              <a:avLst/>
              <a:gdLst/>
              <a:ahLst/>
              <a:cxnLst/>
              <a:rect l="l" t="t" r="r" b="b"/>
              <a:pathLst>
                <a:path w="120000" h="120000" extrusionOk="0">
                  <a:moveTo>
                    <a:pt x="85714" y="0"/>
                  </a:moveTo>
                  <a:cubicBezTo>
                    <a:pt x="17142" y="60000"/>
                    <a:pt x="17142" y="60000"/>
                    <a:pt x="17142" y="60000"/>
                  </a:cubicBezTo>
                  <a:cubicBezTo>
                    <a:pt x="0" y="72000"/>
                    <a:pt x="0" y="84000"/>
                    <a:pt x="8571" y="108000"/>
                  </a:cubicBezTo>
                  <a:cubicBezTo>
                    <a:pt x="8571" y="108000"/>
                    <a:pt x="17142" y="120000"/>
                    <a:pt x="25714" y="120000"/>
                  </a:cubicBezTo>
                  <a:cubicBezTo>
                    <a:pt x="25714" y="120000"/>
                    <a:pt x="34285" y="120000"/>
                    <a:pt x="34285" y="120000"/>
                  </a:cubicBezTo>
                  <a:cubicBezTo>
                    <a:pt x="111428" y="60000"/>
                    <a:pt x="111428" y="60000"/>
                    <a:pt x="111428" y="60000"/>
                  </a:cubicBezTo>
                  <a:cubicBezTo>
                    <a:pt x="119999" y="48000"/>
                    <a:pt x="119999" y="24000"/>
                    <a:pt x="119999" y="12000"/>
                  </a:cubicBezTo>
                  <a:cubicBezTo>
                    <a:pt x="111428" y="0"/>
                    <a:pt x="94285" y="0"/>
                    <a:pt x="8571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 name="Google Shape;166;p7"/>
            <p:cNvSpPr/>
            <p:nvPr/>
          </p:nvSpPr>
          <p:spPr>
            <a:xfrm>
              <a:off x="7800975" y="4070350"/>
              <a:ext cx="327000" cy="219000"/>
            </a:xfrm>
            <a:custGeom>
              <a:avLst/>
              <a:gdLst/>
              <a:ahLst/>
              <a:cxnLst/>
              <a:rect l="l" t="t" r="r" b="b"/>
              <a:pathLst>
                <a:path w="120000" h="120000" extrusionOk="0">
                  <a:moveTo>
                    <a:pt x="11803" y="120000"/>
                  </a:moveTo>
                  <a:cubicBezTo>
                    <a:pt x="11803" y="120000"/>
                    <a:pt x="11803" y="120000"/>
                    <a:pt x="11803" y="120000"/>
                  </a:cubicBezTo>
                  <a:cubicBezTo>
                    <a:pt x="108196" y="120000"/>
                    <a:pt x="108196" y="120000"/>
                    <a:pt x="108196" y="120000"/>
                  </a:cubicBezTo>
                  <a:cubicBezTo>
                    <a:pt x="114098" y="120000"/>
                    <a:pt x="120000" y="114146"/>
                    <a:pt x="120000" y="102439"/>
                  </a:cubicBezTo>
                  <a:cubicBezTo>
                    <a:pt x="120000" y="17560"/>
                    <a:pt x="120000" y="17560"/>
                    <a:pt x="120000" y="17560"/>
                  </a:cubicBezTo>
                  <a:cubicBezTo>
                    <a:pt x="120000" y="8780"/>
                    <a:pt x="114098" y="0"/>
                    <a:pt x="108196" y="0"/>
                  </a:cubicBezTo>
                  <a:cubicBezTo>
                    <a:pt x="11803" y="0"/>
                    <a:pt x="11803" y="0"/>
                    <a:pt x="11803" y="0"/>
                  </a:cubicBezTo>
                  <a:cubicBezTo>
                    <a:pt x="5901" y="0"/>
                    <a:pt x="0" y="8780"/>
                    <a:pt x="0" y="17560"/>
                  </a:cubicBezTo>
                  <a:cubicBezTo>
                    <a:pt x="0" y="90731"/>
                    <a:pt x="0" y="90731"/>
                    <a:pt x="0" y="90731"/>
                  </a:cubicBezTo>
                  <a:cubicBezTo>
                    <a:pt x="3934" y="93658"/>
                    <a:pt x="3934" y="93658"/>
                    <a:pt x="3934" y="93658"/>
                  </a:cubicBezTo>
                  <a:cubicBezTo>
                    <a:pt x="7868" y="99512"/>
                    <a:pt x="11803" y="111219"/>
                    <a:pt x="11803" y="120000"/>
                  </a:cubicBezTo>
                  <a:close/>
                  <a:moveTo>
                    <a:pt x="9836" y="17560"/>
                  </a:moveTo>
                  <a:cubicBezTo>
                    <a:pt x="9836" y="17560"/>
                    <a:pt x="11803" y="14634"/>
                    <a:pt x="11803" y="14634"/>
                  </a:cubicBezTo>
                  <a:cubicBezTo>
                    <a:pt x="108196" y="14634"/>
                    <a:pt x="108196" y="14634"/>
                    <a:pt x="108196" y="14634"/>
                  </a:cubicBezTo>
                  <a:cubicBezTo>
                    <a:pt x="108196" y="14634"/>
                    <a:pt x="110163" y="17560"/>
                    <a:pt x="110163" y="17560"/>
                  </a:cubicBezTo>
                  <a:cubicBezTo>
                    <a:pt x="110163" y="102439"/>
                    <a:pt x="110163" y="102439"/>
                    <a:pt x="110163" y="102439"/>
                  </a:cubicBezTo>
                  <a:cubicBezTo>
                    <a:pt x="110163" y="105365"/>
                    <a:pt x="108196" y="105365"/>
                    <a:pt x="108196" y="105365"/>
                  </a:cubicBezTo>
                  <a:cubicBezTo>
                    <a:pt x="11803" y="105365"/>
                    <a:pt x="11803" y="105365"/>
                    <a:pt x="11803" y="105365"/>
                  </a:cubicBezTo>
                  <a:cubicBezTo>
                    <a:pt x="11803" y="105365"/>
                    <a:pt x="9836" y="105365"/>
                    <a:pt x="9836" y="102439"/>
                  </a:cubicBezTo>
                  <a:lnTo>
                    <a:pt x="9836" y="1756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 name="Google Shape;167;p7"/>
            <p:cNvSpPr/>
            <p:nvPr/>
          </p:nvSpPr>
          <p:spPr>
            <a:xfrm>
              <a:off x="7839075" y="4117975"/>
              <a:ext cx="250800" cy="103200"/>
            </a:xfrm>
            <a:custGeom>
              <a:avLst/>
              <a:gdLst/>
              <a:ahLst/>
              <a:cxnLst/>
              <a:rect l="l" t="t" r="r" b="b"/>
              <a:pathLst>
                <a:path w="120000" h="120000" extrusionOk="0">
                  <a:moveTo>
                    <a:pt x="5106" y="31578"/>
                  </a:moveTo>
                  <a:cubicBezTo>
                    <a:pt x="56170" y="120000"/>
                    <a:pt x="56170" y="120000"/>
                    <a:pt x="56170" y="120000"/>
                  </a:cubicBezTo>
                  <a:cubicBezTo>
                    <a:pt x="56170" y="120000"/>
                    <a:pt x="58723" y="120000"/>
                    <a:pt x="58723" y="120000"/>
                  </a:cubicBezTo>
                  <a:cubicBezTo>
                    <a:pt x="61276" y="120000"/>
                    <a:pt x="61276" y="120000"/>
                    <a:pt x="63829" y="120000"/>
                  </a:cubicBezTo>
                  <a:cubicBezTo>
                    <a:pt x="114893" y="31578"/>
                    <a:pt x="114893" y="31578"/>
                    <a:pt x="114893" y="31578"/>
                  </a:cubicBezTo>
                  <a:cubicBezTo>
                    <a:pt x="117446" y="31578"/>
                    <a:pt x="120000" y="18947"/>
                    <a:pt x="117446" y="12631"/>
                  </a:cubicBezTo>
                  <a:cubicBezTo>
                    <a:pt x="114893" y="6315"/>
                    <a:pt x="112340" y="0"/>
                    <a:pt x="109787" y="6315"/>
                  </a:cubicBezTo>
                  <a:cubicBezTo>
                    <a:pt x="58723" y="88421"/>
                    <a:pt x="58723" y="88421"/>
                    <a:pt x="58723" y="88421"/>
                  </a:cubicBezTo>
                  <a:cubicBezTo>
                    <a:pt x="10212" y="6315"/>
                    <a:pt x="10212" y="6315"/>
                    <a:pt x="10212" y="6315"/>
                  </a:cubicBezTo>
                  <a:cubicBezTo>
                    <a:pt x="7659" y="0"/>
                    <a:pt x="5106" y="6315"/>
                    <a:pt x="2553" y="12631"/>
                  </a:cubicBezTo>
                  <a:cubicBezTo>
                    <a:pt x="0" y="18947"/>
                    <a:pt x="0" y="31578"/>
                    <a:pt x="5106" y="3157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 name="Google Shape;168;p7"/>
            <p:cNvSpPr/>
            <p:nvPr/>
          </p:nvSpPr>
          <p:spPr>
            <a:xfrm>
              <a:off x="8015288" y="4194175"/>
              <a:ext cx="74700" cy="52500"/>
            </a:xfrm>
            <a:custGeom>
              <a:avLst/>
              <a:gdLst/>
              <a:ahLst/>
              <a:cxnLst/>
              <a:rect l="l" t="t" r="r" b="b"/>
              <a:pathLst>
                <a:path w="120000" h="120000" extrusionOk="0">
                  <a:moveTo>
                    <a:pt x="102857" y="60000"/>
                  </a:moveTo>
                  <a:cubicBezTo>
                    <a:pt x="34285" y="0"/>
                    <a:pt x="34285" y="0"/>
                    <a:pt x="34285" y="0"/>
                  </a:cubicBezTo>
                  <a:cubicBezTo>
                    <a:pt x="25714" y="0"/>
                    <a:pt x="8571" y="0"/>
                    <a:pt x="0" y="12000"/>
                  </a:cubicBezTo>
                  <a:cubicBezTo>
                    <a:pt x="0" y="24000"/>
                    <a:pt x="0" y="48000"/>
                    <a:pt x="8571" y="60000"/>
                  </a:cubicBezTo>
                  <a:cubicBezTo>
                    <a:pt x="85714" y="120000"/>
                    <a:pt x="85714" y="120000"/>
                    <a:pt x="85714" y="120000"/>
                  </a:cubicBezTo>
                  <a:cubicBezTo>
                    <a:pt x="85714" y="120000"/>
                    <a:pt x="94285" y="120000"/>
                    <a:pt x="94285" y="120000"/>
                  </a:cubicBezTo>
                  <a:cubicBezTo>
                    <a:pt x="102857" y="120000"/>
                    <a:pt x="111428" y="108000"/>
                    <a:pt x="111428" y="108000"/>
                  </a:cubicBezTo>
                  <a:cubicBezTo>
                    <a:pt x="119999" y="84000"/>
                    <a:pt x="111428" y="72000"/>
                    <a:pt x="102857"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 name="Google Shape;169;p7"/>
            <p:cNvSpPr/>
            <p:nvPr/>
          </p:nvSpPr>
          <p:spPr>
            <a:xfrm>
              <a:off x="7699375" y="4440238"/>
              <a:ext cx="525600" cy="273000"/>
            </a:xfrm>
            <a:custGeom>
              <a:avLst/>
              <a:gdLst/>
              <a:ahLst/>
              <a:cxnLst/>
              <a:rect l="l" t="t" r="r" b="b"/>
              <a:pathLst>
                <a:path w="120000" h="120000" extrusionOk="0">
                  <a:moveTo>
                    <a:pt x="119999" y="0"/>
                  </a:moveTo>
                  <a:cubicBezTo>
                    <a:pt x="119999" y="4705"/>
                    <a:pt x="119999" y="7058"/>
                    <a:pt x="117551" y="7058"/>
                  </a:cubicBezTo>
                  <a:cubicBezTo>
                    <a:pt x="116326" y="9411"/>
                    <a:pt x="115102" y="7058"/>
                    <a:pt x="113877" y="4705"/>
                  </a:cubicBezTo>
                  <a:cubicBezTo>
                    <a:pt x="113877" y="4705"/>
                    <a:pt x="113877" y="2352"/>
                    <a:pt x="113877" y="2352"/>
                  </a:cubicBezTo>
                  <a:cubicBezTo>
                    <a:pt x="113877" y="42352"/>
                    <a:pt x="113877" y="42352"/>
                    <a:pt x="113877" y="42352"/>
                  </a:cubicBezTo>
                  <a:cubicBezTo>
                    <a:pt x="23265" y="42352"/>
                    <a:pt x="23265" y="42352"/>
                    <a:pt x="23265" y="42352"/>
                  </a:cubicBezTo>
                  <a:cubicBezTo>
                    <a:pt x="24489" y="44705"/>
                    <a:pt x="24489" y="49411"/>
                    <a:pt x="24489" y="54117"/>
                  </a:cubicBezTo>
                  <a:cubicBezTo>
                    <a:pt x="113877" y="54117"/>
                    <a:pt x="113877" y="54117"/>
                    <a:pt x="113877" y="54117"/>
                  </a:cubicBezTo>
                  <a:cubicBezTo>
                    <a:pt x="113877" y="82352"/>
                    <a:pt x="113877" y="82352"/>
                    <a:pt x="113877" y="82352"/>
                  </a:cubicBezTo>
                  <a:cubicBezTo>
                    <a:pt x="113877" y="96470"/>
                    <a:pt x="107755" y="108235"/>
                    <a:pt x="99183" y="108235"/>
                  </a:cubicBezTo>
                  <a:cubicBezTo>
                    <a:pt x="20816" y="108235"/>
                    <a:pt x="20816" y="108235"/>
                    <a:pt x="20816" y="108235"/>
                  </a:cubicBezTo>
                  <a:cubicBezTo>
                    <a:pt x="12244" y="108235"/>
                    <a:pt x="6122" y="96470"/>
                    <a:pt x="6122" y="82352"/>
                  </a:cubicBezTo>
                  <a:cubicBezTo>
                    <a:pt x="6122" y="77647"/>
                    <a:pt x="6122" y="77647"/>
                    <a:pt x="6122" y="77647"/>
                  </a:cubicBezTo>
                  <a:cubicBezTo>
                    <a:pt x="3673" y="77647"/>
                    <a:pt x="2448" y="75294"/>
                    <a:pt x="0" y="72941"/>
                  </a:cubicBezTo>
                  <a:cubicBezTo>
                    <a:pt x="0" y="72941"/>
                    <a:pt x="0" y="72941"/>
                    <a:pt x="0" y="72941"/>
                  </a:cubicBezTo>
                  <a:cubicBezTo>
                    <a:pt x="0" y="82352"/>
                    <a:pt x="0" y="82352"/>
                    <a:pt x="0" y="82352"/>
                  </a:cubicBezTo>
                  <a:cubicBezTo>
                    <a:pt x="0" y="103529"/>
                    <a:pt x="9795" y="120000"/>
                    <a:pt x="20816" y="120000"/>
                  </a:cubicBezTo>
                  <a:cubicBezTo>
                    <a:pt x="99183" y="120000"/>
                    <a:pt x="99183" y="120000"/>
                    <a:pt x="99183" y="120000"/>
                  </a:cubicBezTo>
                  <a:cubicBezTo>
                    <a:pt x="111428" y="120000"/>
                    <a:pt x="119999" y="103529"/>
                    <a:pt x="119999" y="82352"/>
                  </a:cubicBezTo>
                  <a:cubicBezTo>
                    <a:pt x="119999" y="0"/>
                    <a:pt x="119999" y="0"/>
                    <a:pt x="119999" y="0"/>
                  </a:cubicBezTo>
                  <a:cubicBezTo>
                    <a:pt x="119999" y="0"/>
                    <a:pt x="119999" y="0"/>
                    <a:pt x="119999" y="0"/>
                  </a:cubicBezTo>
                  <a:cubicBezTo>
                    <a:pt x="119999" y="0"/>
                    <a:pt x="119999" y="0"/>
                    <a:pt x="119999"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 name="Google Shape;170;p7"/>
            <p:cNvSpPr/>
            <p:nvPr/>
          </p:nvSpPr>
          <p:spPr>
            <a:xfrm>
              <a:off x="7699375" y="3806825"/>
              <a:ext cx="525600" cy="365100"/>
            </a:xfrm>
            <a:custGeom>
              <a:avLst/>
              <a:gdLst/>
              <a:ahLst/>
              <a:cxnLst/>
              <a:rect l="l" t="t" r="r" b="b"/>
              <a:pathLst>
                <a:path w="120000" h="120000" extrusionOk="0">
                  <a:moveTo>
                    <a:pt x="99183" y="0"/>
                  </a:moveTo>
                  <a:cubicBezTo>
                    <a:pt x="20816" y="0"/>
                    <a:pt x="20816" y="0"/>
                    <a:pt x="20816" y="0"/>
                  </a:cubicBezTo>
                  <a:cubicBezTo>
                    <a:pt x="9795" y="0"/>
                    <a:pt x="0" y="12352"/>
                    <a:pt x="0" y="30000"/>
                  </a:cubicBezTo>
                  <a:cubicBezTo>
                    <a:pt x="0" y="118235"/>
                    <a:pt x="0" y="118235"/>
                    <a:pt x="0" y="118235"/>
                  </a:cubicBezTo>
                  <a:cubicBezTo>
                    <a:pt x="2448" y="118235"/>
                    <a:pt x="4897" y="118235"/>
                    <a:pt x="6122" y="120000"/>
                  </a:cubicBezTo>
                  <a:cubicBezTo>
                    <a:pt x="6122" y="58235"/>
                    <a:pt x="6122" y="58235"/>
                    <a:pt x="6122" y="58235"/>
                  </a:cubicBezTo>
                  <a:cubicBezTo>
                    <a:pt x="113877" y="58235"/>
                    <a:pt x="113877" y="58235"/>
                    <a:pt x="113877" y="58235"/>
                  </a:cubicBezTo>
                  <a:cubicBezTo>
                    <a:pt x="113877" y="93529"/>
                    <a:pt x="113877" y="93529"/>
                    <a:pt x="113877" y="93529"/>
                  </a:cubicBezTo>
                  <a:cubicBezTo>
                    <a:pt x="116326" y="91764"/>
                    <a:pt x="118775" y="90000"/>
                    <a:pt x="119999" y="90000"/>
                  </a:cubicBezTo>
                  <a:cubicBezTo>
                    <a:pt x="119999" y="30000"/>
                    <a:pt x="119999" y="30000"/>
                    <a:pt x="119999" y="30000"/>
                  </a:cubicBezTo>
                  <a:cubicBezTo>
                    <a:pt x="119999" y="12352"/>
                    <a:pt x="111428" y="0"/>
                    <a:pt x="99183" y="0"/>
                  </a:cubicBezTo>
                  <a:close/>
                  <a:moveTo>
                    <a:pt x="113877" y="49411"/>
                  </a:moveTo>
                  <a:cubicBezTo>
                    <a:pt x="6122" y="49411"/>
                    <a:pt x="6122" y="49411"/>
                    <a:pt x="6122" y="49411"/>
                  </a:cubicBezTo>
                  <a:cubicBezTo>
                    <a:pt x="6122" y="30000"/>
                    <a:pt x="6122" y="30000"/>
                    <a:pt x="6122" y="30000"/>
                  </a:cubicBezTo>
                  <a:cubicBezTo>
                    <a:pt x="6122" y="17647"/>
                    <a:pt x="12244" y="8823"/>
                    <a:pt x="20816" y="8823"/>
                  </a:cubicBezTo>
                  <a:cubicBezTo>
                    <a:pt x="99183" y="8823"/>
                    <a:pt x="99183" y="8823"/>
                    <a:pt x="99183" y="8823"/>
                  </a:cubicBezTo>
                  <a:cubicBezTo>
                    <a:pt x="107755" y="8823"/>
                    <a:pt x="113877" y="17647"/>
                    <a:pt x="113877" y="30000"/>
                  </a:cubicBezTo>
                  <a:lnTo>
                    <a:pt x="113877" y="49411"/>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171;p7"/>
            <p:cNvSpPr/>
            <p:nvPr/>
          </p:nvSpPr>
          <p:spPr>
            <a:xfrm>
              <a:off x="7854950" y="4611688"/>
              <a:ext cx="219000" cy="27000"/>
            </a:xfrm>
            <a:custGeom>
              <a:avLst/>
              <a:gdLst/>
              <a:ahLst/>
              <a:cxnLst/>
              <a:rect l="l" t="t" r="r" b="b"/>
              <a:pathLst>
                <a:path w="120000" h="120000" extrusionOk="0">
                  <a:moveTo>
                    <a:pt x="111219" y="120000"/>
                  </a:moveTo>
                  <a:cubicBezTo>
                    <a:pt x="114146" y="120000"/>
                    <a:pt x="120000" y="96000"/>
                    <a:pt x="120000" y="72000"/>
                  </a:cubicBezTo>
                  <a:cubicBezTo>
                    <a:pt x="120000" y="24000"/>
                    <a:pt x="114146" y="0"/>
                    <a:pt x="111219" y="0"/>
                  </a:cubicBezTo>
                  <a:cubicBezTo>
                    <a:pt x="5853" y="0"/>
                    <a:pt x="5853" y="0"/>
                    <a:pt x="5853" y="0"/>
                  </a:cubicBezTo>
                  <a:cubicBezTo>
                    <a:pt x="2926" y="0"/>
                    <a:pt x="0" y="24000"/>
                    <a:pt x="0" y="72000"/>
                  </a:cubicBezTo>
                  <a:cubicBezTo>
                    <a:pt x="0" y="96000"/>
                    <a:pt x="2926" y="120000"/>
                    <a:pt x="5853" y="120000"/>
                  </a:cubicBezTo>
                  <a:lnTo>
                    <a:pt x="111219" y="120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 name="Google Shape;172;p7"/>
            <p:cNvSpPr/>
            <p:nvPr/>
          </p:nvSpPr>
          <p:spPr>
            <a:xfrm>
              <a:off x="7929563" y="3865563"/>
              <a:ext cx="65100" cy="65100"/>
            </a:xfrm>
            <a:custGeom>
              <a:avLst/>
              <a:gdLst/>
              <a:ahLst/>
              <a:cxnLst/>
              <a:rect l="l" t="t" r="r" b="b"/>
              <a:pathLst>
                <a:path w="120000" h="120000" extrusionOk="0">
                  <a:moveTo>
                    <a:pt x="60000" y="0"/>
                  </a:moveTo>
                  <a:cubicBezTo>
                    <a:pt x="30000" y="0"/>
                    <a:pt x="0" y="20000"/>
                    <a:pt x="0" y="60000"/>
                  </a:cubicBezTo>
                  <a:cubicBezTo>
                    <a:pt x="0" y="90000"/>
                    <a:pt x="30000" y="120000"/>
                    <a:pt x="60000" y="120000"/>
                  </a:cubicBezTo>
                  <a:cubicBezTo>
                    <a:pt x="100000" y="120000"/>
                    <a:pt x="120000" y="90000"/>
                    <a:pt x="120000" y="60000"/>
                  </a:cubicBezTo>
                  <a:cubicBezTo>
                    <a:pt x="120000" y="20000"/>
                    <a:pt x="100000" y="0"/>
                    <a:pt x="60000" y="0"/>
                  </a:cubicBezTo>
                  <a:close/>
                  <a:moveTo>
                    <a:pt x="60000" y="70000"/>
                  </a:moveTo>
                  <a:cubicBezTo>
                    <a:pt x="60000" y="70000"/>
                    <a:pt x="50000" y="60000"/>
                    <a:pt x="50000" y="60000"/>
                  </a:cubicBezTo>
                  <a:cubicBezTo>
                    <a:pt x="50000" y="50000"/>
                    <a:pt x="60000" y="50000"/>
                    <a:pt x="60000" y="50000"/>
                  </a:cubicBezTo>
                  <a:cubicBezTo>
                    <a:pt x="70000" y="50000"/>
                    <a:pt x="70000" y="50000"/>
                    <a:pt x="70000" y="60000"/>
                  </a:cubicBezTo>
                  <a:cubicBezTo>
                    <a:pt x="70000" y="60000"/>
                    <a:pt x="70000" y="70000"/>
                    <a:pt x="60000" y="7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 name="Google Shape;173;p7"/>
            <p:cNvSpPr/>
            <p:nvPr/>
          </p:nvSpPr>
          <p:spPr>
            <a:xfrm>
              <a:off x="6662738" y="4949825"/>
              <a:ext cx="566700" cy="681000"/>
            </a:xfrm>
            <a:custGeom>
              <a:avLst/>
              <a:gdLst/>
              <a:ahLst/>
              <a:cxnLst/>
              <a:rect l="l" t="t" r="r" b="b"/>
              <a:pathLst>
                <a:path w="120000" h="120000" extrusionOk="0">
                  <a:moveTo>
                    <a:pt x="116603" y="0"/>
                  </a:moveTo>
                  <a:cubicBezTo>
                    <a:pt x="2264" y="0"/>
                    <a:pt x="2264" y="0"/>
                    <a:pt x="2264" y="0"/>
                  </a:cubicBezTo>
                  <a:cubicBezTo>
                    <a:pt x="1132" y="0"/>
                    <a:pt x="0" y="944"/>
                    <a:pt x="0" y="1889"/>
                  </a:cubicBezTo>
                  <a:cubicBezTo>
                    <a:pt x="0" y="117165"/>
                    <a:pt x="0" y="117165"/>
                    <a:pt x="0" y="117165"/>
                  </a:cubicBezTo>
                  <a:cubicBezTo>
                    <a:pt x="0" y="119055"/>
                    <a:pt x="1132" y="120000"/>
                    <a:pt x="2264" y="120000"/>
                  </a:cubicBezTo>
                  <a:cubicBezTo>
                    <a:pt x="116603" y="120000"/>
                    <a:pt x="116603" y="120000"/>
                    <a:pt x="116603" y="120000"/>
                  </a:cubicBezTo>
                  <a:cubicBezTo>
                    <a:pt x="118867" y="120000"/>
                    <a:pt x="120000" y="119055"/>
                    <a:pt x="120000" y="117165"/>
                  </a:cubicBezTo>
                  <a:cubicBezTo>
                    <a:pt x="120000" y="1889"/>
                    <a:pt x="120000" y="1889"/>
                    <a:pt x="120000" y="1889"/>
                  </a:cubicBezTo>
                  <a:cubicBezTo>
                    <a:pt x="120000" y="944"/>
                    <a:pt x="118867" y="0"/>
                    <a:pt x="116603" y="0"/>
                  </a:cubicBezTo>
                  <a:close/>
                  <a:moveTo>
                    <a:pt x="96226" y="11338"/>
                  </a:moveTo>
                  <a:cubicBezTo>
                    <a:pt x="97358" y="11338"/>
                    <a:pt x="99622" y="13228"/>
                    <a:pt x="99622" y="14173"/>
                  </a:cubicBezTo>
                  <a:cubicBezTo>
                    <a:pt x="99622" y="16062"/>
                    <a:pt x="97358" y="17007"/>
                    <a:pt x="96226" y="17007"/>
                  </a:cubicBezTo>
                  <a:cubicBezTo>
                    <a:pt x="93962" y="17007"/>
                    <a:pt x="92830" y="16062"/>
                    <a:pt x="92830" y="14173"/>
                  </a:cubicBezTo>
                  <a:cubicBezTo>
                    <a:pt x="92830" y="13228"/>
                    <a:pt x="93962" y="11338"/>
                    <a:pt x="96226" y="11338"/>
                  </a:cubicBezTo>
                  <a:close/>
                  <a:moveTo>
                    <a:pt x="72452" y="11338"/>
                  </a:moveTo>
                  <a:cubicBezTo>
                    <a:pt x="73584" y="11338"/>
                    <a:pt x="74716" y="13228"/>
                    <a:pt x="74716" y="14173"/>
                  </a:cubicBezTo>
                  <a:cubicBezTo>
                    <a:pt x="74716" y="16062"/>
                    <a:pt x="73584" y="17007"/>
                    <a:pt x="72452" y="17007"/>
                  </a:cubicBezTo>
                  <a:cubicBezTo>
                    <a:pt x="70188" y="17007"/>
                    <a:pt x="69056" y="16062"/>
                    <a:pt x="69056" y="14173"/>
                  </a:cubicBezTo>
                  <a:cubicBezTo>
                    <a:pt x="69056" y="13228"/>
                    <a:pt x="70188" y="11338"/>
                    <a:pt x="72452" y="11338"/>
                  </a:cubicBezTo>
                  <a:close/>
                  <a:moveTo>
                    <a:pt x="47547" y="11338"/>
                  </a:moveTo>
                  <a:cubicBezTo>
                    <a:pt x="49811" y="11338"/>
                    <a:pt x="50943" y="13228"/>
                    <a:pt x="50943" y="14173"/>
                  </a:cubicBezTo>
                  <a:cubicBezTo>
                    <a:pt x="50943" y="16062"/>
                    <a:pt x="49811" y="17007"/>
                    <a:pt x="47547" y="17007"/>
                  </a:cubicBezTo>
                  <a:cubicBezTo>
                    <a:pt x="46415" y="17007"/>
                    <a:pt x="44150" y="16062"/>
                    <a:pt x="44150" y="14173"/>
                  </a:cubicBezTo>
                  <a:cubicBezTo>
                    <a:pt x="44150" y="13228"/>
                    <a:pt x="46415" y="11338"/>
                    <a:pt x="47547" y="11338"/>
                  </a:cubicBezTo>
                  <a:close/>
                  <a:moveTo>
                    <a:pt x="23773" y="11338"/>
                  </a:moveTo>
                  <a:cubicBezTo>
                    <a:pt x="26037" y="11338"/>
                    <a:pt x="27169" y="13228"/>
                    <a:pt x="27169" y="14173"/>
                  </a:cubicBezTo>
                  <a:cubicBezTo>
                    <a:pt x="27169" y="16062"/>
                    <a:pt x="26037" y="17007"/>
                    <a:pt x="23773" y="17007"/>
                  </a:cubicBezTo>
                  <a:cubicBezTo>
                    <a:pt x="21509" y="17007"/>
                    <a:pt x="20377" y="16062"/>
                    <a:pt x="20377" y="14173"/>
                  </a:cubicBezTo>
                  <a:cubicBezTo>
                    <a:pt x="20377" y="13228"/>
                    <a:pt x="21509" y="11338"/>
                    <a:pt x="23773" y="11338"/>
                  </a:cubicBezTo>
                  <a:close/>
                  <a:moveTo>
                    <a:pt x="114339" y="115275"/>
                  </a:moveTo>
                  <a:cubicBezTo>
                    <a:pt x="5660" y="115275"/>
                    <a:pt x="5660" y="115275"/>
                    <a:pt x="5660" y="115275"/>
                  </a:cubicBezTo>
                  <a:cubicBezTo>
                    <a:pt x="5660" y="4724"/>
                    <a:pt x="5660" y="4724"/>
                    <a:pt x="5660" y="4724"/>
                  </a:cubicBezTo>
                  <a:cubicBezTo>
                    <a:pt x="21509" y="4724"/>
                    <a:pt x="21509" y="4724"/>
                    <a:pt x="21509" y="4724"/>
                  </a:cubicBezTo>
                  <a:cubicBezTo>
                    <a:pt x="21509" y="7559"/>
                    <a:pt x="21509" y="7559"/>
                    <a:pt x="21509" y="7559"/>
                  </a:cubicBezTo>
                  <a:cubicBezTo>
                    <a:pt x="16981" y="8503"/>
                    <a:pt x="14716" y="11338"/>
                    <a:pt x="14716" y="14173"/>
                  </a:cubicBezTo>
                  <a:cubicBezTo>
                    <a:pt x="14716" y="18897"/>
                    <a:pt x="19245" y="21732"/>
                    <a:pt x="23773" y="21732"/>
                  </a:cubicBezTo>
                  <a:cubicBezTo>
                    <a:pt x="28301" y="21732"/>
                    <a:pt x="32830" y="18897"/>
                    <a:pt x="32830" y="14173"/>
                  </a:cubicBezTo>
                  <a:cubicBezTo>
                    <a:pt x="32830" y="11338"/>
                    <a:pt x="30566" y="8503"/>
                    <a:pt x="27169" y="7559"/>
                  </a:cubicBezTo>
                  <a:cubicBezTo>
                    <a:pt x="27169" y="4724"/>
                    <a:pt x="27169" y="4724"/>
                    <a:pt x="27169" y="4724"/>
                  </a:cubicBezTo>
                  <a:cubicBezTo>
                    <a:pt x="45283" y="4724"/>
                    <a:pt x="45283" y="4724"/>
                    <a:pt x="45283" y="4724"/>
                  </a:cubicBezTo>
                  <a:cubicBezTo>
                    <a:pt x="45283" y="7559"/>
                    <a:pt x="45283" y="7559"/>
                    <a:pt x="45283" y="7559"/>
                  </a:cubicBezTo>
                  <a:cubicBezTo>
                    <a:pt x="41886" y="8503"/>
                    <a:pt x="38490" y="11338"/>
                    <a:pt x="38490" y="14173"/>
                  </a:cubicBezTo>
                  <a:cubicBezTo>
                    <a:pt x="38490" y="18897"/>
                    <a:pt x="43018" y="21732"/>
                    <a:pt x="47547" y="21732"/>
                  </a:cubicBezTo>
                  <a:cubicBezTo>
                    <a:pt x="53207" y="21732"/>
                    <a:pt x="56603" y="18897"/>
                    <a:pt x="56603" y="14173"/>
                  </a:cubicBezTo>
                  <a:cubicBezTo>
                    <a:pt x="56603" y="11338"/>
                    <a:pt x="54339" y="8503"/>
                    <a:pt x="50943" y="7559"/>
                  </a:cubicBezTo>
                  <a:cubicBezTo>
                    <a:pt x="50943" y="4724"/>
                    <a:pt x="50943" y="4724"/>
                    <a:pt x="50943" y="4724"/>
                  </a:cubicBezTo>
                  <a:cubicBezTo>
                    <a:pt x="69056" y="4724"/>
                    <a:pt x="69056" y="4724"/>
                    <a:pt x="69056" y="4724"/>
                  </a:cubicBezTo>
                  <a:cubicBezTo>
                    <a:pt x="69056" y="7559"/>
                    <a:pt x="69056" y="7559"/>
                    <a:pt x="69056" y="7559"/>
                  </a:cubicBezTo>
                  <a:cubicBezTo>
                    <a:pt x="65660" y="8503"/>
                    <a:pt x="63396" y="11338"/>
                    <a:pt x="63396" y="14173"/>
                  </a:cubicBezTo>
                  <a:cubicBezTo>
                    <a:pt x="63396" y="18897"/>
                    <a:pt x="66792" y="21732"/>
                    <a:pt x="72452" y="21732"/>
                  </a:cubicBezTo>
                  <a:cubicBezTo>
                    <a:pt x="76981" y="21732"/>
                    <a:pt x="80377" y="18897"/>
                    <a:pt x="80377" y="14173"/>
                  </a:cubicBezTo>
                  <a:cubicBezTo>
                    <a:pt x="80377" y="11338"/>
                    <a:pt x="78113" y="8503"/>
                    <a:pt x="74716" y="7559"/>
                  </a:cubicBezTo>
                  <a:cubicBezTo>
                    <a:pt x="74716" y="4724"/>
                    <a:pt x="74716" y="4724"/>
                    <a:pt x="74716" y="4724"/>
                  </a:cubicBezTo>
                  <a:cubicBezTo>
                    <a:pt x="92830" y="4724"/>
                    <a:pt x="92830" y="4724"/>
                    <a:pt x="92830" y="4724"/>
                  </a:cubicBezTo>
                  <a:cubicBezTo>
                    <a:pt x="92830" y="7559"/>
                    <a:pt x="92830" y="7559"/>
                    <a:pt x="92830" y="7559"/>
                  </a:cubicBezTo>
                  <a:cubicBezTo>
                    <a:pt x="89433" y="8503"/>
                    <a:pt x="87169" y="11338"/>
                    <a:pt x="87169" y="14173"/>
                  </a:cubicBezTo>
                  <a:cubicBezTo>
                    <a:pt x="87169" y="18897"/>
                    <a:pt x="90566" y="21732"/>
                    <a:pt x="96226" y="21732"/>
                  </a:cubicBezTo>
                  <a:cubicBezTo>
                    <a:pt x="100754" y="21732"/>
                    <a:pt x="105283" y="18897"/>
                    <a:pt x="105283" y="14173"/>
                  </a:cubicBezTo>
                  <a:cubicBezTo>
                    <a:pt x="105283" y="11338"/>
                    <a:pt x="101886" y="8503"/>
                    <a:pt x="98490" y="7559"/>
                  </a:cubicBezTo>
                  <a:cubicBezTo>
                    <a:pt x="98490" y="4724"/>
                    <a:pt x="98490" y="4724"/>
                    <a:pt x="98490" y="4724"/>
                  </a:cubicBezTo>
                  <a:cubicBezTo>
                    <a:pt x="114339" y="4724"/>
                    <a:pt x="114339" y="4724"/>
                    <a:pt x="114339" y="4724"/>
                  </a:cubicBezTo>
                  <a:lnTo>
                    <a:pt x="114339" y="115275"/>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 name="Google Shape;174;p7"/>
            <p:cNvSpPr/>
            <p:nvPr/>
          </p:nvSpPr>
          <p:spPr>
            <a:xfrm>
              <a:off x="6764338" y="5132388"/>
              <a:ext cx="101700" cy="85800"/>
            </a:xfrm>
            <a:custGeom>
              <a:avLst/>
              <a:gdLst/>
              <a:ahLst/>
              <a:cxnLst/>
              <a:rect l="l" t="t" r="r" b="b"/>
              <a:pathLst>
                <a:path w="120000" h="120000" extrusionOk="0">
                  <a:moveTo>
                    <a:pt x="25263" y="112500"/>
                  </a:moveTo>
                  <a:cubicBezTo>
                    <a:pt x="25263" y="120000"/>
                    <a:pt x="31578" y="120000"/>
                    <a:pt x="37894" y="120000"/>
                  </a:cubicBezTo>
                  <a:cubicBezTo>
                    <a:pt x="37894" y="120000"/>
                    <a:pt x="44210" y="120000"/>
                    <a:pt x="50526" y="112500"/>
                  </a:cubicBezTo>
                  <a:cubicBezTo>
                    <a:pt x="113684" y="37500"/>
                    <a:pt x="113684" y="37500"/>
                    <a:pt x="113684" y="37500"/>
                  </a:cubicBezTo>
                  <a:cubicBezTo>
                    <a:pt x="120000" y="30000"/>
                    <a:pt x="120000" y="15000"/>
                    <a:pt x="113684" y="7500"/>
                  </a:cubicBezTo>
                  <a:cubicBezTo>
                    <a:pt x="107368" y="0"/>
                    <a:pt x="101052" y="0"/>
                    <a:pt x="94736" y="7500"/>
                  </a:cubicBezTo>
                  <a:cubicBezTo>
                    <a:pt x="37894" y="75000"/>
                    <a:pt x="37894" y="75000"/>
                    <a:pt x="37894" y="75000"/>
                  </a:cubicBezTo>
                  <a:cubicBezTo>
                    <a:pt x="31578" y="67500"/>
                    <a:pt x="31578" y="67500"/>
                    <a:pt x="31578" y="67500"/>
                  </a:cubicBezTo>
                  <a:cubicBezTo>
                    <a:pt x="25263" y="60000"/>
                    <a:pt x="12631" y="60000"/>
                    <a:pt x="6315" y="67500"/>
                  </a:cubicBezTo>
                  <a:cubicBezTo>
                    <a:pt x="0" y="75000"/>
                    <a:pt x="0" y="90000"/>
                    <a:pt x="6315" y="90000"/>
                  </a:cubicBezTo>
                  <a:lnTo>
                    <a:pt x="25263" y="1125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 name="Google Shape;175;p7"/>
            <p:cNvSpPr/>
            <p:nvPr/>
          </p:nvSpPr>
          <p:spPr>
            <a:xfrm>
              <a:off x="6764338" y="5245100"/>
              <a:ext cx="101700" cy="85800"/>
            </a:xfrm>
            <a:custGeom>
              <a:avLst/>
              <a:gdLst/>
              <a:ahLst/>
              <a:cxnLst/>
              <a:rect l="l" t="t" r="r" b="b"/>
              <a:pathLst>
                <a:path w="120000" h="120000" extrusionOk="0">
                  <a:moveTo>
                    <a:pt x="25263" y="112500"/>
                  </a:moveTo>
                  <a:cubicBezTo>
                    <a:pt x="25263" y="120000"/>
                    <a:pt x="31578" y="120000"/>
                    <a:pt x="37894" y="120000"/>
                  </a:cubicBezTo>
                  <a:cubicBezTo>
                    <a:pt x="37894" y="120000"/>
                    <a:pt x="44210" y="120000"/>
                    <a:pt x="50526" y="112500"/>
                  </a:cubicBezTo>
                  <a:cubicBezTo>
                    <a:pt x="113684" y="37500"/>
                    <a:pt x="113684" y="37500"/>
                    <a:pt x="113684" y="37500"/>
                  </a:cubicBezTo>
                  <a:cubicBezTo>
                    <a:pt x="120000" y="30000"/>
                    <a:pt x="120000" y="15000"/>
                    <a:pt x="113684" y="7500"/>
                  </a:cubicBezTo>
                  <a:cubicBezTo>
                    <a:pt x="107368" y="0"/>
                    <a:pt x="101052" y="0"/>
                    <a:pt x="94736" y="7500"/>
                  </a:cubicBezTo>
                  <a:cubicBezTo>
                    <a:pt x="37894" y="75000"/>
                    <a:pt x="37894" y="75000"/>
                    <a:pt x="37894" y="75000"/>
                  </a:cubicBezTo>
                  <a:cubicBezTo>
                    <a:pt x="31578" y="67500"/>
                    <a:pt x="31578" y="67500"/>
                    <a:pt x="31578" y="67500"/>
                  </a:cubicBezTo>
                  <a:cubicBezTo>
                    <a:pt x="25263" y="60000"/>
                    <a:pt x="12631" y="60000"/>
                    <a:pt x="6315" y="67500"/>
                  </a:cubicBezTo>
                  <a:cubicBezTo>
                    <a:pt x="0" y="75000"/>
                    <a:pt x="0" y="90000"/>
                    <a:pt x="6315" y="97500"/>
                  </a:cubicBezTo>
                  <a:lnTo>
                    <a:pt x="25263" y="1125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 name="Google Shape;176;p7"/>
            <p:cNvSpPr/>
            <p:nvPr/>
          </p:nvSpPr>
          <p:spPr>
            <a:xfrm>
              <a:off x="6892925" y="5154613"/>
              <a:ext cx="246000" cy="52500"/>
            </a:xfrm>
            <a:custGeom>
              <a:avLst/>
              <a:gdLst/>
              <a:ahLst/>
              <a:cxnLst/>
              <a:rect l="l" t="t" r="r" b="b"/>
              <a:pathLst>
                <a:path w="120000" h="120000" extrusionOk="0">
                  <a:moveTo>
                    <a:pt x="10434" y="84000"/>
                  </a:moveTo>
                  <a:cubicBezTo>
                    <a:pt x="15652" y="72000"/>
                    <a:pt x="20869" y="60000"/>
                    <a:pt x="28695" y="60000"/>
                  </a:cubicBezTo>
                  <a:cubicBezTo>
                    <a:pt x="28695" y="60000"/>
                    <a:pt x="28695" y="60000"/>
                    <a:pt x="28695" y="60000"/>
                  </a:cubicBezTo>
                  <a:cubicBezTo>
                    <a:pt x="28695" y="60000"/>
                    <a:pt x="28695" y="72000"/>
                    <a:pt x="28695" y="72000"/>
                  </a:cubicBezTo>
                  <a:cubicBezTo>
                    <a:pt x="31304" y="96000"/>
                    <a:pt x="39130" y="120000"/>
                    <a:pt x="46956" y="120000"/>
                  </a:cubicBezTo>
                  <a:cubicBezTo>
                    <a:pt x="49565" y="120000"/>
                    <a:pt x="49565" y="108000"/>
                    <a:pt x="52173" y="108000"/>
                  </a:cubicBezTo>
                  <a:cubicBezTo>
                    <a:pt x="57391" y="108000"/>
                    <a:pt x="62608" y="96000"/>
                    <a:pt x="65217" y="84000"/>
                  </a:cubicBezTo>
                  <a:cubicBezTo>
                    <a:pt x="67826" y="84000"/>
                    <a:pt x="67826" y="72000"/>
                    <a:pt x="70434" y="72000"/>
                  </a:cubicBezTo>
                  <a:cubicBezTo>
                    <a:pt x="73043" y="60000"/>
                    <a:pt x="78260" y="60000"/>
                    <a:pt x="80869" y="60000"/>
                  </a:cubicBezTo>
                  <a:cubicBezTo>
                    <a:pt x="83478" y="60000"/>
                    <a:pt x="83478" y="72000"/>
                    <a:pt x="86086" y="72000"/>
                  </a:cubicBezTo>
                  <a:cubicBezTo>
                    <a:pt x="88695" y="84000"/>
                    <a:pt x="88695" y="96000"/>
                    <a:pt x="91304" y="96000"/>
                  </a:cubicBezTo>
                  <a:cubicBezTo>
                    <a:pt x="99130" y="120000"/>
                    <a:pt x="109565" y="108000"/>
                    <a:pt x="117391" y="84000"/>
                  </a:cubicBezTo>
                  <a:cubicBezTo>
                    <a:pt x="120000" y="72000"/>
                    <a:pt x="120000" y="48000"/>
                    <a:pt x="117391" y="36000"/>
                  </a:cubicBezTo>
                  <a:cubicBezTo>
                    <a:pt x="114782" y="24000"/>
                    <a:pt x="109565" y="24000"/>
                    <a:pt x="106956" y="36000"/>
                  </a:cubicBezTo>
                  <a:cubicBezTo>
                    <a:pt x="104347" y="48000"/>
                    <a:pt x="101739" y="48000"/>
                    <a:pt x="99130" y="48000"/>
                  </a:cubicBezTo>
                  <a:cubicBezTo>
                    <a:pt x="96521" y="48000"/>
                    <a:pt x="96521" y="36000"/>
                    <a:pt x="93913" y="36000"/>
                  </a:cubicBezTo>
                  <a:cubicBezTo>
                    <a:pt x="91304" y="24000"/>
                    <a:pt x="91304" y="12000"/>
                    <a:pt x="86086" y="12000"/>
                  </a:cubicBezTo>
                  <a:cubicBezTo>
                    <a:pt x="80869" y="0"/>
                    <a:pt x="73043" y="0"/>
                    <a:pt x="65217" y="24000"/>
                  </a:cubicBezTo>
                  <a:cubicBezTo>
                    <a:pt x="62608" y="24000"/>
                    <a:pt x="60000" y="24000"/>
                    <a:pt x="60000" y="36000"/>
                  </a:cubicBezTo>
                  <a:cubicBezTo>
                    <a:pt x="54782" y="36000"/>
                    <a:pt x="52173" y="48000"/>
                    <a:pt x="49565" y="48000"/>
                  </a:cubicBezTo>
                  <a:cubicBezTo>
                    <a:pt x="44347" y="60000"/>
                    <a:pt x="41739" y="48000"/>
                    <a:pt x="41739" y="48000"/>
                  </a:cubicBezTo>
                  <a:cubicBezTo>
                    <a:pt x="39130" y="48000"/>
                    <a:pt x="39130" y="36000"/>
                    <a:pt x="39130" y="36000"/>
                  </a:cubicBezTo>
                  <a:cubicBezTo>
                    <a:pt x="39130" y="24000"/>
                    <a:pt x="36521" y="12000"/>
                    <a:pt x="33913" y="0"/>
                  </a:cubicBezTo>
                  <a:cubicBezTo>
                    <a:pt x="31304" y="0"/>
                    <a:pt x="28695" y="0"/>
                    <a:pt x="26086" y="0"/>
                  </a:cubicBezTo>
                  <a:cubicBezTo>
                    <a:pt x="18260" y="0"/>
                    <a:pt x="10434" y="12000"/>
                    <a:pt x="5217" y="36000"/>
                  </a:cubicBezTo>
                  <a:cubicBezTo>
                    <a:pt x="2608" y="48000"/>
                    <a:pt x="0" y="60000"/>
                    <a:pt x="2608" y="84000"/>
                  </a:cubicBezTo>
                  <a:cubicBezTo>
                    <a:pt x="5217" y="96000"/>
                    <a:pt x="7826" y="96000"/>
                    <a:pt x="10434" y="84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 name="Google Shape;177;p7"/>
            <p:cNvSpPr/>
            <p:nvPr/>
          </p:nvSpPr>
          <p:spPr>
            <a:xfrm>
              <a:off x="6881813" y="5256213"/>
              <a:ext cx="273000" cy="63600"/>
            </a:xfrm>
            <a:custGeom>
              <a:avLst/>
              <a:gdLst/>
              <a:ahLst/>
              <a:cxnLst/>
              <a:rect l="l" t="t" r="r" b="b"/>
              <a:pathLst>
                <a:path w="120000" h="120000" extrusionOk="0">
                  <a:moveTo>
                    <a:pt x="2352" y="110000"/>
                  </a:moveTo>
                  <a:cubicBezTo>
                    <a:pt x="4705" y="120000"/>
                    <a:pt x="4705" y="120000"/>
                    <a:pt x="7058" y="120000"/>
                  </a:cubicBezTo>
                  <a:cubicBezTo>
                    <a:pt x="9411" y="120000"/>
                    <a:pt x="9411" y="110000"/>
                    <a:pt x="11764" y="110000"/>
                  </a:cubicBezTo>
                  <a:cubicBezTo>
                    <a:pt x="14117" y="90000"/>
                    <a:pt x="18823" y="80000"/>
                    <a:pt x="23529" y="80000"/>
                  </a:cubicBezTo>
                  <a:cubicBezTo>
                    <a:pt x="23529" y="80000"/>
                    <a:pt x="23529" y="80000"/>
                    <a:pt x="25882" y="80000"/>
                  </a:cubicBezTo>
                  <a:cubicBezTo>
                    <a:pt x="25882" y="80000"/>
                    <a:pt x="25882" y="80000"/>
                    <a:pt x="25882" y="80000"/>
                  </a:cubicBezTo>
                  <a:cubicBezTo>
                    <a:pt x="25882" y="80000"/>
                    <a:pt x="25882" y="80000"/>
                    <a:pt x="25882" y="80000"/>
                  </a:cubicBezTo>
                  <a:cubicBezTo>
                    <a:pt x="25882" y="80000"/>
                    <a:pt x="28235" y="90000"/>
                    <a:pt x="28235" y="90000"/>
                  </a:cubicBezTo>
                  <a:cubicBezTo>
                    <a:pt x="32941" y="100000"/>
                    <a:pt x="40000" y="100000"/>
                    <a:pt x="47058" y="90000"/>
                  </a:cubicBezTo>
                  <a:cubicBezTo>
                    <a:pt x="49411" y="80000"/>
                    <a:pt x="51764" y="80000"/>
                    <a:pt x="54117" y="70000"/>
                  </a:cubicBezTo>
                  <a:cubicBezTo>
                    <a:pt x="54117" y="60000"/>
                    <a:pt x="56470" y="60000"/>
                    <a:pt x="58823" y="60000"/>
                  </a:cubicBezTo>
                  <a:cubicBezTo>
                    <a:pt x="61176" y="50000"/>
                    <a:pt x="63529" y="50000"/>
                    <a:pt x="65882" y="60000"/>
                  </a:cubicBezTo>
                  <a:cubicBezTo>
                    <a:pt x="65882" y="60000"/>
                    <a:pt x="65882" y="60000"/>
                    <a:pt x="65882" y="60000"/>
                  </a:cubicBezTo>
                  <a:cubicBezTo>
                    <a:pt x="65882" y="70000"/>
                    <a:pt x="68235" y="80000"/>
                    <a:pt x="70588" y="90000"/>
                  </a:cubicBezTo>
                  <a:cubicBezTo>
                    <a:pt x="72941" y="100000"/>
                    <a:pt x="75294" y="100000"/>
                    <a:pt x="77647" y="100000"/>
                  </a:cubicBezTo>
                  <a:cubicBezTo>
                    <a:pt x="89411" y="110000"/>
                    <a:pt x="103529" y="100000"/>
                    <a:pt x="115294" y="90000"/>
                  </a:cubicBezTo>
                  <a:cubicBezTo>
                    <a:pt x="117647" y="90000"/>
                    <a:pt x="120000" y="80000"/>
                    <a:pt x="120000" y="60000"/>
                  </a:cubicBezTo>
                  <a:cubicBezTo>
                    <a:pt x="117647" y="50000"/>
                    <a:pt x="115294" y="40000"/>
                    <a:pt x="112941" y="40000"/>
                  </a:cubicBezTo>
                  <a:cubicBezTo>
                    <a:pt x="101176" y="50000"/>
                    <a:pt x="89411" y="60000"/>
                    <a:pt x="77647" y="50000"/>
                  </a:cubicBezTo>
                  <a:cubicBezTo>
                    <a:pt x="77647" y="50000"/>
                    <a:pt x="77647" y="50000"/>
                    <a:pt x="77647" y="50000"/>
                  </a:cubicBezTo>
                  <a:cubicBezTo>
                    <a:pt x="77647" y="50000"/>
                    <a:pt x="77647" y="50000"/>
                    <a:pt x="77647" y="50000"/>
                  </a:cubicBezTo>
                  <a:cubicBezTo>
                    <a:pt x="75294" y="40000"/>
                    <a:pt x="75294" y="40000"/>
                    <a:pt x="75294" y="30000"/>
                  </a:cubicBezTo>
                  <a:cubicBezTo>
                    <a:pt x="70588" y="0"/>
                    <a:pt x="61176" y="0"/>
                    <a:pt x="54117" y="10000"/>
                  </a:cubicBezTo>
                  <a:cubicBezTo>
                    <a:pt x="51764" y="10000"/>
                    <a:pt x="49411" y="20000"/>
                    <a:pt x="47058" y="30000"/>
                  </a:cubicBezTo>
                  <a:cubicBezTo>
                    <a:pt x="44705" y="30000"/>
                    <a:pt x="42352" y="40000"/>
                    <a:pt x="42352" y="40000"/>
                  </a:cubicBezTo>
                  <a:cubicBezTo>
                    <a:pt x="40000" y="50000"/>
                    <a:pt x="35294" y="50000"/>
                    <a:pt x="35294" y="50000"/>
                  </a:cubicBezTo>
                  <a:cubicBezTo>
                    <a:pt x="35294" y="50000"/>
                    <a:pt x="35294" y="40000"/>
                    <a:pt x="32941" y="40000"/>
                  </a:cubicBezTo>
                  <a:cubicBezTo>
                    <a:pt x="32941" y="40000"/>
                    <a:pt x="32941" y="40000"/>
                    <a:pt x="30588" y="30000"/>
                  </a:cubicBezTo>
                  <a:cubicBezTo>
                    <a:pt x="28235" y="30000"/>
                    <a:pt x="25882" y="30000"/>
                    <a:pt x="23529" y="30000"/>
                  </a:cubicBezTo>
                  <a:cubicBezTo>
                    <a:pt x="14117" y="30000"/>
                    <a:pt x="7058" y="50000"/>
                    <a:pt x="2352" y="80000"/>
                  </a:cubicBezTo>
                  <a:cubicBezTo>
                    <a:pt x="0" y="90000"/>
                    <a:pt x="0" y="100000"/>
                    <a:pt x="2352" y="110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8" name="Google Shape;178;p7"/>
            <p:cNvSpPr/>
            <p:nvPr/>
          </p:nvSpPr>
          <p:spPr>
            <a:xfrm>
              <a:off x="6753225" y="5400675"/>
              <a:ext cx="406500" cy="92100"/>
            </a:xfrm>
            <a:custGeom>
              <a:avLst/>
              <a:gdLst/>
              <a:ahLst/>
              <a:cxnLst/>
              <a:rect l="l" t="t" r="r" b="b"/>
              <a:pathLst>
                <a:path w="120000" h="120000" extrusionOk="0">
                  <a:moveTo>
                    <a:pt x="113684" y="49411"/>
                  </a:moveTo>
                  <a:cubicBezTo>
                    <a:pt x="112105" y="49411"/>
                    <a:pt x="110526" y="42352"/>
                    <a:pt x="110526" y="42352"/>
                  </a:cubicBezTo>
                  <a:cubicBezTo>
                    <a:pt x="108947" y="42352"/>
                    <a:pt x="105789" y="35294"/>
                    <a:pt x="104210" y="35294"/>
                  </a:cubicBezTo>
                  <a:cubicBezTo>
                    <a:pt x="99473" y="35294"/>
                    <a:pt x="96315" y="42352"/>
                    <a:pt x="94736" y="56470"/>
                  </a:cubicBezTo>
                  <a:cubicBezTo>
                    <a:pt x="93157" y="56470"/>
                    <a:pt x="93157" y="56470"/>
                    <a:pt x="93157" y="56470"/>
                  </a:cubicBezTo>
                  <a:cubicBezTo>
                    <a:pt x="91578" y="63529"/>
                    <a:pt x="90000" y="63529"/>
                    <a:pt x="88421" y="63529"/>
                  </a:cubicBezTo>
                  <a:cubicBezTo>
                    <a:pt x="88421" y="63529"/>
                    <a:pt x="90000" y="56470"/>
                    <a:pt x="90000" y="49411"/>
                  </a:cubicBezTo>
                  <a:cubicBezTo>
                    <a:pt x="90000" y="35294"/>
                    <a:pt x="91578" y="21176"/>
                    <a:pt x="88421" y="7058"/>
                  </a:cubicBezTo>
                  <a:cubicBezTo>
                    <a:pt x="88421" y="0"/>
                    <a:pt x="85263" y="0"/>
                    <a:pt x="83684" y="0"/>
                  </a:cubicBezTo>
                  <a:cubicBezTo>
                    <a:pt x="48947" y="77647"/>
                    <a:pt x="48947" y="77647"/>
                    <a:pt x="48947" y="77647"/>
                  </a:cubicBezTo>
                  <a:cubicBezTo>
                    <a:pt x="52105" y="35294"/>
                    <a:pt x="52105" y="35294"/>
                    <a:pt x="52105" y="35294"/>
                  </a:cubicBezTo>
                  <a:cubicBezTo>
                    <a:pt x="52105" y="28235"/>
                    <a:pt x="52105" y="21176"/>
                    <a:pt x="50526" y="14117"/>
                  </a:cubicBezTo>
                  <a:cubicBezTo>
                    <a:pt x="48947" y="14117"/>
                    <a:pt x="48947" y="7058"/>
                    <a:pt x="47368" y="14117"/>
                  </a:cubicBezTo>
                  <a:cubicBezTo>
                    <a:pt x="37894" y="14117"/>
                    <a:pt x="28421" y="35294"/>
                    <a:pt x="22105" y="63529"/>
                  </a:cubicBezTo>
                  <a:cubicBezTo>
                    <a:pt x="22105" y="63529"/>
                    <a:pt x="22105" y="63529"/>
                    <a:pt x="22105" y="63529"/>
                  </a:cubicBezTo>
                  <a:cubicBezTo>
                    <a:pt x="22105" y="49411"/>
                    <a:pt x="22105" y="42352"/>
                    <a:pt x="22105" y="35294"/>
                  </a:cubicBezTo>
                  <a:cubicBezTo>
                    <a:pt x="22105" y="28235"/>
                    <a:pt x="20526" y="21176"/>
                    <a:pt x="20526" y="21176"/>
                  </a:cubicBezTo>
                  <a:cubicBezTo>
                    <a:pt x="18947" y="14117"/>
                    <a:pt x="17368" y="14117"/>
                    <a:pt x="15789" y="21176"/>
                  </a:cubicBezTo>
                  <a:cubicBezTo>
                    <a:pt x="11052" y="28235"/>
                    <a:pt x="6315" y="49411"/>
                    <a:pt x="1578" y="63529"/>
                  </a:cubicBezTo>
                  <a:cubicBezTo>
                    <a:pt x="0" y="70588"/>
                    <a:pt x="0" y="84705"/>
                    <a:pt x="1578" y="91764"/>
                  </a:cubicBezTo>
                  <a:cubicBezTo>
                    <a:pt x="3157" y="98823"/>
                    <a:pt x="6315" y="98823"/>
                    <a:pt x="7894" y="91764"/>
                  </a:cubicBezTo>
                  <a:cubicBezTo>
                    <a:pt x="9473" y="84705"/>
                    <a:pt x="11052" y="77647"/>
                    <a:pt x="12631" y="70588"/>
                  </a:cubicBezTo>
                  <a:cubicBezTo>
                    <a:pt x="12631" y="70588"/>
                    <a:pt x="12631" y="77647"/>
                    <a:pt x="12631" y="77647"/>
                  </a:cubicBezTo>
                  <a:cubicBezTo>
                    <a:pt x="12631" y="84705"/>
                    <a:pt x="12631" y="91764"/>
                    <a:pt x="14210" y="91764"/>
                  </a:cubicBezTo>
                  <a:cubicBezTo>
                    <a:pt x="15789" y="98823"/>
                    <a:pt x="18947" y="112941"/>
                    <a:pt x="26842" y="84705"/>
                  </a:cubicBezTo>
                  <a:cubicBezTo>
                    <a:pt x="31578" y="70588"/>
                    <a:pt x="36315" y="56470"/>
                    <a:pt x="42631" y="49411"/>
                  </a:cubicBezTo>
                  <a:cubicBezTo>
                    <a:pt x="39473" y="84705"/>
                    <a:pt x="39473" y="84705"/>
                    <a:pt x="39473" y="84705"/>
                  </a:cubicBezTo>
                  <a:cubicBezTo>
                    <a:pt x="39473" y="91764"/>
                    <a:pt x="39473" y="105882"/>
                    <a:pt x="41052" y="112941"/>
                  </a:cubicBezTo>
                  <a:cubicBezTo>
                    <a:pt x="42631" y="120000"/>
                    <a:pt x="42631" y="120000"/>
                    <a:pt x="45789" y="120000"/>
                  </a:cubicBezTo>
                  <a:cubicBezTo>
                    <a:pt x="45789" y="120000"/>
                    <a:pt x="47368" y="120000"/>
                    <a:pt x="48947" y="120000"/>
                  </a:cubicBezTo>
                  <a:cubicBezTo>
                    <a:pt x="82105" y="49411"/>
                    <a:pt x="82105" y="49411"/>
                    <a:pt x="82105" y="49411"/>
                  </a:cubicBezTo>
                  <a:cubicBezTo>
                    <a:pt x="80526" y="56470"/>
                    <a:pt x="80526" y="70588"/>
                    <a:pt x="82105" y="77647"/>
                  </a:cubicBezTo>
                  <a:cubicBezTo>
                    <a:pt x="83684" y="91764"/>
                    <a:pt x="85263" y="91764"/>
                    <a:pt x="86842" y="98823"/>
                  </a:cubicBezTo>
                  <a:cubicBezTo>
                    <a:pt x="90000" y="98823"/>
                    <a:pt x="94736" y="98823"/>
                    <a:pt x="96315" y="91764"/>
                  </a:cubicBezTo>
                  <a:cubicBezTo>
                    <a:pt x="97894" y="84705"/>
                    <a:pt x="97894" y="84705"/>
                    <a:pt x="99473" y="84705"/>
                  </a:cubicBezTo>
                  <a:cubicBezTo>
                    <a:pt x="101052" y="77647"/>
                    <a:pt x="102631" y="70588"/>
                    <a:pt x="104210" y="70588"/>
                  </a:cubicBezTo>
                  <a:cubicBezTo>
                    <a:pt x="104210" y="70588"/>
                    <a:pt x="105789" y="77647"/>
                    <a:pt x="107368" y="77647"/>
                  </a:cubicBezTo>
                  <a:cubicBezTo>
                    <a:pt x="110526" y="84705"/>
                    <a:pt x="115263" y="91764"/>
                    <a:pt x="118421" y="70588"/>
                  </a:cubicBezTo>
                  <a:cubicBezTo>
                    <a:pt x="120000" y="63529"/>
                    <a:pt x="120000" y="56470"/>
                    <a:pt x="118421" y="49411"/>
                  </a:cubicBezTo>
                  <a:cubicBezTo>
                    <a:pt x="116842" y="42352"/>
                    <a:pt x="115263" y="42352"/>
                    <a:pt x="113684" y="49411"/>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9" name="Google Shape;179;p7"/>
            <p:cNvSpPr/>
            <p:nvPr/>
          </p:nvSpPr>
          <p:spPr>
            <a:xfrm>
              <a:off x="7326313" y="4976813"/>
              <a:ext cx="165000" cy="611100"/>
            </a:xfrm>
            <a:custGeom>
              <a:avLst/>
              <a:gdLst/>
              <a:ahLst/>
              <a:cxnLst/>
              <a:rect l="l" t="t" r="r" b="b"/>
              <a:pathLst>
                <a:path w="120000" h="120000" extrusionOk="0">
                  <a:moveTo>
                    <a:pt x="81290" y="5263"/>
                  </a:moveTo>
                  <a:cubicBezTo>
                    <a:pt x="73548" y="5263"/>
                    <a:pt x="73548" y="5263"/>
                    <a:pt x="73548" y="5263"/>
                  </a:cubicBezTo>
                  <a:cubicBezTo>
                    <a:pt x="65806" y="2105"/>
                    <a:pt x="54193" y="0"/>
                    <a:pt x="38709" y="0"/>
                  </a:cubicBezTo>
                  <a:cubicBezTo>
                    <a:pt x="15483" y="0"/>
                    <a:pt x="0" y="4210"/>
                    <a:pt x="0" y="10526"/>
                  </a:cubicBezTo>
                  <a:cubicBezTo>
                    <a:pt x="0" y="91578"/>
                    <a:pt x="0" y="91578"/>
                    <a:pt x="0" y="91578"/>
                  </a:cubicBezTo>
                  <a:cubicBezTo>
                    <a:pt x="0" y="91578"/>
                    <a:pt x="0" y="92631"/>
                    <a:pt x="0" y="92631"/>
                  </a:cubicBezTo>
                  <a:cubicBezTo>
                    <a:pt x="30967" y="117894"/>
                    <a:pt x="30967" y="117894"/>
                    <a:pt x="30967" y="117894"/>
                  </a:cubicBezTo>
                  <a:cubicBezTo>
                    <a:pt x="30967" y="118947"/>
                    <a:pt x="34838" y="119999"/>
                    <a:pt x="38709" y="119999"/>
                  </a:cubicBezTo>
                  <a:cubicBezTo>
                    <a:pt x="42580" y="119999"/>
                    <a:pt x="46451" y="118947"/>
                    <a:pt x="46451" y="117894"/>
                  </a:cubicBezTo>
                  <a:cubicBezTo>
                    <a:pt x="77419" y="92631"/>
                    <a:pt x="77419" y="92631"/>
                    <a:pt x="77419" y="92631"/>
                  </a:cubicBezTo>
                  <a:cubicBezTo>
                    <a:pt x="77419" y="92631"/>
                    <a:pt x="81290" y="91578"/>
                    <a:pt x="81290" y="91578"/>
                  </a:cubicBezTo>
                  <a:cubicBezTo>
                    <a:pt x="81290" y="10526"/>
                    <a:pt x="81290" y="10526"/>
                    <a:pt x="81290" y="10526"/>
                  </a:cubicBezTo>
                  <a:cubicBezTo>
                    <a:pt x="81290" y="10526"/>
                    <a:pt x="81290" y="10526"/>
                    <a:pt x="81290" y="10526"/>
                  </a:cubicBezTo>
                  <a:cubicBezTo>
                    <a:pt x="81290" y="10526"/>
                    <a:pt x="81290" y="10526"/>
                    <a:pt x="81290" y="10526"/>
                  </a:cubicBezTo>
                  <a:cubicBezTo>
                    <a:pt x="92903" y="10526"/>
                    <a:pt x="100645" y="12631"/>
                    <a:pt x="100645" y="15789"/>
                  </a:cubicBezTo>
                  <a:cubicBezTo>
                    <a:pt x="100645" y="57894"/>
                    <a:pt x="100645" y="57894"/>
                    <a:pt x="100645" y="57894"/>
                  </a:cubicBezTo>
                  <a:cubicBezTo>
                    <a:pt x="100645" y="59999"/>
                    <a:pt x="104516" y="61052"/>
                    <a:pt x="112258" y="61052"/>
                  </a:cubicBezTo>
                  <a:cubicBezTo>
                    <a:pt x="116129" y="61052"/>
                    <a:pt x="120000" y="59999"/>
                    <a:pt x="120000" y="57894"/>
                  </a:cubicBezTo>
                  <a:cubicBezTo>
                    <a:pt x="120000" y="15789"/>
                    <a:pt x="120000" y="15789"/>
                    <a:pt x="120000" y="15789"/>
                  </a:cubicBezTo>
                  <a:cubicBezTo>
                    <a:pt x="120000" y="10526"/>
                    <a:pt x="100645" y="5263"/>
                    <a:pt x="81290" y="5263"/>
                  </a:cubicBezTo>
                  <a:close/>
                  <a:moveTo>
                    <a:pt x="38709" y="108421"/>
                  </a:moveTo>
                  <a:cubicBezTo>
                    <a:pt x="19354" y="91578"/>
                    <a:pt x="19354" y="91578"/>
                    <a:pt x="19354" y="91578"/>
                  </a:cubicBezTo>
                  <a:cubicBezTo>
                    <a:pt x="58064" y="91578"/>
                    <a:pt x="58064" y="91578"/>
                    <a:pt x="58064" y="91578"/>
                  </a:cubicBezTo>
                  <a:lnTo>
                    <a:pt x="38709" y="108421"/>
                  </a:lnTo>
                  <a:close/>
                  <a:moveTo>
                    <a:pt x="61935" y="86315"/>
                  </a:moveTo>
                  <a:cubicBezTo>
                    <a:pt x="19354" y="86315"/>
                    <a:pt x="19354" y="86315"/>
                    <a:pt x="19354" y="86315"/>
                  </a:cubicBezTo>
                  <a:cubicBezTo>
                    <a:pt x="19354" y="52631"/>
                    <a:pt x="19354" y="52631"/>
                    <a:pt x="19354" y="52631"/>
                  </a:cubicBezTo>
                  <a:cubicBezTo>
                    <a:pt x="61935" y="52631"/>
                    <a:pt x="61935" y="52631"/>
                    <a:pt x="61935" y="52631"/>
                  </a:cubicBezTo>
                  <a:lnTo>
                    <a:pt x="61935" y="86315"/>
                  </a:lnTo>
                  <a:close/>
                  <a:moveTo>
                    <a:pt x="61935" y="47368"/>
                  </a:moveTo>
                  <a:cubicBezTo>
                    <a:pt x="19354" y="47368"/>
                    <a:pt x="19354" y="47368"/>
                    <a:pt x="19354" y="47368"/>
                  </a:cubicBezTo>
                  <a:cubicBezTo>
                    <a:pt x="19354" y="10526"/>
                    <a:pt x="19354" y="10526"/>
                    <a:pt x="19354" y="10526"/>
                  </a:cubicBezTo>
                  <a:cubicBezTo>
                    <a:pt x="19354" y="7368"/>
                    <a:pt x="27096" y="5263"/>
                    <a:pt x="38709" y="5263"/>
                  </a:cubicBezTo>
                  <a:cubicBezTo>
                    <a:pt x="50322" y="5263"/>
                    <a:pt x="61935" y="7368"/>
                    <a:pt x="61935" y="10526"/>
                  </a:cubicBezTo>
                  <a:lnTo>
                    <a:pt x="61935" y="47368"/>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0" name="Google Shape;180;p7"/>
            <p:cNvSpPr/>
            <p:nvPr/>
          </p:nvSpPr>
          <p:spPr>
            <a:xfrm>
              <a:off x="7556500" y="3984625"/>
              <a:ext cx="282600" cy="638100"/>
            </a:xfrm>
            <a:custGeom>
              <a:avLst/>
              <a:gdLst/>
              <a:ahLst/>
              <a:cxnLst/>
              <a:rect l="l" t="t" r="r" b="b"/>
              <a:pathLst>
                <a:path w="120000" h="120000" extrusionOk="0">
                  <a:moveTo>
                    <a:pt x="27169" y="29243"/>
                  </a:moveTo>
                  <a:cubicBezTo>
                    <a:pt x="58867" y="34285"/>
                    <a:pt x="58867" y="34285"/>
                    <a:pt x="58867" y="34285"/>
                  </a:cubicBezTo>
                  <a:cubicBezTo>
                    <a:pt x="58867" y="34285"/>
                    <a:pt x="58867" y="34285"/>
                    <a:pt x="56603" y="34285"/>
                  </a:cubicBezTo>
                  <a:cubicBezTo>
                    <a:pt x="49811" y="34285"/>
                    <a:pt x="43018" y="35294"/>
                    <a:pt x="38490" y="38319"/>
                  </a:cubicBezTo>
                  <a:cubicBezTo>
                    <a:pt x="33962" y="40336"/>
                    <a:pt x="29433" y="44369"/>
                    <a:pt x="31698" y="47394"/>
                  </a:cubicBezTo>
                  <a:cubicBezTo>
                    <a:pt x="31698" y="51428"/>
                    <a:pt x="36226" y="54453"/>
                    <a:pt x="40754" y="56470"/>
                  </a:cubicBezTo>
                  <a:cubicBezTo>
                    <a:pt x="56603" y="61512"/>
                    <a:pt x="56603" y="61512"/>
                    <a:pt x="56603" y="61512"/>
                  </a:cubicBezTo>
                  <a:cubicBezTo>
                    <a:pt x="49811" y="62521"/>
                    <a:pt x="43018" y="63529"/>
                    <a:pt x="38490" y="66554"/>
                  </a:cubicBezTo>
                  <a:cubicBezTo>
                    <a:pt x="33962" y="68571"/>
                    <a:pt x="29433" y="72605"/>
                    <a:pt x="31698" y="75630"/>
                  </a:cubicBezTo>
                  <a:cubicBezTo>
                    <a:pt x="31698" y="78655"/>
                    <a:pt x="36226" y="81680"/>
                    <a:pt x="40754" y="84705"/>
                  </a:cubicBezTo>
                  <a:cubicBezTo>
                    <a:pt x="52075" y="88739"/>
                    <a:pt x="52075" y="88739"/>
                    <a:pt x="52075" y="88739"/>
                  </a:cubicBezTo>
                  <a:cubicBezTo>
                    <a:pt x="47547" y="88739"/>
                    <a:pt x="43018" y="90756"/>
                    <a:pt x="38490" y="91764"/>
                  </a:cubicBezTo>
                  <a:cubicBezTo>
                    <a:pt x="33962" y="94789"/>
                    <a:pt x="31698" y="97815"/>
                    <a:pt x="31698" y="100840"/>
                  </a:cubicBezTo>
                  <a:cubicBezTo>
                    <a:pt x="33962" y="103865"/>
                    <a:pt x="36226" y="106890"/>
                    <a:pt x="40754" y="108907"/>
                  </a:cubicBezTo>
                  <a:cubicBezTo>
                    <a:pt x="61132" y="116974"/>
                    <a:pt x="61132" y="116974"/>
                    <a:pt x="61132" y="116974"/>
                  </a:cubicBezTo>
                  <a:cubicBezTo>
                    <a:pt x="67924" y="118991"/>
                    <a:pt x="72452" y="120000"/>
                    <a:pt x="79245" y="120000"/>
                  </a:cubicBezTo>
                  <a:cubicBezTo>
                    <a:pt x="88301" y="120000"/>
                    <a:pt x="95094" y="117983"/>
                    <a:pt x="99622" y="115966"/>
                  </a:cubicBezTo>
                  <a:cubicBezTo>
                    <a:pt x="108679" y="110924"/>
                    <a:pt x="108679" y="102857"/>
                    <a:pt x="97358" y="98823"/>
                  </a:cubicBezTo>
                  <a:cubicBezTo>
                    <a:pt x="86037" y="94789"/>
                    <a:pt x="86037" y="94789"/>
                    <a:pt x="86037" y="94789"/>
                  </a:cubicBezTo>
                  <a:cubicBezTo>
                    <a:pt x="92830" y="93781"/>
                    <a:pt x="97358" y="92773"/>
                    <a:pt x="101886" y="90756"/>
                  </a:cubicBezTo>
                  <a:cubicBezTo>
                    <a:pt x="106415" y="87731"/>
                    <a:pt x="108679" y="84705"/>
                    <a:pt x="108679" y="81680"/>
                  </a:cubicBezTo>
                  <a:cubicBezTo>
                    <a:pt x="108679" y="77647"/>
                    <a:pt x="104150" y="74621"/>
                    <a:pt x="99622" y="72605"/>
                  </a:cubicBezTo>
                  <a:cubicBezTo>
                    <a:pt x="92830" y="70588"/>
                    <a:pt x="92830" y="70588"/>
                    <a:pt x="92830" y="70588"/>
                  </a:cubicBezTo>
                  <a:cubicBezTo>
                    <a:pt x="99622" y="70588"/>
                    <a:pt x="106415" y="68571"/>
                    <a:pt x="110943" y="66554"/>
                  </a:cubicBezTo>
                  <a:cubicBezTo>
                    <a:pt x="120000" y="60504"/>
                    <a:pt x="120000" y="52436"/>
                    <a:pt x="108679" y="48403"/>
                  </a:cubicBezTo>
                  <a:cubicBezTo>
                    <a:pt x="79245" y="37310"/>
                    <a:pt x="79245" y="37310"/>
                    <a:pt x="79245" y="37310"/>
                  </a:cubicBezTo>
                  <a:cubicBezTo>
                    <a:pt x="74716" y="35294"/>
                    <a:pt x="67924" y="34285"/>
                    <a:pt x="61132" y="34285"/>
                  </a:cubicBezTo>
                  <a:cubicBezTo>
                    <a:pt x="61132" y="29243"/>
                    <a:pt x="61132" y="29243"/>
                    <a:pt x="61132" y="29243"/>
                  </a:cubicBezTo>
                  <a:cubicBezTo>
                    <a:pt x="31698" y="25210"/>
                    <a:pt x="31698" y="25210"/>
                    <a:pt x="31698" y="25210"/>
                  </a:cubicBezTo>
                  <a:cubicBezTo>
                    <a:pt x="20377" y="23193"/>
                    <a:pt x="13584" y="18151"/>
                    <a:pt x="18113" y="13109"/>
                  </a:cubicBezTo>
                  <a:cubicBezTo>
                    <a:pt x="20377" y="8067"/>
                    <a:pt x="31698" y="6050"/>
                    <a:pt x="43018" y="7058"/>
                  </a:cubicBezTo>
                  <a:cubicBezTo>
                    <a:pt x="61132" y="9075"/>
                    <a:pt x="61132" y="9075"/>
                    <a:pt x="61132" y="9075"/>
                  </a:cubicBezTo>
                  <a:cubicBezTo>
                    <a:pt x="61132" y="4033"/>
                    <a:pt x="61132" y="4033"/>
                    <a:pt x="61132" y="4033"/>
                  </a:cubicBezTo>
                  <a:cubicBezTo>
                    <a:pt x="45283" y="2016"/>
                    <a:pt x="45283" y="2016"/>
                    <a:pt x="45283" y="2016"/>
                  </a:cubicBezTo>
                  <a:cubicBezTo>
                    <a:pt x="29433" y="0"/>
                    <a:pt x="11320" y="4033"/>
                    <a:pt x="6792" y="12100"/>
                  </a:cubicBezTo>
                  <a:cubicBezTo>
                    <a:pt x="0" y="19159"/>
                    <a:pt x="11320" y="27226"/>
                    <a:pt x="27169" y="29243"/>
                  </a:cubicBezTo>
                  <a:close/>
                  <a:moveTo>
                    <a:pt x="90566" y="102857"/>
                  </a:moveTo>
                  <a:cubicBezTo>
                    <a:pt x="97358" y="104873"/>
                    <a:pt x="97358" y="109915"/>
                    <a:pt x="90566" y="111932"/>
                  </a:cubicBezTo>
                  <a:cubicBezTo>
                    <a:pt x="86037" y="114957"/>
                    <a:pt x="76981" y="115966"/>
                    <a:pt x="70188" y="112941"/>
                  </a:cubicBezTo>
                  <a:cubicBezTo>
                    <a:pt x="49811" y="104873"/>
                    <a:pt x="49811" y="104873"/>
                    <a:pt x="49811" y="104873"/>
                  </a:cubicBezTo>
                  <a:cubicBezTo>
                    <a:pt x="45283" y="103865"/>
                    <a:pt x="45283" y="102857"/>
                    <a:pt x="43018" y="100840"/>
                  </a:cubicBezTo>
                  <a:cubicBezTo>
                    <a:pt x="43018" y="98823"/>
                    <a:pt x="45283" y="96806"/>
                    <a:pt x="47547" y="95798"/>
                  </a:cubicBezTo>
                  <a:cubicBezTo>
                    <a:pt x="54339" y="92773"/>
                    <a:pt x="63396" y="92773"/>
                    <a:pt x="70188" y="94789"/>
                  </a:cubicBezTo>
                  <a:lnTo>
                    <a:pt x="90566" y="102857"/>
                  </a:lnTo>
                  <a:close/>
                  <a:moveTo>
                    <a:pt x="97358" y="81680"/>
                  </a:moveTo>
                  <a:cubicBezTo>
                    <a:pt x="97358" y="83697"/>
                    <a:pt x="95094" y="85714"/>
                    <a:pt x="92830" y="87731"/>
                  </a:cubicBezTo>
                  <a:cubicBezTo>
                    <a:pt x="90566" y="88739"/>
                    <a:pt x="86037" y="89747"/>
                    <a:pt x="81509" y="89747"/>
                  </a:cubicBezTo>
                  <a:cubicBezTo>
                    <a:pt x="76981" y="90756"/>
                    <a:pt x="72452" y="89747"/>
                    <a:pt x="67924" y="88739"/>
                  </a:cubicBezTo>
                  <a:cubicBezTo>
                    <a:pt x="47547" y="80672"/>
                    <a:pt x="47547" y="80672"/>
                    <a:pt x="47547" y="80672"/>
                  </a:cubicBezTo>
                  <a:cubicBezTo>
                    <a:pt x="45283" y="78655"/>
                    <a:pt x="43018" y="77647"/>
                    <a:pt x="43018" y="75630"/>
                  </a:cubicBezTo>
                  <a:cubicBezTo>
                    <a:pt x="43018" y="73613"/>
                    <a:pt x="43018" y="71596"/>
                    <a:pt x="47547" y="69579"/>
                  </a:cubicBezTo>
                  <a:cubicBezTo>
                    <a:pt x="49811" y="67563"/>
                    <a:pt x="54339" y="66554"/>
                    <a:pt x="58867" y="66554"/>
                  </a:cubicBezTo>
                  <a:cubicBezTo>
                    <a:pt x="58867" y="66554"/>
                    <a:pt x="58867" y="66554"/>
                    <a:pt x="58867" y="66554"/>
                  </a:cubicBezTo>
                  <a:cubicBezTo>
                    <a:pt x="63396" y="66554"/>
                    <a:pt x="67924" y="67563"/>
                    <a:pt x="70188" y="68571"/>
                  </a:cubicBezTo>
                  <a:cubicBezTo>
                    <a:pt x="90566" y="76638"/>
                    <a:pt x="90566" y="76638"/>
                    <a:pt x="90566" y="76638"/>
                  </a:cubicBezTo>
                  <a:cubicBezTo>
                    <a:pt x="95094" y="77647"/>
                    <a:pt x="97358" y="79663"/>
                    <a:pt x="97358" y="81680"/>
                  </a:cubicBezTo>
                  <a:close/>
                  <a:moveTo>
                    <a:pt x="70188" y="40336"/>
                  </a:moveTo>
                  <a:cubicBezTo>
                    <a:pt x="99622" y="52436"/>
                    <a:pt x="99622" y="52436"/>
                    <a:pt x="99622" y="52436"/>
                  </a:cubicBezTo>
                  <a:cubicBezTo>
                    <a:pt x="108679" y="54453"/>
                    <a:pt x="108679" y="59495"/>
                    <a:pt x="101886" y="62521"/>
                  </a:cubicBezTo>
                  <a:cubicBezTo>
                    <a:pt x="95094" y="66554"/>
                    <a:pt x="86037" y="66554"/>
                    <a:pt x="76981" y="63529"/>
                  </a:cubicBezTo>
                  <a:cubicBezTo>
                    <a:pt x="47547" y="52436"/>
                    <a:pt x="47547" y="52436"/>
                    <a:pt x="47547" y="52436"/>
                  </a:cubicBezTo>
                  <a:cubicBezTo>
                    <a:pt x="45283" y="51428"/>
                    <a:pt x="43018" y="49411"/>
                    <a:pt x="43018" y="47394"/>
                  </a:cubicBezTo>
                  <a:cubicBezTo>
                    <a:pt x="43018" y="45378"/>
                    <a:pt x="43018" y="43361"/>
                    <a:pt x="47547" y="41344"/>
                  </a:cubicBezTo>
                  <a:cubicBezTo>
                    <a:pt x="49811" y="40336"/>
                    <a:pt x="54339" y="39327"/>
                    <a:pt x="58867" y="39327"/>
                  </a:cubicBezTo>
                  <a:cubicBezTo>
                    <a:pt x="63396" y="38319"/>
                    <a:pt x="67924" y="39327"/>
                    <a:pt x="70188" y="40336"/>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1" name="Google Shape;181;p7"/>
            <p:cNvSpPr/>
            <p:nvPr/>
          </p:nvSpPr>
          <p:spPr>
            <a:xfrm>
              <a:off x="7732713" y="4075113"/>
              <a:ext cx="662100" cy="1927200"/>
            </a:xfrm>
            <a:custGeom>
              <a:avLst/>
              <a:gdLst/>
              <a:ahLst/>
              <a:cxnLst/>
              <a:rect l="l" t="t" r="r" b="b"/>
              <a:pathLst>
                <a:path w="120000" h="120000" extrusionOk="0">
                  <a:moveTo>
                    <a:pt x="0" y="38774"/>
                  </a:moveTo>
                  <a:cubicBezTo>
                    <a:pt x="30000" y="52479"/>
                    <a:pt x="30000" y="52479"/>
                    <a:pt x="30000" y="52479"/>
                  </a:cubicBezTo>
                  <a:cubicBezTo>
                    <a:pt x="30000" y="57493"/>
                    <a:pt x="30000" y="57493"/>
                    <a:pt x="30000" y="57493"/>
                  </a:cubicBezTo>
                  <a:cubicBezTo>
                    <a:pt x="13548" y="57493"/>
                    <a:pt x="13548" y="57493"/>
                    <a:pt x="13548" y="57493"/>
                  </a:cubicBezTo>
                  <a:cubicBezTo>
                    <a:pt x="12580" y="57493"/>
                    <a:pt x="11612" y="57827"/>
                    <a:pt x="11612" y="58161"/>
                  </a:cubicBezTo>
                  <a:cubicBezTo>
                    <a:pt x="11612" y="120000"/>
                    <a:pt x="11612" y="120000"/>
                    <a:pt x="11612" y="120000"/>
                  </a:cubicBezTo>
                  <a:cubicBezTo>
                    <a:pt x="16451" y="120000"/>
                    <a:pt x="16451" y="120000"/>
                    <a:pt x="16451" y="120000"/>
                  </a:cubicBezTo>
                  <a:cubicBezTo>
                    <a:pt x="16451" y="75208"/>
                    <a:pt x="16451" y="75208"/>
                    <a:pt x="16451" y="75208"/>
                  </a:cubicBezTo>
                  <a:cubicBezTo>
                    <a:pt x="115161" y="75208"/>
                    <a:pt x="115161" y="75208"/>
                    <a:pt x="115161" y="75208"/>
                  </a:cubicBezTo>
                  <a:cubicBezTo>
                    <a:pt x="115161" y="120000"/>
                    <a:pt x="115161" y="120000"/>
                    <a:pt x="115161" y="120000"/>
                  </a:cubicBezTo>
                  <a:cubicBezTo>
                    <a:pt x="120000" y="120000"/>
                    <a:pt x="120000" y="120000"/>
                    <a:pt x="120000" y="120000"/>
                  </a:cubicBezTo>
                  <a:cubicBezTo>
                    <a:pt x="120000" y="58161"/>
                    <a:pt x="120000" y="58161"/>
                    <a:pt x="120000" y="58161"/>
                  </a:cubicBezTo>
                  <a:cubicBezTo>
                    <a:pt x="120000" y="57827"/>
                    <a:pt x="119032" y="57493"/>
                    <a:pt x="117096" y="57493"/>
                  </a:cubicBezTo>
                  <a:cubicBezTo>
                    <a:pt x="104516" y="57493"/>
                    <a:pt x="104516" y="57493"/>
                    <a:pt x="104516" y="57493"/>
                  </a:cubicBezTo>
                  <a:cubicBezTo>
                    <a:pt x="104516" y="45459"/>
                    <a:pt x="104516" y="45459"/>
                    <a:pt x="104516" y="45459"/>
                  </a:cubicBezTo>
                  <a:cubicBezTo>
                    <a:pt x="117096" y="32089"/>
                    <a:pt x="117096" y="32089"/>
                    <a:pt x="117096" y="32089"/>
                  </a:cubicBezTo>
                  <a:cubicBezTo>
                    <a:pt x="118064" y="31086"/>
                    <a:pt x="118064" y="29749"/>
                    <a:pt x="117096" y="28412"/>
                  </a:cubicBezTo>
                  <a:cubicBezTo>
                    <a:pt x="94838" y="668"/>
                    <a:pt x="94838" y="668"/>
                    <a:pt x="94838" y="668"/>
                  </a:cubicBezTo>
                  <a:cubicBezTo>
                    <a:pt x="93870" y="334"/>
                    <a:pt x="92903" y="0"/>
                    <a:pt x="91935" y="0"/>
                  </a:cubicBezTo>
                  <a:cubicBezTo>
                    <a:pt x="91935" y="0"/>
                    <a:pt x="84193" y="334"/>
                    <a:pt x="79354" y="2339"/>
                  </a:cubicBezTo>
                  <a:cubicBezTo>
                    <a:pt x="76451" y="4011"/>
                    <a:pt x="74516" y="6350"/>
                    <a:pt x="75483" y="9025"/>
                  </a:cubicBezTo>
                  <a:cubicBezTo>
                    <a:pt x="78387" y="16044"/>
                    <a:pt x="84193" y="23064"/>
                    <a:pt x="84193" y="23398"/>
                  </a:cubicBezTo>
                  <a:cubicBezTo>
                    <a:pt x="85161" y="23732"/>
                    <a:pt x="86129" y="24066"/>
                    <a:pt x="87096" y="23732"/>
                  </a:cubicBezTo>
                  <a:cubicBezTo>
                    <a:pt x="89032" y="23732"/>
                    <a:pt x="89032" y="23398"/>
                    <a:pt x="89032" y="22729"/>
                  </a:cubicBezTo>
                  <a:cubicBezTo>
                    <a:pt x="89032" y="22729"/>
                    <a:pt x="83225" y="15710"/>
                    <a:pt x="80322" y="8690"/>
                  </a:cubicBezTo>
                  <a:cubicBezTo>
                    <a:pt x="79354" y="6350"/>
                    <a:pt x="80322" y="4679"/>
                    <a:pt x="83225" y="3676"/>
                  </a:cubicBezTo>
                  <a:cubicBezTo>
                    <a:pt x="86129" y="2674"/>
                    <a:pt x="89032" y="2005"/>
                    <a:pt x="90967" y="2005"/>
                  </a:cubicBezTo>
                  <a:cubicBezTo>
                    <a:pt x="112258" y="28746"/>
                    <a:pt x="112258" y="28746"/>
                    <a:pt x="112258" y="28746"/>
                  </a:cubicBezTo>
                  <a:cubicBezTo>
                    <a:pt x="113225" y="29749"/>
                    <a:pt x="113225" y="30752"/>
                    <a:pt x="112258" y="31754"/>
                  </a:cubicBezTo>
                  <a:cubicBezTo>
                    <a:pt x="99677" y="45125"/>
                    <a:pt x="99677" y="45125"/>
                    <a:pt x="99677" y="45125"/>
                  </a:cubicBezTo>
                  <a:cubicBezTo>
                    <a:pt x="99677" y="45125"/>
                    <a:pt x="99677" y="45459"/>
                    <a:pt x="99677" y="45459"/>
                  </a:cubicBezTo>
                  <a:cubicBezTo>
                    <a:pt x="99677" y="57493"/>
                    <a:pt x="99677" y="57493"/>
                    <a:pt x="99677" y="57493"/>
                  </a:cubicBezTo>
                  <a:cubicBezTo>
                    <a:pt x="34838" y="57493"/>
                    <a:pt x="34838" y="57493"/>
                    <a:pt x="34838" y="57493"/>
                  </a:cubicBezTo>
                  <a:cubicBezTo>
                    <a:pt x="34838" y="52144"/>
                    <a:pt x="34838" y="52144"/>
                    <a:pt x="34838" y="52144"/>
                  </a:cubicBezTo>
                  <a:cubicBezTo>
                    <a:pt x="34838" y="52144"/>
                    <a:pt x="34838" y="51810"/>
                    <a:pt x="34838" y="51810"/>
                  </a:cubicBezTo>
                  <a:cubicBezTo>
                    <a:pt x="8709" y="39777"/>
                    <a:pt x="8709" y="39777"/>
                    <a:pt x="8709" y="39777"/>
                  </a:cubicBezTo>
                  <a:cubicBezTo>
                    <a:pt x="5806" y="39777"/>
                    <a:pt x="2903" y="39442"/>
                    <a:pt x="0" y="38774"/>
                  </a:cubicBezTo>
                  <a:close/>
                  <a:moveTo>
                    <a:pt x="115161" y="59164"/>
                  </a:moveTo>
                  <a:cubicBezTo>
                    <a:pt x="115161" y="73537"/>
                    <a:pt x="115161" y="73537"/>
                    <a:pt x="115161" y="73537"/>
                  </a:cubicBezTo>
                  <a:cubicBezTo>
                    <a:pt x="16451" y="73537"/>
                    <a:pt x="16451" y="73537"/>
                    <a:pt x="16451" y="73537"/>
                  </a:cubicBezTo>
                  <a:cubicBezTo>
                    <a:pt x="16451" y="59164"/>
                    <a:pt x="16451" y="59164"/>
                    <a:pt x="16451" y="59164"/>
                  </a:cubicBezTo>
                  <a:lnTo>
                    <a:pt x="115161" y="5916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2" name="Google Shape;182;p7"/>
            <p:cNvSpPr/>
            <p:nvPr/>
          </p:nvSpPr>
          <p:spPr>
            <a:xfrm>
              <a:off x="7886700" y="5111750"/>
              <a:ext cx="65100" cy="58800"/>
            </a:xfrm>
            <a:custGeom>
              <a:avLst/>
              <a:gdLst/>
              <a:ahLst/>
              <a:cxnLst/>
              <a:rect l="l" t="t" r="r" b="b"/>
              <a:pathLst>
                <a:path w="120000" h="120000" extrusionOk="0">
                  <a:moveTo>
                    <a:pt x="60000" y="120000"/>
                  </a:moveTo>
                  <a:cubicBezTo>
                    <a:pt x="90000" y="120000"/>
                    <a:pt x="120000" y="98181"/>
                    <a:pt x="120000" y="54545"/>
                  </a:cubicBezTo>
                  <a:cubicBezTo>
                    <a:pt x="120000" y="21818"/>
                    <a:pt x="90000" y="0"/>
                    <a:pt x="60000" y="0"/>
                  </a:cubicBezTo>
                  <a:cubicBezTo>
                    <a:pt x="30000" y="0"/>
                    <a:pt x="0" y="21818"/>
                    <a:pt x="0" y="54545"/>
                  </a:cubicBezTo>
                  <a:cubicBezTo>
                    <a:pt x="0" y="98181"/>
                    <a:pt x="30000" y="120000"/>
                    <a:pt x="60000" y="120000"/>
                  </a:cubicBezTo>
                  <a:close/>
                  <a:moveTo>
                    <a:pt x="60000" y="54545"/>
                  </a:moveTo>
                  <a:cubicBezTo>
                    <a:pt x="70000" y="54545"/>
                    <a:pt x="70000" y="54545"/>
                    <a:pt x="70000" y="54545"/>
                  </a:cubicBezTo>
                  <a:cubicBezTo>
                    <a:pt x="70000" y="65454"/>
                    <a:pt x="70000" y="65454"/>
                    <a:pt x="60000" y="65454"/>
                  </a:cubicBezTo>
                  <a:cubicBezTo>
                    <a:pt x="60000" y="65454"/>
                    <a:pt x="50000" y="65454"/>
                    <a:pt x="50000" y="54545"/>
                  </a:cubicBezTo>
                  <a:cubicBezTo>
                    <a:pt x="50000" y="54545"/>
                    <a:pt x="60000" y="54545"/>
                    <a:pt x="60000" y="5454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83"/>
        <p:cNvGrpSpPr/>
        <p:nvPr/>
      </p:nvGrpSpPr>
      <p:grpSpPr>
        <a:xfrm>
          <a:off x="0" y="0"/>
          <a:ext cx="0" cy="0"/>
          <a:chOff x="0" y="0"/>
          <a:chExt cx="0" cy="0"/>
        </a:xfrm>
      </p:grpSpPr>
      <p:sp>
        <p:nvSpPr>
          <p:cNvPr id="184" name="Google Shape;184;p8"/>
          <p:cNvSpPr/>
          <p:nvPr/>
        </p:nvSpPr>
        <p:spPr>
          <a:xfrm>
            <a:off x="8808000" y="2208279"/>
            <a:ext cx="336000" cy="7272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8"/>
          <p:cNvSpPr/>
          <p:nvPr/>
        </p:nvSpPr>
        <p:spPr>
          <a:xfrm>
            <a:off x="0" y="0"/>
            <a:ext cx="6096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8"/>
          <p:cNvSpPr txBox="1">
            <a:spLocks noGrp="1"/>
          </p:cNvSpPr>
          <p:nvPr>
            <p:ph type="title"/>
          </p:nvPr>
        </p:nvSpPr>
        <p:spPr>
          <a:xfrm>
            <a:off x="457200" y="586975"/>
            <a:ext cx="5138700" cy="8574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87" name="Google Shape;187;p8"/>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a:t>
            </a:fld>
            <a:endParaRPr/>
          </a:p>
        </p:txBody>
      </p:sp>
      <p:grpSp>
        <p:nvGrpSpPr>
          <p:cNvPr id="188" name="Google Shape;188;p8"/>
          <p:cNvGrpSpPr/>
          <p:nvPr/>
        </p:nvGrpSpPr>
        <p:grpSpPr>
          <a:xfrm>
            <a:off x="6707938" y="2948000"/>
            <a:ext cx="1732075" cy="2195488"/>
            <a:chOff x="6662738" y="3806825"/>
            <a:chExt cx="1732075" cy="2195488"/>
          </a:xfrm>
        </p:grpSpPr>
        <p:sp>
          <p:nvSpPr>
            <p:cNvPr id="189" name="Google Shape;189;p8"/>
            <p:cNvSpPr/>
            <p:nvPr/>
          </p:nvSpPr>
          <p:spPr>
            <a:xfrm>
              <a:off x="7839075" y="4194175"/>
              <a:ext cx="74700" cy="52500"/>
            </a:xfrm>
            <a:custGeom>
              <a:avLst/>
              <a:gdLst/>
              <a:ahLst/>
              <a:cxnLst/>
              <a:rect l="l" t="t" r="r" b="b"/>
              <a:pathLst>
                <a:path w="120000" h="120000" extrusionOk="0">
                  <a:moveTo>
                    <a:pt x="85714" y="0"/>
                  </a:moveTo>
                  <a:cubicBezTo>
                    <a:pt x="17142" y="60000"/>
                    <a:pt x="17142" y="60000"/>
                    <a:pt x="17142" y="60000"/>
                  </a:cubicBezTo>
                  <a:cubicBezTo>
                    <a:pt x="0" y="72000"/>
                    <a:pt x="0" y="84000"/>
                    <a:pt x="8571" y="108000"/>
                  </a:cubicBezTo>
                  <a:cubicBezTo>
                    <a:pt x="8571" y="108000"/>
                    <a:pt x="17142" y="120000"/>
                    <a:pt x="25714" y="120000"/>
                  </a:cubicBezTo>
                  <a:cubicBezTo>
                    <a:pt x="25714" y="120000"/>
                    <a:pt x="34285" y="120000"/>
                    <a:pt x="34285" y="120000"/>
                  </a:cubicBezTo>
                  <a:cubicBezTo>
                    <a:pt x="111428" y="60000"/>
                    <a:pt x="111428" y="60000"/>
                    <a:pt x="111428" y="60000"/>
                  </a:cubicBezTo>
                  <a:cubicBezTo>
                    <a:pt x="119999" y="48000"/>
                    <a:pt x="119999" y="24000"/>
                    <a:pt x="119999" y="12000"/>
                  </a:cubicBezTo>
                  <a:cubicBezTo>
                    <a:pt x="111428" y="0"/>
                    <a:pt x="94285" y="0"/>
                    <a:pt x="8571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 name="Google Shape;190;p8"/>
            <p:cNvSpPr/>
            <p:nvPr/>
          </p:nvSpPr>
          <p:spPr>
            <a:xfrm>
              <a:off x="7800975" y="4070350"/>
              <a:ext cx="327000" cy="219000"/>
            </a:xfrm>
            <a:custGeom>
              <a:avLst/>
              <a:gdLst/>
              <a:ahLst/>
              <a:cxnLst/>
              <a:rect l="l" t="t" r="r" b="b"/>
              <a:pathLst>
                <a:path w="120000" h="120000" extrusionOk="0">
                  <a:moveTo>
                    <a:pt x="11803" y="120000"/>
                  </a:moveTo>
                  <a:cubicBezTo>
                    <a:pt x="11803" y="120000"/>
                    <a:pt x="11803" y="120000"/>
                    <a:pt x="11803" y="120000"/>
                  </a:cubicBezTo>
                  <a:cubicBezTo>
                    <a:pt x="108196" y="120000"/>
                    <a:pt x="108196" y="120000"/>
                    <a:pt x="108196" y="120000"/>
                  </a:cubicBezTo>
                  <a:cubicBezTo>
                    <a:pt x="114098" y="120000"/>
                    <a:pt x="120000" y="114146"/>
                    <a:pt x="120000" y="102439"/>
                  </a:cubicBezTo>
                  <a:cubicBezTo>
                    <a:pt x="120000" y="17560"/>
                    <a:pt x="120000" y="17560"/>
                    <a:pt x="120000" y="17560"/>
                  </a:cubicBezTo>
                  <a:cubicBezTo>
                    <a:pt x="120000" y="8780"/>
                    <a:pt x="114098" y="0"/>
                    <a:pt x="108196" y="0"/>
                  </a:cubicBezTo>
                  <a:cubicBezTo>
                    <a:pt x="11803" y="0"/>
                    <a:pt x="11803" y="0"/>
                    <a:pt x="11803" y="0"/>
                  </a:cubicBezTo>
                  <a:cubicBezTo>
                    <a:pt x="5901" y="0"/>
                    <a:pt x="0" y="8780"/>
                    <a:pt x="0" y="17560"/>
                  </a:cubicBezTo>
                  <a:cubicBezTo>
                    <a:pt x="0" y="90731"/>
                    <a:pt x="0" y="90731"/>
                    <a:pt x="0" y="90731"/>
                  </a:cubicBezTo>
                  <a:cubicBezTo>
                    <a:pt x="3934" y="93658"/>
                    <a:pt x="3934" y="93658"/>
                    <a:pt x="3934" y="93658"/>
                  </a:cubicBezTo>
                  <a:cubicBezTo>
                    <a:pt x="7868" y="99512"/>
                    <a:pt x="11803" y="111219"/>
                    <a:pt x="11803" y="120000"/>
                  </a:cubicBezTo>
                  <a:close/>
                  <a:moveTo>
                    <a:pt x="9836" y="17560"/>
                  </a:moveTo>
                  <a:cubicBezTo>
                    <a:pt x="9836" y="17560"/>
                    <a:pt x="11803" y="14634"/>
                    <a:pt x="11803" y="14634"/>
                  </a:cubicBezTo>
                  <a:cubicBezTo>
                    <a:pt x="108196" y="14634"/>
                    <a:pt x="108196" y="14634"/>
                    <a:pt x="108196" y="14634"/>
                  </a:cubicBezTo>
                  <a:cubicBezTo>
                    <a:pt x="108196" y="14634"/>
                    <a:pt x="110163" y="17560"/>
                    <a:pt x="110163" y="17560"/>
                  </a:cubicBezTo>
                  <a:cubicBezTo>
                    <a:pt x="110163" y="102439"/>
                    <a:pt x="110163" y="102439"/>
                    <a:pt x="110163" y="102439"/>
                  </a:cubicBezTo>
                  <a:cubicBezTo>
                    <a:pt x="110163" y="105365"/>
                    <a:pt x="108196" y="105365"/>
                    <a:pt x="108196" y="105365"/>
                  </a:cubicBezTo>
                  <a:cubicBezTo>
                    <a:pt x="11803" y="105365"/>
                    <a:pt x="11803" y="105365"/>
                    <a:pt x="11803" y="105365"/>
                  </a:cubicBezTo>
                  <a:cubicBezTo>
                    <a:pt x="11803" y="105365"/>
                    <a:pt x="9836" y="105365"/>
                    <a:pt x="9836" y="102439"/>
                  </a:cubicBezTo>
                  <a:lnTo>
                    <a:pt x="9836" y="1756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 name="Google Shape;191;p8"/>
            <p:cNvSpPr/>
            <p:nvPr/>
          </p:nvSpPr>
          <p:spPr>
            <a:xfrm>
              <a:off x="7839075" y="4117975"/>
              <a:ext cx="250800" cy="103200"/>
            </a:xfrm>
            <a:custGeom>
              <a:avLst/>
              <a:gdLst/>
              <a:ahLst/>
              <a:cxnLst/>
              <a:rect l="l" t="t" r="r" b="b"/>
              <a:pathLst>
                <a:path w="120000" h="120000" extrusionOk="0">
                  <a:moveTo>
                    <a:pt x="5106" y="31578"/>
                  </a:moveTo>
                  <a:cubicBezTo>
                    <a:pt x="56170" y="120000"/>
                    <a:pt x="56170" y="120000"/>
                    <a:pt x="56170" y="120000"/>
                  </a:cubicBezTo>
                  <a:cubicBezTo>
                    <a:pt x="56170" y="120000"/>
                    <a:pt x="58723" y="120000"/>
                    <a:pt x="58723" y="120000"/>
                  </a:cubicBezTo>
                  <a:cubicBezTo>
                    <a:pt x="61276" y="120000"/>
                    <a:pt x="61276" y="120000"/>
                    <a:pt x="63829" y="120000"/>
                  </a:cubicBezTo>
                  <a:cubicBezTo>
                    <a:pt x="114893" y="31578"/>
                    <a:pt x="114893" y="31578"/>
                    <a:pt x="114893" y="31578"/>
                  </a:cubicBezTo>
                  <a:cubicBezTo>
                    <a:pt x="117446" y="31578"/>
                    <a:pt x="120000" y="18947"/>
                    <a:pt x="117446" y="12631"/>
                  </a:cubicBezTo>
                  <a:cubicBezTo>
                    <a:pt x="114893" y="6315"/>
                    <a:pt x="112340" y="0"/>
                    <a:pt x="109787" y="6315"/>
                  </a:cubicBezTo>
                  <a:cubicBezTo>
                    <a:pt x="58723" y="88421"/>
                    <a:pt x="58723" y="88421"/>
                    <a:pt x="58723" y="88421"/>
                  </a:cubicBezTo>
                  <a:cubicBezTo>
                    <a:pt x="10212" y="6315"/>
                    <a:pt x="10212" y="6315"/>
                    <a:pt x="10212" y="6315"/>
                  </a:cubicBezTo>
                  <a:cubicBezTo>
                    <a:pt x="7659" y="0"/>
                    <a:pt x="5106" y="6315"/>
                    <a:pt x="2553" y="12631"/>
                  </a:cubicBezTo>
                  <a:cubicBezTo>
                    <a:pt x="0" y="18947"/>
                    <a:pt x="0" y="31578"/>
                    <a:pt x="5106" y="3157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 name="Google Shape;192;p8"/>
            <p:cNvSpPr/>
            <p:nvPr/>
          </p:nvSpPr>
          <p:spPr>
            <a:xfrm>
              <a:off x="8015288" y="4194175"/>
              <a:ext cx="74700" cy="52500"/>
            </a:xfrm>
            <a:custGeom>
              <a:avLst/>
              <a:gdLst/>
              <a:ahLst/>
              <a:cxnLst/>
              <a:rect l="l" t="t" r="r" b="b"/>
              <a:pathLst>
                <a:path w="120000" h="120000" extrusionOk="0">
                  <a:moveTo>
                    <a:pt x="102857" y="60000"/>
                  </a:moveTo>
                  <a:cubicBezTo>
                    <a:pt x="34285" y="0"/>
                    <a:pt x="34285" y="0"/>
                    <a:pt x="34285" y="0"/>
                  </a:cubicBezTo>
                  <a:cubicBezTo>
                    <a:pt x="25714" y="0"/>
                    <a:pt x="8571" y="0"/>
                    <a:pt x="0" y="12000"/>
                  </a:cubicBezTo>
                  <a:cubicBezTo>
                    <a:pt x="0" y="24000"/>
                    <a:pt x="0" y="48000"/>
                    <a:pt x="8571" y="60000"/>
                  </a:cubicBezTo>
                  <a:cubicBezTo>
                    <a:pt x="85714" y="120000"/>
                    <a:pt x="85714" y="120000"/>
                    <a:pt x="85714" y="120000"/>
                  </a:cubicBezTo>
                  <a:cubicBezTo>
                    <a:pt x="85714" y="120000"/>
                    <a:pt x="94285" y="120000"/>
                    <a:pt x="94285" y="120000"/>
                  </a:cubicBezTo>
                  <a:cubicBezTo>
                    <a:pt x="102857" y="120000"/>
                    <a:pt x="111428" y="108000"/>
                    <a:pt x="111428" y="108000"/>
                  </a:cubicBezTo>
                  <a:cubicBezTo>
                    <a:pt x="119999" y="84000"/>
                    <a:pt x="111428" y="72000"/>
                    <a:pt x="102857"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 name="Google Shape;193;p8"/>
            <p:cNvSpPr/>
            <p:nvPr/>
          </p:nvSpPr>
          <p:spPr>
            <a:xfrm>
              <a:off x="7699375" y="4440238"/>
              <a:ext cx="525600" cy="273000"/>
            </a:xfrm>
            <a:custGeom>
              <a:avLst/>
              <a:gdLst/>
              <a:ahLst/>
              <a:cxnLst/>
              <a:rect l="l" t="t" r="r" b="b"/>
              <a:pathLst>
                <a:path w="120000" h="120000" extrusionOk="0">
                  <a:moveTo>
                    <a:pt x="119999" y="0"/>
                  </a:moveTo>
                  <a:cubicBezTo>
                    <a:pt x="119999" y="4705"/>
                    <a:pt x="119999" y="7058"/>
                    <a:pt x="117551" y="7058"/>
                  </a:cubicBezTo>
                  <a:cubicBezTo>
                    <a:pt x="116326" y="9411"/>
                    <a:pt x="115102" y="7058"/>
                    <a:pt x="113877" y="4705"/>
                  </a:cubicBezTo>
                  <a:cubicBezTo>
                    <a:pt x="113877" y="4705"/>
                    <a:pt x="113877" y="2352"/>
                    <a:pt x="113877" y="2352"/>
                  </a:cubicBezTo>
                  <a:cubicBezTo>
                    <a:pt x="113877" y="42352"/>
                    <a:pt x="113877" y="42352"/>
                    <a:pt x="113877" y="42352"/>
                  </a:cubicBezTo>
                  <a:cubicBezTo>
                    <a:pt x="23265" y="42352"/>
                    <a:pt x="23265" y="42352"/>
                    <a:pt x="23265" y="42352"/>
                  </a:cubicBezTo>
                  <a:cubicBezTo>
                    <a:pt x="24489" y="44705"/>
                    <a:pt x="24489" y="49411"/>
                    <a:pt x="24489" y="54117"/>
                  </a:cubicBezTo>
                  <a:cubicBezTo>
                    <a:pt x="113877" y="54117"/>
                    <a:pt x="113877" y="54117"/>
                    <a:pt x="113877" y="54117"/>
                  </a:cubicBezTo>
                  <a:cubicBezTo>
                    <a:pt x="113877" y="82352"/>
                    <a:pt x="113877" y="82352"/>
                    <a:pt x="113877" y="82352"/>
                  </a:cubicBezTo>
                  <a:cubicBezTo>
                    <a:pt x="113877" y="96470"/>
                    <a:pt x="107755" y="108235"/>
                    <a:pt x="99183" y="108235"/>
                  </a:cubicBezTo>
                  <a:cubicBezTo>
                    <a:pt x="20816" y="108235"/>
                    <a:pt x="20816" y="108235"/>
                    <a:pt x="20816" y="108235"/>
                  </a:cubicBezTo>
                  <a:cubicBezTo>
                    <a:pt x="12244" y="108235"/>
                    <a:pt x="6122" y="96470"/>
                    <a:pt x="6122" y="82352"/>
                  </a:cubicBezTo>
                  <a:cubicBezTo>
                    <a:pt x="6122" y="77647"/>
                    <a:pt x="6122" y="77647"/>
                    <a:pt x="6122" y="77647"/>
                  </a:cubicBezTo>
                  <a:cubicBezTo>
                    <a:pt x="3673" y="77647"/>
                    <a:pt x="2448" y="75294"/>
                    <a:pt x="0" y="72941"/>
                  </a:cubicBezTo>
                  <a:cubicBezTo>
                    <a:pt x="0" y="72941"/>
                    <a:pt x="0" y="72941"/>
                    <a:pt x="0" y="72941"/>
                  </a:cubicBezTo>
                  <a:cubicBezTo>
                    <a:pt x="0" y="82352"/>
                    <a:pt x="0" y="82352"/>
                    <a:pt x="0" y="82352"/>
                  </a:cubicBezTo>
                  <a:cubicBezTo>
                    <a:pt x="0" y="103529"/>
                    <a:pt x="9795" y="120000"/>
                    <a:pt x="20816" y="120000"/>
                  </a:cubicBezTo>
                  <a:cubicBezTo>
                    <a:pt x="99183" y="120000"/>
                    <a:pt x="99183" y="120000"/>
                    <a:pt x="99183" y="120000"/>
                  </a:cubicBezTo>
                  <a:cubicBezTo>
                    <a:pt x="111428" y="120000"/>
                    <a:pt x="119999" y="103529"/>
                    <a:pt x="119999" y="82352"/>
                  </a:cubicBezTo>
                  <a:cubicBezTo>
                    <a:pt x="119999" y="0"/>
                    <a:pt x="119999" y="0"/>
                    <a:pt x="119999" y="0"/>
                  </a:cubicBezTo>
                  <a:cubicBezTo>
                    <a:pt x="119999" y="0"/>
                    <a:pt x="119999" y="0"/>
                    <a:pt x="119999" y="0"/>
                  </a:cubicBezTo>
                  <a:cubicBezTo>
                    <a:pt x="119999" y="0"/>
                    <a:pt x="119999" y="0"/>
                    <a:pt x="119999"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 name="Google Shape;194;p8"/>
            <p:cNvSpPr/>
            <p:nvPr/>
          </p:nvSpPr>
          <p:spPr>
            <a:xfrm>
              <a:off x="7699375" y="3806825"/>
              <a:ext cx="525600" cy="365100"/>
            </a:xfrm>
            <a:custGeom>
              <a:avLst/>
              <a:gdLst/>
              <a:ahLst/>
              <a:cxnLst/>
              <a:rect l="l" t="t" r="r" b="b"/>
              <a:pathLst>
                <a:path w="120000" h="120000" extrusionOk="0">
                  <a:moveTo>
                    <a:pt x="99183" y="0"/>
                  </a:moveTo>
                  <a:cubicBezTo>
                    <a:pt x="20816" y="0"/>
                    <a:pt x="20816" y="0"/>
                    <a:pt x="20816" y="0"/>
                  </a:cubicBezTo>
                  <a:cubicBezTo>
                    <a:pt x="9795" y="0"/>
                    <a:pt x="0" y="12352"/>
                    <a:pt x="0" y="30000"/>
                  </a:cubicBezTo>
                  <a:cubicBezTo>
                    <a:pt x="0" y="118235"/>
                    <a:pt x="0" y="118235"/>
                    <a:pt x="0" y="118235"/>
                  </a:cubicBezTo>
                  <a:cubicBezTo>
                    <a:pt x="2448" y="118235"/>
                    <a:pt x="4897" y="118235"/>
                    <a:pt x="6122" y="120000"/>
                  </a:cubicBezTo>
                  <a:cubicBezTo>
                    <a:pt x="6122" y="58235"/>
                    <a:pt x="6122" y="58235"/>
                    <a:pt x="6122" y="58235"/>
                  </a:cubicBezTo>
                  <a:cubicBezTo>
                    <a:pt x="113877" y="58235"/>
                    <a:pt x="113877" y="58235"/>
                    <a:pt x="113877" y="58235"/>
                  </a:cubicBezTo>
                  <a:cubicBezTo>
                    <a:pt x="113877" y="93529"/>
                    <a:pt x="113877" y="93529"/>
                    <a:pt x="113877" y="93529"/>
                  </a:cubicBezTo>
                  <a:cubicBezTo>
                    <a:pt x="116326" y="91764"/>
                    <a:pt x="118775" y="90000"/>
                    <a:pt x="119999" y="90000"/>
                  </a:cubicBezTo>
                  <a:cubicBezTo>
                    <a:pt x="119999" y="30000"/>
                    <a:pt x="119999" y="30000"/>
                    <a:pt x="119999" y="30000"/>
                  </a:cubicBezTo>
                  <a:cubicBezTo>
                    <a:pt x="119999" y="12352"/>
                    <a:pt x="111428" y="0"/>
                    <a:pt x="99183" y="0"/>
                  </a:cubicBezTo>
                  <a:close/>
                  <a:moveTo>
                    <a:pt x="113877" y="49411"/>
                  </a:moveTo>
                  <a:cubicBezTo>
                    <a:pt x="6122" y="49411"/>
                    <a:pt x="6122" y="49411"/>
                    <a:pt x="6122" y="49411"/>
                  </a:cubicBezTo>
                  <a:cubicBezTo>
                    <a:pt x="6122" y="30000"/>
                    <a:pt x="6122" y="30000"/>
                    <a:pt x="6122" y="30000"/>
                  </a:cubicBezTo>
                  <a:cubicBezTo>
                    <a:pt x="6122" y="17647"/>
                    <a:pt x="12244" y="8823"/>
                    <a:pt x="20816" y="8823"/>
                  </a:cubicBezTo>
                  <a:cubicBezTo>
                    <a:pt x="99183" y="8823"/>
                    <a:pt x="99183" y="8823"/>
                    <a:pt x="99183" y="8823"/>
                  </a:cubicBezTo>
                  <a:cubicBezTo>
                    <a:pt x="107755" y="8823"/>
                    <a:pt x="113877" y="17647"/>
                    <a:pt x="113877" y="30000"/>
                  </a:cubicBezTo>
                  <a:lnTo>
                    <a:pt x="113877" y="49411"/>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 name="Google Shape;195;p8"/>
            <p:cNvSpPr/>
            <p:nvPr/>
          </p:nvSpPr>
          <p:spPr>
            <a:xfrm>
              <a:off x="7854950" y="4611688"/>
              <a:ext cx="219000" cy="27000"/>
            </a:xfrm>
            <a:custGeom>
              <a:avLst/>
              <a:gdLst/>
              <a:ahLst/>
              <a:cxnLst/>
              <a:rect l="l" t="t" r="r" b="b"/>
              <a:pathLst>
                <a:path w="120000" h="120000" extrusionOk="0">
                  <a:moveTo>
                    <a:pt x="111219" y="120000"/>
                  </a:moveTo>
                  <a:cubicBezTo>
                    <a:pt x="114146" y="120000"/>
                    <a:pt x="120000" y="96000"/>
                    <a:pt x="120000" y="72000"/>
                  </a:cubicBezTo>
                  <a:cubicBezTo>
                    <a:pt x="120000" y="24000"/>
                    <a:pt x="114146" y="0"/>
                    <a:pt x="111219" y="0"/>
                  </a:cubicBezTo>
                  <a:cubicBezTo>
                    <a:pt x="5853" y="0"/>
                    <a:pt x="5853" y="0"/>
                    <a:pt x="5853" y="0"/>
                  </a:cubicBezTo>
                  <a:cubicBezTo>
                    <a:pt x="2926" y="0"/>
                    <a:pt x="0" y="24000"/>
                    <a:pt x="0" y="72000"/>
                  </a:cubicBezTo>
                  <a:cubicBezTo>
                    <a:pt x="0" y="96000"/>
                    <a:pt x="2926" y="120000"/>
                    <a:pt x="5853" y="120000"/>
                  </a:cubicBezTo>
                  <a:lnTo>
                    <a:pt x="111219" y="120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 name="Google Shape;196;p8"/>
            <p:cNvSpPr/>
            <p:nvPr/>
          </p:nvSpPr>
          <p:spPr>
            <a:xfrm>
              <a:off x="7929563" y="3865563"/>
              <a:ext cx="65100" cy="65100"/>
            </a:xfrm>
            <a:custGeom>
              <a:avLst/>
              <a:gdLst/>
              <a:ahLst/>
              <a:cxnLst/>
              <a:rect l="l" t="t" r="r" b="b"/>
              <a:pathLst>
                <a:path w="120000" h="120000" extrusionOk="0">
                  <a:moveTo>
                    <a:pt x="60000" y="0"/>
                  </a:moveTo>
                  <a:cubicBezTo>
                    <a:pt x="30000" y="0"/>
                    <a:pt x="0" y="20000"/>
                    <a:pt x="0" y="60000"/>
                  </a:cubicBezTo>
                  <a:cubicBezTo>
                    <a:pt x="0" y="90000"/>
                    <a:pt x="30000" y="120000"/>
                    <a:pt x="60000" y="120000"/>
                  </a:cubicBezTo>
                  <a:cubicBezTo>
                    <a:pt x="100000" y="120000"/>
                    <a:pt x="120000" y="90000"/>
                    <a:pt x="120000" y="60000"/>
                  </a:cubicBezTo>
                  <a:cubicBezTo>
                    <a:pt x="120000" y="20000"/>
                    <a:pt x="100000" y="0"/>
                    <a:pt x="60000" y="0"/>
                  </a:cubicBezTo>
                  <a:close/>
                  <a:moveTo>
                    <a:pt x="60000" y="70000"/>
                  </a:moveTo>
                  <a:cubicBezTo>
                    <a:pt x="60000" y="70000"/>
                    <a:pt x="50000" y="60000"/>
                    <a:pt x="50000" y="60000"/>
                  </a:cubicBezTo>
                  <a:cubicBezTo>
                    <a:pt x="50000" y="50000"/>
                    <a:pt x="60000" y="50000"/>
                    <a:pt x="60000" y="50000"/>
                  </a:cubicBezTo>
                  <a:cubicBezTo>
                    <a:pt x="70000" y="50000"/>
                    <a:pt x="70000" y="50000"/>
                    <a:pt x="70000" y="60000"/>
                  </a:cubicBezTo>
                  <a:cubicBezTo>
                    <a:pt x="70000" y="60000"/>
                    <a:pt x="70000" y="70000"/>
                    <a:pt x="60000" y="7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 name="Google Shape;197;p8"/>
            <p:cNvSpPr/>
            <p:nvPr/>
          </p:nvSpPr>
          <p:spPr>
            <a:xfrm>
              <a:off x="6662738" y="4949825"/>
              <a:ext cx="566700" cy="681000"/>
            </a:xfrm>
            <a:custGeom>
              <a:avLst/>
              <a:gdLst/>
              <a:ahLst/>
              <a:cxnLst/>
              <a:rect l="l" t="t" r="r" b="b"/>
              <a:pathLst>
                <a:path w="120000" h="120000" extrusionOk="0">
                  <a:moveTo>
                    <a:pt x="116603" y="0"/>
                  </a:moveTo>
                  <a:cubicBezTo>
                    <a:pt x="2264" y="0"/>
                    <a:pt x="2264" y="0"/>
                    <a:pt x="2264" y="0"/>
                  </a:cubicBezTo>
                  <a:cubicBezTo>
                    <a:pt x="1132" y="0"/>
                    <a:pt x="0" y="944"/>
                    <a:pt x="0" y="1889"/>
                  </a:cubicBezTo>
                  <a:cubicBezTo>
                    <a:pt x="0" y="117165"/>
                    <a:pt x="0" y="117165"/>
                    <a:pt x="0" y="117165"/>
                  </a:cubicBezTo>
                  <a:cubicBezTo>
                    <a:pt x="0" y="119055"/>
                    <a:pt x="1132" y="120000"/>
                    <a:pt x="2264" y="120000"/>
                  </a:cubicBezTo>
                  <a:cubicBezTo>
                    <a:pt x="116603" y="120000"/>
                    <a:pt x="116603" y="120000"/>
                    <a:pt x="116603" y="120000"/>
                  </a:cubicBezTo>
                  <a:cubicBezTo>
                    <a:pt x="118867" y="120000"/>
                    <a:pt x="120000" y="119055"/>
                    <a:pt x="120000" y="117165"/>
                  </a:cubicBezTo>
                  <a:cubicBezTo>
                    <a:pt x="120000" y="1889"/>
                    <a:pt x="120000" y="1889"/>
                    <a:pt x="120000" y="1889"/>
                  </a:cubicBezTo>
                  <a:cubicBezTo>
                    <a:pt x="120000" y="944"/>
                    <a:pt x="118867" y="0"/>
                    <a:pt x="116603" y="0"/>
                  </a:cubicBezTo>
                  <a:close/>
                  <a:moveTo>
                    <a:pt x="96226" y="11338"/>
                  </a:moveTo>
                  <a:cubicBezTo>
                    <a:pt x="97358" y="11338"/>
                    <a:pt x="99622" y="13228"/>
                    <a:pt x="99622" y="14173"/>
                  </a:cubicBezTo>
                  <a:cubicBezTo>
                    <a:pt x="99622" y="16062"/>
                    <a:pt x="97358" y="17007"/>
                    <a:pt x="96226" y="17007"/>
                  </a:cubicBezTo>
                  <a:cubicBezTo>
                    <a:pt x="93962" y="17007"/>
                    <a:pt x="92830" y="16062"/>
                    <a:pt x="92830" y="14173"/>
                  </a:cubicBezTo>
                  <a:cubicBezTo>
                    <a:pt x="92830" y="13228"/>
                    <a:pt x="93962" y="11338"/>
                    <a:pt x="96226" y="11338"/>
                  </a:cubicBezTo>
                  <a:close/>
                  <a:moveTo>
                    <a:pt x="72452" y="11338"/>
                  </a:moveTo>
                  <a:cubicBezTo>
                    <a:pt x="73584" y="11338"/>
                    <a:pt x="74716" y="13228"/>
                    <a:pt x="74716" y="14173"/>
                  </a:cubicBezTo>
                  <a:cubicBezTo>
                    <a:pt x="74716" y="16062"/>
                    <a:pt x="73584" y="17007"/>
                    <a:pt x="72452" y="17007"/>
                  </a:cubicBezTo>
                  <a:cubicBezTo>
                    <a:pt x="70188" y="17007"/>
                    <a:pt x="69056" y="16062"/>
                    <a:pt x="69056" y="14173"/>
                  </a:cubicBezTo>
                  <a:cubicBezTo>
                    <a:pt x="69056" y="13228"/>
                    <a:pt x="70188" y="11338"/>
                    <a:pt x="72452" y="11338"/>
                  </a:cubicBezTo>
                  <a:close/>
                  <a:moveTo>
                    <a:pt x="47547" y="11338"/>
                  </a:moveTo>
                  <a:cubicBezTo>
                    <a:pt x="49811" y="11338"/>
                    <a:pt x="50943" y="13228"/>
                    <a:pt x="50943" y="14173"/>
                  </a:cubicBezTo>
                  <a:cubicBezTo>
                    <a:pt x="50943" y="16062"/>
                    <a:pt x="49811" y="17007"/>
                    <a:pt x="47547" y="17007"/>
                  </a:cubicBezTo>
                  <a:cubicBezTo>
                    <a:pt x="46415" y="17007"/>
                    <a:pt x="44150" y="16062"/>
                    <a:pt x="44150" y="14173"/>
                  </a:cubicBezTo>
                  <a:cubicBezTo>
                    <a:pt x="44150" y="13228"/>
                    <a:pt x="46415" y="11338"/>
                    <a:pt x="47547" y="11338"/>
                  </a:cubicBezTo>
                  <a:close/>
                  <a:moveTo>
                    <a:pt x="23773" y="11338"/>
                  </a:moveTo>
                  <a:cubicBezTo>
                    <a:pt x="26037" y="11338"/>
                    <a:pt x="27169" y="13228"/>
                    <a:pt x="27169" y="14173"/>
                  </a:cubicBezTo>
                  <a:cubicBezTo>
                    <a:pt x="27169" y="16062"/>
                    <a:pt x="26037" y="17007"/>
                    <a:pt x="23773" y="17007"/>
                  </a:cubicBezTo>
                  <a:cubicBezTo>
                    <a:pt x="21509" y="17007"/>
                    <a:pt x="20377" y="16062"/>
                    <a:pt x="20377" y="14173"/>
                  </a:cubicBezTo>
                  <a:cubicBezTo>
                    <a:pt x="20377" y="13228"/>
                    <a:pt x="21509" y="11338"/>
                    <a:pt x="23773" y="11338"/>
                  </a:cubicBezTo>
                  <a:close/>
                  <a:moveTo>
                    <a:pt x="114339" y="115275"/>
                  </a:moveTo>
                  <a:cubicBezTo>
                    <a:pt x="5660" y="115275"/>
                    <a:pt x="5660" y="115275"/>
                    <a:pt x="5660" y="115275"/>
                  </a:cubicBezTo>
                  <a:cubicBezTo>
                    <a:pt x="5660" y="4724"/>
                    <a:pt x="5660" y="4724"/>
                    <a:pt x="5660" y="4724"/>
                  </a:cubicBezTo>
                  <a:cubicBezTo>
                    <a:pt x="21509" y="4724"/>
                    <a:pt x="21509" y="4724"/>
                    <a:pt x="21509" y="4724"/>
                  </a:cubicBezTo>
                  <a:cubicBezTo>
                    <a:pt x="21509" y="7559"/>
                    <a:pt x="21509" y="7559"/>
                    <a:pt x="21509" y="7559"/>
                  </a:cubicBezTo>
                  <a:cubicBezTo>
                    <a:pt x="16981" y="8503"/>
                    <a:pt x="14716" y="11338"/>
                    <a:pt x="14716" y="14173"/>
                  </a:cubicBezTo>
                  <a:cubicBezTo>
                    <a:pt x="14716" y="18897"/>
                    <a:pt x="19245" y="21732"/>
                    <a:pt x="23773" y="21732"/>
                  </a:cubicBezTo>
                  <a:cubicBezTo>
                    <a:pt x="28301" y="21732"/>
                    <a:pt x="32830" y="18897"/>
                    <a:pt x="32830" y="14173"/>
                  </a:cubicBezTo>
                  <a:cubicBezTo>
                    <a:pt x="32830" y="11338"/>
                    <a:pt x="30566" y="8503"/>
                    <a:pt x="27169" y="7559"/>
                  </a:cubicBezTo>
                  <a:cubicBezTo>
                    <a:pt x="27169" y="4724"/>
                    <a:pt x="27169" y="4724"/>
                    <a:pt x="27169" y="4724"/>
                  </a:cubicBezTo>
                  <a:cubicBezTo>
                    <a:pt x="45283" y="4724"/>
                    <a:pt x="45283" y="4724"/>
                    <a:pt x="45283" y="4724"/>
                  </a:cubicBezTo>
                  <a:cubicBezTo>
                    <a:pt x="45283" y="7559"/>
                    <a:pt x="45283" y="7559"/>
                    <a:pt x="45283" y="7559"/>
                  </a:cubicBezTo>
                  <a:cubicBezTo>
                    <a:pt x="41886" y="8503"/>
                    <a:pt x="38490" y="11338"/>
                    <a:pt x="38490" y="14173"/>
                  </a:cubicBezTo>
                  <a:cubicBezTo>
                    <a:pt x="38490" y="18897"/>
                    <a:pt x="43018" y="21732"/>
                    <a:pt x="47547" y="21732"/>
                  </a:cubicBezTo>
                  <a:cubicBezTo>
                    <a:pt x="53207" y="21732"/>
                    <a:pt x="56603" y="18897"/>
                    <a:pt x="56603" y="14173"/>
                  </a:cubicBezTo>
                  <a:cubicBezTo>
                    <a:pt x="56603" y="11338"/>
                    <a:pt x="54339" y="8503"/>
                    <a:pt x="50943" y="7559"/>
                  </a:cubicBezTo>
                  <a:cubicBezTo>
                    <a:pt x="50943" y="4724"/>
                    <a:pt x="50943" y="4724"/>
                    <a:pt x="50943" y="4724"/>
                  </a:cubicBezTo>
                  <a:cubicBezTo>
                    <a:pt x="69056" y="4724"/>
                    <a:pt x="69056" y="4724"/>
                    <a:pt x="69056" y="4724"/>
                  </a:cubicBezTo>
                  <a:cubicBezTo>
                    <a:pt x="69056" y="7559"/>
                    <a:pt x="69056" y="7559"/>
                    <a:pt x="69056" y="7559"/>
                  </a:cubicBezTo>
                  <a:cubicBezTo>
                    <a:pt x="65660" y="8503"/>
                    <a:pt x="63396" y="11338"/>
                    <a:pt x="63396" y="14173"/>
                  </a:cubicBezTo>
                  <a:cubicBezTo>
                    <a:pt x="63396" y="18897"/>
                    <a:pt x="66792" y="21732"/>
                    <a:pt x="72452" y="21732"/>
                  </a:cubicBezTo>
                  <a:cubicBezTo>
                    <a:pt x="76981" y="21732"/>
                    <a:pt x="80377" y="18897"/>
                    <a:pt x="80377" y="14173"/>
                  </a:cubicBezTo>
                  <a:cubicBezTo>
                    <a:pt x="80377" y="11338"/>
                    <a:pt x="78113" y="8503"/>
                    <a:pt x="74716" y="7559"/>
                  </a:cubicBezTo>
                  <a:cubicBezTo>
                    <a:pt x="74716" y="4724"/>
                    <a:pt x="74716" y="4724"/>
                    <a:pt x="74716" y="4724"/>
                  </a:cubicBezTo>
                  <a:cubicBezTo>
                    <a:pt x="92830" y="4724"/>
                    <a:pt x="92830" y="4724"/>
                    <a:pt x="92830" y="4724"/>
                  </a:cubicBezTo>
                  <a:cubicBezTo>
                    <a:pt x="92830" y="7559"/>
                    <a:pt x="92830" y="7559"/>
                    <a:pt x="92830" y="7559"/>
                  </a:cubicBezTo>
                  <a:cubicBezTo>
                    <a:pt x="89433" y="8503"/>
                    <a:pt x="87169" y="11338"/>
                    <a:pt x="87169" y="14173"/>
                  </a:cubicBezTo>
                  <a:cubicBezTo>
                    <a:pt x="87169" y="18897"/>
                    <a:pt x="90566" y="21732"/>
                    <a:pt x="96226" y="21732"/>
                  </a:cubicBezTo>
                  <a:cubicBezTo>
                    <a:pt x="100754" y="21732"/>
                    <a:pt x="105283" y="18897"/>
                    <a:pt x="105283" y="14173"/>
                  </a:cubicBezTo>
                  <a:cubicBezTo>
                    <a:pt x="105283" y="11338"/>
                    <a:pt x="101886" y="8503"/>
                    <a:pt x="98490" y="7559"/>
                  </a:cubicBezTo>
                  <a:cubicBezTo>
                    <a:pt x="98490" y="4724"/>
                    <a:pt x="98490" y="4724"/>
                    <a:pt x="98490" y="4724"/>
                  </a:cubicBezTo>
                  <a:cubicBezTo>
                    <a:pt x="114339" y="4724"/>
                    <a:pt x="114339" y="4724"/>
                    <a:pt x="114339" y="4724"/>
                  </a:cubicBezTo>
                  <a:lnTo>
                    <a:pt x="114339" y="115275"/>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 name="Google Shape;198;p8"/>
            <p:cNvSpPr/>
            <p:nvPr/>
          </p:nvSpPr>
          <p:spPr>
            <a:xfrm>
              <a:off x="6764338" y="5132388"/>
              <a:ext cx="101700" cy="85800"/>
            </a:xfrm>
            <a:custGeom>
              <a:avLst/>
              <a:gdLst/>
              <a:ahLst/>
              <a:cxnLst/>
              <a:rect l="l" t="t" r="r" b="b"/>
              <a:pathLst>
                <a:path w="120000" h="120000" extrusionOk="0">
                  <a:moveTo>
                    <a:pt x="25263" y="112500"/>
                  </a:moveTo>
                  <a:cubicBezTo>
                    <a:pt x="25263" y="120000"/>
                    <a:pt x="31578" y="120000"/>
                    <a:pt x="37894" y="120000"/>
                  </a:cubicBezTo>
                  <a:cubicBezTo>
                    <a:pt x="37894" y="120000"/>
                    <a:pt x="44210" y="120000"/>
                    <a:pt x="50526" y="112500"/>
                  </a:cubicBezTo>
                  <a:cubicBezTo>
                    <a:pt x="113684" y="37500"/>
                    <a:pt x="113684" y="37500"/>
                    <a:pt x="113684" y="37500"/>
                  </a:cubicBezTo>
                  <a:cubicBezTo>
                    <a:pt x="120000" y="30000"/>
                    <a:pt x="120000" y="15000"/>
                    <a:pt x="113684" y="7500"/>
                  </a:cubicBezTo>
                  <a:cubicBezTo>
                    <a:pt x="107368" y="0"/>
                    <a:pt x="101052" y="0"/>
                    <a:pt x="94736" y="7500"/>
                  </a:cubicBezTo>
                  <a:cubicBezTo>
                    <a:pt x="37894" y="75000"/>
                    <a:pt x="37894" y="75000"/>
                    <a:pt x="37894" y="75000"/>
                  </a:cubicBezTo>
                  <a:cubicBezTo>
                    <a:pt x="31578" y="67500"/>
                    <a:pt x="31578" y="67500"/>
                    <a:pt x="31578" y="67500"/>
                  </a:cubicBezTo>
                  <a:cubicBezTo>
                    <a:pt x="25263" y="60000"/>
                    <a:pt x="12631" y="60000"/>
                    <a:pt x="6315" y="67500"/>
                  </a:cubicBezTo>
                  <a:cubicBezTo>
                    <a:pt x="0" y="75000"/>
                    <a:pt x="0" y="90000"/>
                    <a:pt x="6315" y="90000"/>
                  </a:cubicBezTo>
                  <a:lnTo>
                    <a:pt x="25263" y="1125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 name="Google Shape;199;p8"/>
            <p:cNvSpPr/>
            <p:nvPr/>
          </p:nvSpPr>
          <p:spPr>
            <a:xfrm>
              <a:off x="6764338" y="5245100"/>
              <a:ext cx="101700" cy="85800"/>
            </a:xfrm>
            <a:custGeom>
              <a:avLst/>
              <a:gdLst/>
              <a:ahLst/>
              <a:cxnLst/>
              <a:rect l="l" t="t" r="r" b="b"/>
              <a:pathLst>
                <a:path w="120000" h="120000" extrusionOk="0">
                  <a:moveTo>
                    <a:pt x="25263" y="112500"/>
                  </a:moveTo>
                  <a:cubicBezTo>
                    <a:pt x="25263" y="120000"/>
                    <a:pt x="31578" y="120000"/>
                    <a:pt x="37894" y="120000"/>
                  </a:cubicBezTo>
                  <a:cubicBezTo>
                    <a:pt x="37894" y="120000"/>
                    <a:pt x="44210" y="120000"/>
                    <a:pt x="50526" y="112500"/>
                  </a:cubicBezTo>
                  <a:cubicBezTo>
                    <a:pt x="113684" y="37500"/>
                    <a:pt x="113684" y="37500"/>
                    <a:pt x="113684" y="37500"/>
                  </a:cubicBezTo>
                  <a:cubicBezTo>
                    <a:pt x="120000" y="30000"/>
                    <a:pt x="120000" y="15000"/>
                    <a:pt x="113684" y="7500"/>
                  </a:cubicBezTo>
                  <a:cubicBezTo>
                    <a:pt x="107368" y="0"/>
                    <a:pt x="101052" y="0"/>
                    <a:pt x="94736" y="7500"/>
                  </a:cubicBezTo>
                  <a:cubicBezTo>
                    <a:pt x="37894" y="75000"/>
                    <a:pt x="37894" y="75000"/>
                    <a:pt x="37894" y="75000"/>
                  </a:cubicBezTo>
                  <a:cubicBezTo>
                    <a:pt x="31578" y="67500"/>
                    <a:pt x="31578" y="67500"/>
                    <a:pt x="31578" y="67500"/>
                  </a:cubicBezTo>
                  <a:cubicBezTo>
                    <a:pt x="25263" y="60000"/>
                    <a:pt x="12631" y="60000"/>
                    <a:pt x="6315" y="67500"/>
                  </a:cubicBezTo>
                  <a:cubicBezTo>
                    <a:pt x="0" y="75000"/>
                    <a:pt x="0" y="90000"/>
                    <a:pt x="6315" y="97500"/>
                  </a:cubicBezTo>
                  <a:lnTo>
                    <a:pt x="25263" y="1125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 name="Google Shape;200;p8"/>
            <p:cNvSpPr/>
            <p:nvPr/>
          </p:nvSpPr>
          <p:spPr>
            <a:xfrm>
              <a:off x="6892925" y="5154613"/>
              <a:ext cx="246000" cy="52500"/>
            </a:xfrm>
            <a:custGeom>
              <a:avLst/>
              <a:gdLst/>
              <a:ahLst/>
              <a:cxnLst/>
              <a:rect l="l" t="t" r="r" b="b"/>
              <a:pathLst>
                <a:path w="120000" h="120000" extrusionOk="0">
                  <a:moveTo>
                    <a:pt x="10434" y="84000"/>
                  </a:moveTo>
                  <a:cubicBezTo>
                    <a:pt x="15652" y="72000"/>
                    <a:pt x="20869" y="60000"/>
                    <a:pt x="28695" y="60000"/>
                  </a:cubicBezTo>
                  <a:cubicBezTo>
                    <a:pt x="28695" y="60000"/>
                    <a:pt x="28695" y="60000"/>
                    <a:pt x="28695" y="60000"/>
                  </a:cubicBezTo>
                  <a:cubicBezTo>
                    <a:pt x="28695" y="60000"/>
                    <a:pt x="28695" y="72000"/>
                    <a:pt x="28695" y="72000"/>
                  </a:cubicBezTo>
                  <a:cubicBezTo>
                    <a:pt x="31304" y="96000"/>
                    <a:pt x="39130" y="120000"/>
                    <a:pt x="46956" y="120000"/>
                  </a:cubicBezTo>
                  <a:cubicBezTo>
                    <a:pt x="49565" y="120000"/>
                    <a:pt x="49565" y="108000"/>
                    <a:pt x="52173" y="108000"/>
                  </a:cubicBezTo>
                  <a:cubicBezTo>
                    <a:pt x="57391" y="108000"/>
                    <a:pt x="62608" y="96000"/>
                    <a:pt x="65217" y="84000"/>
                  </a:cubicBezTo>
                  <a:cubicBezTo>
                    <a:pt x="67826" y="84000"/>
                    <a:pt x="67826" y="72000"/>
                    <a:pt x="70434" y="72000"/>
                  </a:cubicBezTo>
                  <a:cubicBezTo>
                    <a:pt x="73043" y="60000"/>
                    <a:pt x="78260" y="60000"/>
                    <a:pt x="80869" y="60000"/>
                  </a:cubicBezTo>
                  <a:cubicBezTo>
                    <a:pt x="83478" y="60000"/>
                    <a:pt x="83478" y="72000"/>
                    <a:pt x="86086" y="72000"/>
                  </a:cubicBezTo>
                  <a:cubicBezTo>
                    <a:pt x="88695" y="84000"/>
                    <a:pt x="88695" y="96000"/>
                    <a:pt x="91304" y="96000"/>
                  </a:cubicBezTo>
                  <a:cubicBezTo>
                    <a:pt x="99130" y="120000"/>
                    <a:pt x="109565" y="108000"/>
                    <a:pt x="117391" y="84000"/>
                  </a:cubicBezTo>
                  <a:cubicBezTo>
                    <a:pt x="120000" y="72000"/>
                    <a:pt x="120000" y="48000"/>
                    <a:pt x="117391" y="36000"/>
                  </a:cubicBezTo>
                  <a:cubicBezTo>
                    <a:pt x="114782" y="24000"/>
                    <a:pt x="109565" y="24000"/>
                    <a:pt x="106956" y="36000"/>
                  </a:cubicBezTo>
                  <a:cubicBezTo>
                    <a:pt x="104347" y="48000"/>
                    <a:pt x="101739" y="48000"/>
                    <a:pt x="99130" y="48000"/>
                  </a:cubicBezTo>
                  <a:cubicBezTo>
                    <a:pt x="96521" y="48000"/>
                    <a:pt x="96521" y="36000"/>
                    <a:pt x="93913" y="36000"/>
                  </a:cubicBezTo>
                  <a:cubicBezTo>
                    <a:pt x="91304" y="24000"/>
                    <a:pt x="91304" y="12000"/>
                    <a:pt x="86086" y="12000"/>
                  </a:cubicBezTo>
                  <a:cubicBezTo>
                    <a:pt x="80869" y="0"/>
                    <a:pt x="73043" y="0"/>
                    <a:pt x="65217" y="24000"/>
                  </a:cubicBezTo>
                  <a:cubicBezTo>
                    <a:pt x="62608" y="24000"/>
                    <a:pt x="60000" y="24000"/>
                    <a:pt x="60000" y="36000"/>
                  </a:cubicBezTo>
                  <a:cubicBezTo>
                    <a:pt x="54782" y="36000"/>
                    <a:pt x="52173" y="48000"/>
                    <a:pt x="49565" y="48000"/>
                  </a:cubicBezTo>
                  <a:cubicBezTo>
                    <a:pt x="44347" y="60000"/>
                    <a:pt x="41739" y="48000"/>
                    <a:pt x="41739" y="48000"/>
                  </a:cubicBezTo>
                  <a:cubicBezTo>
                    <a:pt x="39130" y="48000"/>
                    <a:pt x="39130" y="36000"/>
                    <a:pt x="39130" y="36000"/>
                  </a:cubicBezTo>
                  <a:cubicBezTo>
                    <a:pt x="39130" y="24000"/>
                    <a:pt x="36521" y="12000"/>
                    <a:pt x="33913" y="0"/>
                  </a:cubicBezTo>
                  <a:cubicBezTo>
                    <a:pt x="31304" y="0"/>
                    <a:pt x="28695" y="0"/>
                    <a:pt x="26086" y="0"/>
                  </a:cubicBezTo>
                  <a:cubicBezTo>
                    <a:pt x="18260" y="0"/>
                    <a:pt x="10434" y="12000"/>
                    <a:pt x="5217" y="36000"/>
                  </a:cubicBezTo>
                  <a:cubicBezTo>
                    <a:pt x="2608" y="48000"/>
                    <a:pt x="0" y="60000"/>
                    <a:pt x="2608" y="84000"/>
                  </a:cubicBezTo>
                  <a:cubicBezTo>
                    <a:pt x="5217" y="96000"/>
                    <a:pt x="7826" y="96000"/>
                    <a:pt x="10434" y="84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 name="Google Shape;201;p8"/>
            <p:cNvSpPr/>
            <p:nvPr/>
          </p:nvSpPr>
          <p:spPr>
            <a:xfrm>
              <a:off x="6881813" y="5256213"/>
              <a:ext cx="273000" cy="63600"/>
            </a:xfrm>
            <a:custGeom>
              <a:avLst/>
              <a:gdLst/>
              <a:ahLst/>
              <a:cxnLst/>
              <a:rect l="l" t="t" r="r" b="b"/>
              <a:pathLst>
                <a:path w="120000" h="120000" extrusionOk="0">
                  <a:moveTo>
                    <a:pt x="2352" y="110000"/>
                  </a:moveTo>
                  <a:cubicBezTo>
                    <a:pt x="4705" y="120000"/>
                    <a:pt x="4705" y="120000"/>
                    <a:pt x="7058" y="120000"/>
                  </a:cubicBezTo>
                  <a:cubicBezTo>
                    <a:pt x="9411" y="120000"/>
                    <a:pt x="9411" y="110000"/>
                    <a:pt x="11764" y="110000"/>
                  </a:cubicBezTo>
                  <a:cubicBezTo>
                    <a:pt x="14117" y="90000"/>
                    <a:pt x="18823" y="80000"/>
                    <a:pt x="23529" y="80000"/>
                  </a:cubicBezTo>
                  <a:cubicBezTo>
                    <a:pt x="23529" y="80000"/>
                    <a:pt x="23529" y="80000"/>
                    <a:pt x="25882" y="80000"/>
                  </a:cubicBezTo>
                  <a:cubicBezTo>
                    <a:pt x="25882" y="80000"/>
                    <a:pt x="25882" y="80000"/>
                    <a:pt x="25882" y="80000"/>
                  </a:cubicBezTo>
                  <a:cubicBezTo>
                    <a:pt x="25882" y="80000"/>
                    <a:pt x="25882" y="80000"/>
                    <a:pt x="25882" y="80000"/>
                  </a:cubicBezTo>
                  <a:cubicBezTo>
                    <a:pt x="25882" y="80000"/>
                    <a:pt x="28235" y="90000"/>
                    <a:pt x="28235" y="90000"/>
                  </a:cubicBezTo>
                  <a:cubicBezTo>
                    <a:pt x="32941" y="100000"/>
                    <a:pt x="40000" y="100000"/>
                    <a:pt x="47058" y="90000"/>
                  </a:cubicBezTo>
                  <a:cubicBezTo>
                    <a:pt x="49411" y="80000"/>
                    <a:pt x="51764" y="80000"/>
                    <a:pt x="54117" y="70000"/>
                  </a:cubicBezTo>
                  <a:cubicBezTo>
                    <a:pt x="54117" y="60000"/>
                    <a:pt x="56470" y="60000"/>
                    <a:pt x="58823" y="60000"/>
                  </a:cubicBezTo>
                  <a:cubicBezTo>
                    <a:pt x="61176" y="50000"/>
                    <a:pt x="63529" y="50000"/>
                    <a:pt x="65882" y="60000"/>
                  </a:cubicBezTo>
                  <a:cubicBezTo>
                    <a:pt x="65882" y="60000"/>
                    <a:pt x="65882" y="60000"/>
                    <a:pt x="65882" y="60000"/>
                  </a:cubicBezTo>
                  <a:cubicBezTo>
                    <a:pt x="65882" y="70000"/>
                    <a:pt x="68235" y="80000"/>
                    <a:pt x="70588" y="90000"/>
                  </a:cubicBezTo>
                  <a:cubicBezTo>
                    <a:pt x="72941" y="100000"/>
                    <a:pt x="75294" y="100000"/>
                    <a:pt x="77647" y="100000"/>
                  </a:cubicBezTo>
                  <a:cubicBezTo>
                    <a:pt x="89411" y="110000"/>
                    <a:pt x="103529" y="100000"/>
                    <a:pt x="115294" y="90000"/>
                  </a:cubicBezTo>
                  <a:cubicBezTo>
                    <a:pt x="117647" y="90000"/>
                    <a:pt x="120000" y="80000"/>
                    <a:pt x="120000" y="60000"/>
                  </a:cubicBezTo>
                  <a:cubicBezTo>
                    <a:pt x="117647" y="50000"/>
                    <a:pt x="115294" y="40000"/>
                    <a:pt x="112941" y="40000"/>
                  </a:cubicBezTo>
                  <a:cubicBezTo>
                    <a:pt x="101176" y="50000"/>
                    <a:pt x="89411" y="60000"/>
                    <a:pt x="77647" y="50000"/>
                  </a:cubicBezTo>
                  <a:cubicBezTo>
                    <a:pt x="77647" y="50000"/>
                    <a:pt x="77647" y="50000"/>
                    <a:pt x="77647" y="50000"/>
                  </a:cubicBezTo>
                  <a:cubicBezTo>
                    <a:pt x="77647" y="50000"/>
                    <a:pt x="77647" y="50000"/>
                    <a:pt x="77647" y="50000"/>
                  </a:cubicBezTo>
                  <a:cubicBezTo>
                    <a:pt x="75294" y="40000"/>
                    <a:pt x="75294" y="40000"/>
                    <a:pt x="75294" y="30000"/>
                  </a:cubicBezTo>
                  <a:cubicBezTo>
                    <a:pt x="70588" y="0"/>
                    <a:pt x="61176" y="0"/>
                    <a:pt x="54117" y="10000"/>
                  </a:cubicBezTo>
                  <a:cubicBezTo>
                    <a:pt x="51764" y="10000"/>
                    <a:pt x="49411" y="20000"/>
                    <a:pt x="47058" y="30000"/>
                  </a:cubicBezTo>
                  <a:cubicBezTo>
                    <a:pt x="44705" y="30000"/>
                    <a:pt x="42352" y="40000"/>
                    <a:pt x="42352" y="40000"/>
                  </a:cubicBezTo>
                  <a:cubicBezTo>
                    <a:pt x="40000" y="50000"/>
                    <a:pt x="35294" y="50000"/>
                    <a:pt x="35294" y="50000"/>
                  </a:cubicBezTo>
                  <a:cubicBezTo>
                    <a:pt x="35294" y="50000"/>
                    <a:pt x="35294" y="40000"/>
                    <a:pt x="32941" y="40000"/>
                  </a:cubicBezTo>
                  <a:cubicBezTo>
                    <a:pt x="32941" y="40000"/>
                    <a:pt x="32941" y="40000"/>
                    <a:pt x="30588" y="30000"/>
                  </a:cubicBezTo>
                  <a:cubicBezTo>
                    <a:pt x="28235" y="30000"/>
                    <a:pt x="25882" y="30000"/>
                    <a:pt x="23529" y="30000"/>
                  </a:cubicBezTo>
                  <a:cubicBezTo>
                    <a:pt x="14117" y="30000"/>
                    <a:pt x="7058" y="50000"/>
                    <a:pt x="2352" y="80000"/>
                  </a:cubicBezTo>
                  <a:cubicBezTo>
                    <a:pt x="0" y="90000"/>
                    <a:pt x="0" y="100000"/>
                    <a:pt x="2352" y="110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 name="Google Shape;202;p8"/>
            <p:cNvSpPr/>
            <p:nvPr/>
          </p:nvSpPr>
          <p:spPr>
            <a:xfrm>
              <a:off x="6753225" y="5400675"/>
              <a:ext cx="406500" cy="92100"/>
            </a:xfrm>
            <a:custGeom>
              <a:avLst/>
              <a:gdLst/>
              <a:ahLst/>
              <a:cxnLst/>
              <a:rect l="l" t="t" r="r" b="b"/>
              <a:pathLst>
                <a:path w="120000" h="120000" extrusionOk="0">
                  <a:moveTo>
                    <a:pt x="113684" y="49411"/>
                  </a:moveTo>
                  <a:cubicBezTo>
                    <a:pt x="112105" y="49411"/>
                    <a:pt x="110526" y="42352"/>
                    <a:pt x="110526" y="42352"/>
                  </a:cubicBezTo>
                  <a:cubicBezTo>
                    <a:pt x="108947" y="42352"/>
                    <a:pt x="105789" y="35294"/>
                    <a:pt x="104210" y="35294"/>
                  </a:cubicBezTo>
                  <a:cubicBezTo>
                    <a:pt x="99473" y="35294"/>
                    <a:pt x="96315" y="42352"/>
                    <a:pt x="94736" y="56470"/>
                  </a:cubicBezTo>
                  <a:cubicBezTo>
                    <a:pt x="93157" y="56470"/>
                    <a:pt x="93157" y="56470"/>
                    <a:pt x="93157" y="56470"/>
                  </a:cubicBezTo>
                  <a:cubicBezTo>
                    <a:pt x="91578" y="63529"/>
                    <a:pt x="90000" y="63529"/>
                    <a:pt x="88421" y="63529"/>
                  </a:cubicBezTo>
                  <a:cubicBezTo>
                    <a:pt x="88421" y="63529"/>
                    <a:pt x="90000" y="56470"/>
                    <a:pt x="90000" y="49411"/>
                  </a:cubicBezTo>
                  <a:cubicBezTo>
                    <a:pt x="90000" y="35294"/>
                    <a:pt x="91578" y="21176"/>
                    <a:pt x="88421" y="7058"/>
                  </a:cubicBezTo>
                  <a:cubicBezTo>
                    <a:pt x="88421" y="0"/>
                    <a:pt x="85263" y="0"/>
                    <a:pt x="83684" y="0"/>
                  </a:cubicBezTo>
                  <a:cubicBezTo>
                    <a:pt x="48947" y="77647"/>
                    <a:pt x="48947" y="77647"/>
                    <a:pt x="48947" y="77647"/>
                  </a:cubicBezTo>
                  <a:cubicBezTo>
                    <a:pt x="52105" y="35294"/>
                    <a:pt x="52105" y="35294"/>
                    <a:pt x="52105" y="35294"/>
                  </a:cubicBezTo>
                  <a:cubicBezTo>
                    <a:pt x="52105" y="28235"/>
                    <a:pt x="52105" y="21176"/>
                    <a:pt x="50526" y="14117"/>
                  </a:cubicBezTo>
                  <a:cubicBezTo>
                    <a:pt x="48947" y="14117"/>
                    <a:pt x="48947" y="7058"/>
                    <a:pt x="47368" y="14117"/>
                  </a:cubicBezTo>
                  <a:cubicBezTo>
                    <a:pt x="37894" y="14117"/>
                    <a:pt x="28421" y="35294"/>
                    <a:pt x="22105" y="63529"/>
                  </a:cubicBezTo>
                  <a:cubicBezTo>
                    <a:pt x="22105" y="63529"/>
                    <a:pt x="22105" y="63529"/>
                    <a:pt x="22105" y="63529"/>
                  </a:cubicBezTo>
                  <a:cubicBezTo>
                    <a:pt x="22105" y="49411"/>
                    <a:pt x="22105" y="42352"/>
                    <a:pt x="22105" y="35294"/>
                  </a:cubicBezTo>
                  <a:cubicBezTo>
                    <a:pt x="22105" y="28235"/>
                    <a:pt x="20526" y="21176"/>
                    <a:pt x="20526" y="21176"/>
                  </a:cubicBezTo>
                  <a:cubicBezTo>
                    <a:pt x="18947" y="14117"/>
                    <a:pt x="17368" y="14117"/>
                    <a:pt x="15789" y="21176"/>
                  </a:cubicBezTo>
                  <a:cubicBezTo>
                    <a:pt x="11052" y="28235"/>
                    <a:pt x="6315" y="49411"/>
                    <a:pt x="1578" y="63529"/>
                  </a:cubicBezTo>
                  <a:cubicBezTo>
                    <a:pt x="0" y="70588"/>
                    <a:pt x="0" y="84705"/>
                    <a:pt x="1578" y="91764"/>
                  </a:cubicBezTo>
                  <a:cubicBezTo>
                    <a:pt x="3157" y="98823"/>
                    <a:pt x="6315" y="98823"/>
                    <a:pt x="7894" y="91764"/>
                  </a:cubicBezTo>
                  <a:cubicBezTo>
                    <a:pt x="9473" y="84705"/>
                    <a:pt x="11052" y="77647"/>
                    <a:pt x="12631" y="70588"/>
                  </a:cubicBezTo>
                  <a:cubicBezTo>
                    <a:pt x="12631" y="70588"/>
                    <a:pt x="12631" y="77647"/>
                    <a:pt x="12631" y="77647"/>
                  </a:cubicBezTo>
                  <a:cubicBezTo>
                    <a:pt x="12631" y="84705"/>
                    <a:pt x="12631" y="91764"/>
                    <a:pt x="14210" y="91764"/>
                  </a:cubicBezTo>
                  <a:cubicBezTo>
                    <a:pt x="15789" y="98823"/>
                    <a:pt x="18947" y="112941"/>
                    <a:pt x="26842" y="84705"/>
                  </a:cubicBezTo>
                  <a:cubicBezTo>
                    <a:pt x="31578" y="70588"/>
                    <a:pt x="36315" y="56470"/>
                    <a:pt x="42631" y="49411"/>
                  </a:cubicBezTo>
                  <a:cubicBezTo>
                    <a:pt x="39473" y="84705"/>
                    <a:pt x="39473" y="84705"/>
                    <a:pt x="39473" y="84705"/>
                  </a:cubicBezTo>
                  <a:cubicBezTo>
                    <a:pt x="39473" y="91764"/>
                    <a:pt x="39473" y="105882"/>
                    <a:pt x="41052" y="112941"/>
                  </a:cubicBezTo>
                  <a:cubicBezTo>
                    <a:pt x="42631" y="120000"/>
                    <a:pt x="42631" y="120000"/>
                    <a:pt x="45789" y="120000"/>
                  </a:cubicBezTo>
                  <a:cubicBezTo>
                    <a:pt x="45789" y="120000"/>
                    <a:pt x="47368" y="120000"/>
                    <a:pt x="48947" y="120000"/>
                  </a:cubicBezTo>
                  <a:cubicBezTo>
                    <a:pt x="82105" y="49411"/>
                    <a:pt x="82105" y="49411"/>
                    <a:pt x="82105" y="49411"/>
                  </a:cubicBezTo>
                  <a:cubicBezTo>
                    <a:pt x="80526" y="56470"/>
                    <a:pt x="80526" y="70588"/>
                    <a:pt x="82105" y="77647"/>
                  </a:cubicBezTo>
                  <a:cubicBezTo>
                    <a:pt x="83684" y="91764"/>
                    <a:pt x="85263" y="91764"/>
                    <a:pt x="86842" y="98823"/>
                  </a:cubicBezTo>
                  <a:cubicBezTo>
                    <a:pt x="90000" y="98823"/>
                    <a:pt x="94736" y="98823"/>
                    <a:pt x="96315" y="91764"/>
                  </a:cubicBezTo>
                  <a:cubicBezTo>
                    <a:pt x="97894" y="84705"/>
                    <a:pt x="97894" y="84705"/>
                    <a:pt x="99473" y="84705"/>
                  </a:cubicBezTo>
                  <a:cubicBezTo>
                    <a:pt x="101052" y="77647"/>
                    <a:pt x="102631" y="70588"/>
                    <a:pt x="104210" y="70588"/>
                  </a:cubicBezTo>
                  <a:cubicBezTo>
                    <a:pt x="104210" y="70588"/>
                    <a:pt x="105789" y="77647"/>
                    <a:pt x="107368" y="77647"/>
                  </a:cubicBezTo>
                  <a:cubicBezTo>
                    <a:pt x="110526" y="84705"/>
                    <a:pt x="115263" y="91764"/>
                    <a:pt x="118421" y="70588"/>
                  </a:cubicBezTo>
                  <a:cubicBezTo>
                    <a:pt x="120000" y="63529"/>
                    <a:pt x="120000" y="56470"/>
                    <a:pt x="118421" y="49411"/>
                  </a:cubicBezTo>
                  <a:cubicBezTo>
                    <a:pt x="116842" y="42352"/>
                    <a:pt x="115263" y="42352"/>
                    <a:pt x="113684" y="49411"/>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 name="Google Shape;203;p8"/>
            <p:cNvSpPr/>
            <p:nvPr/>
          </p:nvSpPr>
          <p:spPr>
            <a:xfrm>
              <a:off x="7326313" y="4976813"/>
              <a:ext cx="165000" cy="611100"/>
            </a:xfrm>
            <a:custGeom>
              <a:avLst/>
              <a:gdLst/>
              <a:ahLst/>
              <a:cxnLst/>
              <a:rect l="l" t="t" r="r" b="b"/>
              <a:pathLst>
                <a:path w="120000" h="120000" extrusionOk="0">
                  <a:moveTo>
                    <a:pt x="81290" y="5263"/>
                  </a:moveTo>
                  <a:cubicBezTo>
                    <a:pt x="73548" y="5263"/>
                    <a:pt x="73548" y="5263"/>
                    <a:pt x="73548" y="5263"/>
                  </a:cubicBezTo>
                  <a:cubicBezTo>
                    <a:pt x="65806" y="2105"/>
                    <a:pt x="54193" y="0"/>
                    <a:pt x="38709" y="0"/>
                  </a:cubicBezTo>
                  <a:cubicBezTo>
                    <a:pt x="15483" y="0"/>
                    <a:pt x="0" y="4210"/>
                    <a:pt x="0" y="10526"/>
                  </a:cubicBezTo>
                  <a:cubicBezTo>
                    <a:pt x="0" y="91578"/>
                    <a:pt x="0" y="91578"/>
                    <a:pt x="0" y="91578"/>
                  </a:cubicBezTo>
                  <a:cubicBezTo>
                    <a:pt x="0" y="91578"/>
                    <a:pt x="0" y="92631"/>
                    <a:pt x="0" y="92631"/>
                  </a:cubicBezTo>
                  <a:cubicBezTo>
                    <a:pt x="30967" y="117894"/>
                    <a:pt x="30967" y="117894"/>
                    <a:pt x="30967" y="117894"/>
                  </a:cubicBezTo>
                  <a:cubicBezTo>
                    <a:pt x="30967" y="118947"/>
                    <a:pt x="34838" y="119999"/>
                    <a:pt x="38709" y="119999"/>
                  </a:cubicBezTo>
                  <a:cubicBezTo>
                    <a:pt x="42580" y="119999"/>
                    <a:pt x="46451" y="118947"/>
                    <a:pt x="46451" y="117894"/>
                  </a:cubicBezTo>
                  <a:cubicBezTo>
                    <a:pt x="77419" y="92631"/>
                    <a:pt x="77419" y="92631"/>
                    <a:pt x="77419" y="92631"/>
                  </a:cubicBezTo>
                  <a:cubicBezTo>
                    <a:pt x="77419" y="92631"/>
                    <a:pt x="81290" y="91578"/>
                    <a:pt x="81290" y="91578"/>
                  </a:cubicBezTo>
                  <a:cubicBezTo>
                    <a:pt x="81290" y="10526"/>
                    <a:pt x="81290" y="10526"/>
                    <a:pt x="81290" y="10526"/>
                  </a:cubicBezTo>
                  <a:cubicBezTo>
                    <a:pt x="81290" y="10526"/>
                    <a:pt x="81290" y="10526"/>
                    <a:pt x="81290" y="10526"/>
                  </a:cubicBezTo>
                  <a:cubicBezTo>
                    <a:pt x="81290" y="10526"/>
                    <a:pt x="81290" y="10526"/>
                    <a:pt x="81290" y="10526"/>
                  </a:cubicBezTo>
                  <a:cubicBezTo>
                    <a:pt x="92903" y="10526"/>
                    <a:pt x="100645" y="12631"/>
                    <a:pt x="100645" y="15789"/>
                  </a:cubicBezTo>
                  <a:cubicBezTo>
                    <a:pt x="100645" y="57894"/>
                    <a:pt x="100645" y="57894"/>
                    <a:pt x="100645" y="57894"/>
                  </a:cubicBezTo>
                  <a:cubicBezTo>
                    <a:pt x="100645" y="59999"/>
                    <a:pt x="104516" y="61052"/>
                    <a:pt x="112258" y="61052"/>
                  </a:cubicBezTo>
                  <a:cubicBezTo>
                    <a:pt x="116129" y="61052"/>
                    <a:pt x="120000" y="59999"/>
                    <a:pt x="120000" y="57894"/>
                  </a:cubicBezTo>
                  <a:cubicBezTo>
                    <a:pt x="120000" y="15789"/>
                    <a:pt x="120000" y="15789"/>
                    <a:pt x="120000" y="15789"/>
                  </a:cubicBezTo>
                  <a:cubicBezTo>
                    <a:pt x="120000" y="10526"/>
                    <a:pt x="100645" y="5263"/>
                    <a:pt x="81290" y="5263"/>
                  </a:cubicBezTo>
                  <a:close/>
                  <a:moveTo>
                    <a:pt x="38709" y="108421"/>
                  </a:moveTo>
                  <a:cubicBezTo>
                    <a:pt x="19354" y="91578"/>
                    <a:pt x="19354" y="91578"/>
                    <a:pt x="19354" y="91578"/>
                  </a:cubicBezTo>
                  <a:cubicBezTo>
                    <a:pt x="58064" y="91578"/>
                    <a:pt x="58064" y="91578"/>
                    <a:pt x="58064" y="91578"/>
                  </a:cubicBezTo>
                  <a:lnTo>
                    <a:pt x="38709" y="108421"/>
                  </a:lnTo>
                  <a:close/>
                  <a:moveTo>
                    <a:pt x="61935" y="86315"/>
                  </a:moveTo>
                  <a:cubicBezTo>
                    <a:pt x="19354" y="86315"/>
                    <a:pt x="19354" y="86315"/>
                    <a:pt x="19354" y="86315"/>
                  </a:cubicBezTo>
                  <a:cubicBezTo>
                    <a:pt x="19354" y="52631"/>
                    <a:pt x="19354" y="52631"/>
                    <a:pt x="19354" y="52631"/>
                  </a:cubicBezTo>
                  <a:cubicBezTo>
                    <a:pt x="61935" y="52631"/>
                    <a:pt x="61935" y="52631"/>
                    <a:pt x="61935" y="52631"/>
                  </a:cubicBezTo>
                  <a:lnTo>
                    <a:pt x="61935" y="86315"/>
                  </a:lnTo>
                  <a:close/>
                  <a:moveTo>
                    <a:pt x="61935" y="47368"/>
                  </a:moveTo>
                  <a:cubicBezTo>
                    <a:pt x="19354" y="47368"/>
                    <a:pt x="19354" y="47368"/>
                    <a:pt x="19354" y="47368"/>
                  </a:cubicBezTo>
                  <a:cubicBezTo>
                    <a:pt x="19354" y="10526"/>
                    <a:pt x="19354" y="10526"/>
                    <a:pt x="19354" y="10526"/>
                  </a:cubicBezTo>
                  <a:cubicBezTo>
                    <a:pt x="19354" y="7368"/>
                    <a:pt x="27096" y="5263"/>
                    <a:pt x="38709" y="5263"/>
                  </a:cubicBezTo>
                  <a:cubicBezTo>
                    <a:pt x="50322" y="5263"/>
                    <a:pt x="61935" y="7368"/>
                    <a:pt x="61935" y="10526"/>
                  </a:cubicBezTo>
                  <a:lnTo>
                    <a:pt x="61935" y="47368"/>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 name="Google Shape;204;p8"/>
            <p:cNvSpPr/>
            <p:nvPr/>
          </p:nvSpPr>
          <p:spPr>
            <a:xfrm>
              <a:off x="7556500" y="3984625"/>
              <a:ext cx="282600" cy="638100"/>
            </a:xfrm>
            <a:custGeom>
              <a:avLst/>
              <a:gdLst/>
              <a:ahLst/>
              <a:cxnLst/>
              <a:rect l="l" t="t" r="r" b="b"/>
              <a:pathLst>
                <a:path w="120000" h="120000" extrusionOk="0">
                  <a:moveTo>
                    <a:pt x="27169" y="29243"/>
                  </a:moveTo>
                  <a:cubicBezTo>
                    <a:pt x="58867" y="34285"/>
                    <a:pt x="58867" y="34285"/>
                    <a:pt x="58867" y="34285"/>
                  </a:cubicBezTo>
                  <a:cubicBezTo>
                    <a:pt x="58867" y="34285"/>
                    <a:pt x="58867" y="34285"/>
                    <a:pt x="56603" y="34285"/>
                  </a:cubicBezTo>
                  <a:cubicBezTo>
                    <a:pt x="49811" y="34285"/>
                    <a:pt x="43018" y="35294"/>
                    <a:pt x="38490" y="38319"/>
                  </a:cubicBezTo>
                  <a:cubicBezTo>
                    <a:pt x="33962" y="40336"/>
                    <a:pt x="29433" y="44369"/>
                    <a:pt x="31698" y="47394"/>
                  </a:cubicBezTo>
                  <a:cubicBezTo>
                    <a:pt x="31698" y="51428"/>
                    <a:pt x="36226" y="54453"/>
                    <a:pt x="40754" y="56470"/>
                  </a:cubicBezTo>
                  <a:cubicBezTo>
                    <a:pt x="56603" y="61512"/>
                    <a:pt x="56603" y="61512"/>
                    <a:pt x="56603" y="61512"/>
                  </a:cubicBezTo>
                  <a:cubicBezTo>
                    <a:pt x="49811" y="62521"/>
                    <a:pt x="43018" y="63529"/>
                    <a:pt x="38490" y="66554"/>
                  </a:cubicBezTo>
                  <a:cubicBezTo>
                    <a:pt x="33962" y="68571"/>
                    <a:pt x="29433" y="72605"/>
                    <a:pt x="31698" y="75630"/>
                  </a:cubicBezTo>
                  <a:cubicBezTo>
                    <a:pt x="31698" y="78655"/>
                    <a:pt x="36226" y="81680"/>
                    <a:pt x="40754" y="84705"/>
                  </a:cubicBezTo>
                  <a:cubicBezTo>
                    <a:pt x="52075" y="88739"/>
                    <a:pt x="52075" y="88739"/>
                    <a:pt x="52075" y="88739"/>
                  </a:cubicBezTo>
                  <a:cubicBezTo>
                    <a:pt x="47547" y="88739"/>
                    <a:pt x="43018" y="90756"/>
                    <a:pt x="38490" y="91764"/>
                  </a:cubicBezTo>
                  <a:cubicBezTo>
                    <a:pt x="33962" y="94789"/>
                    <a:pt x="31698" y="97815"/>
                    <a:pt x="31698" y="100840"/>
                  </a:cubicBezTo>
                  <a:cubicBezTo>
                    <a:pt x="33962" y="103865"/>
                    <a:pt x="36226" y="106890"/>
                    <a:pt x="40754" y="108907"/>
                  </a:cubicBezTo>
                  <a:cubicBezTo>
                    <a:pt x="61132" y="116974"/>
                    <a:pt x="61132" y="116974"/>
                    <a:pt x="61132" y="116974"/>
                  </a:cubicBezTo>
                  <a:cubicBezTo>
                    <a:pt x="67924" y="118991"/>
                    <a:pt x="72452" y="120000"/>
                    <a:pt x="79245" y="120000"/>
                  </a:cubicBezTo>
                  <a:cubicBezTo>
                    <a:pt x="88301" y="120000"/>
                    <a:pt x="95094" y="117983"/>
                    <a:pt x="99622" y="115966"/>
                  </a:cubicBezTo>
                  <a:cubicBezTo>
                    <a:pt x="108679" y="110924"/>
                    <a:pt x="108679" y="102857"/>
                    <a:pt x="97358" y="98823"/>
                  </a:cubicBezTo>
                  <a:cubicBezTo>
                    <a:pt x="86037" y="94789"/>
                    <a:pt x="86037" y="94789"/>
                    <a:pt x="86037" y="94789"/>
                  </a:cubicBezTo>
                  <a:cubicBezTo>
                    <a:pt x="92830" y="93781"/>
                    <a:pt x="97358" y="92773"/>
                    <a:pt x="101886" y="90756"/>
                  </a:cubicBezTo>
                  <a:cubicBezTo>
                    <a:pt x="106415" y="87731"/>
                    <a:pt x="108679" y="84705"/>
                    <a:pt x="108679" y="81680"/>
                  </a:cubicBezTo>
                  <a:cubicBezTo>
                    <a:pt x="108679" y="77647"/>
                    <a:pt x="104150" y="74621"/>
                    <a:pt x="99622" y="72605"/>
                  </a:cubicBezTo>
                  <a:cubicBezTo>
                    <a:pt x="92830" y="70588"/>
                    <a:pt x="92830" y="70588"/>
                    <a:pt x="92830" y="70588"/>
                  </a:cubicBezTo>
                  <a:cubicBezTo>
                    <a:pt x="99622" y="70588"/>
                    <a:pt x="106415" y="68571"/>
                    <a:pt x="110943" y="66554"/>
                  </a:cubicBezTo>
                  <a:cubicBezTo>
                    <a:pt x="120000" y="60504"/>
                    <a:pt x="120000" y="52436"/>
                    <a:pt x="108679" y="48403"/>
                  </a:cubicBezTo>
                  <a:cubicBezTo>
                    <a:pt x="79245" y="37310"/>
                    <a:pt x="79245" y="37310"/>
                    <a:pt x="79245" y="37310"/>
                  </a:cubicBezTo>
                  <a:cubicBezTo>
                    <a:pt x="74716" y="35294"/>
                    <a:pt x="67924" y="34285"/>
                    <a:pt x="61132" y="34285"/>
                  </a:cubicBezTo>
                  <a:cubicBezTo>
                    <a:pt x="61132" y="29243"/>
                    <a:pt x="61132" y="29243"/>
                    <a:pt x="61132" y="29243"/>
                  </a:cubicBezTo>
                  <a:cubicBezTo>
                    <a:pt x="31698" y="25210"/>
                    <a:pt x="31698" y="25210"/>
                    <a:pt x="31698" y="25210"/>
                  </a:cubicBezTo>
                  <a:cubicBezTo>
                    <a:pt x="20377" y="23193"/>
                    <a:pt x="13584" y="18151"/>
                    <a:pt x="18113" y="13109"/>
                  </a:cubicBezTo>
                  <a:cubicBezTo>
                    <a:pt x="20377" y="8067"/>
                    <a:pt x="31698" y="6050"/>
                    <a:pt x="43018" y="7058"/>
                  </a:cubicBezTo>
                  <a:cubicBezTo>
                    <a:pt x="61132" y="9075"/>
                    <a:pt x="61132" y="9075"/>
                    <a:pt x="61132" y="9075"/>
                  </a:cubicBezTo>
                  <a:cubicBezTo>
                    <a:pt x="61132" y="4033"/>
                    <a:pt x="61132" y="4033"/>
                    <a:pt x="61132" y="4033"/>
                  </a:cubicBezTo>
                  <a:cubicBezTo>
                    <a:pt x="45283" y="2016"/>
                    <a:pt x="45283" y="2016"/>
                    <a:pt x="45283" y="2016"/>
                  </a:cubicBezTo>
                  <a:cubicBezTo>
                    <a:pt x="29433" y="0"/>
                    <a:pt x="11320" y="4033"/>
                    <a:pt x="6792" y="12100"/>
                  </a:cubicBezTo>
                  <a:cubicBezTo>
                    <a:pt x="0" y="19159"/>
                    <a:pt x="11320" y="27226"/>
                    <a:pt x="27169" y="29243"/>
                  </a:cubicBezTo>
                  <a:close/>
                  <a:moveTo>
                    <a:pt x="90566" y="102857"/>
                  </a:moveTo>
                  <a:cubicBezTo>
                    <a:pt x="97358" y="104873"/>
                    <a:pt x="97358" y="109915"/>
                    <a:pt x="90566" y="111932"/>
                  </a:cubicBezTo>
                  <a:cubicBezTo>
                    <a:pt x="86037" y="114957"/>
                    <a:pt x="76981" y="115966"/>
                    <a:pt x="70188" y="112941"/>
                  </a:cubicBezTo>
                  <a:cubicBezTo>
                    <a:pt x="49811" y="104873"/>
                    <a:pt x="49811" y="104873"/>
                    <a:pt x="49811" y="104873"/>
                  </a:cubicBezTo>
                  <a:cubicBezTo>
                    <a:pt x="45283" y="103865"/>
                    <a:pt x="45283" y="102857"/>
                    <a:pt x="43018" y="100840"/>
                  </a:cubicBezTo>
                  <a:cubicBezTo>
                    <a:pt x="43018" y="98823"/>
                    <a:pt x="45283" y="96806"/>
                    <a:pt x="47547" y="95798"/>
                  </a:cubicBezTo>
                  <a:cubicBezTo>
                    <a:pt x="54339" y="92773"/>
                    <a:pt x="63396" y="92773"/>
                    <a:pt x="70188" y="94789"/>
                  </a:cubicBezTo>
                  <a:lnTo>
                    <a:pt x="90566" y="102857"/>
                  </a:lnTo>
                  <a:close/>
                  <a:moveTo>
                    <a:pt x="97358" y="81680"/>
                  </a:moveTo>
                  <a:cubicBezTo>
                    <a:pt x="97358" y="83697"/>
                    <a:pt x="95094" y="85714"/>
                    <a:pt x="92830" y="87731"/>
                  </a:cubicBezTo>
                  <a:cubicBezTo>
                    <a:pt x="90566" y="88739"/>
                    <a:pt x="86037" y="89747"/>
                    <a:pt x="81509" y="89747"/>
                  </a:cubicBezTo>
                  <a:cubicBezTo>
                    <a:pt x="76981" y="90756"/>
                    <a:pt x="72452" y="89747"/>
                    <a:pt x="67924" y="88739"/>
                  </a:cubicBezTo>
                  <a:cubicBezTo>
                    <a:pt x="47547" y="80672"/>
                    <a:pt x="47547" y="80672"/>
                    <a:pt x="47547" y="80672"/>
                  </a:cubicBezTo>
                  <a:cubicBezTo>
                    <a:pt x="45283" y="78655"/>
                    <a:pt x="43018" y="77647"/>
                    <a:pt x="43018" y="75630"/>
                  </a:cubicBezTo>
                  <a:cubicBezTo>
                    <a:pt x="43018" y="73613"/>
                    <a:pt x="43018" y="71596"/>
                    <a:pt x="47547" y="69579"/>
                  </a:cubicBezTo>
                  <a:cubicBezTo>
                    <a:pt x="49811" y="67563"/>
                    <a:pt x="54339" y="66554"/>
                    <a:pt x="58867" y="66554"/>
                  </a:cubicBezTo>
                  <a:cubicBezTo>
                    <a:pt x="58867" y="66554"/>
                    <a:pt x="58867" y="66554"/>
                    <a:pt x="58867" y="66554"/>
                  </a:cubicBezTo>
                  <a:cubicBezTo>
                    <a:pt x="63396" y="66554"/>
                    <a:pt x="67924" y="67563"/>
                    <a:pt x="70188" y="68571"/>
                  </a:cubicBezTo>
                  <a:cubicBezTo>
                    <a:pt x="90566" y="76638"/>
                    <a:pt x="90566" y="76638"/>
                    <a:pt x="90566" y="76638"/>
                  </a:cubicBezTo>
                  <a:cubicBezTo>
                    <a:pt x="95094" y="77647"/>
                    <a:pt x="97358" y="79663"/>
                    <a:pt x="97358" y="81680"/>
                  </a:cubicBezTo>
                  <a:close/>
                  <a:moveTo>
                    <a:pt x="70188" y="40336"/>
                  </a:moveTo>
                  <a:cubicBezTo>
                    <a:pt x="99622" y="52436"/>
                    <a:pt x="99622" y="52436"/>
                    <a:pt x="99622" y="52436"/>
                  </a:cubicBezTo>
                  <a:cubicBezTo>
                    <a:pt x="108679" y="54453"/>
                    <a:pt x="108679" y="59495"/>
                    <a:pt x="101886" y="62521"/>
                  </a:cubicBezTo>
                  <a:cubicBezTo>
                    <a:pt x="95094" y="66554"/>
                    <a:pt x="86037" y="66554"/>
                    <a:pt x="76981" y="63529"/>
                  </a:cubicBezTo>
                  <a:cubicBezTo>
                    <a:pt x="47547" y="52436"/>
                    <a:pt x="47547" y="52436"/>
                    <a:pt x="47547" y="52436"/>
                  </a:cubicBezTo>
                  <a:cubicBezTo>
                    <a:pt x="45283" y="51428"/>
                    <a:pt x="43018" y="49411"/>
                    <a:pt x="43018" y="47394"/>
                  </a:cubicBezTo>
                  <a:cubicBezTo>
                    <a:pt x="43018" y="45378"/>
                    <a:pt x="43018" y="43361"/>
                    <a:pt x="47547" y="41344"/>
                  </a:cubicBezTo>
                  <a:cubicBezTo>
                    <a:pt x="49811" y="40336"/>
                    <a:pt x="54339" y="39327"/>
                    <a:pt x="58867" y="39327"/>
                  </a:cubicBezTo>
                  <a:cubicBezTo>
                    <a:pt x="63396" y="38319"/>
                    <a:pt x="67924" y="39327"/>
                    <a:pt x="70188" y="40336"/>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 name="Google Shape;205;p8"/>
            <p:cNvSpPr/>
            <p:nvPr/>
          </p:nvSpPr>
          <p:spPr>
            <a:xfrm>
              <a:off x="7732713" y="4075113"/>
              <a:ext cx="662100" cy="1927200"/>
            </a:xfrm>
            <a:custGeom>
              <a:avLst/>
              <a:gdLst/>
              <a:ahLst/>
              <a:cxnLst/>
              <a:rect l="l" t="t" r="r" b="b"/>
              <a:pathLst>
                <a:path w="120000" h="120000" extrusionOk="0">
                  <a:moveTo>
                    <a:pt x="0" y="38774"/>
                  </a:moveTo>
                  <a:cubicBezTo>
                    <a:pt x="30000" y="52479"/>
                    <a:pt x="30000" y="52479"/>
                    <a:pt x="30000" y="52479"/>
                  </a:cubicBezTo>
                  <a:cubicBezTo>
                    <a:pt x="30000" y="57493"/>
                    <a:pt x="30000" y="57493"/>
                    <a:pt x="30000" y="57493"/>
                  </a:cubicBezTo>
                  <a:cubicBezTo>
                    <a:pt x="13548" y="57493"/>
                    <a:pt x="13548" y="57493"/>
                    <a:pt x="13548" y="57493"/>
                  </a:cubicBezTo>
                  <a:cubicBezTo>
                    <a:pt x="12580" y="57493"/>
                    <a:pt x="11612" y="57827"/>
                    <a:pt x="11612" y="58161"/>
                  </a:cubicBezTo>
                  <a:cubicBezTo>
                    <a:pt x="11612" y="120000"/>
                    <a:pt x="11612" y="120000"/>
                    <a:pt x="11612" y="120000"/>
                  </a:cubicBezTo>
                  <a:cubicBezTo>
                    <a:pt x="16451" y="120000"/>
                    <a:pt x="16451" y="120000"/>
                    <a:pt x="16451" y="120000"/>
                  </a:cubicBezTo>
                  <a:cubicBezTo>
                    <a:pt x="16451" y="75208"/>
                    <a:pt x="16451" y="75208"/>
                    <a:pt x="16451" y="75208"/>
                  </a:cubicBezTo>
                  <a:cubicBezTo>
                    <a:pt x="115161" y="75208"/>
                    <a:pt x="115161" y="75208"/>
                    <a:pt x="115161" y="75208"/>
                  </a:cubicBezTo>
                  <a:cubicBezTo>
                    <a:pt x="115161" y="120000"/>
                    <a:pt x="115161" y="120000"/>
                    <a:pt x="115161" y="120000"/>
                  </a:cubicBezTo>
                  <a:cubicBezTo>
                    <a:pt x="120000" y="120000"/>
                    <a:pt x="120000" y="120000"/>
                    <a:pt x="120000" y="120000"/>
                  </a:cubicBezTo>
                  <a:cubicBezTo>
                    <a:pt x="120000" y="58161"/>
                    <a:pt x="120000" y="58161"/>
                    <a:pt x="120000" y="58161"/>
                  </a:cubicBezTo>
                  <a:cubicBezTo>
                    <a:pt x="120000" y="57827"/>
                    <a:pt x="119032" y="57493"/>
                    <a:pt x="117096" y="57493"/>
                  </a:cubicBezTo>
                  <a:cubicBezTo>
                    <a:pt x="104516" y="57493"/>
                    <a:pt x="104516" y="57493"/>
                    <a:pt x="104516" y="57493"/>
                  </a:cubicBezTo>
                  <a:cubicBezTo>
                    <a:pt x="104516" y="45459"/>
                    <a:pt x="104516" y="45459"/>
                    <a:pt x="104516" y="45459"/>
                  </a:cubicBezTo>
                  <a:cubicBezTo>
                    <a:pt x="117096" y="32089"/>
                    <a:pt x="117096" y="32089"/>
                    <a:pt x="117096" y="32089"/>
                  </a:cubicBezTo>
                  <a:cubicBezTo>
                    <a:pt x="118064" y="31086"/>
                    <a:pt x="118064" y="29749"/>
                    <a:pt x="117096" y="28412"/>
                  </a:cubicBezTo>
                  <a:cubicBezTo>
                    <a:pt x="94838" y="668"/>
                    <a:pt x="94838" y="668"/>
                    <a:pt x="94838" y="668"/>
                  </a:cubicBezTo>
                  <a:cubicBezTo>
                    <a:pt x="93870" y="334"/>
                    <a:pt x="92903" y="0"/>
                    <a:pt x="91935" y="0"/>
                  </a:cubicBezTo>
                  <a:cubicBezTo>
                    <a:pt x="91935" y="0"/>
                    <a:pt x="84193" y="334"/>
                    <a:pt x="79354" y="2339"/>
                  </a:cubicBezTo>
                  <a:cubicBezTo>
                    <a:pt x="76451" y="4011"/>
                    <a:pt x="74516" y="6350"/>
                    <a:pt x="75483" y="9025"/>
                  </a:cubicBezTo>
                  <a:cubicBezTo>
                    <a:pt x="78387" y="16044"/>
                    <a:pt x="84193" y="23064"/>
                    <a:pt x="84193" y="23398"/>
                  </a:cubicBezTo>
                  <a:cubicBezTo>
                    <a:pt x="85161" y="23732"/>
                    <a:pt x="86129" y="24066"/>
                    <a:pt x="87096" y="23732"/>
                  </a:cubicBezTo>
                  <a:cubicBezTo>
                    <a:pt x="89032" y="23732"/>
                    <a:pt x="89032" y="23398"/>
                    <a:pt x="89032" y="22729"/>
                  </a:cubicBezTo>
                  <a:cubicBezTo>
                    <a:pt x="89032" y="22729"/>
                    <a:pt x="83225" y="15710"/>
                    <a:pt x="80322" y="8690"/>
                  </a:cubicBezTo>
                  <a:cubicBezTo>
                    <a:pt x="79354" y="6350"/>
                    <a:pt x="80322" y="4679"/>
                    <a:pt x="83225" y="3676"/>
                  </a:cubicBezTo>
                  <a:cubicBezTo>
                    <a:pt x="86129" y="2674"/>
                    <a:pt x="89032" y="2005"/>
                    <a:pt x="90967" y="2005"/>
                  </a:cubicBezTo>
                  <a:cubicBezTo>
                    <a:pt x="112258" y="28746"/>
                    <a:pt x="112258" y="28746"/>
                    <a:pt x="112258" y="28746"/>
                  </a:cubicBezTo>
                  <a:cubicBezTo>
                    <a:pt x="113225" y="29749"/>
                    <a:pt x="113225" y="30752"/>
                    <a:pt x="112258" y="31754"/>
                  </a:cubicBezTo>
                  <a:cubicBezTo>
                    <a:pt x="99677" y="45125"/>
                    <a:pt x="99677" y="45125"/>
                    <a:pt x="99677" y="45125"/>
                  </a:cubicBezTo>
                  <a:cubicBezTo>
                    <a:pt x="99677" y="45125"/>
                    <a:pt x="99677" y="45459"/>
                    <a:pt x="99677" y="45459"/>
                  </a:cubicBezTo>
                  <a:cubicBezTo>
                    <a:pt x="99677" y="57493"/>
                    <a:pt x="99677" y="57493"/>
                    <a:pt x="99677" y="57493"/>
                  </a:cubicBezTo>
                  <a:cubicBezTo>
                    <a:pt x="34838" y="57493"/>
                    <a:pt x="34838" y="57493"/>
                    <a:pt x="34838" y="57493"/>
                  </a:cubicBezTo>
                  <a:cubicBezTo>
                    <a:pt x="34838" y="52144"/>
                    <a:pt x="34838" y="52144"/>
                    <a:pt x="34838" y="52144"/>
                  </a:cubicBezTo>
                  <a:cubicBezTo>
                    <a:pt x="34838" y="52144"/>
                    <a:pt x="34838" y="51810"/>
                    <a:pt x="34838" y="51810"/>
                  </a:cubicBezTo>
                  <a:cubicBezTo>
                    <a:pt x="8709" y="39777"/>
                    <a:pt x="8709" y="39777"/>
                    <a:pt x="8709" y="39777"/>
                  </a:cubicBezTo>
                  <a:cubicBezTo>
                    <a:pt x="5806" y="39777"/>
                    <a:pt x="2903" y="39442"/>
                    <a:pt x="0" y="38774"/>
                  </a:cubicBezTo>
                  <a:close/>
                  <a:moveTo>
                    <a:pt x="115161" y="59164"/>
                  </a:moveTo>
                  <a:cubicBezTo>
                    <a:pt x="115161" y="73537"/>
                    <a:pt x="115161" y="73537"/>
                    <a:pt x="115161" y="73537"/>
                  </a:cubicBezTo>
                  <a:cubicBezTo>
                    <a:pt x="16451" y="73537"/>
                    <a:pt x="16451" y="73537"/>
                    <a:pt x="16451" y="73537"/>
                  </a:cubicBezTo>
                  <a:cubicBezTo>
                    <a:pt x="16451" y="59164"/>
                    <a:pt x="16451" y="59164"/>
                    <a:pt x="16451" y="59164"/>
                  </a:cubicBezTo>
                  <a:lnTo>
                    <a:pt x="115161" y="5916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 name="Google Shape;206;p8"/>
            <p:cNvSpPr/>
            <p:nvPr/>
          </p:nvSpPr>
          <p:spPr>
            <a:xfrm>
              <a:off x="7886700" y="5111750"/>
              <a:ext cx="65100" cy="58800"/>
            </a:xfrm>
            <a:custGeom>
              <a:avLst/>
              <a:gdLst/>
              <a:ahLst/>
              <a:cxnLst/>
              <a:rect l="l" t="t" r="r" b="b"/>
              <a:pathLst>
                <a:path w="120000" h="120000" extrusionOk="0">
                  <a:moveTo>
                    <a:pt x="60000" y="120000"/>
                  </a:moveTo>
                  <a:cubicBezTo>
                    <a:pt x="90000" y="120000"/>
                    <a:pt x="120000" y="98181"/>
                    <a:pt x="120000" y="54545"/>
                  </a:cubicBezTo>
                  <a:cubicBezTo>
                    <a:pt x="120000" y="21818"/>
                    <a:pt x="90000" y="0"/>
                    <a:pt x="60000" y="0"/>
                  </a:cubicBezTo>
                  <a:cubicBezTo>
                    <a:pt x="30000" y="0"/>
                    <a:pt x="0" y="21818"/>
                    <a:pt x="0" y="54545"/>
                  </a:cubicBezTo>
                  <a:cubicBezTo>
                    <a:pt x="0" y="98181"/>
                    <a:pt x="30000" y="120000"/>
                    <a:pt x="60000" y="120000"/>
                  </a:cubicBezTo>
                  <a:close/>
                  <a:moveTo>
                    <a:pt x="60000" y="54545"/>
                  </a:moveTo>
                  <a:cubicBezTo>
                    <a:pt x="70000" y="54545"/>
                    <a:pt x="70000" y="54545"/>
                    <a:pt x="70000" y="54545"/>
                  </a:cubicBezTo>
                  <a:cubicBezTo>
                    <a:pt x="70000" y="65454"/>
                    <a:pt x="70000" y="65454"/>
                    <a:pt x="60000" y="65454"/>
                  </a:cubicBezTo>
                  <a:cubicBezTo>
                    <a:pt x="60000" y="65454"/>
                    <a:pt x="50000" y="65454"/>
                    <a:pt x="50000" y="54545"/>
                  </a:cubicBezTo>
                  <a:cubicBezTo>
                    <a:pt x="50000" y="54545"/>
                    <a:pt x="60000" y="54545"/>
                    <a:pt x="60000" y="5454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07" name="Google Shape;207;p8"/>
          <p:cNvGrpSpPr/>
          <p:nvPr/>
        </p:nvGrpSpPr>
        <p:grpSpPr>
          <a:xfrm rot="10800000">
            <a:off x="6518888" y="-12"/>
            <a:ext cx="1551087" cy="2468625"/>
            <a:chOff x="715963" y="3538538"/>
            <a:chExt cx="1551087" cy="2468625"/>
          </a:xfrm>
        </p:grpSpPr>
        <p:sp>
          <p:nvSpPr>
            <p:cNvPr id="208" name="Google Shape;208;p8"/>
            <p:cNvSpPr/>
            <p:nvPr/>
          </p:nvSpPr>
          <p:spPr>
            <a:xfrm>
              <a:off x="785813" y="4429125"/>
              <a:ext cx="15900" cy="33300"/>
            </a:xfrm>
            <a:custGeom>
              <a:avLst/>
              <a:gdLst/>
              <a:ahLst/>
              <a:cxnLst/>
              <a:rect l="l" t="t" r="r" b="b"/>
              <a:pathLst>
                <a:path w="120000" h="120000" extrusionOk="0">
                  <a:moveTo>
                    <a:pt x="40000" y="0"/>
                  </a:moveTo>
                  <a:cubicBezTo>
                    <a:pt x="40000" y="0"/>
                    <a:pt x="0" y="20000"/>
                    <a:pt x="0" y="20000"/>
                  </a:cubicBezTo>
                  <a:cubicBezTo>
                    <a:pt x="0" y="100000"/>
                    <a:pt x="0" y="100000"/>
                    <a:pt x="0" y="100000"/>
                  </a:cubicBezTo>
                  <a:cubicBezTo>
                    <a:pt x="0" y="100000"/>
                    <a:pt x="40000" y="120000"/>
                    <a:pt x="40000" y="120000"/>
                  </a:cubicBezTo>
                  <a:cubicBezTo>
                    <a:pt x="80000" y="120000"/>
                    <a:pt x="120000" y="100000"/>
                    <a:pt x="120000" y="100000"/>
                  </a:cubicBezTo>
                  <a:cubicBezTo>
                    <a:pt x="120000" y="20000"/>
                    <a:pt x="120000" y="20000"/>
                    <a:pt x="120000" y="20000"/>
                  </a:cubicBezTo>
                  <a:cubicBezTo>
                    <a:pt x="120000" y="20000"/>
                    <a:pt x="80000" y="0"/>
                    <a:pt x="40000" y="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 name="Google Shape;209;p8"/>
            <p:cNvSpPr/>
            <p:nvPr/>
          </p:nvSpPr>
          <p:spPr>
            <a:xfrm>
              <a:off x="817563" y="4429125"/>
              <a:ext cx="15900" cy="33300"/>
            </a:xfrm>
            <a:custGeom>
              <a:avLst/>
              <a:gdLst/>
              <a:ahLst/>
              <a:cxnLst/>
              <a:rect l="l" t="t" r="r" b="b"/>
              <a:pathLst>
                <a:path w="120000" h="120000" extrusionOk="0">
                  <a:moveTo>
                    <a:pt x="80000" y="0"/>
                  </a:moveTo>
                  <a:cubicBezTo>
                    <a:pt x="40000" y="0"/>
                    <a:pt x="0" y="20000"/>
                    <a:pt x="0" y="20000"/>
                  </a:cubicBezTo>
                  <a:cubicBezTo>
                    <a:pt x="0" y="100000"/>
                    <a:pt x="0" y="100000"/>
                    <a:pt x="0" y="100000"/>
                  </a:cubicBezTo>
                  <a:cubicBezTo>
                    <a:pt x="0" y="100000"/>
                    <a:pt x="40000" y="120000"/>
                    <a:pt x="80000" y="120000"/>
                  </a:cubicBezTo>
                  <a:cubicBezTo>
                    <a:pt x="120000" y="120000"/>
                    <a:pt x="120000" y="100000"/>
                    <a:pt x="120000" y="100000"/>
                  </a:cubicBezTo>
                  <a:cubicBezTo>
                    <a:pt x="120000" y="20000"/>
                    <a:pt x="120000" y="20000"/>
                    <a:pt x="120000" y="20000"/>
                  </a:cubicBezTo>
                  <a:cubicBezTo>
                    <a:pt x="120000" y="20000"/>
                    <a:pt x="120000" y="0"/>
                    <a:pt x="80000" y="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 name="Google Shape;210;p8"/>
            <p:cNvSpPr/>
            <p:nvPr/>
          </p:nvSpPr>
          <p:spPr>
            <a:xfrm>
              <a:off x="715963" y="4392613"/>
              <a:ext cx="187200" cy="401700"/>
            </a:xfrm>
            <a:custGeom>
              <a:avLst/>
              <a:gdLst/>
              <a:ahLst/>
              <a:cxnLst/>
              <a:rect l="l" t="t" r="r" b="b"/>
              <a:pathLst>
                <a:path w="120000" h="120000" extrusionOk="0">
                  <a:moveTo>
                    <a:pt x="113142" y="24000"/>
                  </a:moveTo>
                  <a:cubicBezTo>
                    <a:pt x="99428" y="24000"/>
                    <a:pt x="99428" y="24000"/>
                    <a:pt x="99428" y="24000"/>
                  </a:cubicBezTo>
                  <a:cubicBezTo>
                    <a:pt x="99428" y="3200"/>
                    <a:pt x="99428" y="3200"/>
                    <a:pt x="99428" y="3200"/>
                  </a:cubicBezTo>
                  <a:cubicBezTo>
                    <a:pt x="99428" y="1600"/>
                    <a:pt x="96000" y="0"/>
                    <a:pt x="92571" y="0"/>
                  </a:cubicBezTo>
                  <a:cubicBezTo>
                    <a:pt x="27428" y="0"/>
                    <a:pt x="27428" y="0"/>
                    <a:pt x="27428" y="0"/>
                  </a:cubicBezTo>
                  <a:cubicBezTo>
                    <a:pt x="24000" y="0"/>
                    <a:pt x="20571" y="1600"/>
                    <a:pt x="20571" y="3200"/>
                  </a:cubicBezTo>
                  <a:cubicBezTo>
                    <a:pt x="20571" y="24000"/>
                    <a:pt x="20571" y="24000"/>
                    <a:pt x="20571" y="24000"/>
                  </a:cubicBezTo>
                  <a:cubicBezTo>
                    <a:pt x="6857" y="24000"/>
                    <a:pt x="6857" y="24000"/>
                    <a:pt x="6857" y="24000"/>
                  </a:cubicBezTo>
                  <a:cubicBezTo>
                    <a:pt x="3428" y="24000"/>
                    <a:pt x="0" y="25600"/>
                    <a:pt x="0" y="28800"/>
                  </a:cubicBezTo>
                  <a:cubicBezTo>
                    <a:pt x="0" y="97600"/>
                    <a:pt x="0" y="97600"/>
                    <a:pt x="0" y="97600"/>
                  </a:cubicBezTo>
                  <a:cubicBezTo>
                    <a:pt x="0" y="110400"/>
                    <a:pt x="20571" y="120000"/>
                    <a:pt x="48000" y="120000"/>
                  </a:cubicBezTo>
                  <a:cubicBezTo>
                    <a:pt x="72000" y="120000"/>
                    <a:pt x="72000" y="120000"/>
                    <a:pt x="72000" y="120000"/>
                  </a:cubicBezTo>
                  <a:cubicBezTo>
                    <a:pt x="99428" y="120000"/>
                    <a:pt x="120000" y="110400"/>
                    <a:pt x="120000" y="97600"/>
                  </a:cubicBezTo>
                  <a:cubicBezTo>
                    <a:pt x="120000" y="28800"/>
                    <a:pt x="120000" y="28800"/>
                    <a:pt x="120000" y="28800"/>
                  </a:cubicBezTo>
                  <a:cubicBezTo>
                    <a:pt x="120000" y="25600"/>
                    <a:pt x="116571" y="24000"/>
                    <a:pt x="113142" y="24000"/>
                  </a:cubicBezTo>
                  <a:close/>
                  <a:moveTo>
                    <a:pt x="37714" y="8000"/>
                  </a:moveTo>
                  <a:cubicBezTo>
                    <a:pt x="82285" y="8000"/>
                    <a:pt x="82285" y="8000"/>
                    <a:pt x="82285" y="8000"/>
                  </a:cubicBezTo>
                  <a:cubicBezTo>
                    <a:pt x="82285" y="24000"/>
                    <a:pt x="82285" y="24000"/>
                    <a:pt x="82285" y="24000"/>
                  </a:cubicBezTo>
                  <a:cubicBezTo>
                    <a:pt x="37714" y="24000"/>
                    <a:pt x="37714" y="24000"/>
                    <a:pt x="37714" y="24000"/>
                  </a:cubicBezTo>
                  <a:lnTo>
                    <a:pt x="37714" y="8000"/>
                  </a:lnTo>
                  <a:close/>
                  <a:moveTo>
                    <a:pt x="72000" y="113600"/>
                  </a:moveTo>
                  <a:cubicBezTo>
                    <a:pt x="48000" y="113600"/>
                    <a:pt x="48000" y="113600"/>
                    <a:pt x="48000" y="113600"/>
                  </a:cubicBezTo>
                  <a:cubicBezTo>
                    <a:pt x="30857" y="113600"/>
                    <a:pt x="17142" y="105600"/>
                    <a:pt x="17142" y="97600"/>
                  </a:cubicBezTo>
                  <a:cubicBezTo>
                    <a:pt x="17142" y="32000"/>
                    <a:pt x="17142" y="32000"/>
                    <a:pt x="17142" y="32000"/>
                  </a:cubicBezTo>
                  <a:cubicBezTo>
                    <a:pt x="27428" y="32000"/>
                    <a:pt x="27428" y="32000"/>
                    <a:pt x="27428" y="32000"/>
                  </a:cubicBezTo>
                  <a:cubicBezTo>
                    <a:pt x="92571" y="32000"/>
                    <a:pt x="92571" y="32000"/>
                    <a:pt x="92571" y="32000"/>
                  </a:cubicBezTo>
                  <a:cubicBezTo>
                    <a:pt x="102857" y="32000"/>
                    <a:pt x="102857" y="32000"/>
                    <a:pt x="102857" y="32000"/>
                  </a:cubicBezTo>
                  <a:cubicBezTo>
                    <a:pt x="102857" y="97600"/>
                    <a:pt x="102857" y="97600"/>
                    <a:pt x="102857" y="97600"/>
                  </a:cubicBezTo>
                  <a:cubicBezTo>
                    <a:pt x="102857" y="105600"/>
                    <a:pt x="89142" y="113600"/>
                    <a:pt x="72000" y="1136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 name="Google Shape;211;p8"/>
            <p:cNvSpPr/>
            <p:nvPr/>
          </p:nvSpPr>
          <p:spPr>
            <a:xfrm>
              <a:off x="758825" y="4521200"/>
              <a:ext cx="101700" cy="27000"/>
            </a:xfrm>
            <a:custGeom>
              <a:avLst/>
              <a:gdLst/>
              <a:ahLst/>
              <a:cxnLst/>
              <a:rect l="l" t="t" r="r" b="b"/>
              <a:pathLst>
                <a:path w="120000" h="120000" extrusionOk="0">
                  <a:moveTo>
                    <a:pt x="107368" y="0"/>
                  </a:moveTo>
                  <a:cubicBezTo>
                    <a:pt x="12631" y="0"/>
                    <a:pt x="12631" y="0"/>
                    <a:pt x="12631" y="0"/>
                  </a:cubicBezTo>
                  <a:cubicBezTo>
                    <a:pt x="6315" y="0"/>
                    <a:pt x="0" y="24000"/>
                    <a:pt x="0" y="72000"/>
                  </a:cubicBezTo>
                  <a:cubicBezTo>
                    <a:pt x="0" y="96000"/>
                    <a:pt x="6315" y="120000"/>
                    <a:pt x="12631" y="120000"/>
                  </a:cubicBezTo>
                  <a:cubicBezTo>
                    <a:pt x="107368" y="120000"/>
                    <a:pt x="107368" y="120000"/>
                    <a:pt x="107368" y="120000"/>
                  </a:cubicBezTo>
                  <a:cubicBezTo>
                    <a:pt x="113684" y="120000"/>
                    <a:pt x="120000" y="96000"/>
                    <a:pt x="120000" y="72000"/>
                  </a:cubicBezTo>
                  <a:cubicBezTo>
                    <a:pt x="120000" y="24000"/>
                    <a:pt x="113684" y="0"/>
                    <a:pt x="107368" y="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 name="Google Shape;212;p8"/>
            <p:cNvSpPr/>
            <p:nvPr/>
          </p:nvSpPr>
          <p:spPr>
            <a:xfrm>
              <a:off x="1293813" y="4230688"/>
              <a:ext cx="523800" cy="371400"/>
            </a:xfrm>
            <a:custGeom>
              <a:avLst/>
              <a:gdLst/>
              <a:ahLst/>
              <a:cxnLst/>
              <a:rect l="l" t="t" r="r" b="b"/>
              <a:pathLst>
                <a:path w="120000" h="120000" extrusionOk="0">
                  <a:moveTo>
                    <a:pt x="2448" y="120000"/>
                  </a:moveTo>
                  <a:cubicBezTo>
                    <a:pt x="105306" y="120000"/>
                    <a:pt x="105306" y="120000"/>
                    <a:pt x="105306" y="120000"/>
                  </a:cubicBezTo>
                  <a:cubicBezTo>
                    <a:pt x="105306" y="116521"/>
                    <a:pt x="106530" y="113043"/>
                    <a:pt x="107755" y="111304"/>
                  </a:cubicBezTo>
                  <a:cubicBezTo>
                    <a:pt x="105306" y="111304"/>
                    <a:pt x="105306" y="111304"/>
                    <a:pt x="105306" y="111304"/>
                  </a:cubicBezTo>
                  <a:cubicBezTo>
                    <a:pt x="105306" y="8695"/>
                    <a:pt x="105306" y="8695"/>
                    <a:pt x="105306" y="8695"/>
                  </a:cubicBezTo>
                  <a:cubicBezTo>
                    <a:pt x="115102" y="8695"/>
                    <a:pt x="115102" y="8695"/>
                    <a:pt x="115102" y="8695"/>
                  </a:cubicBezTo>
                  <a:cubicBezTo>
                    <a:pt x="115102" y="102608"/>
                    <a:pt x="115102" y="102608"/>
                    <a:pt x="115102" y="102608"/>
                  </a:cubicBezTo>
                  <a:cubicBezTo>
                    <a:pt x="116326" y="102608"/>
                    <a:pt x="118775" y="100869"/>
                    <a:pt x="119999" y="100869"/>
                  </a:cubicBezTo>
                  <a:cubicBezTo>
                    <a:pt x="119999" y="3478"/>
                    <a:pt x="119999" y="3478"/>
                    <a:pt x="119999" y="3478"/>
                  </a:cubicBezTo>
                  <a:cubicBezTo>
                    <a:pt x="119999" y="1739"/>
                    <a:pt x="118775" y="0"/>
                    <a:pt x="117551" y="0"/>
                  </a:cubicBezTo>
                  <a:cubicBezTo>
                    <a:pt x="101632" y="0"/>
                    <a:pt x="101632" y="0"/>
                    <a:pt x="101632" y="0"/>
                  </a:cubicBezTo>
                  <a:cubicBezTo>
                    <a:pt x="100408" y="0"/>
                    <a:pt x="99183" y="1739"/>
                    <a:pt x="99183" y="3478"/>
                  </a:cubicBezTo>
                  <a:cubicBezTo>
                    <a:pt x="99183" y="111304"/>
                    <a:pt x="99183" y="111304"/>
                    <a:pt x="99183" y="111304"/>
                  </a:cubicBezTo>
                  <a:cubicBezTo>
                    <a:pt x="89387" y="111304"/>
                    <a:pt x="89387" y="111304"/>
                    <a:pt x="89387" y="111304"/>
                  </a:cubicBezTo>
                  <a:cubicBezTo>
                    <a:pt x="89387" y="55652"/>
                    <a:pt x="89387" y="55652"/>
                    <a:pt x="89387" y="55652"/>
                  </a:cubicBezTo>
                  <a:cubicBezTo>
                    <a:pt x="89387" y="53913"/>
                    <a:pt x="88163" y="52173"/>
                    <a:pt x="85714" y="52173"/>
                  </a:cubicBezTo>
                  <a:cubicBezTo>
                    <a:pt x="69795" y="52173"/>
                    <a:pt x="69795" y="52173"/>
                    <a:pt x="69795" y="52173"/>
                  </a:cubicBezTo>
                  <a:cubicBezTo>
                    <a:pt x="68571" y="52173"/>
                    <a:pt x="67346" y="53913"/>
                    <a:pt x="67346" y="55652"/>
                  </a:cubicBezTo>
                  <a:cubicBezTo>
                    <a:pt x="67346" y="111304"/>
                    <a:pt x="67346" y="111304"/>
                    <a:pt x="67346" y="111304"/>
                  </a:cubicBezTo>
                  <a:cubicBezTo>
                    <a:pt x="57551" y="111304"/>
                    <a:pt x="57551" y="111304"/>
                    <a:pt x="57551" y="111304"/>
                  </a:cubicBezTo>
                  <a:cubicBezTo>
                    <a:pt x="57551" y="41739"/>
                    <a:pt x="57551" y="41739"/>
                    <a:pt x="57551" y="41739"/>
                  </a:cubicBezTo>
                  <a:cubicBezTo>
                    <a:pt x="57551" y="38260"/>
                    <a:pt x="56326" y="36521"/>
                    <a:pt x="55102" y="36521"/>
                  </a:cubicBezTo>
                  <a:cubicBezTo>
                    <a:pt x="39183" y="36521"/>
                    <a:pt x="39183" y="36521"/>
                    <a:pt x="39183" y="36521"/>
                  </a:cubicBezTo>
                  <a:cubicBezTo>
                    <a:pt x="37959" y="36521"/>
                    <a:pt x="35510" y="38260"/>
                    <a:pt x="35510" y="41739"/>
                  </a:cubicBezTo>
                  <a:cubicBezTo>
                    <a:pt x="35510" y="111304"/>
                    <a:pt x="35510" y="111304"/>
                    <a:pt x="35510" y="111304"/>
                  </a:cubicBezTo>
                  <a:cubicBezTo>
                    <a:pt x="25714" y="111304"/>
                    <a:pt x="25714" y="111304"/>
                    <a:pt x="25714" y="111304"/>
                  </a:cubicBezTo>
                  <a:cubicBezTo>
                    <a:pt x="25714" y="78260"/>
                    <a:pt x="25714" y="78260"/>
                    <a:pt x="25714" y="78260"/>
                  </a:cubicBezTo>
                  <a:cubicBezTo>
                    <a:pt x="25714" y="76521"/>
                    <a:pt x="24489" y="74782"/>
                    <a:pt x="23265" y="74782"/>
                  </a:cubicBezTo>
                  <a:cubicBezTo>
                    <a:pt x="7346" y="74782"/>
                    <a:pt x="7346" y="74782"/>
                    <a:pt x="7346" y="74782"/>
                  </a:cubicBezTo>
                  <a:cubicBezTo>
                    <a:pt x="6122" y="74782"/>
                    <a:pt x="4897" y="76521"/>
                    <a:pt x="4897" y="78260"/>
                  </a:cubicBezTo>
                  <a:cubicBezTo>
                    <a:pt x="4897" y="111304"/>
                    <a:pt x="4897" y="111304"/>
                    <a:pt x="4897" y="111304"/>
                  </a:cubicBezTo>
                  <a:cubicBezTo>
                    <a:pt x="2448" y="111304"/>
                    <a:pt x="2448" y="111304"/>
                    <a:pt x="2448" y="111304"/>
                  </a:cubicBezTo>
                  <a:cubicBezTo>
                    <a:pt x="1224" y="111304"/>
                    <a:pt x="0" y="113043"/>
                    <a:pt x="0" y="114782"/>
                  </a:cubicBezTo>
                  <a:cubicBezTo>
                    <a:pt x="0" y="118260"/>
                    <a:pt x="1224" y="120000"/>
                    <a:pt x="2448" y="120000"/>
                  </a:cubicBezTo>
                  <a:close/>
                  <a:moveTo>
                    <a:pt x="73469" y="60869"/>
                  </a:moveTo>
                  <a:cubicBezTo>
                    <a:pt x="83265" y="60869"/>
                    <a:pt x="83265" y="60869"/>
                    <a:pt x="83265" y="60869"/>
                  </a:cubicBezTo>
                  <a:cubicBezTo>
                    <a:pt x="83265" y="111304"/>
                    <a:pt x="83265" y="111304"/>
                    <a:pt x="83265" y="111304"/>
                  </a:cubicBezTo>
                  <a:cubicBezTo>
                    <a:pt x="73469" y="111304"/>
                    <a:pt x="73469" y="111304"/>
                    <a:pt x="73469" y="111304"/>
                  </a:cubicBezTo>
                  <a:lnTo>
                    <a:pt x="73469" y="60869"/>
                  </a:lnTo>
                  <a:close/>
                  <a:moveTo>
                    <a:pt x="41632" y="45217"/>
                  </a:moveTo>
                  <a:cubicBezTo>
                    <a:pt x="51428" y="45217"/>
                    <a:pt x="51428" y="45217"/>
                    <a:pt x="51428" y="45217"/>
                  </a:cubicBezTo>
                  <a:cubicBezTo>
                    <a:pt x="51428" y="111304"/>
                    <a:pt x="51428" y="111304"/>
                    <a:pt x="51428" y="111304"/>
                  </a:cubicBezTo>
                  <a:cubicBezTo>
                    <a:pt x="41632" y="111304"/>
                    <a:pt x="41632" y="111304"/>
                    <a:pt x="41632" y="111304"/>
                  </a:cubicBezTo>
                  <a:lnTo>
                    <a:pt x="41632" y="45217"/>
                  </a:lnTo>
                  <a:close/>
                  <a:moveTo>
                    <a:pt x="11020" y="83478"/>
                  </a:moveTo>
                  <a:cubicBezTo>
                    <a:pt x="20816" y="83478"/>
                    <a:pt x="20816" y="83478"/>
                    <a:pt x="20816" y="83478"/>
                  </a:cubicBezTo>
                  <a:cubicBezTo>
                    <a:pt x="20816" y="111304"/>
                    <a:pt x="20816" y="111304"/>
                    <a:pt x="20816" y="111304"/>
                  </a:cubicBezTo>
                  <a:cubicBezTo>
                    <a:pt x="11020" y="111304"/>
                    <a:pt x="11020" y="111304"/>
                    <a:pt x="11020" y="111304"/>
                  </a:cubicBezTo>
                  <a:lnTo>
                    <a:pt x="11020" y="8347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 name="Google Shape;213;p8"/>
            <p:cNvSpPr/>
            <p:nvPr/>
          </p:nvSpPr>
          <p:spPr>
            <a:xfrm>
              <a:off x="1106488" y="3538538"/>
              <a:ext cx="936600" cy="1255800"/>
            </a:xfrm>
            <a:custGeom>
              <a:avLst/>
              <a:gdLst/>
              <a:ahLst/>
              <a:cxnLst/>
              <a:rect l="l" t="t" r="r" b="b"/>
              <a:pathLst>
                <a:path w="120000" h="120000" extrusionOk="0">
                  <a:moveTo>
                    <a:pt x="82971" y="117948"/>
                  </a:moveTo>
                  <a:cubicBezTo>
                    <a:pt x="3428" y="117948"/>
                    <a:pt x="3428" y="117948"/>
                    <a:pt x="3428" y="117948"/>
                  </a:cubicBezTo>
                  <a:cubicBezTo>
                    <a:pt x="3428" y="2564"/>
                    <a:pt x="3428" y="2564"/>
                    <a:pt x="3428" y="2564"/>
                  </a:cubicBezTo>
                  <a:cubicBezTo>
                    <a:pt x="75428" y="2564"/>
                    <a:pt x="75428" y="2564"/>
                    <a:pt x="75428" y="2564"/>
                  </a:cubicBezTo>
                  <a:cubicBezTo>
                    <a:pt x="75428" y="31794"/>
                    <a:pt x="75428" y="31794"/>
                    <a:pt x="75428" y="31794"/>
                  </a:cubicBezTo>
                  <a:cubicBezTo>
                    <a:pt x="75428" y="32820"/>
                    <a:pt x="76114" y="33333"/>
                    <a:pt x="76800" y="33333"/>
                  </a:cubicBezTo>
                  <a:cubicBezTo>
                    <a:pt x="116571" y="33333"/>
                    <a:pt x="116571" y="33333"/>
                    <a:pt x="116571" y="33333"/>
                  </a:cubicBezTo>
                  <a:cubicBezTo>
                    <a:pt x="116571" y="92307"/>
                    <a:pt x="116571" y="92307"/>
                    <a:pt x="116571" y="92307"/>
                  </a:cubicBezTo>
                  <a:cubicBezTo>
                    <a:pt x="117257" y="92820"/>
                    <a:pt x="117257" y="94358"/>
                    <a:pt x="117257" y="95384"/>
                  </a:cubicBezTo>
                  <a:cubicBezTo>
                    <a:pt x="117257" y="97435"/>
                    <a:pt x="117257" y="97435"/>
                    <a:pt x="117257" y="97435"/>
                  </a:cubicBezTo>
                  <a:cubicBezTo>
                    <a:pt x="117942" y="97435"/>
                    <a:pt x="118628" y="96923"/>
                    <a:pt x="119999" y="96410"/>
                  </a:cubicBezTo>
                  <a:cubicBezTo>
                    <a:pt x="119999" y="31794"/>
                    <a:pt x="119999" y="31794"/>
                    <a:pt x="119999" y="31794"/>
                  </a:cubicBezTo>
                  <a:cubicBezTo>
                    <a:pt x="119999" y="31794"/>
                    <a:pt x="119999" y="31794"/>
                    <a:pt x="119999" y="31794"/>
                  </a:cubicBezTo>
                  <a:cubicBezTo>
                    <a:pt x="119999" y="31794"/>
                    <a:pt x="119999" y="31794"/>
                    <a:pt x="119999" y="31794"/>
                  </a:cubicBezTo>
                  <a:cubicBezTo>
                    <a:pt x="119314" y="31794"/>
                    <a:pt x="119314" y="31282"/>
                    <a:pt x="119314" y="31282"/>
                  </a:cubicBezTo>
                  <a:cubicBezTo>
                    <a:pt x="119314" y="31282"/>
                    <a:pt x="119314" y="31282"/>
                    <a:pt x="119314" y="31282"/>
                  </a:cubicBezTo>
                  <a:cubicBezTo>
                    <a:pt x="119314" y="31282"/>
                    <a:pt x="119314" y="31282"/>
                    <a:pt x="119314" y="31282"/>
                  </a:cubicBezTo>
                  <a:cubicBezTo>
                    <a:pt x="119314" y="31282"/>
                    <a:pt x="119314" y="31282"/>
                    <a:pt x="119314" y="31282"/>
                  </a:cubicBezTo>
                  <a:cubicBezTo>
                    <a:pt x="78171" y="512"/>
                    <a:pt x="78171" y="512"/>
                    <a:pt x="78171" y="512"/>
                  </a:cubicBezTo>
                  <a:cubicBezTo>
                    <a:pt x="78171" y="512"/>
                    <a:pt x="78171" y="512"/>
                    <a:pt x="78171" y="0"/>
                  </a:cubicBezTo>
                  <a:cubicBezTo>
                    <a:pt x="78171" y="0"/>
                    <a:pt x="78171" y="0"/>
                    <a:pt x="78171" y="0"/>
                  </a:cubicBezTo>
                  <a:cubicBezTo>
                    <a:pt x="78171" y="0"/>
                    <a:pt x="77485" y="0"/>
                    <a:pt x="77485" y="0"/>
                  </a:cubicBezTo>
                  <a:cubicBezTo>
                    <a:pt x="77485" y="0"/>
                    <a:pt x="77485" y="0"/>
                    <a:pt x="77485" y="0"/>
                  </a:cubicBezTo>
                  <a:cubicBezTo>
                    <a:pt x="77485" y="0"/>
                    <a:pt x="77485" y="0"/>
                    <a:pt x="77485" y="0"/>
                  </a:cubicBezTo>
                  <a:cubicBezTo>
                    <a:pt x="77485" y="0"/>
                    <a:pt x="77485" y="0"/>
                    <a:pt x="76800" y="0"/>
                  </a:cubicBezTo>
                  <a:cubicBezTo>
                    <a:pt x="2057" y="0"/>
                    <a:pt x="2057" y="0"/>
                    <a:pt x="2057" y="0"/>
                  </a:cubicBezTo>
                  <a:cubicBezTo>
                    <a:pt x="685" y="0"/>
                    <a:pt x="0" y="512"/>
                    <a:pt x="0" y="1538"/>
                  </a:cubicBezTo>
                  <a:cubicBezTo>
                    <a:pt x="0" y="118974"/>
                    <a:pt x="0" y="118974"/>
                    <a:pt x="0" y="118974"/>
                  </a:cubicBezTo>
                  <a:cubicBezTo>
                    <a:pt x="0" y="119487"/>
                    <a:pt x="685" y="120000"/>
                    <a:pt x="2057" y="120000"/>
                  </a:cubicBezTo>
                  <a:cubicBezTo>
                    <a:pt x="82971" y="120000"/>
                    <a:pt x="82971" y="120000"/>
                    <a:pt x="82971" y="120000"/>
                  </a:cubicBezTo>
                  <a:lnTo>
                    <a:pt x="82971" y="117948"/>
                  </a:lnTo>
                  <a:close/>
                  <a:moveTo>
                    <a:pt x="78857" y="4102"/>
                  </a:moveTo>
                  <a:cubicBezTo>
                    <a:pt x="113828" y="30769"/>
                    <a:pt x="113828" y="30769"/>
                    <a:pt x="113828" y="30769"/>
                  </a:cubicBezTo>
                  <a:cubicBezTo>
                    <a:pt x="78857" y="30769"/>
                    <a:pt x="78857" y="30769"/>
                    <a:pt x="78857" y="30769"/>
                  </a:cubicBezTo>
                  <a:lnTo>
                    <a:pt x="78857" y="4102"/>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 name="Google Shape;214;p8"/>
            <p:cNvSpPr/>
            <p:nvPr/>
          </p:nvSpPr>
          <p:spPr>
            <a:xfrm>
              <a:off x="1293813" y="3748088"/>
              <a:ext cx="250800" cy="22200"/>
            </a:xfrm>
            <a:custGeom>
              <a:avLst/>
              <a:gdLst/>
              <a:ahLst/>
              <a:cxnLst/>
              <a:rect l="l" t="t" r="r" b="b"/>
              <a:pathLst>
                <a:path w="120000" h="120000" extrusionOk="0">
                  <a:moveTo>
                    <a:pt x="5106" y="120000"/>
                  </a:moveTo>
                  <a:cubicBezTo>
                    <a:pt x="114893" y="120000"/>
                    <a:pt x="114893" y="120000"/>
                    <a:pt x="114893" y="120000"/>
                  </a:cubicBezTo>
                  <a:cubicBezTo>
                    <a:pt x="117446" y="120000"/>
                    <a:pt x="120000" y="90000"/>
                    <a:pt x="120000" y="60000"/>
                  </a:cubicBezTo>
                  <a:cubicBezTo>
                    <a:pt x="120000" y="30000"/>
                    <a:pt x="117446" y="0"/>
                    <a:pt x="114893" y="0"/>
                  </a:cubicBezTo>
                  <a:cubicBezTo>
                    <a:pt x="5106" y="0"/>
                    <a:pt x="5106" y="0"/>
                    <a:pt x="5106" y="0"/>
                  </a:cubicBezTo>
                  <a:cubicBezTo>
                    <a:pt x="2553" y="0"/>
                    <a:pt x="0" y="30000"/>
                    <a:pt x="0" y="60000"/>
                  </a:cubicBezTo>
                  <a:cubicBezTo>
                    <a:pt x="0" y="90000"/>
                    <a:pt x="2553" y="120000"/>
                    <a:pt x="5106"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 name="Google Shape;215;p8"/>
            <p:cNvSpPr/>
            <p:nvPr/>
          </p:nvSpPr>
          <p:spPr>
            <a:xfrm>
              <a:off x="1293813" y="3919538"/>
              <a:ext cx="250800" cy="27000"/>
            </a:xfrm>
            <a:custGeom>
              <a:avLst/>
              <a:gdLst/>
              <a:ahLst/>
              <a:cxnLst/>
              <a:rect l="l" t="t" r="r" b="b"/>
              <a:pathLst>
                <a:path w="120000" h="120000" extrusionOk="0">
                  <a:moveTo>
                    <a:pt x="5106" y="120000"/>
                  </a:moveTo>
                  <a:cubicBezTo>
                    <a:pt x="114893" y="120000"/>
                    <a:pt x="114893" y="120000"/>
                    <a:pt x="114893" y="120000"/>
                  </a:cubicBezTo>
                  <a:cubicBezTo>
                    <a:pt x="117446" y="120000"/>
                    <a:pt x="120000" y="96000"/>
                    <a:pt x="120000" y="48000"/>
                  </a:cubicBezTo>
                  <a:cubicBezTo>
                    <a:pt x="120000" y="24000"/>
                    <a:pt x="117446" y="0"/>
                    <a:pt x="114893" y="0"/>
                  </a:cubicBezTo>
                  <a:cubicBezTo>
                    <a:pt x="5106" y="0"/>
                    <a:pt x="5106" y="0"/>
                    <a:pt x="5106" y="0"/>
                  </a:cubicBezTo>
                  <a:cubicBezTo>
                    <a:pt x="2553" y="0"/>
                    <a:pt x="0" y="24000"/>
                    <a:pt x="0" y="48000"/>
                  </a:cubicBezTo>
                  <a:cubicBezTo>
                    <a:pt x="0" y="96000"/>
                    <a:pt x="2553" y="120000"/>
                    <a:pt x="5106"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 name="Google Shape;216;p8"/>
            <p:cNvSpPr/>
            <p:nvPr/>
          </p:nvSpPr>
          <p:spPr>
            <a:xfrm>
              <a:off x="1325563" y="4048125"/>
              <a:ext cx="480900" cy="301500"/>
            </a:xfrm>
            <a:custGeom>
              <a:avLst/>
              <a:gdLst/>
              <a:ahLst/>
              <a:cxnLst/>
              <a:rect l="l" t="t" r="r" b="b"/>
              <a:pathLst>
                <a:path w="120000" h="120000" extrusionOk="0">
                  <a:moveTo>
                    <a:pt x="77333" y="64285"/>
                  </a:moveTo>
                  <a:cubicBezTo>
                    <a:pt x="74666" y="64285"/>
                    <a:pt x="72000" y="66428"/>
                    <a:pt x="70666" y="68571"/>
                  </a:cubicBezTo>
                  <a:cubicBezTo>
                    <a:pt x="52000" y="59999"/>
                    <a:pt x="52000" y="59999"/>
                    <a:pt x="52000" y="59999"/>
                  </a:cubicBezTo>
                  <a:cubicBezTo>
                    <a:pt x="52000" y="51428"/>
                    <a:pt x="48000" y="44999"/>
                    <a:pt x="42666" y="44999"/>
                  </a:cubicBezTo>
                  <a:cubicBezTo>
                    <a:pt x="38666" y="44999"/>
                    <a:pt x="34666" y="51428"/>
                    <a:pt x="34666" y="59999"/>
                  </a:cubicBezTo>
                  <a:cubicBezTo>
                    <a:pt x="34666" y="62142"/>
                    <a:pt x="34666" y="62142"/>
                    <a:pt x="34666" y="64285"/>
                  </a:cubicBezTo>
                  <a:cubicBezTo>
                    <a:pt x="13333" y="92142"/>
                    <a:pt x="13333" y="92142"/>
                    <a:pt x="13333" y="92142"/>
                  </a:cubicBezTo>
                  <a:cubicBezTo>
                    <a:pt x="12000" y="92142"/>
                    <a:pt x="10666" y="92142"/>
                    <a:pt x="9333" y="92142"/>
                  </a:cubicBezTo>
                  <a:cubicBezTo>
                    <a:pt x="4000" y="92142"/>
                    <a:pt x="0" y="98571"/>
                    <a:pt x="0" y="104999"/>
                  </a:cubicBezTo>
                  <a:cubicBezTo>
                    <a:pt x="0" y="113571"/>
                    <a:pt x="4000" y="119999"/>
                    <a:pt x="9333" y="119999"/>
                  </a:cubicBezTo>
                  <a:cubicBezTo>
                    <a:pt x="13333" y="119999"/>
                    <a:pt x="17333" y="113571"/>
                    <a:pt x="17333" y="104999"/>
                  </a:cubicBezTo>
                  <a:cubicBezTo>
                    <a:pt x="17333" y="102857"/>
                    <a:pt x="17333" y="102857"/>
                    <a:pt x="17333" y="100714"/>
                  </a:cubicBezTo>
                  <a:cubicBezTo>
                    <a:pt x="38666" y="72857"/>
                    <a:pt x="38666" y="72857"/>
                    <a:pt x="38666" y="72857"/>
                  </a:cubicBezTo>
                  <a:cubicBezTo>
                    <a:pt x="40000" y="72857"/>
                    <a:pt x="41333" y="75000"/>
                    <a:pt x="42666" y="75000"/>
                  </a:cubicBezTo>
                  <a:cubicBezTo>
                    <a:pt x="45333" y="75000"/>
                    <a:pt x="48000" y="72857"/>
                    <a:pt x="49333" y="68571"/>
                  </a:cubicBezTo>
                  <a:cubicBezTo>
                    <a:pt x="68000" y="79285"/>
                    <a:pt x="68000" y="79285"/>
                    <a:pt x="68000" y="79285"/>
                  </a:cubicBezTo>
                  <a:cubicBezTo>
                    <a:pt x="68000" y="85714"/>
                    <a:pt x="72000" y="92142"/>
                    <a:pt x="77333" y="92142"/>
                  </a:cubicBezTo>
                  <a:cubicBezTo>
                    <a:pt x="82666" y="92142"/>
                    <a:pt x="86666" y="85714"/>
                    <a:pt x="86666" y="77142"/>
                  </a:cubicBezTo>
                  <a:cubicBezTo>
                    <a:pt x="86666" y="75000"/>
                    <a:pt x="85333" y="72857"/>
                    <a:pt x="85333" y="70714"/>
                  </a:cubicBezTo>
                  <a:cubicBezTo>
                    <a:pt x="108000" y="27857"/>
                    <a:pt x="108000" y="27857"/>
                    <a:pt x="108000" y="27857"/>
                  </a:cubicBezTo>
                  <a:cubicBezTo>
                    <a:pt x="109333" y="27857"/>
                    <a:pt x="110666" y="27857"/>
                    <a:pt x="112000" y="27857"/>
                  </a:cubicBezTo>
                  <a:cubicBezTo>
                    <a:pt x="116000" y="27857"/>
                    <a:pt x="120000" y="21428"/>
                    <a:pt x="120000" y="12857"/>
                  </a:cubicBezTo>
                  <a:cubicBezTo>
                    <a:pt x="120000" y="6428"/>
                    <a:pt x="116000" y="0"/>
                    <a:pt x="112000" y="0"/>
                  </a:cubicBezTo>
                  <a:cubicBezTo>
                    <a:pt x="106666" y="0"/>
                    <a:pt x="102666" y="6428"/>
                    <a:pt x="102666" y="12857"/>
                  </a:cubicBezTo>
                  <a:cubicBezTo>
                    <a:pt x="102666" y="17142"/>
                    <a:pt x="102666" y="19285"/>
                    <a:pt x="104000" y="21428"/>
                  </a:cubicBezTo>
                  <a:cubicBezTo>
                    <a:pt x="80000" y="64285"/>
                    <a:pt x="80000" y="64285"/>
                    <a:pt x="80000" y="64285"/>
                  </a:cubicBezTo>
                  <a:cubicBezTo>
                    <a:pt x="78666" y="64285"/>
                    <a:pt x="78666" y="64285"/>
                    <a:pt x="77333" y="64285"/>
                  </a:cubicBezTo>
                  <a:close/>
                  <a:moveTo>
                    <a:pt x="9333" y="109285"/>
                  </a:moveTo>
                  <a:cubicBezTo>
                    <a:pt x="8000" y="109285"/>
                    <a:pt x="6666" y="107142"/>
                    <a:pt x="6666" y="104999"/>
                  </a:cubicBezTo>
                  <a:cubicBezTo>
                    <a:pt x="6666" y="102857"/>
                    <a:pt x="8000" y="100714"/>
                    <a:pt x="9333" y="100714"/>
                  </a:cubicBezTo>
                  <a:cubicBezTo>
                    <a:pt x="10666" y="100714"/>
                    <a:pt x="10666" y="102857"/>
                    <a:pt x="10666" y="104999"/>
                  </a:cubicBezTo>
                  <a:cubicBezTo>
                    <a:pt x="10666" y="107142"/>
                    <a:pt x="10666" y="109285"/>
                    <a:pt x="9333" y="109285"/>
                  </a:cubicBezTo>
                  <a:close/>
                  <a:moveTo>
                    <a:pt x="42666" y="64285"/>
                  </a:moveTo>
                  <a:cubicBezTo>
                    <a:pt x="41333" y="64285"/>
                    <a:pt x="40000" y="62142"/>
                    <a:pt x="40000" y="59999"/>
                  </a:cubicBezTo>
                  <a:cubicBezTo>
                    <a:pt x="40000" y="57857"/>
                    <a:pt x="41333" y="55714"/>
                    <a:pt x="42666" y="55714"/>
                  </a:cubicBezTo>
                  <a:cubicBezTo>
                    <a:pt x="44000" y="55714"/>
                    <a:pt x="45333" y="57857"/>
                    <a:pt x="45333" y="59999"/>
                  </a:cubicBezTo>
                  <a:cubicBezTo>
                    <a:pt x="45333" y="62142"/>
                    <a:pt x="44000" y="64285"/>
                    <a:pt x="42666" y="64285"/>
                  </a:cubicBezTo>
                  <a:close/>
                  <a:moveTo>
                    <a:pt x="77333" y="81428"/>
                  </a:moveTo>
                  <a:cubicBezTo>
                    <a:pt x="76000" y="81428"/>
                    <a:pt x="74666" y="79285"/>
                    <a:pt x="74666" y="77142"/>
                  </a:cubicBezTo>
                  <a:cubicBezTo>
                    <a:pt x="74666" y="77142"/>
                    <a:pt x="74666" y="77142"/>
                    <a:pt x="74666" y="77142"/>
                  </a:cubicBezTo>
                  <a:cubicBezTo>
                    <a:pt x="74666" y="77142"/>
                    <a:pt x="74666" y="77142"/>
                    <a:pt x="74666" y="77142"/>
                  </a:cubicBezTo>
                  <a:cubicBezTo>
                    <a:pt x="74666" y="77142"/>
                    <a:pt x="74666" y="77142"/>
                    <a:pt x="74666" y="75000"/>
                  </a:cubicBezTo>
                  <a:cubicBezTo>
                    <a:pt x="76000" y="75000"/>
                    <a:pt x="76000" y="75000"/>
                    <a:pt x="77333" y="75000"/>
                  </a:cubicBezTo>
                  <a:cubicBezTo>
                    <a:pt x="78666" y="75000"/>
                    <a:pt x="80000" y="75000"/>
                    <a:pt x="80000" y="77142"/>
                  </a:cubicBezTo>
                  <a:cubicBezTo>
                    <a:pt x="80000" y="79285"/>
                    <a:pt x="78666" y="81428"/>
                    <a:pt x="77333" y="81428"/>
                  </a:cubicBezTo>
                  <a:close/>
                  <a:moveTo>
                    <a:pt x="112000" y="10714"/>
                  </a:moveTo>
                  <a:cubicBezTo>
                    <a:pt x="113333" y="10714"/>
                    <a:pt x="113333" y="10714"/>
                    <a:pt x="113333" y="12857"/>
                  </a:cubicBezTo>
                  <a:cubicBezTo>
                    <a:pt x="113333" y="14999"/>
                    <a:pt x="113333" y="17142"/>
                    <a:pt x="112000" y="17142"/>
                  </a:cubicBezTo>
                  <a:cubicBezTo>
                    <a:pt x="109333" y="17142"/>
                    <a:pt x="109333" y="14999"/>
                    <a:pt x="109333" y="12857"/>
                  </a:cubicBezTo>
                  <a:cubicBezTo>
                    <a:pt x="109333" y="10714"/>
                    <a:pt x="109333" y="10714"/>
                    <a:pt x="112000" y="1071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 name="Google Shape;217;p8"/>
            <p:cNvSpPr/>
            <p:nvPr/>
          </p:nvSpPr>
          <p:spPr>
            <a:xfrm>
              <a:off x="1293813" y="3833813"/>
              <a:ext cx="250800" cy="22200"/>
            </a:xfrm>
            <a:custGeom>
              <a:avLst/>
              <a:gdLst/>
              <a:ahLst/>
              <a:cxnLst/>
              <a:rect l="l" t="t" r="r" b="b"/>
              <a:pathLst>
                <a:path w="120000" h="120000" extrusionOk="0">
                  <a:moveTo>
                    <a:pt x="5106" y="120000"/>
                  </a:moveTo>
                  <a:cubicBezTo>
                    <a:pt x="114893" y="120000"/>
                    <a:pt x="114893" y="120000"/>
                    <a:pt x="114893" y="120000"/>
                  </a:cubicBezTo>
                  <a:cubicBezTo>
                    <a:pt x="117446" y="120000"/>
                    <a:pt x="120000" y="90000"/>
                    <a:pt x="120000" y="60000"/>
                  </a:cubicBezTo>
                  <a:cubicBezTo>
                    <a:pt x="120000" y="30000"/>
                    <a:pt x="117446" y="0"/>
                    <a:pt x="114893" y="0"/>
                  </a:cubicBezTo>
                  <a:cubicBezTo>
                    <a:pt x="5106" y="0"/>
                    <a:pt x="5106" y="0"/>
                    <a:pt x="5106" y="0"/>
                  </a:cubicBezTo>
                  <a:cubicBezTo>
                    <a:pt x="2553" y="0"/>
                    <a:pt x="0" y="30000"/>
                    <a:pt x="0" y="60000"/>
                  </a:cubicBezTo>
                  <a:cubicBezTo>
                    <a:pt x="0" y="90000"/>
                    <a:pt x="2553" y="120000"/>
                    <a:pt x="5106"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 name="Google Shape;218;p8"/>
            <p:cNvSpPr/>
            <p:nvPr/>
          </p:nvSpPr>
          <p:spPr>
            <a:xfrm>
              <a:off x="1555750" y="4462463"/>
              <a:ext cx="711300" cy="1544700"/>
            </a:xfrm>
            <a:custGeom>
              <a:avLst/>
              <a:gdLst/>
              <a:ahLst/>
              <a:cxnLst/>
              <a:rect l="l" t="t" r="r" b="b"/>
              <a:pathLst>
                <a:path w="120000" h="120000" extrusionOk="0">
                  <a:moveTo>
                    <a:pt x="29774" y="62500"/>
                  </a:moveTo>
                  <a:cubicBezTo>
                    <a:pt x="32481" y="64583"/>
                    <a:pt x="36090" y="66250"/>
                    <a:pt x="41503" y="67916"/>
                  </a:cubicBezTo>
                  <a:cubicBezTo>
                    <a:pt x="41503" y="76250"/>
                    <a:pt x="41503" y="76250"/>
                    <a:pt x="41503" y="76250"/>
                  </a:cubicBezTo>
                  <a:cubicBezTo>
                    <a:pt x="31578" y="76250"/>
                    <a:pt x="31578" y="76250"/>
                    <a:pt x="31578" y="76250"/>
                  </a:cubicBezTo>
                  <a:cubicBezTo>
                    <a:pt x="30676" y="76250"/>
                    <a:pt x="29774" y="77083"/>
                    <a:pt x="29774" y="77500"/>
                  </a:cubicBezTo>
                  <a:cubicBezTo>
                    <a:pt x="29774" y="89166"/>
                    <a:pt x="29774" y="89166"/>
                    <a:pt x="29774" y="89166"/>
                  </a:cubicBezTo>
                  <a:cubicBezTo>
                    <a:pt x="29774" y="120000"/>
                    <a:pt x="29774" y="120000"/>
                    <a:pt x="29774" y="120000"/>
                  </a:cubicBezTo>
                  <a:cubicBezTo>
                    <a:pt x="34285" y="120000"/>
                    <a:pt x="34285" y="120000"/>
                    <a:pt x="34285" y="120000"/>
                  </a:cubicBezTo>
                  <a:cubicBezTo>
                    <a:pt x="34285" y="90000"/>
                    <a:pt x="34285" y="90000"/>
                    <a:pt x="34285" y="90000"/>
                  </a:cubicBezTo>
                  <a:cubicBezTo>
                    <a:pt x="110977" y="90000"/>
                    <a:pt x="110977" y="90000"/>
                    <a:pt x="110977" y="90000"/>
                  </a:cubicBezTo>
                  <a:cubicBezTo>
                    <a:pt x="110977" y="120000"/>
                    <a:pt x="110977" y="120000"/>
                    <a:pt x="110977" y="120000"/>
                  </a:cubicBezTo>
                  <a:cubicBezTo>
                    <a:pt x="115488" y="120000"/>
                    <a:pt x="115488" y="120000"/>
                    <a:pt x="115488" y="120000"/>
                  </a:cubicBezTo>
                  <a:cubicBezTo>
                    <a:pt x="115488" y="89166"/>
                    <a:pt x="115488" y="89166"/>
                    <a:pt x="115488" y="89166"/>
                  </a:cubicBezTo>
                  <a:cubicBezTo>
                    <a:pt x="115488" y="77500"/>
                    <a:pt x="115488" y="77500"/>
                    <a:pt x="115488" y="77500"/>
                  </a:cubicBezTo>
                  <a:cubicBezTo>
                    <a:pt x="115488" y="77083"/>
                    <a:pt x="114586" y="76250"/>
                    <a:pt x="112781" y="76250"/>
                  </a:cubicBezTo>
                  <a:cubicBezTo>
                    <a:pt x="103759" y="76250"/>
                    <a:pt x="103759" y="76250"/>
                    <a:pt x="103759" y="76250"/>
                  </a:cubicBezTo>
                  <a:cubicBezTo>
                    <a:pt x="103759" y="67500"/>
                    <a:pt x="103759" y="67500"/>
                    <a:pt x="103759" y="67500"/>
                  </a:cubicBezTo>
                  <a:cubicBezTo>
                    <a:pt x="113684" y="64166"/>
                    <a:pt x="120000" y="59166"/>
                    <a:pt x="120000" y="53333"/>
                  </a:cubicBezTo>
                  <a:cubicBezTo>
                    <a:pt x="120000" y="21666"/>
                    <a:pt x="120000" y="21666"/>
                    <a:pt x="120000" y="21666"/>
                  </a:cubicBezTo>
                  <a:cubicBezTo>
                    <a:pt x="120000" y="18333"/>
                    <a:pt x="114586" y="15833"/>
                    <a:pt x="107368" y="15833"/>
                  </a:cubicBezTo>
                  <a:cubicBezTo>
                    <a:pt x="104661" y="15833"/>
                    <a:pt x="101954" y="16250"/>
                    <a:pt x="99248" y="17083"/>
                  </a:cubicBezTo>
                  <a:cubicBezTo>
                    <a:pt x="99248" y="12083"/>
                    <a:pt x="99248" y="12083"/>
                    <a:pt x="99248" y="12083"/>
                  </a:cubicBezTo>
                  <a:cubicBezTo>
                    <a:pt x="99248" y="8750"/>
                    <a:pt x="93834" y="6250"/>
                    <a:pt x="86616" y="6250"/>
                  </a:cubicBezTo>
                  <a:cubicBezTo>
                    <a:pt x="83909" y="6250"/>
                    <a:pt x="81203" y="6666"/>
                    <a:pt x="78496" y="7500"/>
                  </a:cubicBezTo>
                  <a:cubicBezTo>
                    <a:pt x="78496" y="5833"/>
                    <a:pt x="78496" y="5833"/>
                    <a:pt x="78496" y="5833"/>
                  </a:cubicBezTo>
                  <a:cubicBezTo>
                    <a:pt x="78496" y="2500"/>
                    <a:pt x="73082" y="0"/>
                    <a:pt x="65864" y="0"/>
                  </a:cubicBezTo>
                  <a:cubicBezTo>
                    <a:pt x="59548" y="0"/>
                    <a:pt x="54135" y="2500"/>
                    <a:pt x="54135" y="5833"/>
                  </a:cubicBezTo>
                  <a:cubicBezTo>
                    <a:pt x="54135" y="7500"/>
                    <a:pt x="54135" y="7500"/>
                    <a:pt x="54135" y="7500"/>
                  </a:cubicBezTo>
                  <a:cubicBezTo>
                    <a:pt x="51428" y="6666"/>
                    <a:pt x="48721" y="6250"/>
                    <a:pt x="45112" y="6250"/>
                  </a:cubicBezTo>
                  <a:cubicBezTo>
                    <a:pt x="38796" y="6250"/>
                    <a:pt x="33383" y="8750"/>
                    <a:pt x="33383" y="12083"/>
                  </a:cubicBezTo>
                  <a:cubicBezTo>
                    <a:pt x="33383" y="41250"/>
                    <a:pt x="33383" y="41250"/>
                    <a:pt x="33383" y="41250"/>
                  </a:cubicBezTo>
                  <a:cubicBezTo>
                    <a:pt x="18947" y="33333"/>
                    <a:pt x="18947" y="33333"/>
                    <a:pt x="18947" y="33333"/>
                  </a:cubicBezTo>
                  <a:cubicBezTo>
                    <a:pt x="18947" y="33333"/>
                    <a:pt x="18045" y="33333"/>
                    <a:pt x="18045" y="33333"/>
                  </a:cubicBezTo>
                  <a:cubicBezTo>
                    <a:pt x="14436" y="31666"/>
                    <a:pt x="8120" y="31666"/>
                    <a:pt x="4511" y="33333"/>
                  </a:cubicBezTo>
                  <a:cubicBezTo>
                    <a:pt x="902" y="35000"/>
                    <a:pt x="0" y="37500"/>
                    <a:pt x="2706" y="39583"/>
                  </a:cubicBezTo>
                  <a:cubicBezTo>
                    <a:pt x="4511" y="40833"/>
                    <a:pt x="18045" y="54166"/>
                    <a:pt x="29774" y="62500"/>
                  </a:cubicBezTo>
                  <a:close/>
                  <a:moveTo>
                    <a:pt x="110977" y="78333"/>
                  </a:moveTo>
                  <a:cubicBezTo>
                    <a:pt x="110977" y="88333"/>
                    <a:pt x="110977" y="88333"/>
                    <a:pt x="110977" y="88333"/>
                  </a:cubicBezTo>
                  <a:cubicBezTo>
                    <a:pt x="34285" y="88333"/>
                    <a:pt x="34285" y="88333"/>
                    <a:pt x="34285" y="88333"/>
                  </a:cubicBezTo>
                  <a:cubicBezTo>
                    <a:pt x="34285" y="78333"/>
                    <a:pt x="34285" y="78333"/>
                    <a:pt x="34285" y="78333"/>
                  </a:cubicBezTo>
                  <a:lnTo>
                    <a:pt x="110977" y="78333"/>
                  </a:lnTo>
                  <a:close/>
                  <a:moveTo>
                    <a:pt x="7218" y="35000"/>
                  </a:moveTo>
                  <a:cubicBezTo>
                    <a:pt x="9022" y="33750"/>
                    <a:pt x="12631" y="33750"/>
                    <a:pt x="15338" y="34583"/>
                  </a:cubicBezTo>
                  <a:cubicBezTo>
                    <a:pt x="33383" y="44583"/>
                    <a:pt x="33383" y="44583"/>
                    <a:pt x="33383" y="44583"/>
                  </a:cubicBezTo>
                  <a:cubicBezTo>
                    <a:pt x="34285" y="45000"/>
                    <a:pt x="35187" y="45000"/>
                    <a:pt x="36090" y="45000"/>
                  </a:cubicBezTo>
                  <a:cubicBezTo>
                    <a:pt x="36992" y="44583"/>
                    <a:pt x="36992" y="44166"/>
                    <a:pt x="36992" y="43750"/>
                  </a:cubicBezTo>
                  <a:cubicBezTo>
                    <a:pt x="36992" y="12083"/>
                    <a:pt x="36992" y="12083"/>
                    <a:pt x="36992" y="12083"/>
                  </a:cubicBezTo>
                  <a:cubicBezTo>
                    <a:pt x="36992" y="10416"/>
                    <a:pt x="40601" y="8750"/>
                    <a:pt x="44210" y="8333"/>
                  </a:cubicBezTo>
                  <a:cubicBezTo>
                    <a:pt x="49624" y="7916"/>
                    <a:pt x="54135" y="10000"/>
                    <a:pt x="54135" y="12083"/>
                  </a:cubicBezTo>
                  <a:cubicBezTo>
                    <a:pt x="54135" y="29583"/>
                    <a:pt x="54135" y="29583"/>
                    <a:pt x="54135" y="29583"/>
                  </a:cubicBezTo>
                  <a:cubicBezTo>
                    <a:pt x="54135" y="30000"/>
                    <a:pt x="55037" y="30416"/>
                    <a:pt x="55939" y="30416"/>
                  </a:cubicBezTo>
                  <a:cubicBezTo>
                    <a:pt x="55939" y="30416"/>
                    <a:pt x="55939" y="30416"/>
                    <a:pt x="55939" y="30416"/>
                  </a:cubicBezTo>
                  <a:cubicBezTo>
                    <a:pt x="56842" y="30416"/>
                    <a:pt x="57744" y="30000"/>
                    <a:pt x="57744" y="29583"/>
                  </a:cubicBezTo>
                  <a:cubicBezTo>
                    <a:pt x="57744" y="12083"/>
                    <a:pt x="57744" y="12083"/>
                    <a:pt x="57744" y="12083"/>
                  </a:cubicBezTo>
                  <a:cubicBezTo>
                    <a:pt x="57744" y="5833"/>
                    <a:pt x="57744" y="5833"/>
                    <a:pt x="57744" y="5833"/>
                  </a:cubicBezTo>
                  <a:cubicBezTo>
                    <a:pt x="57744" y="3750"/>
                    <a:pt x="61353" y="2083"/>
                    <a:pt x="64962" y="2083"/>
                  </a:cubicBezTo>
                  <a:cubicBezTo>
                    <a:pt x="70375" y="1666"/>
                    <a:pt x="73984" y="3333"/>
                    <a:pt x="73984" y="5833"/>
                  </a:cubicBezTo>
                  <a:cubicBezTo>
                    <a:pt x="73984" y="12083"/>
                    <a:pt x="73984" y="12083"/>
                    <a:pt x="73984" y="12083"/>
                  </a:cubicBezTo>
                  <a:cubicBezTo>
                    <a:pt x="73984" y="29583"/>
                    <a:pt x="73984" y="29583"/>
                    <a:pt x="73984" y="29583"/>
                  </a:cubicBezTo>
                  <a:cubicBezTo>
                    <a:pt x="73984" y="30000"/>
                    <a:pt x="75789" y="30416"/>
                    <a:pt x="76691" y="30416"/>
                  </a:cubicBezTo>
                  <a:cubicBezTo>
                    <a:pt x="76691" y="30416"/>
                    <a:pt x="76691" y="30416"/>
                    <a:pt x="76691" y="30416"/>
                  </a:cubicBezTo>
                  <a:cubicBezTo>
                    <a:pt x="77593" y="30416"/>
                    <a:pt x="78496" y="30000"/>
                    <a:pt x="78496" y="29583"/>
                  </a:cubicBezTo>
                  <a:cubicBezTo>
                    <a:pt x="78496" y="12083"/>
                    <a:pt x="78496" y="12083"/>
                    <a:pt x="78496" y="12083"/>
                  </a:cubicBezTo>
                  <a:cubicBezTo>
                    <a:pt x="78496" y="10416"/>
                    <a:pt x="82105" y="8750"/>
                    <a:pt x="85714" y="8333"/>
                  </a:cubicBezTo>
                  <a:cubicBezTo>
                    <a:pt x="91127" y="7916"/>
                    <a:pt x="94736" y="10000"/>
                    <a:pt x="94736" y="12083"/>
                  </a:cubicBezTo>
                  <a:cubicBezTo>
                    <a:pt x="94736" y="21666"/>
                    <a:pt x="94736" y="21666"/>
                    <a:pt x="94736" y="21666"/>
                  </a:cubicBezTo>
                  <a:cubicBezTo>
                    <a:pt x="94736" y="34166"/>
                    <a:pt x="94736" y="34166"/>
                    <a:pt x="94736" y="34166"/>
                  </a:cubicBezTo>
                  <a:cubicBezTo>
                    <a:pt x="94736" y="34583"/>
                    <a:pt x="95639" y="35416"/>
                    <a:pt x="97443" y="35416"/>
                  </a:cubicBezTo>
                  <a:cubicBezTo>
                    <a:pt x="97443" y="35416"/>
                    <a:pt x="97443" y="35416"/>
                    <a:pt x="97443" y="35416"/>
                  </a:cubicBezTo>
                  <a:cubicBezTo>
                    <a:pt x="98345" y="35416"/>
                    <a:pt x="99248" y="34583"/>
                    <a:pt x="99248" y="34166"/>
                  </a:cubicBezTo>
                  <a:cubicBezTo>
                    <a:pt x="99248" y="21666"/>
                    <a:pt x="99248" y="21666"/>
                    <a:pt x="99248" y="21666"/>
                  </a:cubicBezTo>
                  <a:cubicBezTo>
                    <a:pt x="99248" y="20000"/>
                    <a:pt x="101954" y="17916"/>
                    <a:pt x="106466" y="17916"/>
                  </a:cubicBezTo>
                  <a:cubicBezTo>
                    <a:pt x="110977" y="17500"/>
                    <a:pt x="115488" y="19166"/>
                    <a:pt x="115488" y="21666"/>
                  </a:cubicBezTo>
                  <a:cubicBezTo>
                    <a:pt x="115488" y="53333"/>
                    <a:pt x="115488" y="53333"/>
                    <a:pt x="115488" y="53333"/>
                  </a:cubicBezTo>
                  <a:cubicBezTo>
                    <a:pt x="115488" y="58750"/>
                    <a:pt x="110075" y="63333"/>
                    <a:pt x="100150" y="65833"/>
                  </a:cubicBezTo>
                  <a:cubicBezTo>
                    <a:pt x="100150" y="66250"/>
                    <a:pt x="99248" y="66666"/>
                    <a:pt x="99248" y="67083"/>
                  </a:cubicBezTo>
                  <a:cubicBezTo>
                    <a:pt x="99248" y="76250"/>
                    <a:pt x="99248" y="76250"/>
                    <a:pt x="99248" y="76250"/>
                  </a:cubicBezTo>
                  <a:cubicBezTo>
                    <a:pt x="46015" y="76250"/>
                    <a:pt x="46015" y="76250"/>
                    <a:pt x="46015" y="76250"/>
                  </a:cubicBezTo>
                  <a:cubicBezTo>
                    <a:pt x="46015" y="67083"/>
                    <a:pt x="46015" y="67083"/>
                    <a:pt x="46015" y="67083"/>
                  </a:cubicBezTo>
                  <a:cubicBezTo>
                    <a:pt x="46015" y="66666"/>
                    <a:pt x="45112" y="66666"/>
                    <a:pt x="44210" y="66250"/>
                  </a:cubicBezTo>
                  <a:cubicBezTo>
                    <a:pt x="39699" y="65000"/>
                    <a:pt x="36090" y="63333"/>
                    <a:pt x="33383" y="61250"/>
                  </a:cubicBezTo>
                  <a:cubicBezTo>
                    <a:pt x="21654" y="52916"/>
                    <a:pt x="7218" y="38750"/>
                    <a:pt x="7218" y="38750"/>
                  </a:cubicBezTo>
                  <a:cubicBezTo>
                    <a:pt x="6315" y="38750"/>
                    <a:pt x="6315" y="38750"/>
                    <a:pt x="6315" y="38333"/>
                  </a:cubicBezTo>
                  <a:cubicBezTo>
                    <a:pt x="4511" y="37500"/>
                    <a:pt x="5413" y="35833"/>
                    <a:pt x="7218" y="35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19"/>
        <p:cNvGrpSpPr/>
        <p:nvPr/>
      </p:nvGrpSpPr>
      <p:grpSpPr>
        <a:xfrm>
          <a:off x="0" y="0"/>
          <a:ext cx="0" cy="0"/>
          <a:chOff x="0" y="0"/>
          <a:chExt cx="0" cy="0"/>
        </a:xfrm>
      </p:grpSpPr>
      <p:sp>
        <p:nvSpPr>
          <p:cNvPr id="220" name="Google Shape;220;p9"/>
          <p:cNvSpPr/>
          <p:nvPr/>
        </p:nvSpPr>
        <p:spPr>
          <a:xfrm>
            <a:off x="8808000" y="2208279"/>
            <a:ext cx="336000" cy="7272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9"/>
          <p:cNvSpPr/>
          <p:nvPr/>
        </p:nvSpPr>
        <p:spPr>
          <a:xfrm>
            <a:off x="0" y="0"/>
            <a:ext cx="6096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9"/>
          <p:cNvSpPr txBox="1">
            <a:spLocks noGrp="1"/>
          </p:cNvSpPr>
          <p:nvPr>
            <p:ph type="body" idx="1"/>
          </p:nvPr>
        </p:nvSpPr>
        <p:spPr>
          <a:xfrm>
            <a:off x="6390750" y="439500"/>
            <a:ext cx="2122500" cy="4264200"/>
          </a:xfrm>
          <a:prstGeom prst="rect">
            <a:avLst/>
          </a:prstGeom>
        </p:spPr>
        <p:txBody>
          <a:bodyPr spcFirstLastPara="1" wrap="square" lIns="91425" tIns="91425" rIns="91425" bIns="91425" anchor="ctr" anchorCtr="0">
            <a:noAutofit/>
          </a:bodyPr>
          <a:lstStyle>
            <a:lvl1pPr marL="457200" lvl="0" indent="-228600">
              <a:spcBef>
                <a:spcPts val="360"/>
              </a:spcBef>
              <a:spcAft>
                <a:spcPts val="0"/>
              </a:spcAft>
              <a:buClr>
                <a:srgbClr val="FFFFFF"/>
              </a:buClr>
              <a:buSzPts val="1800"/>
              <a:buNone/>
              <a:defRPr sz="1800">
                <a:solidFill>
                  <a:srgbClr val="FFFFFF"/>
                </a:solidFill>
              </a:defRPr>
            </a:lvl1pPr>
          </a:lstStyle>
          <a:p>
            <a:endParaRPr/>
          </a:p>
        </p:txBody>
      </p:sp>
      <p:sp>
        <p:nvSpPr>
          <p:cNvPr id="223" name="Google Shape;223;p9"/>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half" type="blank">
  <p:cSld name="BLANK">
    <p:spTree>
      <p:nvGrpSpPr>
        <p:cNvPr id="1" name="Shape 224"/>
        <p:cNvGrpSpPr/>
        <p:nvPr/>
      </p:nvGrpSpPr>
      <p:grpSpPr>
        <a:xfrm>
          <a:off x="0" y="0"/>
          <a:ext cx="0" cy="0"/>
          <a:chOff x="0" y="0"/>
          <a:chExt cx="0" cy="0"/>
        </a:xfrm>
      </p:grpSpPr>
      <p:sp>
        <p:nvSpPr>
          <p:cNvPr id="225" name="Google Shape;225;p10"/>
          <p:cNvSpPr/>
          <p:nvPr/>
        </p:nvSpPr>
        <p:spPr>
          <a:xfrm>
            <a:off x="8808000" y="2208279"/>
            <a:ext cx="336000" cy="7272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0"/>
          <p:cNvSpPr/>
          <p:nvPr/>
        </p:nvSpPr>
        <p:spPr>
          <a:xfrm>
            <a:off x="0" y="0"/>
            <a:ext cx="4566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0"/>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rgbClr val="A4C2F4"/>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586975"/>
            <a:ext cx="5138700" cy="8574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rgbClr val="A5B0FE"/>
              </a:buClr>
              <a:buSzPts val="3000"/>
              <a:buFont typeface="Miriam Libre"/>
              <a:buNone/>
              <a:defRPr sz="3000">
                <a:solidFill>
                  <a:srgbClr val="A5B0FE"/>
                </a:solidFill>
                <a:latin typeface="Miriam Libre"/>
                <a:ea typeface="Miriam Libre"/>
                <a:cs typeface="Miriam Libre"/>
                <a:sym typeface="Miriam Libre"/>
              </a:defRPr>
            </a:lvl1pPr>
            <a:lvl2pPr lvl="1">
              <a:spcBef>
                <a:spcPts val="0"/>
              </a:spcBef>
              <a:spcAft>
                <a:spcPts val="0"/>
              </a:spcAft>
              <a:buClr>
                <a:srgbClr val="A5B0FE"/>
              </a:buClr>
              <a:buSzPts val="3000"/>
              <a:buFont typeface="Miriam Libre"/>
              <a:buNone/>
              <a:defRPr sz="3000">
                <a:solidFill>
                  <a:srgbClr val="A5B0FE"/>
                </a:solidFill>
                <a:latin typeface="Miriam Libre"/>
                <a:ea typeface="Miriam Libre"/>
                <a:cs typeface="Miriam Libre"/>
                <a:sym typeface="Miriam Libre"/>
              </a:defRPr>
            </a:lvl2pPr>
            <a:lvl3pPr lvl="2">
              <a:spcBef>
                <a:spcPts val="0"/>
              </a:spcBef>
              <a:spcAft>
                <a:spcPts val="0"/>
              </a:spcAft>
              <a:buClr>
                <a:srgbClr val="A5B0FE"/>
              </a:buClr>
              <a:buSzPts val="3000"/>
              <a:buFont typeface="Miriam Libre"/>
              <a:buNone/>
              <a:defRPr sz="3000">
                <a:solidFill>
                  <a:srgbClr val="A5B0FE"/>
                </a:solidFill>
                <a:latin typeface="Miriam Libre"/>
                <a:ea typeface="Miriam Libre"/>
                <a:cs typeface="Miriam Libre"/>
                <a:sym typeface="Miriam Libre"/>
              </a:defRPr>
            </a:lvl3pPr>
            <a:lvl4pPr lvl="3">
              <a:spcBef>
                <a:spcPts val="0"/>
              </a:spcBef>
              <a:spcAft>
                <a:spcPts val="0"/>
              </a:spcAft>
              <a:buClr>
                <a:srgbClr val="A5B0FE"/>
              </a:buClr>
              <a:buSzPts val="3000"/>
              <a:buFont typeface="Miriam Libre"/>
              <a:buNone/>
              <a:defRPr sz="3000">
                <a:solidFill>
                  <a:srgbClr val="A5B0FE"/>
                </a:solidFill>
                <a:latin typeface="Miriam Libre"/>
                <a:ea typeface="Miriam Libre"/>
                <a:cs typeface="Miriam Libre"/>
                <a:sym typeface="Miriam Libre"/>
              </a:defRPr>
            </a:lvl4pPr>
            <a:lvl5pPr lvl="4">
              <a:spcBef>
                <a:spcPts val="0"/>
              </a:spcBef>
              <a:spcAft>
                <a:spcPts val="0"/>
              </a:spcAft>
              <a:buClr>
                <a:srgbClr val="A5B0FE"/>
              </a:buClr>
              <a:buSzPts val="3000"/>
              <a:buFont typeface="Miriam Libre"/>
              <a:buNone/>
              <a:defRPr sz="3000">
                <a:solidFill>
                  <a:srgbClr val="A5B0FE"/>
                </a:solidFill>
                <a:latin typeface="Miriam Libre"/>
                <a:ea typeface="Miriam Libre"/>
                <a:cs typeface="Miriam Libre"/>
                <a:sym typeface="Miriam Libre"/>
              </a:defRPr>
            </a:lvl5pPr>
            <a:lvl6pPr lvl="5">
              <a:spcBef>
                <a:spcPts val="0"/>
              </a:spcBef>
              <a:spcAft>
                <a:spcPts val="0"/>
              </a:spcAft>
              <a:buClr>
                <a:srgbClr val="A5B0FE"/>
              </a:buClr>
              <a:buSzPts val="3000"/>
              <a:buFont typeface="Miriam Libre"/>
              <a:buNone/>
              <a:defRPr sz="3000">
                <a:solidFill>
                  <a:srgbClr val="A5B0FE"/>
                </a:solidFill>
                <a:latin typeface="Miriam Libre"/>
                <a:ea typeface="Miriam Libre"/>
                <a:cs typeface="Miriam Libre"/>
                <a:sym typeface="Miriam Libre"/>
              </a:defRPr>
            </a:lvl6pPr>
            <a:lvl7pPr lvl="6">
              <a:spcBef>
                <a:spcPts val="0"/>
              </a:spcBef>
              <a:spcAft>
                <a:spcPts val="0"/>
              </a:spcAft>
              <a:buClr>
                <a:srgbClr val="A5B0FE"/>
              </a:buClr>
              <a:buSzPts val="3000"/>
              <a:buFont typeface="Miriam Libre"/>
              <a:buNone/>
              <a:defRPr sz="3000">
                <a:solidFill>
                  <a:srgbClr val="A5B0FE"/>
                </a:solidFill>
                <a:latin typeface="Miriam Libre"/>
                <a:ea typeface="Miriam Libre"/>
                <a:cs typeface="Miriam Libre"/>
                <a:sym typeface="Miriam Libre"/>
              </a:defRPr>
            </a:lvl7pPr>
            <a:lvl8pPr lvl="7">
              <a:spcBef>
                <a:spcPts val="0"/>
              </a:spcBef>
              <a:spcAft>
                <a:spcPts val="0"/>
              </a:spcAft>
              <a:buClr>
                <a:srgbClr val="A5B0FE"/>
              </a:buClr>
              <a:buSzPts val="3000"/>
              <a:buFont typeface="Miriam Libre"/>
              <a:buNone/>
              <a:defRPr sz="3000">
                <a:solidFill>
                  <a:srgbClr val="A5B0FE"/>
                </a:solidFill>
                <a:latin typeface="Miriam Libre"/>
                <a:ea typeface="Miriam Libre"/>
                <a:cs typeface="Miriam Libre"/>
                <a:sym typeface="Miriam Libre"/>
              </a:defRPr>
            </a:lvl8pPr>
            <a:lvl9pPr lvl="8">
              <a:spcBef>
                <a:spcPts val="0"/>
              </a:spcBef>
              <a:spcAft>
                <a:spcPts val="0"/>
              </a:spcAft>
              <a:buClr>
                <a:srgbClr val="A5B0FE"/>
              </a:buClr>
              <a:buSzPts val="3000"/>
              <a:buFont typeface="Miriam Libre"/>
              <a:buNone/>
              <a:defRPr sz="3000">
                <a:solidFill>
                  <a:srgbClr val="A5B0FE"/>
                </a:solidFill>
                <a:latin typeface="Miriam Libre"/>
                <a:ea typeface="Miriam Libre"/>
                <a:cs typeface="Miriam Libre"/>
                <a:sym typeface="Miriam Libre"/>
              </a:defRPr>
            </a:lvl9pPr>
          </a:lstStyle>
          <a:p>
            <a:endParaRPr/>
          </a:p>
        </p:txBody>
      </p:sp>
      <p:sp>
        <p:nvSpPr>
          <p:cNvPr id="7" name="Google Shape;7;p1"/>
          <p:cNvSpPr txBox="1">
            <a:spLocks noGrp="1"/>
          </p:cNvSpPr>
          <p:nvPr>
            <p:ph type="body" idx="1"/>
          </p:nvPr>
        </p:nvSpPr>
        <p:spPr>
          <a:xfrm>
            <a:off x="457200" y="1657350"/>
            <a:ext cx="5138700" cy="31809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rgbClr val="A5B0FE"/>
              </a:buClr>
              <a:buSzPts val="2400"/>
              <a:buFont typeface="Barlow Light"/>
              <a:buChar char="▹"/>
              <a:defRPr sz="2400">
                <a:latin typeface="Barlow Light"/>
                <a:ea typeface="Barlow Light"/>
                <a:cs typeface="Barlow Light"/>
                <a:sym typeface="Barlow Light"/>
              </a:defRPr>
            </a:lvl1pPr>
            <a:lvl2pPr marL="914400" lvl="1" indent="-381000">
              <a:spcBef>
                <a:spcPts val="0"/>
              </a:spcBef>
              <a:spcAft>
                <a:spcPts val="0"/>
              </a:spcAft>
              <a:buClr>
                <a:srgbClr val="A5B0FE"/>
              </a:buClr>
              <a:buSzPts val="2400"/>
              <a:buFont typeface="Barlow Light"/>
              <a:buChar char="￭"/>
              <a:defRPr sz="2400">
                <a:latin typeface="Barlow Light"/>
                <a:ea typeface="Barlow Light"/>
                <a:cs typeface="Barlow Light"/>
                <a:sym typeface="Barlow Light"/>
              </a:defRPr>
            </a:lvl2pPr>
            <a:lvl3pPr marL="1371600" lvl="2" indent="-381000">
              <a:spcBef>
                <a:spcPts val="0"/>
              </a:spcBef>
              <a:spcAft>
                <a:spcPts val="0"/>
              </a:spcAft>
              <a:buClr>
                <a:srgbClr val="A5B0FE"/>
              </a:buClr>
              <a:buSzPts val="2400"/>
              <a:buFont typeface="Barlow Light"/>
              <a:buChar char="⬝"/>
              <a:defRPr sz="2400">
                <a:latin typeface="Barlow Light"/>
                <a:ea typeface="Barlow Light"/>
                <a:cs typeface="Barlow Light"/>
                <a:sym typeface="Barlow Light"/>
              </a:defRPr>
            </a:lvl3pPr>
            <a:lvl4pPr marL="1828800" lvl="3" indent="-381000">
              <a:spcBef>
                <a:spcPts val="0"/>
              </a:spcBef>
              <a:spcAft>
                <a:spcPts val="0"/>
              </a:spcAft>
              <a:buSzPts val="2400"/>
              <a:buFont typeface="Barlow Light"/>
              <a:buChar char="●"/>
              <a:defRPr sz="2400">
                <a:latin typeface="Barlow Light"/>
                <a:ea typeface="Barlow Light"/>
                <a:cs typeface="Barlow Light"/>
                <a:sym typeface="Barlow Light"/>
              </a:defRPr>
            </a:lvl4pPr>
            <a:lvl5pPr marL="2286000" lvl="4" indent="-381000">
              <a:spcBef>
                <a:spcPts val="0"/>
              </a:spcBef>
              <a:spcAft>
                <a:spcPts val="0"/>
              </a:spcAft>
              <a:buSzPts val="2400"/>
              <a:buFont typeface="Barlow Light"/>
              <a:buChar char="○"/>
              <a:defRPr sz="2400">
                <a:latin typeface="Barlow Light"/>
                <a:ea typeface="Barlow Light"/>
                <a:cs typeface="Barlow Light"/>
                <a:sym typeface="Barlow Light"/>
              </a:defRPr>
            </a:lvl5pPr>
            <a:lvl6pPr marL="2743200" lvl="5" indent="-381000">
              <a:spcBef>
                <a:spcPts val="0"/>
              </a:spcBef>
              <a:spcAft>
                <a:spcPts val="0"/>
              </a:spcAft>
              <a:buSzPts val="2400"/>
              <a:buFont typeface="Barlow Light"/>
              <a:buChar char="■"/>
              <a:defRPr sz="2400">
                <a:latin typeface="Barlow Light"/>
                <a:ea typeface="Barlow Light"/>
                <a:cs typeface="Barlow Light"/>
                <a:sym typeface="Barlow Light"/>
              </a:defRPr>
            </a:lvl6pPr>
            <a:lvl7pPr marL="3200400" lvl="6" indent="-381000">
              <a:spcBef>
                <a:spcPts val="0"/>
              </a:spcBef>
              <a:spcAft>
                <a:spcPts val="0"/>
              </a:spcAft>
              <a:buSzPts val="2400"/>
              <a:buFont typeface="Barlow Light"/>
              <a:buChar char="●"/>
              <a:defRPr sz="2400">
                <a:latin typeface="Barlow Light"/>
                <a:ea typeface="Barlow Light"/>
                <a:cs typeface="Barlow Light"/>
                <a:sym typeface="Barlow Light"/>
              </a:defRPr>
            </a:lvl7pPr>
            <a:lvl8pPr marL="3657600" lvl="7" indent="-381000">
              <a:spcBef>
                <a:spcPts val="0"/>
              </a:spcBef>
              <a:spcAft>
                <a:spcPts val="0"/>
              </a:spcAft>
              <a:buSzPts val="2400"/>
              <a:buFont typeface="Barlow Light"/>
              <a:buChar char="○"/>
              <a:defRPr sz="2400">
                <a:latin typeface="Barlow Light"/>
                <a:ea typeface="Barlow Light"/>
                <a:cs typeface="Barlow Light"/>
                <a:sym typeface="Barlow Light"/>
              </a:defRPr>
            </a:lvl8pPr>
            <a:lvl9pPr marL="4114800" lvl="8" indent="-381000">
              <a:spcBef>
                <a:spcPts val="0"/>
              </a:spcBef>
              <a:spcAft>
                <a:spcPts val="0"/>
              </a:spcAft>
              <a:buSzPts val="2400"/>
              <a:buFont typeface="Barlow Light"/>
              <a:buChar char="■"/>
              <a:defRPr sz="2400">
                <a:latin typeface="Barlow Light"/>
                <a:ea typeface="Barlow Light"/>
                <a:cs typeface="Barlow Light"/>
                <a:sym typeface="Barlow Light"/>
              </a:defRPr>
            </a:lvl9pPr>
          </a:lstStyle>
          <a:p>
            <a:endParaRPr/>
          </a:p>
        </p:txBody>
      </p:sp>
      <p:sp>
        <p:nvSpPr>
          <p:cNvPr id="8" name="Google Shape;8;p1"/>
          <p:cNvSpPr txBox="1">
            <a:spLocks noGrp="1"/>
          </p:cNvSpPr>
          <p:nvPr>
            <p:ph type="sldNum" idx="12"/>
          </p:nvPr>
        </p:nvSpPr>
        <p:spPr>
          <a:xfrm>
            <a:off x="8808000" y="2208175"/>
            <a:ext cx="336000" cy="727200"/>
          </a:xfrm>
          <a:prstGeom prst="rect">
            <a:avLst/>
          </a:prstGeom>
          <a:noFill/>
          <a:ln>
            <a:noFill/>
          </a:ln>
        </p:spPr>
        <p:txBody>
          <a:bodyPr spcFirstLastPara="1" wrap="square" lIns="91425" tIns="91425" rIns="91425" bIns="91425" anchor="ctr" anchorCtr="0">
            <a:noAutofit/>
          </a:bodyPr>
          <a:lstStyle>
            <a:lvl1pPr lvl="0" algn="ctr">
              <a:buNone/>
              <a:defRPr sz="1000">
                <a:solidFill>
                  <a:srgbClr val="FFFFFF"/>
                </a:solidFill>
                <a:latin typeface="Barlow"/>
                <a:ea typeface="Barlow"/>
                <a:cs typeface="Barlow"/>
                <a:sym typeface="Barlow"/>
              </a:defRPr>
            </a:lvl1pPr>
            <a:lvl2pPr lvl="1" algn="ctr">
              <a:buNone/>
              <a:defRPr sz="1000">
                <a:solidFill>
                  <a:srgbClr val="FFFFFF"/>
                </a:solidFill>
                <a:latin typeface="Barlow"/>
                <a:ea typeface="Barlow"/>
                <a:cs typeface="Barlow"/>
                <a:sym typeface="Barlow"/>
              </a:defRPr>
            </a:lvl2pPr>
            <a:lvl3pPr lvl="2" algn="ctr">
              <a:buNone/>
              <a:defRPr sz="1000">
                <a:solidFill>
                  <a:srgbClr val="FFFFFF"/>
                </a:solidFill>
                <a:latin typeface="Barlow"/>
                <a:ea typeface="Barlow"/>
                <a:cs typeface="Barlow"/>
                <a:sym typeface="Barlow"/>
              </a:defRPr>
            </a:lvl3pPr>
            <a:lvl4pPr lvl="3" algn="ctr">
              <a:buNone/>
              <a:defRPr sz="1000">
                <a:solidFill>
                  <a:srgbClr val="FFFFFF"/>
                </a:solidFill>
                <a:latin typeface="Barlow"/>
                <a:ea typeface="Barlow"/>
                <a:cs typeface="Barlow"/>
                <a:sym typeface="Barlow"/>
              </a:defRPr>
            </a:lvl4pPr>
            <a:lvl5pPr lvl="4" algn="ctr">
              <a:buNone/>
              <a:defRPr sz="1000">
                <a:solidFill>
                  <a:srgbClr val="FFFFFF"/>
                </a:solidFill>
                <a:latin typeface="Barlow"/>
                <a:ea typeface="Barlow"/>
                <a:cs typeface="Barlow"/>
                <a:sym typeface="Barlow"/>
              </a:defRPr>
            </a:lvl5pPr>
            <a:lvl6pPr lvl="5" algn="ctr">
              <a:buNone/>
              <a:defRPr sz="1000">
                <a:solidFill>
                  <a:srgbClr val="FFFFFF"/>
                </a:solidFill>
                <a:latin typeface="Barlow"/>
                <a:ea typeface="Barlow"/>
                <a:cs typeface="Barlow"/>
                <a:sym typeface="Barlow"/>
              </a:defRPr>
            </a:lvl6pPr>
            <a:lvl7pPr lvl="6" algn="ctr">
              <a:buNone/>
              <a:defRPr sz="1000">
                <a:solidFill>
                  <a:srgbClr val="FFFFFF"/>
                </a:solidFill>
                <a:latin typeface="Barlow"/>
                <a:ea typeface="Barlow"/>
                <a:cs typeface="Barlow"/>
                <a:sym typeface="Barlow"/>
              </a:defRPr>
            </a:lvl7pPr>
            <a:lvl8pPr lvl="7" algn="ctr">
              <a:buNone/>
              <a:defRPr sz="1000">
                <a:solidFill>
                  <a:srgbClr val="FFFFFF"/>
                </a:solidFill>
                <a:latin typeface="Barlow"/>
                <a:ea typeface="Barlow"/>
                <a:cs typeface="Barlow"/>
                <a:sym typeface="Barlow"/>
              </a:defRPr>
            </a:lvl8pPr>
            <a:lvl9pPr lvl="8" algn="ctr">
              <a:buNone/>
              <a:defRPr sz="1000">
                <a:solidFill>
                  <a:srgbClr val="FFFFFF"/>
                </a:solidFill>
                <a:latin typeface="Barlow"/>
                <a:ea typeface="Barlow"/>
                <a:cs typeface="Barlow"/>
                <a:sym typeface="Barlow"/>
              </a:defRPr>
            </a:lvl9pPr>
          </a:lstStyle>
          <a:p>
            <a:pPr marL="0" lvl="0" indent="0" algn="ctr" rtl="0">
              <a:spcBef>
                <a:spcPts val="0"/>
              </a:spcBef>
              <a:spcAft>
                <a:spcPts val="0"/>
              </a:spcAft>
              <a:buNone/>
            </a:pPr>
            <a:fld id="{00000000-1234-1234-1234-123412341234}" type="slidenum">
              <a:rPr lang="en"/>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
    <p:bg>
      <p:bgPr>
        <a:solidFill>
          <a:schemeClr val="accent1"/>
        </a:solidFill>
        <a:effectLst/>
      </p:bgPr>
    </p:bg>
    <p:spTree>
      <p:nvGrpSpPr>
        <p:cNvPr id="1" name="Shape 236"/>
        <p:cNvGrpSpPr/>
        <p:nvPr/>
      </p:nvGrpSpPr>
      <p:grpSpPr>
        <a:xfrm>
          <a:off x="0" y="0"/>
          <a:ext cx="0" cy="0"/>
          <a:chOff x="0" y="0"/>
          <a:chExt cx="0" cy="0"/>
        </a:xfrm>
      </p:grpSpPr>
      <p:sp>
        <p:nvSpPr>
          <p:cNvPr id="237" name="Google Shape;237;p13"/>
          <p:cNvSpPr txBox="1">
            <a:spLocks noGrp="1"/>
          </p:cNvSpPr>
          <p:nvPr>
            <p:ph type="title"/>
          </p:nvPr>
        </p:nvSpPr>
        <p:spPr>
          <a:xfrm>
            <a:off x="457200" y="586975"/>
            <a:ext cx="5138700" cy="8574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Clr>
                <a:schemeClr val="accent1"/>
              </a:buClr>
              <a:buSzPts val="3000"/>
              <a:buFont typeface="Miriam Libre"/>
              <a:buNone/>
              <a:defRPr sz="3000">
                <a:solidFill>
                  <a:schemeClr val="accent1"/>
                </a:solidFill>
                <a:latin typeface="Miriam Libre"/>
                <a:ea typeface="Miriam Libre"/>
                <a:cs typeface="Miriam Libre"/>
                <a:sym typeface="Miriam Libre"/>
              </a:defRPr>
            </a:lvl1pPr>
            <a:lvl2pPr lvl="1" rtl="0">
              <a:spcBef>
                <a:spcPts val="0"/>
              </a:spcBef>
              <a:spcAft>
                <a:spcPts val="0"/>
              </a:spcAft>
              <a:buClr>
                <a:schemeClr val="accent1"/>
              </a:buClr>
              <a:buSzPts val="3000"/>
              <a:buFont typeface="Miriam Libre"/>
              <a:buNone/>
              <a:defRPr sz="3000">
                <a:solidFill>
                  <a:schemeClr val="accent1"/>
                </a:solidFill>
                <a:latin typeface="Miriam Libre"/>
                <a:ea typeface="Miriam Libre"/>
                <a:cs typeface="Miriam Libre"/>
                <a:sym typeface="Miriam Libre"/>
              </a:defRPr>
            </a:lvl2pPr>
            <a:lvl3pPr lvl="2" rtl="0">
              <a:spcBef>
                <a:spcPts val="0"/>
              </a:spcBef>
              <a:spcAft>
                <a:spcPts val="0"/>
              </a:spcAft>
              <a:buClr>
                <a:schemeClr val="accent1"/>
              </a:buClr>
              <a:buSzPts val="3000"/>
              <a:buFont typeface="Miriam Libre"/>
              <a:buNone/>
              <a:defRPr sz="3000">
                <a:solidFill>
                  <a:schemeClr val="accent1"/>
                </a:solidFill>
                <a:latin typeface="Miriam Libre"/>
                <a:ea typeface="Miriam Libre"/>
                <a:cs typeface="Miriam Libre"/>
                <a:sym typeface="Miriam Libre"/>
              </a:defRPr>
            </a:lvl3pPr>
            <a:lvl4pPr lvl="3" rtl="0">
              <a:spcBef>
                <a:spcPts val="0"/>
              </a:spcBef>
              <a:spcAft>
                <a:spcPts val="0"/>
              </a:spcAft>
              <a:buClr>
                <a:schemeClr val="accent1"/>
              </a:buClr>
              <a:buSzPts val="3000"/>
              <a:buFont typeface="Miriam Libre"/>
              <a:buNone/>
              <a:defRPr sz="3000">
                <a:solidFill>
                  <a:schemeClr val="accent1"/>
                </a:solidFill>
                <a:latin typeface="Miriam Libre"/>
                <a:ea typeface="Miriam Libre"/>
                <a:cs typeface="Miriam Libre"/>
                <a:sym typeface="Miriam Libre"/>
              </a:defRPr>
            </a:lvl4pPr>
            <a:lvl5pPr lvl="4" rtl="0">
              <a:spcBef>
                <a:spcPts val="0"/>
              </a:spcBef>
              <a:spcAft>
                <a:spcPts val="0"/>
              </a:spcAft>
              <a:buClr>
                <a:schemeClr val="accent1"/>
              </a:buClr>
              <a:buSzPts val="3000"/>
              <a:buFont typeface="Miriam Libre"/>
              <a:buNone/>
              <a:defRPr sz="3000">
                <a:solidFill>
                  <a:schemeClr val="accent1"/>
                </a:solidFill>
                <a:latin typeface="Miriam Libre"/>
                <a:ea typeface="Miriam Libre"/>
                <a:cs typeface="Miriam Libre"/>
                <a:sym typeface="Miriam Libre"/>
              </a:defRPr>
            </a:lvl5pPr>
            <a:lvl6pPr lvl="5" rtl="0">
              <a:spcBef>
                <a:spcPts val="0"/>
              </a:spcBef>
              <a:spcAft>
                <a:spcPts val="0"/>
              </a:spcAft>
              <a:buClr>
                <a:schemeClr val="accent1"/>
              </a:buClr>
              <a:buSzPts val="3000"/>
              <a:buFont typeface="Miriam Libre"/>
              <a:buNone/>
              <a:defRPr sz="3000">
                <a:solidFill>
                  <a:schemeClr val="accent1"/>
                </a:solidFill>
                <a:latin typeface="Miriam Libre"/>
                <a:ea typeface="Miriam Libre"/>
                <a:cs typeface="Miriam Libre"/>
                <a:sym typeface="Miriam Libre"/>
              </a:defRPr>
            </a:lvl6pPr>
            <a:lvl7pPr lvl="6" rtl="0">
              <a:spcBef>
                <a:spcPts val="0"/>
              </a:spcBef>
              <a:spcAft>
                <a:spcPts val="0"/>
              </a:spcAft>
              <a:buClr>
                <a:schemeClr val="accent1"/>
              </a:buClr>
              <a:buSzPts val="3000"/>
              <a:buFont typeface="Miriam Libre"/>
              <a:buNone/>
              <a:defRPr sz="3000">
                <a:solidFill>
                  <a:schemeClr val="accent1"/>
                </a:solidFill>
                <a:latin typeface="Miriam Libre"/>
                <a:ea typeface="Miriam Libre"/>
                <a:cs typeface="Miriam Libre"/>
                <a:sym typeface="Miriam Libre"/>
              </a:defRPr>
            </a:lvl7pPr>
            <a:lvl8pPr lvl="7" rtl="0">
              <a:spcBef>
                <a:spcPts val="0"/>
              </a:spcBef>
              <a:spcAft>
                <a:spcPts val="0"/>
              </a:spcAft>
              <a:buClr>
                <a:schemeClr val="accent1"/>
              </a:buClr>
              <a:buSzPts val="3000"/>
              <a:buFont typeface="Miriam Libre"/>
              <a:buNone/>
              <a:defRPr sz="3000">
                <a:solidFill>
                  <a:schemeClr val="accent1"/>
                </a:solidFill>
                <a:latin typeface="Miriam Libre"/>
                <a:ea typeface="Miriam Libre"/>
                <a:cs typeface="Miriam Libre"/>
                <a:sym typeface="Miriam Libre"/>
              </a:defRPr>
            </a:lvl8pPr>
            <a:lvl9pPr lvl="8" rtl="0">
              <a:spcBef>
                <a:spcPts val="0"/>
              </a:spcBef>
              <a:spcAft>
                <a:spcPts val="0"/>
              </a:spcAft>
              <a:buClr>
                <a:schemeClr val="accent1"/>
              </a:buClr>
              <a:buSzPts val="3000"/>
              <a:buFont typeface="Miriam Libre"/>
              <a:buNone/>
              <a:defRPr sz="3000">
                <a:solidFill>
                  <a:schemeClr val="accent1"/>
                </a:solidFill>
                <a:latin typeface="Miriam Libre"/>
                <a:ea typeface="Miriam Libre"/>
                <a:cs typeface="Miriam Libre"/>
                <a:sym typeface="Miriam Libre"/>
              </a:defRPr>
            </a:lvl9pPr>
          </a:lstStyle>
          <a:p>
            <a:endParaRPr/>
          </a:p>
        </p:txBody>
      </p:sp>
      <p:sp>
        <p:nvSpPr>
          <p:cNvPr id="238" name="Google Shape;238;p13"/>
          <p:cNvSpPr txBox="1">
            <a:spLocks noGrp="1"/>
          </p:cNvSpPr>
          <p:nvPr>
            <p:ph type="body" idx="1"/>
          </p:nvPr>
        </p:nvSpPr>
        <p:spPr>
          <a:xfrm>
            <a:off x="457200" y="1657350"/>
            <a:ext cx="5138700" cy="3180900"/>
          </a:xfrm>
          <a:prstGeom prst="rect">
            <a:avLst/>
          </a:prstGeom>
          <a:noFill/>
          <a:ln>
            <a:noFill/>
          </a:ln>
        </p:spPr>
        <p:txBody>
          <a:bodyPr spcFirstLastPara="1" wrap="square" lIns="91425" tIns="91425" rIns="91425" bIns="91425" anchor="t" anchorCtr="0">
            <a:noAutofit/>
          </a:bodyPr>
          <a:lstStyle>
            <a:lvl1pPr marL="457200" lvl="0" indent="-381000" rtl="0">
              <a:spcBef>
                <a:spcPts val="600"/>
              </a:spcBef>
              <a:spcAft>
                <a:spcPts val="0"/>
              </a:spcAft>
              <a:buClr>
                <a:schemeClr val="accent1"/>
              </a:buClr>
              <a:buSzPts val="2400"/>
              <a:buFont typeface="Barlow Light"/>
              <a:buChar char="▹"/>
              <a:defRPr sz="2400">
                <a:solidFill>
                  <a:schemeClr val="dk1"/>
                </a:solidFill>
                <a:latin typeface="Barlow Light"/>
                <a:ea typeface="Barlow Light"/>
                <a:cs typeface="Barlow Light"/>
                <a:sym typeface="Barlow Light"/>
              </a:defRPr>
            </a:lvl1pPr>
            <a:lvl2pPr marL="914400" lvl="1" indent="-381000" rtl="0">
              <a:spcBef>
                <a:spcPts val="0"/>
              </a:spcBef>
              <a:spcAft>
                <a:spcPts val="0"/>
              </a:spcAft>
              <a:buClr>
                <a:schemeClr val="accent1"/>
              </a:buClr>
              <a:buSzPts val="2400"/>
              <a:buFont typeface="Barlow Light"/>
              <a:buChar char="￭"/>
              <a:defRPr sz="2400">
                <a:solidFill>
                  <a:schemeClr val="dk1"/>
                </a:solidFill>
                <a:latin typeface="Barlow Light"/>
                <a:ea typeface="Barlow Light"/>
                <a:cs typeface="Barlow Light"/>
                <a:sym typeface="Barlow Light"/>
              </a:defRPr>
            </a:lvl2pPr>
            <a:lvl3pPr marL="1371600" lvl="2" indent="-381000" rtl="0">
              <a:spcBef>
                <a:spcPts val="0"/>
              </a:spcBef>
              <a:spcAft>
                <a:spcPts val="0"/>
              </a:spcAft>
              <a:buClr>
                <a:schemeClr val="accent1"/>
              </a:buClr>
              <a:buSzPts val="2400"/>
              <a:buFont typeface="Barlow Light"/>
              <a:buChar char="⬝"/>
              <a:defRPr sz="2400">
                <a:solidFill>
                  <a:schemeClr val="dk1"/>
                </a:solidFill>
                <a:latin typeface="Barlow Light"/>
                <a:ea typeface="Barlow Light"/>
                <a:cs typeface="Barlow Light"/>
                <a:sym typeface="Barlow Light"/>
              </a:defRPr>
            </a:lvl3pPr>
            <a:lvl4pPr marL="1828800" lvl="3" indent="-381000" rtl="0">
              <a:spcBef>
                <a:spcPts val="0"/>
              </a:spcBef>
              <a:spcAft>
                <a:spcPts val="0"/>
              </a:spcAft>
              <a:buClr>
                <a:schemeClr val="dk1"/>
              </a:buClr>
              <a:buSzPts val="2400"/>
              <a:buFont typeface="Barlow Light"/>
              <a:buChar char="●"/>
              <a:defRPr sz="2400">
                <a:solidFill>
                  <a:schemeClr val="dk1"/>
                </a:solidFill>
                <a:latin typeface="Barlow Light"/>
                <a:ea typeface="Barlow Light"/>
                <a:cs typeface="Barlow Light"/>
                <a:sym typeface="Barlow Light"/>
              </a:defRPr>
            </a:lvl4pPr>
            <a:lvl5pPr marL="2286000" lvl="4" indent="-381000" rtl="0">
              <a:spcBef>
                <a:spcPts val="0"/>
              </a:spcBef>
              <a:spcAft>
                <a:spcPts val="0"/>
              </a:spcAft>
              <a:buClr>
                <a:schemeClr val="dk1"/>
              </a:buClr>
              <a:buSzPts val="2400"/>
              <a:buFont typeface="Barlow Light"/>
              <a:buChar char="○"/>
              <a:defRPr sz="2400">
                <a:solidFill>
                  <a:schemeClr val="dk1"/>
                </a:solidFill>
                <a:latin typeface="Barlow Light"/>
                <a:ea typeface="Barlow Light"/>
                <a:cs typeface="Barlow Light"/>
                <a:sym typeface="Barlow Light"/>
              </a:defRPr>
            </a:lvl5pPr>
            <a:lvl6pPr marL="2743200" lvl="5" indent="-381000" rtl="0">
              <a:spcBef>
                <a:spcPts val="0"/>
              </a:spcBef>
              <a:spcAft>
                <a:spcPts val="0"/>
              </a:spcAft>
              <a:buClr>
                <a:schemeClr val="dk1"/>
              </a:buClr>
              <a:buSzPts val="2400"/>
              <a:buFont typeface="Barlow Light"/>
              <a:buChar char="■"/>
              <a:defRPr sz="2400">
                <a:solidFill>
                  <a:schemeClr val="dk1"/>
                </a:solidFill>
                <a:latin typeface="Barlow Light"/>
                <a:ea typeface="Barlow Light"/>
                <a:cs typeface="Barlow Light"/>
                <a:sym typeface="Barlow Light"/>
              </a:defRPr>
            </a:lvl6pPr>
            <a:lvl7pPr marL="3200400" lvl="6" indent="-381000" rtl="0">
              <a:spcBef>
                <a:spcPts val="0"/>
              </a:spcBef>
              <a:spcAft>
                <a:spcPts val="0"/>
              </a:spcAft>
              <a:buClr>
                <a:schemeClr val="dk1"/>
              </a:buClr>
              <a:buSzPts val="2400"/>
              <a:buFont typeface="Barlow Light"/>
              <a:buChar char="●"/>
              <a:defRPr sz="2400">
                <a:solidFill>
                  <a:schemeClr val="dk1"/>
                </a:solidFill>
                <a:latin typeface="Barlow Light"/>
                <a:ea typeface="Barlow Light"/>
                <a:cs typeface="Barlow Light"/>
                <a:sym typeface="Barlow Light"/>
              </a:defRPr>
            </a:lvl7pPr>
            <a:lvl8pPr marL="3657600" lvl="7" indent="-381000" rtl="0">
              <a:spcBef>
                <a:spcPts val="0"/>
              </a:spcBef>
              <a:spcAft>
                <a:spcPts val="0"/>
              </a:spcAft>
              <a:buClr>
                <a:schemeClr val="dk1"/>
              </a:buClr>
              <a:buSzPts val="2400"/>
              <a:buFont typeface="Barlow Light"/>
              <a:buChar char="○"/>
              <a:defRPr sz="2400">
                <a:solidFill>
                  <a:schemeClr val="dk1"/>
                </a:solidFill>
                <a:latin typeface="Barlow Light"/>
                <a:ea typeface="Barlow Light"/>
                <a:cs typeface="Barlow Light"/>
                <a:sym typeface="Barlow Light"/>
              </a:defRPr>
            </a:lvl8pPr>
            <a:lvl9pPr marL="4114800" lvl="8" indent="-381000" rtl="0">
              <a:spcBef>
                <a:spcPts val="0"/>
              </a:spcBef>
              <a:spcAft>
                <a:spcPts val="0"/>
              </a:spcAft>
              <a:buClr>
                <a:schemeClr val="dk1"/>
              </a:buClr>
              <a:buSzPts val="2400"/>
              <a:buFont typeface="Barlow Light"/>
              <a:buChar char="■"/>
              <a:defRPr sz="2400">
                <a:solidFill>
                  <a:schemeClr val="dk1"/>
                </a:solidFill>
                <a:latin typeface="Barlow Light"/>
                <a:ea typeface="Barlow Light"/>
                <a:cs typeface="Barlow Light"/>
                <a:sym typeface="Barlow Light"/>
              </a:defRPr>
            </a:lvl9pPr>
          </a:lstStyle>
          <a:p>
            <a:endParaRPr/>
          </a:p>
        </p:txBody>
      </p:sp>
      <p:sp>
        <p:nvSpPr>
          <p:cNvPr id="239" name="Google Shape;239;p13"/>
          <p:cNvSpPr txBox="1">
            <a:spLocks noGrp="1"/>
          </p:cNvSpPr>
          <p:nvPr>
            <p:ph type="sldNum" idx="12"/>
          </p:nvPr>
        </p:nvSpPr>
        <p:spPr>
          <a:xfrm>
            <a:off x="8808000" y="2208175"/>
            <a:ext cx="336000" cy="727200"/>
          </a:xfrm>
          <a:prstGeom prst="rect">
            <a:avLst/>
          </a:prstGeom>
          <a:noFill/>
          <a:ln>
            <a:noFill/>
          </a:ln>
        </p:spPr>
        <p:txBody>
          <a:bodyPr spcFirstLastPara="1" wrap="square" lIns="91425" tIns="91425" rIns="91425" bIns="91425" anchor="ctr" anchorCtr="0">
            <a:noAutofit/>
          </a:bodyPr>
          <a:lstStyle>
            <a:lvl1pPr lvl="0" algn="ctr" rtl="0">
              <a:buNone/>
              <a:defRPr sz="1000">
                <a:solidFill>
                  <a:schemeClr val="lt1"/>
                </a:solidFill>
                <a:latin typeface="Barlow"/>
                <a:ea typeface="Barlow"/>
                <a:cs typeface="Barlow"/>
                <a:sym typeface="Barlow"/>
              </a:defRPr>
            </a:lvl1pPr>
            <a:lvl2pPr lvl="1" algn="ctr" rtl="0">
              <a:buNone/>
              <a:defRPr sz="1000">
                <a:solidFill>
                  <a:schemeClr val="lt1"/>
                </a:solidFill>
                <a:latin typeface="Barlow"/>
                <a:ea typeface="Barlow"/>
                <a:cs typeface="Barlow"/>
                <a:sym typeface="Barlow"/>
              </a:defRPr>
            </a:lvl2pPr>
            <a:lvl3pPr lvl="2" algn="ctr" rtl="0">
              <a:buNone/>
              <a:defRPr sz="1000">
                <a:solidFill>
                  <a:schemeClr val="lt1"/>
                </a:solidFill>
                <a:latin typeface="Barlow"/>
                <a:ea typeface="Barlow"/>
                <a:cs typeface="Barlow"/>
                <a:sym typeface="Barlow"/>
              </a:defRPr>
            </a:lvl3pPr>
            <a:lvl4pPr lvl="3" algn="ctr" rtl="0">
              <a:buNone/>
              <a:defRPr sz="1000">
                <a:solidFill>
                  <a:schemeClr val="lt1"/>
                </a:solidFill>
                <a:latin typeface="Barlow"/>
                <a:ea typeface="Barlow"/>
                <a:cs typeface="Barlow"/>
                <a:sym typeface="Barlow"/>
              </a:defRPr>
            </a:lvl4pPr>
            <a:lvl5pPr lvl="4" algn="ctr" rtl="0">
              <a:buNone/>
              <a:defRPr sz="1000">
                <a:solidFill>
                  <a:schemeClr val="lt1"/>
                </a:solidFill>
                <a:latin typeface="Barlow"/>
                <a:ea typeface="Barlow"/>
                <a:cs typeface="Barlow"/>
                <a:sym typeface="Barlow"/>
              </a:defRPr>
            </a:lvl5pPr>
            <a:lvl6pPr lvl="5" algn="ctr" rtl="0">
              <a:buNone/>
              <a:defRPr sz="1000">
                <a:solidFill>
                  <a:schemeClr val="lt1"/>
                </a:solidFill>
                <a:latin typeface="Barlow"/>
                <a:ea typeface="Barlow"/>
                <a:cs typeface="Barlow"/>
                <a:sym typeface="Barlow"/>
              </a:defRPr>
            </a:lvl6pPr>
            <a:lvl7pPr lvl="6" algn="ctr" rtl="0">
              <a:buNone/>
              <a:defRPr sz="1000">
                <a:solidFill>
                  <a:schemeClr val="lt1"/>
                </a:solidFill>
                <a:latin typeface="Barlow"/>
                <a:ea typeface="Barlow"/>
                <a:cs typeface="Barlow"/>
                <a:sym typeface="Barlow"/>
              </a:defRPr>
            </a:lvl7pPr>
            <a:lvl8pPr lvl="7" algn="ctr" rtl="0">
              <a:buNone/>
              <a:defRPr sz="1000">
                <a:solidFill>
                  <a:schemeClr val="lt1"/>
                </a:solidFill>
                <a:latin typeface="Barlow"/>
                <a:ea typeface="Barlow"/>
                <a:cs typeface="Barlow"/>
                <a:sym typeface="Barlow"/>
              </a:defRPr>
            </a:lvl8pPr>
            <a:lvl9pPr lvl="8" algn="ctr" rtl="0">
              <a:buNone/>
              <a:defRPr sz="1000">
                <a:solidFill>
                  <a:schemeClr val="lt1"/>
                </a:solidFill>
                <a:latin typeface="Barlow"/>
                <a:ea typeface="Barlow"/>
                <a:cs typeface="Barlow"/>
                <a:sym typeface="Barlow"/>
              </a:defRPr>
            </a:lvl9pPr>
          </a:lstStyle>
          <a:p>
            <a:pPr marL="0" lvl="0" indent="0" algn="ctr" rtl="0">
              <a:spcBef>
                <a:spcPts val="0"/>
              </a:spcBef>
              <a:spcAft>
                <a:spcPts val="0"/>
              </a:spcAft>
              <a:buNone/>
            </a:pPr>
            <a:fld id="{00000000-1234-1234-1234-123412341234}" type="slidenum">
              <a:rPr lang="en"/>
              <a:t>‹N°›</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recitmst.qc.ca/" TargetMode="External"/><Relationship Id="rId7"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bit.ly/mst31mars20" TargetMode="External"/><Relationship Id="rId5" Type="http://schemas.openxmlformats.org/officeDocument/2006/relationships/image" Target="../media/image1.png"/><Relationship Id="rId4" Type="http://schemas.openxmlformats.org/officeDocument/2006/relationships/hyperlink" Target="https://creativecommons.org/licenses/by-nc-sa/4.0/)"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s://www.thingiverse.com/thing:586169" TargetMode="Externa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hyperlink" Target="https://youtu.be/p2ZFN3TCkHM"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hyperlink" Target="https://www.youtube.com/watch?v=_IguXWr7vU8" TargetMode="External"/><Relationship Id="rId4" Type="http://schemas.openxmlformats.org/officeDocument/2006/relationships/hyperlink" Target="http://bit.ly/mstantidote0"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hyperlink" Target="http://scape.enepe.fr/EG-infotableau.html"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25.xml"/><Relationship Id="rId1" Type="http://schemas.openxmlformats.org/officeDocument/2006/relationships/slideLayout" Target="../slideLayouts/slideLayout11.xml"/><Relationship Id="rId4" Type="http://schemas.openxmlformats.org/officeDocument/2006/relationships/hyperlink" Target="https://www.slj.com/?detailStory=breakout-edu-brings-escape-room-strategy-to-the-classroom-slj-review"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s://youtu.be/PWkKRCtJSPM" TargetMode="External"/><Relationship Id="rId3" Type="http://schemas.openxmlformats.org/officeDocument/2006/relationships/hyperlink" Target="http://bit.ly/mstbreakout" TargetMode="External"/><Relationship Id="rId7" Type="http://schemas.openxmlformats.org/officeDocument/2006/relationships/hyperlink" Target="https://www.pinterest.com/mjooly/breakout-edu/" TargetMode="External"/><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hyperlink" Target="http://www.breakoutedu.com/welcome" TargetMode="External"/><Relationship Id="rId5" Type="http://schemas.openxmlformats.org/officeDocument/2006/relationships/hyperlink" Target="https://www.facebook.com/groups/breakoutedu/?fref=ts" TargetMode="External"/><Relationship Id="rId10" Type="http://schemas.openxmlformats.org/officeDocument/2006/relationships/hyperlink" Target="https://docs.google.com/document/d/1qqiMeAFuktYSojwxE-hmVMMnVan6IO-maBuAN6ZeZZU/edit?usp=sharing" TargetMode="External"/><Relationship Id="rId4" Type="http://schemas.openxmlformats.org/officeDocument/2006/relationships/hyperlink" Target="https://www.youtube.com/watch?v=_IguXWr7vU8" TargetMode="External"/><Relationship Id="rId9" Type="http://schemas.openxmlformats.org/officeDocument/2006/relationships/hyperlink" Target="http://www.breakoutedu.com/digital/" TargetMode="External"/></Relationships>
</file>

<file path=ppt/slides/_rels/slide2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mailto:sonya.fiset@recitmst.qc.ca" TargetMode="External"/><Relationship Id="rId7" Type="http://schemas.openxmlformats.org/officeDocument/2006/relationships/hyperlink" Target="https://docs.google.com/presentation/d/1XAyA5Z2rUIxB3t5FuV6JOjoaHm_qLWf8M67-efeC2FI/edit?usp=sharing" TargetMode="External"/><Relationship Id="rId2" Type="http://schemas.openxmlformats.org/officeDocument/2006/relationships/notesSlide" Target="../notesSlides/notesSlide27.xml"/><Relationship Id="rId1" Type="http://schemas.openxmlformats.org/officeDocument/2006/relationships/slideLayout" Target="../slideLayouts/slideLayout9.xml"/><Relationship Id="rId6" Type="http://schemas.openxmlformats.org/officeDocument/2006/relationships/hyperlink" Target="http://bit.ly/mstbreakout" TargetMode="External"/><Relationship Id="rId5" Type="http://schemas.openxmlformats.org/officeDocument/2006/relationships/hyperlink" Target="http://recitmst.qc.ca" TargetMode="External"/><Relationship Id="rId10" Type="http://schemas.openxmlformats.org/officeDocument/2006/relationships/image" Target="../media/image1.png"/><Relationship Id="rId4" Type="http://schemas.openxmlformats.org/officeDocument/2006/relationships/image" Target="../media/image22.png"/><Relationship Id="rId9" Type="http://schemas.openxmlformats.org/officeDocument/2006/relationships/hyperlink" Target="https://creativecommons.org/licenses/by-nc-sa/4.0/)"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www.slidescarnival.com/"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hyperlink" Target="http://unsplash.com/"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hyperlink" Target="https://twitter.com/googledocs/status/730087240156643328" TargetMode="External"/><Relationship Id="rId2" Type="http://schemas.openxmlformats.org/officeDocument/2006/relationships/notesSlide" Target="../notesSlides/notesSlide31.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hyperlink" Target="https://view.genial.ly/5d812659369a7d0fc95ca03b" TargetMode="External"/><Relationship Id="rId4" Type="http://schemas.openxmlformats.org/officeDocument/2006/relationships/hyperlink" Target="http://www.education.gouv.qc.ca/references/tx-solrtyperecherchepublicationtx-solrpublicationnouveaute/resultats-de-la-recherche/detail/article/cadre-de-reference-de-la-competence-numerique/?fbclid=IwAR02kujgADiHkBgtfqqTZLNz-eIPcYYDK7AN8Z1ZgOgdQuEJwUCmiDkqap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25"/>
          <p:cNvSpPr txBox="1">
            <a:spLocks noGrp="1"/>
          </p:cNvSpPr>
          <p:nvPr>
            <p:ph type="ctrTitle"/>
          </p:nvPr>
        </p:nvSpPr>
        <p:spPr>
          <a:xfrm>
            <a:off x="1571350" y="563800"/>
            <a:ext cx="5450100" cy="425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sz="2400">
              <a:latin typeface="Ubuntu"/>
              <a:ea typeface="Ubuntu"/>
              <a:cs typeface="Ubuntu"/>
              <a:sym typeface="Ubuntu"/>
            </a:endParaRPr>
          </a:p>
          <a:p>
            <a:pPr marL="0" lvl="0" indent="0" algn="ctr" rtl="0">
              <a:spcBef>
                <a:spcPts val="0"/>
              </a:spcBef>
              <a:spcAft>
                <a:spcPts val="0"/>
              </a:spcAft>
              <a:buNone/>
            </a:pPr>
            <a:endParaRPr sz="2400">
              <a:latin typeface="Ubuntu"/>
              <a:ea typeface="Ubuntu"/>
              <a:cs typeface="Ubuntu"/>
              <a:sym typeface="Ubuntu"/>
            </a:endParaRPr>
          </a:p>
          <a:p>
            <a:pPr marL="0" lvl="0" indent="0" algn="ctr" rtl="0">
              <a:spcBef>
                <a:spcPts val="0"/>
              </a:spcBef>
              <a:spcAft>
                <a:spcPts val="0"/>
              </a:spcAft>
              <a:buNone/>
            </a:pPr>
            <a:endParaRPr sz="2400">
              <a:latin typeface="Ubuntu"/>
              <a:ea typeface="Ubuntu"/>
              <a:cs typeface="Ubuntu"/>
              <a:sym typeface="Ubuntu"/>
            </a:endParaRPr>
          </a:p>
        </p:txBody>
      </p:sp>
      <p:sp>
        <p:nvSpPr>
          <p:cNvPr id="472" name="Google Shape;472;p25"/>
          <p:cNvSpPr/>
          <p:nvPr/>
        </p:nvSpPr>
        <p:spPr>
          <a:xfrm>
            <a:off x="5211300" y="4590225"/>
            <a:ext cx="3932700" cy="430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a:solidFill>
                  <a:schemeClr val="dk1"/>
                </a:solidFill>
                <a:latin typeface="Nixie One"/>
                <a:ea typeface="Nixie One"/>
                <a:cs typeface="Nixie One"/>
                <a:sym typeface="Nixie One"/>
              </a:rPr>
              <a:t>CC by-nc-sa </a:t>
            </a:r>
            <a:r>
              <a:rPr lang="en" u="sng">
                <a:solidFill>
                  <a:schemeClr val="hlink"/>
                </a:solidFill>
                <a:latin typeface="Nixie One"/>
                <a:ea typeface="Nixie One"/>
                <a:cs typeface="Nixie One"/>
                <a:sym typeface="Nixie One"/>
                <a:hlinkClick r:id="rId3"/>
              </a:rPr>
              <a:t>RÉCIT MST</a:t>
            </a:r>
            <a:endParaRPr/>
          </a:p>
        </p:txBody>
      </p:sp>
      <p:pic>
        <p:nvPicPr>
          <p:cNvPr id="473" name="Google Shape;473;p25">
            <a:hlinkClick r:id="rId4"/>
          </p:cNvPr>
          <p:cNvPicPr preferRelativeResize="0"/>
          <p:nvPr/>
        </p:nvPicPr>
        <p:blipFill>
          <a:blip r:embed="rId5">
            <a:alphaModFix/>
          </a:blip>
          <a:stretch>
            <a:fillRect/>
          </a:stretch>
        </p:blipFill>
        <p:spPr>
          <a:xfrm>
            <a:off x="7845975" y="4563225"/>
            <a:ext cx="1076325" cy="381000"/>
          </a:xfrm>
          <a:prstGeom prst="rect">
            <a:avLst/>
          </a:prstGeom>
          <a:noFill/>
          <a:ln>
            <a:noFill/>
          </a:ln>
        </p:spPr>
      </p:pic>
      <p:sp>
        <p:nvSpPr>
          <p:cNvPr id="474" name="Google Shape;474;p25"/>
          <p:cNvSpPr txBox="1"/>
          <p:nvPr/>
        </p:nvSpPr>
        <p:spPr>
          <a:xfrm>
            <a:off x="1797550" y="689975"/>
            <a:ext cx="5223900" cy="3217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b="1">
                <a:solidFill>
                  <a:schemeClr val="lt1"/>
                </a:solidFill>
                <a:latin typeface="Ubuntu"/>
                <a:ea typeface="Ubuntu"/>
                <a:cs typeface="Ubuntu"/>
                <a:sym typeface="Ubuntu"/>
              </a:rPr>
              <a:t>Jeux d’évasion</a:t>
            </a:r>
            <a:endParaRPr sz="3600" b="1">
              <a:solidFill>
                <a:schemeClr val="lt1"/>
              </a:solidFill>
              <a:latin typeface="Ubuntu"/>
              <a:ea typeface="Ubuntu"/>
              <a:cs typeface="Ubuntu"/>
              <a:sym typeface="Ubuntu"/>
            </a:endParaRPr>
          </a:p>
          <a:p>
            <a:pPr marL="0" lvl="0" indent="0" algn="ctr" rtl="0">
              <a:spcBef>
                <a:spcPts val="0"/>
              </a:spcBef>
              <a:spcAft>
                <a:spcPts val="0"/>
              </a:spcAft>
              <a:buNone/>
            </a:pPr>
            <a:endParaRPr sz="3600" b="1">
              <a:solidFill>
                <a:schemeClr val="lt1"/>
              </a:solidFill>
              <a:latin typeface="Ubuntu"/>
              <a:ea typeface="Ubuntu"/>
              <a:cs typeface="Ubuntu"/>
              <a:sym typeface="Ubuntu"/>
            </a:endParaRPr>
          </a:p>
          <a:p>
            <a:pPr marL="0" lvl="0" indent="0" algn="ctr" rtl="0">
              <a:spcBef>
                <a:spcPts val="0"/>
              </a:spcBef>
              <a:spcAft>
                <a:spcPts val="0"/>
              </a:spcAft>
              <a:buNone/>
            </a:pPr>
            <a:r>
              <a:rPr lang="en" sz="3600">
                <a:solidFill>
                  <a:schemeClr val="lt1"/>
                </a:solidFill>
                <a:latin typeface="Ubuntu"/>
                <a:ea typeface="Ubuntu"/>
                <a:cs typeface="Ubuntu"/>
                <a:sym typeface="Ubuntu"/>
              </a:rPr>
              <a:t>Présentation réalisée </a:t>
            </a:r>
            <a:endParaRPr sz="3600">
              <a:solidFill>
                <a:schemeClr val="lt1"/>
              </a:solidFill>
              <a:latin typeface="Ubuntu"/>
              <a:ea typeface="Ubuntu"/>
              <a:cs typeface="Ubuntu"/>
              <a:sym typeface="Ubuntu"/>
            </a:endParaRPr>
          </a:p>
          <a:p>
            <a:pPr marL="0" lvl="0" indent="0" algn="ctr" rtl="0">
              <a:spcBef>
                <a:spcPts val="0"/>
              </a:spcBef>
              <a:spcAft>
                <a:spcPts val="0"/>
              </a:spcAft>
              <a:buNone/>
            </a:pPr>
            <a:r>
              <a:rPr lang="en" sz="3600">
                <a:solidFill>
                  <a:schemeClr val="lt1"/>
                </a:solidFill>
                <a:latin typeface="Ubuntu"/>
                <a:ea typeface="Ubuntu"/>
                <a:cs typeface="Ubuntu"/>
                <a:sym typeface="Ubuntu"/>
              </a:rPr>
              <a:t>par Sonya Fiset</a:t>
            </a:r>
            <a:endParaRPr sz="3600">
              <a:solidFill>
                <a:schemeClr val="lt1"/>
              </a:solidFill>
              <a:latin typeface="Ubuntu"/>
              <a:ea typeface="Ubuntu"/>
              <a:cs typeface="Ubuntu"/>
              <a:sym typeface="Ubuntu"/>
            </a:endParaRPr>
          </a:p>
          <a:p>
            <a:pPr marL="0" lvl="0" indent="0" algn="ctr" rtl="0">
              <a:spcBef>
                <a:spcPts val="0"/>
              </a:spcBef>
              <a:spcAft>
                <a:spcPts val="0"/>
              </a:spcAft>
              <a:buNone/>
            </a:pPr>
            <a:endParaRPr sz="3600">
              <a:solidFill>
                <a:schemeClr val="lt1"/>
              </a:solidFill>
              <a:latin typeface="Ubuntu"/>
              <a:ea typeface="Ubuntu"/>
              <a:cs typeface="Ubuntu"/>
              <a:sym typeface="Ubuntu"/>
            </a:endParaRPr>
          </a:p>
          <a:p>
            <a:pPr marL="0" lvl="0" indent="0" algn="ctr" rtl="0">
              <a:spcBef>
                <a:spcPts val="0"/>
              </a:spcBef>
              <a:spcAft>
                <a:spcPts val="0"/>
              </a:spcAft>
              <a:buNone/>
            </a:pPr>
            <a:r>
              <a:rPr lang="en" sz="3000" b="1" u="sng">
                <a:solidFill>
                  <a:schemeClr val="hlink"/>
                </a:solidFill>
                <a:latin typeface="Ubuntu"/>
                <a:ea typeface="Ubuntu"/>
                <a:cs typeface="Ubuntu"/>
                <a:sym typeface="Ubuntu"/>
                <a:hlinkClick r:id="rId6"/>
              </a:rPr>
              <a:t>http://bit.ly/mst31mars20</a:t>
            </a:r>
            <a:endParaRPr sz="3000" b="1">
              <a:latin typeface="Ubuntu"/>
              <a:ea typeface="Ubuntu"/>
              <a:cs typeface="Ubuntu"/>
              <a:sym typeface="Ubuntu"/>
            </a:endParaRPr>
          </a:p>
          <a:p>
            <a:pPr marL="0" lvl="0" indent="0" algn="l" rtl="0">
              <a:spcBef>
                <a:spcPts val="0"/>
              </a:spcBef>
              <a:spcAft>
                <a:spcPts val="0"/>
              </a:spcAft>
              <a:buNone/>
            </a:pPr>
            <a:endParaRPr sz="3000" b="1">
              <a:latin typeface="Ubuntu"/>
              <a:ea typeface="Ubuntu"/>
              <a:cs typeface="Ubuntu"/>
              <a:sym typeface="Ubuntu"/>
            </a:endParaRPr>
          </a:p>
        </p:txBody>
      </p:sp>
      <p:pic>
        <p:nvPicPr>
          <p:cNvPr id="475" name="Google Shape;475;p25"/>
          <p:cNvPicPr preferRelativeResize="0"/>
          <p:nvPr/>
        </p:nvPicPr>
        <p:blipFill>
          <a:blip r:embed="rId7">
            <a:alphaModFix/>
          </a:blip>
          <a:stretch>
            <a:fillRect/>
          </a:stretch>
        </p:blipFill>
        <p:spPr>
          <a:xfrm>
            <a:off x="776201" y="1511551"/>
            <a:ext cx="1021350" cy="1648325"/>
          </a:xfrm>
          <a:prstGeom prst="rect">
            <a:avLst/>
          </a:prstGeom>
          <a:noFill/>
          <a:ln>
            <a:noFill/>
          </a:ln>
        </p:spPr>
      </p:pic>
      <p:pic>
        <p:nvPicPr>
          <p:cNvPr id="476" name="Google Shape;476;p25"/>
          <p:cNvPicPr preferRelativeResize="0"/>
          <p:nvPr/>
        </p:nvPicPr>
        <p:blipFill>
          <a:blip r:embed="rId8">
            <a:alphaModFix/>
          </a:blip>
          <a:stretch>
            <a:fillRect/>
          </a:stretch>
        </p:blipFill>
        <p:spPr>
          <a:xfrm>
            <a:off x="7158550" y="2565525"/>
            <a:ext cx="1160100" cy="9927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1" name="Google Shape;631;p34"/>
          <p:cNvSpPr txBox="1">
            <a:spLocks noGrp="1"/>
          </p:cNvSpPr>
          <p:nvPr>
            <p:ph type="ctrTitle"/>
          </p:nvPr>
        </p:nvSpPr>
        <p:spPr>
          <a:xfrm>
            <a:off x="2626350" y="1888150"/>
            <a:ext cx="38913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a:p>
            <a:pPr marL="0" lvl="0" indent="0" algn="ctr" rtl="0">
              <a:spcBef>
                <a:spcPts val="0"/>
              </a:spcBef>
              <a:spcAft>
                <a:spcPts val="0"/>
              </a:spcAft>
              <a:buNone/>
            </a:pPr>
            <a:endParaRPr/>
          </a:p>
        </p:txBody>
      </p:sp>
      <p:pic>
        <p:nvPicPr>
          <p:cNvPr id="632" name="Google Shape;632;p34"/>
          <p:cNvPicPr preferRelativeResize="0"/>
          <p:nvPr/>
        </p:nvPicPr>
        <p:blipFill>
          <a:blip r:embed="rId3">
            <a:alphaModFix/>
          </a:blip>
          <a:stretch>
            <a:fillRect/>
          </a:stretch>
        </p:blipFill>
        <p:spPr>
          <a:xfrm>
            <a:off x="0" y="152400"/>
            <a:ext cx="7007550" cy="488757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sp>
        <p:nvSpPr>
          <p:cNvPr id="637" name="Google Shape;637;p35"/>
          <p:cNvSpPr txBox="1">
            <a:spLocks noGrp="1"/>
          </p:cNvSpPr>
          <p:nvPr>
            <p:ph type="ctrTitle"/>
          </p:nvPr>
        </p:nvSpPr>
        <p:spPr>
          <a:xfrm>
            <a:off x="2626350" y="1888150"/>
            <a:ext cx="38913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a:p>
            <a:pPr marL="0" lvl="0" indent="0" algn="ctr" rtl="0">
              <a:spcBef>
                <a:spcPts val="0"/>
              </a:spcBef>
              <a:spcAft>
                <a:spcPts val="0"/>
              </a:spcAft>
              <a:buNone/>
            </a:pPr>
            <a:endParaRPr/>
          </a:p>
        </p:txBody>
      </p:sp>
      <p:pic>
        <p:nvPicPr>
          <p:cNvPr id="638" name="Google Shape;638;p35"/>
          <p:cNvPicPr preferRelativeResize="0"/>
          <p:nvPr/>
        </p:nvPicPr>
        <p:blipFill>
          <a:blip r:embed="rId3">
            <a:alphaModFix/>
          </a:blip>
          <a:stretch>
            <a:fillRect/>
          </a:stretch>
        </p:blipFill>
        <p:spPr>
          <a:xfrm>
            <a:off x="177525" y="152400"/>
            <a:ext cx="6827225" cy="47950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Google Shape;643;p36"/>
          <p:cNvSpPr txBox="1">
            <a:spLocks noGrp="1"/>
          </p:cNvSpPr>
          <p:nvPr>
            <p:ph type="ctrTitle"/>
          </p:nvPr>
        </p:nvSpPr>
        <p:spPr>
          <a:xfrm>
            <a:off x="2626350" y="1888150"/>
            <a:ext cx="38913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a:p>
            <a:pPr marL="0" lvl="0" indent="0" algn="ctr" rtl="0">
              <a:spcBef>
                <a:spcPts val="0"/>
              </a:spcBef>
              <a:spcAft>
                <a:spcPts val="0"/>
              </a:spcAft>
              <a:buNone/>
            </a:pPr>
            <a:endParaRPr/>
          </a:p>
        </p:txBody>
      </p:sp>
      <p:pic>
        <p:nvPicPr>
          <p:cNvPr id="644" name="Google Shape;644;p36"/>
          <p:cNvPicPr preferRelativeResize="0"/>
          <p:nvPr/>
        </p:nvPicPr>
        <p:blipFill>
          <a:blip r:embed="rId3">
            <a:alphaModFix/>
          </a:blip>
          <a:stretch>
            <a:fillRect/>
          </a:stretch>
        </p:blipFill>
        <p:spPr>
          <a:xfrm>
            <a:off x="2204825" y="151175"/>
            <a:ext cx="6807425" cy="484117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649" name="Google Shape;649;p37"/>
          <p:cNvSpPr txBox="1">
            <a:spLocks noGrp="1"/>
          </p:cNvSpPr>
          <p:nvPr>
            <p:ph type="ctrTitle"/>
          </p:nvPr>
        </p:nvSpPr>
        <p:spPr>
          <a:xfrm>
            <a:off x="2626350" y="1888150"/>
            <a:ext cx="38913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a:p>
            <a:pPr marL="0" lvl="0" indent="0" algn="ctr" rtl="0">
              <a:spcBef>
                <a:spcPts val="0"/>
              </a:spcBef>
              <a:spcAft>
                <a:spcPts val="0"/>
              </a:spcAft>
              <a:buNone/>
            </a:pPr>
            <a:endParaRPr/>
          </a:p>
        </p:txBody>
      </p:sp>
      <p:pic>
        <p:nvPicPr>
          <p:cNvPr id="650" name="Google Shape;650;p37"/>
          <p:cNvPicPr preferRelativeResize="0"/>
          <p:nvPr/>
        </p:nvPicPr>
        <p:blipFill>
          <a:blip r:embed="rId3">
            <a:alphaModFix/>
          </a:blip>
          <a:stretch>
            <a:fillRect/>
          </a:stretch>
        </p:blipFill>
        <p:spPr>
          <a:xfrm>
            <a:off x="990600" y="152400"/>
            <a:ext cx="6957370" cy="48875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Google Shape;655;p38"/>
          <p:cNvSpPr txBox="1">
            <a:spLocks noGrp="1"/>
          </p:cNvSpPr>
          <p:nvPr>
            <p:ph type="sldNum" idx="12"/>
          </p:nvPr>
        </p:nvSpPr>
        <p:spPr>
          <a:xfrm>
            <a:off x="4116400" y="4807375"/>
            <a:ext cx="911100" cy="33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14</a:t>
            </a:fld>
            <a:endParaRPr/>
          </a:p>
        </p:txBody>
      </p:sp>
      <p:pic>
        <p:nvPicPr>
          <p:cNvPr id="656" name="Google Shape;656;p38" descr="Capture d’écran 2016-11-06 à 17.06.40.png"/>
          <p:cNvPicPr preferRelativeResize="0"/>
          <p:nvPr/>
        </p:nvPicPr>
        <p:blipFill rotWithShape="1">
          <a:blip r:embed="rId3">
            <a:alphaModFix/>
          </a:blip>
          <a:srcRect t="855" b="855"/>
          <a:stretch/>
        </p:blipFill>
        <p:spPr>
          <a:xfrm>
            <a:off x="1309000" y="228025"/>
            <a:ext cx="6389775" cy="4712775"/>
          </a:xfrm>
          <a:prstGeom prst="rect">
            <a:avLst/>
          </a:prstGeom>
          <a:noFill/>
          <a:ln w="76200" cap="flat" cmpd="dbl">
            <a:solidFill>
              <a:srgbClr val="FFFFFF"/>
            </a:solidFill>
            <a:prstDash val="solid"/>
            <a:miter lim="8000"/>
            <a:headEnd type="none" w="sm" len="sm"/>
            <a:tailEnd type="none" w="sm" len="sm"/>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sp>
        <p:nvSpPr>
          <p:cNvPr id="661" name="Google Shape;661;p39"/>
          <p:cNvSpPr txBox="1">
            <a:spLocks noGrp="1"/>
          </p:cNvSpPr>
          <p:nvPr>
            <p:ph type="ctrTitle"/>
          </p:nvPr>
        </p:nvSpPr>
        <p:spPr>
          <a:xfrm>
            <a:off x="2626350" y="1888150"/>
            <a:ext cx="38913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a:p>
            <a:pPr marL="0" lvl="0" indent="0" algn="ctr" rtl="0">
              <a:spcBef>
                <a:spcPts val="0"/>
              </a:spcBef>
              <a:spcAft>
                <a:spcPts val="0"/>
              </a:spcAft>
              <a:buNone/>
            </a:pPr>
            <a:endParaRPr/>
          </a:p>
        </p:txBody>
      </p:sp>
      <p:sp>
        <p:nvSpPr>
          <p:cNvPr id="662" name="Google Shape;662;p39"/>
          <p:cNvSpPr txBox="1"/>
          <p:nvPr/>
        </p:nvSpPr>
        <p:spPr>
          <a:xfrm>
            <a:off x="2085175" y="551750"/>
            <a:ext cx="6742500" cy="110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FFFFFF"/>
                </a:solidFill>
                <a:latin typeface="Ubuntu"/>
                <a:ea typeface="Ubuntu"/>
                <a:cs typeface="Ubuntu"/>
                <a:sym typeface="Ubuntu"/>
              </a:rPr>
              <a:t>Comment?</a:t>
            </a:r>
            <a:endParaRPr sz="3600">
              <a:solidFill>
                <a:srgbClr val="FFFFFF"/>
              </a:solidFill>
              <a:latin typeface="Ubuntu"/>
              <a:ea typeface="Ubuntu"/>
              <a:cs typeface="Ubuntu"/>
              <a:sym typeface="Ubuntu"/>
            </a:endParaRPr>
          </a:p>
          <a:p>
            <a:pPr marL="0" lvl="0" indent="0" algn="l" rtl="0">
              <a:spcBef>
                <a:spcPts val="0"/>
              </a:spcBef>
              <a:spcAft>
                <a:spcPts val="0"/>
              </a:spcAft>
              <a:buNone/>
            </a:pPr>
            <a:r>
              <a:rPr lang="en" sz="2400">
                <a:solidFill>
                  <a:srgbClr val="617A86"/>
                </a:solidFill>
                <a:latin typeface="Ubuntu"/>
                <a:ea typeface="Ubuntu"/>
                <a:cs typeface="Ubuntu"/>
                <a:sym typeface="Ubuntu"/>
              </a:rPr>
              <a:t>Travailler en collaboration</a:t>
            </a:r>
            <a:endParaRPr sz="2400">
              <a:solidFill>
                <a:srgbClr val="617A86"/>
              </a:solidFill>
              <a:latin typeface="Ubuntu"/>
              <a:ea typeface="Ubuntu"/>
              <a:cs typeface="Ubuntu"/>
              <a:sym typeface="Ubuntu"/>
            </a:endParaRPr>
          </a:p>
          <a:p>
            <a:pPr marL="0" lvl="0" indent="0" algn="l" rtl="0">
              <a:spcBef>
                <a:spcPts val="0"/>
              </a:spcBef>
              <a:spcAft>
                <a:spcPts val="0"/>
              </a:spcAft>
              <a:buNone/>
            </a:pPr>
            <a:r>
              <a:rPr lang="en" sz="2400">
                <a:solidFill>
                  <a:srgbClr val="617A86"/>
                </a:solidFill>
                <a:latin typeface="Ubuntu"/>
                <a:ea typeface="Ubuntu"/>
                <a:cs typeface="Ubuntu"/>
                <a:sym typeface="Ubuntu"/>
              </a:rPr>
              <a:t>Organiser les tâches</a:t>
            </a:r>
            <a:endParaRPr sz="2400">
              <a:solidFill>
                <a:srgbClr val="617A86"/>
              </a:solidFill>
              <a:latin typeface="Ubuntu"/>
              <a:ea typeface="Ubuntu"/>
              <a:cs typeface="Ubuntu"/>
              <a:sym typeface="Ubuntu"/>
            </a:endParaRPr>
          </a:p>
          <a:p>
            <a:pPr marL="0" lvl="0" indent="0" algn="l" rtl="0">
              <a:spcBef>
                <a:spcPts val="0"/>
              </a:spcBef>
              <a:spcAft>
                <a:spcPts val="0"/>
              </a:spcAft>
              <a:buNone/>
            </a:pPr>
            <a:r>
              <a:rPr lang="en" sz="2400">
                <a:solidFill>
                  <a:srgbClr val="617A86"/>
                </a:solidFill>
                <a:latin typeface="Ubuntu"/>
                <a:ea typeface="Ubuntu"/>
                <a:cs typeface="Ubuntu"/>
                <a:sym typeface="Ubuntu"/>
              </a:rPr>
              <a:t>Utiliser vos forces</a:t>
            </a:r>
            <a:endParaRPr sz="2400">
              <a:solidFill>
                <a:srgbClr val="617A86"/>
              </a:solidFill>
              <a:latin typeface="Ubuntu"/>
              <a:ea typeface="Ubuntu"/>
              <a:cs typeface="Ubuntu"/>
              <a:sym typeface="Ubuntu"/>
            </a:endParaRPr>
          </a:p>
          <a:p>
            <a:pPr marL="0" lvl="0" indent="0" algn="l" rtl="0">
              <a:spcBef>
                <a:spcPts val="0"/>
              </a:spcBef>
              <a:spcAft>
                <a:spcPts val="0"/>
              </a:spcAft>
              <a:buNone/>
            </a:pPr>
            <a:r>
              <a:rPr lang="en" sz="2400">
                <a:solidFill>
                  <a:srgbClr val="617A86"/>
                </a:solidFill>
                <a:latin typeface="Ubuntu"/>
                <a:ea typeface="Ubuntu"/>
                <a:cs typeface="Ubuntu"/>
                <a:sym typeface="Ubuntu"/>
              </a:rPr>
              <a:t>Partager vos découvertes avec les autres</a:t>
            </a:r>
            <a:endParaRPr sz="2400">
              <a:solidFill>
                <a:srgbClr val="617A86"/>
              </a:solidFill>
              <a:latin typeface="Ubuntu"/>
              <a:ea typeface="Ubuntu"/>
              <a:cs typeface="Ubuntu"/>
              <a:sym typeface="Ubuntu"/>
            </a:endParaRPr>
          </a:p>
          <a:p>
            <a:pPr marL="0" lvl="0" indent="0" algn="l" rtl="0">
              <a:spcBef>
                <a:spcPts val="0"/>
              </a:spcBef>
              <a:spcAft>
                <a:spcPts val="0"/>
              </a:spcAft>
              <a:buNone/>
            </a:pPr>
            <a:r>
              <a:rPr lang="en" sz="2400">
                <a:solidFill>
                  <a:srgbClr val="617A86"/>
                </a:solidFill>
                <a:latin typeface="Ubuntu"/>
                <a:ea typeface="Ubuntu"/>
                <a:cs typeface="Ubuntu"/>
                <a:sym typeface="Ubuntu"/>
              </a:rPr>
              <a:t>Essayer de résoudre les énigmes</a:t>
            </a:r>
            <a:endParaRPr sz="2400">
              <a:solidFill>
                <a:srgbClr val="617A86"/>
              </a:solidFill>
              <a:latin typeface="Ubuntu"/>
              <a:ea typeface="Ubuntu"/>
              <a:cs typeface="Ubuntu"/>
              <a:sym typeface="Ubuntu"/>
            </a:endParaRPr>
          </a:p>
          <a:p>
            <a:pPr marL="0" lvl="0" indent="0" algn="l" rtl="0">
              <a:spcBef>
                <a:spcPts val="0"/>
              </a:spcBef>
              <a:spcAft>
                <a:spcPts val="0"/>
              </a:spcAft>
              <a:buNone/>
            </a:pPr>
            <a:r>
              <a:rPr lang="en" sz="2400">
                <a:solidFill>
                  <a:srgbClr val="617A86"/>
                </a:solidFill>
                <a:latin typeface="Ubuntu"/>
                <a:ea typeface="Ubuntu"/>
                <a:cs typeface="Ubuntu"/>
                <a:sym typeface="Ubuntu"/>
              </a:rPr>
              <a:t>Être capable d’expliquer les codes essayés</a:t>
            </a:r>
            <a:endParaRPr sz="2400">
              <a:solidFill>
                <a:srgbClr val="617A86"/>
              </a:solidFill>
              <a:latin typeface="Ubuntu"/>
              <a:ea typeface="Ubuntu"/>
              <a:cs typeface="Ubuntu"/>
              <a:sym typeface="Ubuntu"/>
            </a:endParaRPr>
          </a:p>
          <a:p>
            <a:pPr marL="0" lvl="0" indent="0" algn="l" rtl="0">
              <a:spcBef>
                <a:spcPts val="0"/>
              </a:spcBef>
              <a:spcAft>
                <a:spcPts val="0"/>
              </a:spcAft>
              <a:buNone/>
            </a:pPr>
            <a:r>
              <a:rPr lang="en" sz="2400">
                <a:solidFill>
                  <a:srgbClr val="617A86"/>
                </a:solidFill>
                <a:latin typeface="Ubuntu"/>
                <a:ea typeface="Ubuntu"/>
                <a:cs typeface="Ubuntu"/>
                <a:sym typeface="Ubuntu"/>
              </a:rPr>
              <a:t>Respecter le matériel du jeu</a:t>
            </a:r>
            <a:endParaRPr sz="2400">
              <a:solidFill>
                <a:srgbClr val="617A86"/>
              </a:solidFill>
              <a:latin typeface="Ubuntu"/>
              <a:ea typeface="Ubuntu"/>
              <a:cs typeface="Ubuntu"/>
              <a:sym typeface="Ubuntu"/>
            </a:endParaRPr>
          </a:p>
          <a:p>
            <a:pPr marL="0" lvl="0" indent="0" algn="l" rtl="0">
              <a:spcBef>
                <a:spcPts val="0"/>
              </a:spcBef>
              <a:spcAft>
                <a:spcPts val="0"/>
              </a:spcAft>
              <a:buNone/>
            </a:pPr>
            <a:r>
              <a:rPr lang="en" sz="2400">
                <a:solidFill>
                  <a:srgbClr val="617A86"/>
                </a:solidFill>
                <a:latin typeface="Ubuntu"/>
                <a:ea typeface="Ubuntu"/>
                <a:cs typeface="Ubuntu"/>
                <a:sym typeface="Ubuntu"/>
              </a:rPr>
              <a:t>Déposer les cadenas ouverts dans le bac prévu</a:t>
            </a:r>
            <a:endParaRPr sz="2400">
              <a:solidFill>
                <a:srgbClr val="617A86"/>
              </a:solidFill>
              <a:latin typeface="Ubuntu"/>
              <a:ea typeface="Ubuntu"/>
              <a:cs typeface="Ubuntu"/>
              <a:sym typeface="Ubuntu"/>
            </a:endParaRPr>
          </a:p>
          <a:p>
            <a:pPr marL="0" lvl="0" indent="0" algn="l" rtl="0">
              <a:spcBef>
                <a:spcPts val="0"/>
              </a:spcBef>
              <a:spcAft>
                <a:spcPts val="0"/>
              </a:spcAft>
              <a:buNone/>
            </a:pPr>
            <a:r>
              <a:rPr lang="en" sz="2400">
                <a:solidFill>
                  <a:srgbClr val="617A86"/>
                </a:solidFill>
                <a:latin typeface="Ubuntu"/>
                <a:ea typeface="Ubuntu"/>
                <a:cs typeface="Ubuntu"/>
                <a:sym typeface="Ubuntu"/>
              </a:rPr>
              <a:t>Remettre les documents qui ne servent plus </a:t>
            </a:r>
            <a:endParaRPr sz="2400">
              <a:solidFill>
                <a:srgbClr val="617A86"/>
              </a:solidFill>
              <a:latin typeface="Ubuntu"/>
              <a:ea typeface="Ubuntu"/>
              <a:cs typeface="Ubuntu"/>
              <a:sym typeface="Ubuntu"/>
            </a:endParaRPr>
          </a:p>
        </p:txBody>
      </p:sp>
      <p:sp>
        <p:nvSpPr>
          <p:cNvPr id="663" name="Google Shape;663;p39"/>
          <p:cNvSpPr/>
          <p:nvPr/>
        </p:nvSpPr>
        <p:spPr>
          <a:xfrm>
            <a:off x="1780179" y="1278145"/>
            <a:ext cx="304994" cy="304994"/>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9"/>
          <p:cNvSpPr/>
          <p:nvPr/>
        </p:nvSpPr>
        <p:spPr>
          <a:xfrm>
            <a:off x="1780179" y="1657845"/>
            <a:ext cx="304994" cy="304994"/>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9"/>
          <p:cNvSpPr/>
          <p:nvPr/>
        </p:nvSpPr>
        <p:spPr>
          <a:xfrm>
            <a:off x="1824179" y="2001670"/>
            <a:ext cx="304994" cy="304994"/>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9"/>
          <p:cNvSpPr/>
          <p:nvPr/>
        </p:nvSpPr>
        <p:spPr>
          <a:xfrm>
            <a:off x="1824179" y="2345495"/>
            <a:ext cx="304994" cy="304994"/>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9"/>
          <p:cNvSpPr/>
          <p:nvPr/>
        </p:nvSpPr>
        <p:spPr>
          <a:xfrm>
            <a:off x="1824179" y="2689320"/>
            <a:ext cx="304994" cy="304994"/>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9"/>
          <p:cNvSpPr/>
          <p:nvPr/>
        </p:nvSpPr>
        <p:spPr>
          <a:xfrm>
            <a:off x="1824179" y="3108345"/>
            <a:ext cx="304994" cy="304994"/>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9"/>
          <p:cNvSpPr/>
          <p:nvPr/>
        </p:nvSpPr>
        <p:spPr>
          <a:xfrm>
            <a:off x="1824179" y="3457295"/>
            <a:ext cx="304994" cy="304994"/>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9"/>
          <p:cNvSpPr/>
          <p:nvPr/>
        </p:nvSpPr>
        <p:spPr>
          <a:xfrm>
            <a:off x="1780179" y="3806245"/>
            <a:ext cx="304994" cy="304994"/>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9"/>
          <p:cNvSpPr/>
          <p:nvPr/>
        </p:nvSpPr>
        <p:spPr>
          <a:xfrm>
            <a:off x="1824179" y="4225270"/>
            <a:ext cx="304994" cy="304994"/>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75"/>
        <p:cNvGrpSpPr/>
        <p:nvPr/>
      </p:nvGrpSpPr>
      <p:grpSpPr>
        <a:xfrm>
          <a:off x="0" y="0"/>
          <a:ext cx="0" cy="0"/>
          <a:chOff x="0" y="0"/>
          <a:chExt cx="0" cy="0"/>
        </a:xfrm>
      </p:grpSpPr>
      <p:sp>
        <p:nvSpPr>
          <p:cNvPr id="676" name="Google Shape;676;p40"/>
          <p:cNvSpPr txBox="1">
            <a:spLocks noGrp="1"/>
          </p:cNvSpPr>
          <p:nvPr>
            <p:ph type="ctrTitle"/>
          </p:nvPr>
        </p:nvSpPr>
        <p:spPr>
          <a:xfrm>
            <a:off x="2626350" y="1888150"/>
            <a:ext cx="38913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a:p>
            <a:pPr marL="0" lvl="0" indent="0" algn="ctr" rtl="0">
              <a:spcBef>
                <a:spcPts val="0"/>
              </a:spcBef>
              <a:spcAft>
                <a:spcPts val="0"/>
              </a:spcAft>
              <a:buNone/>
            </a:pPr>
            <a:endParaRPr/>
          </a:p>
        </p:txBody>
      </p:sp>
      <p:sp>
        <p:nvSpPr>
          <p:cNvPr id="677" name="Google Shape;677;p40"/>
          <p:cNvSpPr txBox="1"/>
          <p:nvPr/>
        </p:nvSpPr>
        <p:spPr>
          <a:xfrm>
            <a:off x="2085175" y="551750"/>
            <a:ext cx="4238700" cy="110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FFFFFF"/>
                </a:solidFill>
                <a:latin typeface="Ubuntu"/>
                <a:ea typeface="Ubuntu"/>
                <a:cs typeface="Ubuntu"/>
                <a:sym typeface="Ubuntu"/>
              </a:rPr>
              <a:t>Comment utiliser certains cadenas?</a:t>
            </a:r>
            <a:endParaRPr sz="3600">
              <a:solidFill>
                <a:srgbClr val="FFFFFF"/>
              </a:solidFill>
              <a:latin typeface="Ubuntu"/>
              <a:ea typeface="Ubuntu"/>
              <a:cs typeface="Ubuntu"/>
              <a:sym typeface="Ubuntu"/>
            </a:endParaRPr>
          </a:p>
          <a:p>
            <a:pPr marL="0" lvl="0" indent="0" algn="l" rtl="0">
              <a:spcBef>
                <a:spcPts val="0"/>
              </a:spcBef>
              <a:spcAft>
                <a:spcPts val="0"/>
              </a:spcAft>
              <a:buNone/>
            </a:pPr>
            <a:r>
              <a:rPr lang="en" sz="2400">
                <a:solidFill>
                  <a:srgbClr val="617A86"/>
                </a:solidFill>
                <a:latin typeface="Ubuntu"/>
                <a:ea typeface="Ubuntu"/>
                <a:cs typeface="Ubuntu"/>
                <a:sym typeface="Ubuntu"/>
              </a:rPr>
              <a:t> </a:t>
            </a:r>
            <a:endParaRPr sz="2400">
              <a:solidFill>
                <a:srgbClr val="617A86"/>
              </a:solidFill>
              <a:latin typeface="Ubuntu"/>
              <a:ea typeface="Ubuntu"/>
              <a:cs typeface="Ubuntu"/>
              <a:sym typeface="Ubuntu"/>
            </a:endParaRPr>
          </a:p>
        </p:txBody>
      </p:sp>
      <p:pic>
        <p:nvPicPr>
          <p:cNvPr id="678" name="Google Shape;678;p40"/>
          <p:cNvPicPr preferRelativeResize="0"/>
          <p:nvPr/>
        </p:nvPicPr>
        <p:blipFill>
          <a:blip r:embed="rId3">
            <a:alphaModFix/>
          </a:blip>
          <a:stretch>
            <a:fillRect/>
          </a:stretch>
        </p:blipFill>
        <p:spPr>
          <a:xfrm>
            <a:off x="1880700" y="2358000"/>
            <a:ext cx="1962150" cy="1962150"/>
          </a:xfrm>
          <a:prstGeom prst="rect">
            <a:avLst/>
          </a:prstGeom>
          <a:noFill/>
          <a:ln>
            <a:noFill/>
          </a:ln>
        </p:spPr>
      </p:pic>
      <p:pic>
        <p:nvPicPr>
          <p:cNvPr id="679" name="Google Shape;679;p40"/>
          <p:cNvPicPr preferRelativeResize="0"/>
          <p:nvPr/>
        </p:nvPicPr>
        <p:blipFill>
          <a:blip r:embed="rId4">
            <a:alphaModFix/>
          </a:blip>
          <a:stretch>
            <a:fillRect/>
          </a:stretch>
        </p:blipFill>
        <p:spPr>
          <a:xfrm>
            <a:off x="4873675" y="2386575"/>
            <a:ext cx="3333750" cy="1962150"/>
          </a:xfrm>
          <a:prstGeom prst="rect">
            <a:avLst/>
          </a:prstGeom>
          <a:noFill/>
          <a:ln>
            <a:noFill/>
          </a:ln>
        </p:spPr>
      </p:pic>
      <p:sp>
        <p:nvSpPr>
          <p:cNvPr id="680" name="Google Shape;680;p40"/>
          <p:cNvSpPr txBox="1"/>
          <p:nvPr/>
        </p:nvSpPr>
        <p:spPr>
          <a:xfrm>
            <a:off x="4920625" y="4488150"/>
            <a:ext cx="3078300" cy="43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u="sng">
                <a:solidFill>
                  <a:schemeClr val="hlink"/>
                </a:solidFill>
                <a:latin typeface="Barlow Light"/>
                <a:ea typeface="Barlow Light"/>
                <a:cs typeface="Barlow Light"/>
                <a:sym typeface="Barlow Light"/>
                <a:hlinkClick r:id="rId5"/>
              </a:rPr>
              <a:t>Lien avec l’impression 3D</a:t>
            </a:r>
            <a:endParaRPr sz="1800">
              <a:solidFill>
                <a:srgbClr val="FFFFFF"/>
              </a:solidFill>
              <a:latin typeface="Barlow Light"/>
              <a:ea typeface="Barlow Light"/>
              <a:cs typeface="Barlow Light"/>
              <a:sym typeface="Barlow Ligh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Google Shape;685;p41"/>
          <p:cNvSpPr txBox="1">
            <a:spLocks noGrp="1"/>
          </p:cNvSpPr>
          <p:nvPr>
            <p:ph type="title"/>
          </p:nvPr>
        </p:nvSpPr>
        <p:spPr>
          <a:xfrm>
            <a:off x="273800" y="299575"/>
            <a:ext cx="5529300" cy="4287600"/>
          </a:xfrm>
          <a:prstGeom prst="rect">
            <a:avLst/>
          </a:prstGeom>
        </p:spPr>
        <p:txBody>
          <a:bodyPr spcFirstLastPara="1" wrap="square" lIns="91425" tIns="91425" rIns="91425" bIns="91425" anchor="b" anchorCtr="0">
            <a:noAutofit/>
          </a:bodyPr>
          <a:lstStyle/>
          <a:p>
            <a:pPr marL="0" lvl="0" indent="0" algn="ctr" rtl="0">
              <a:spcBef>
                <a:spcPts val="600"/>
              </a:spcBef>
              <a:spcAft>
                <a:spcPts val="0"/>
              </a:spcAft>
              <a:buClr>
                <a:schemeClr val="dk1"/>
              </a:buClr>
              <a:buSzPts val="1100"/>
              <a:buFont typeface="Arial"/>
              <a:buNone/>
            </a:pPr>
            <a:r>
              <a:rPr lang="en">
                <a:solidFill>
                  <a:srgbClr val="617A86"/>
                </a:solidFill>
                <a:latin typeface="Varela Round"/>
                <a:ea typeface="Varela Round"/>
                <a:cs typeface="Varela Round"/>
                <a:sym typeface="Varela Round"/>
              </a:rPr>
              <a:t>L’antidote : </a:t>
            </a:r>
            <a:r>
              <a:rPr lang="en" u="sng">
                <a:solidFill>
                  <a:srgbClr val="A4C2F4"/>
                </a:solidFill>
                <a:latin typeface="Varela Round"/>
                <a:ea typeface="Varela Round"/>
                <a:cs typeface="Varela Round"/>
                <a:sym typeface="Varela Round"/>
                <a:hlinkClick r:id="rId3"/>
              </a:rPr>
              <a:t>Vidéo</a:t>
            </a:r>
            <a:endParaRPr>
              <a:solidFill>
                <a:srgbClr val="A4C2F4"/>
              </a:solidFill>
              <a:latin typeface="Varela Round"/>
              <a:ea typeface="Varela Round"/>
              <a:cs typeface="Varela Round"/>
              <a:sym typeface="Varela Round"/>
            </a:endParaRPr>
          </a:p>
          <a:p>
            <a:pPr marL="0" lvl="0" indent="0" algn="ctr" rtl="0">
              <a:spcBef>
                <a:spcPts val="600"/>
              </a:spcBef>
              <a:spcAft>
                <a:spcPts val="0"/>
              </a:spcAft>
              <a:buNone/>
            </a:pPr>
            <a:r>
              <a:rPr lang="en">
                <a:solidFill>
                  <a:srgbClr val="617A86"/>
                </a:solidFill>
                <a:latin typeface="Varela Round"/>
                <a:ea typeface="Varela Round"/>
                <a:cs typeface="Varela Round"/>
                <a:sym typeface="Varela Round"/>
              </a:rPr>
              <a:t>Document collaboratif </a:t>
            </a:r>
            <a:endParaRPr>
              <a:solidFill>
                <a:srgbClr val="617A86"/>
              </a:solidFill>
              <a:latin typeface="Varela Round"/>
              <a:ea typeface="Varela Round"/>
              <a:cs typeface="Varela Round"/>
              <a:sym typeface="Varela Round"/>
            </a:endParaRPr>
          </a:p>
          <a:p>
            <a:pPr marL="0" lvl="0" indent="0" algn="ctr" rtl="0">
              <a:spcBef>
                <a:spcPts val="600"/>
              </a:spcBef>
              <a:spcAft>
                <a:spcPts val="0"/>
              </a:spcAft>
              <a:buNone/>
            </a:pPr>
            <a:r>
              <a:rPr lang="en">
                <a:solidFill>
                  <a:srgbClr val="617A86"/>
                </a:solidFill>
                <a:latin typeface="Varela Round"/>
                <a:ea typeface="Varela Round"/>
                <a:cs typeface="Varela Round"/>
                <a:sym typeface="Varela Round"/>
              </a:rPr>
              <a:t>des énigmes : </a:t>
            </a:r>
            <a:r>
              <a:rPr lang="en" b="1" u="sng">
                <a:solidFill>
                  <a:srgbClr val="A4C2F4"/>
                </a:solidFill>
                <a:latin typeface="Varela Round"/>
                <a:ea typeface="Varela Round"/>
                <a:cs typeface="Varela Round"/>
                <a:sym typeface="Varela Round"/>
                <a:hlinkClick r:id="rId4"/>
              </a:rPr>
              <a:t>bit.ly/mstantidote0</a:t>
            </a:r>
            <a:endParaRPr b="1">
              <a:solidFill>
                <a:srgbClr val="A4C2F4"/>
              </a:solidFill>
              <a:latin typeface="Varela Round"/>
              <a:ea typeface="Varela Round"/>
              <a:cs typeface="Varela Round"/>
              <a:sym typeface="Varela Round"/>
            </a:endParaRPr>
          </a:p>
          <a:p>
            <a:pPr marL="0" lvl="0" indent="0" algn="ctr" rtl="0">
              <a:spcBef>
                <a:spcPts val="600"/>
              </a:spcBef>
              <a:spcAft>
                <a:spcPts val="0"/>
              </a:spcAft>
              <a:buNone/>
            </a:pPr>
            <a:r>
              <a:rPr lang="en">
                <a:solidFill>
                  <a:srgbClr val="617A86"/>
                </a:solidFill>
                <a:latin typeface="Varela Round"/>
                <a:ea typeface="Varela Round"/>
                <a:cs typeface="Varela Round"/>
                <a:sym typeface="Varela Round"/>
              </a:rPr>
              <a:t>Salles </a:t>
            </a:r>
            <a:endParaRPr>
              <a:solidFill>
                <a:srgbClr val="617A86"/>
              </a:solidFill>
              <a:latin typeface="Varela Round"/>
              <a:ea typeface="Varela Round"/>
              <a:cs typeface="Varela Round"/>
              <a:sym typeface="Varela Round"/>
            </a:endParaRPr>
          </a:p>
          <a:p>
            <a:pPr marL="0" lvl="0" indent="0" algn="ctr" rtl="0">
              <a:spcBef>
                <a:spcPts val="600"/>
              </a:spcBef>
              <a:spcAft>
                <a:spcPts val="0"/>
              </a:spcAft>
              <a:buClr>
                <a:schemeClr val="dk1"/>
              </a:buClr>
              <a:buSzPts val="1100"/>
              <a:buFont typeface="Arial"/>
              <a:buNone/>
            </a:pPr>
            <a:r>
              <a:rPr lang="en" u="sng">
                <a:solidFill>
                  <a:srgbClr val="A4C2F4"/>
                </a:solidFill>
                <a:latin typeface="Varela Round"/>
                <a:ea typeface="Varela Round"/>
                <a:cs typeface="Varela Round"/>
                <a:sym typeface="Varela Round"/>
                <a:hlinkClick r:id="rId5"/>
              </a:rPr>
              <a:t>Chronomètre</a:t>
            </a:r>
            <a:r>
              <a:rPr lang="en">
                <a:solidFill>
                  <a:srgbClr val="617A86"/>
                </a:solidFill>
                <a:latin typeface="Varela Round"/>
                <a:ea typeface="Varela Round"/>
                <a:cs typeface="Varela Round"/>
                <a:sym typeface="Varela Round"/>
              </a:rPr>
              <a:t> : 2X10 min</a:t>
            </a:r>
            <a:endParaRPr>
              <a:solidFill>
                <a:srgbClr val="617A86"/>
              </a:solidFill>
              <a:latin typeface="Varela Round"/>
              <a:ea typeface="Varela Round"/>
              <a:cs typeface="Varela Round"/>
              <a:sym typeface="Varela Round"/>
            </a:endParaRPr>
          </a:p>
          <a:p>
            <a:pPr marL="0" lvl="0" indent="0" algn="ctr" rtl="0">
              <a:spcBef>
                <a:spcPts val="0"/>
              </a:spcBef>
              <a:spcAft>
                <a:spcPts val="0"/>
              </a:spcAft>
              <a:buClr>
                <a:schemeClr val="dk1"/>
              </a:buClr>
              <a:buSzPts val="1100"/>
              <a:buFont typeface="Arial"/>
              <a:buNone/>
            </a:pPr>
            <a:r>
              <a:rPr lang="en" b="1">
                <a:solidFill>
                  <a:srgbClr val="A4C2F4"/>
                </a:solidFill>
                <a:latin typeface="Varela Round"/>
                <a:ea typeface="Varela Round"/>
                <a:cs typeface="Varela Round"/>
                <a:sym typeface="Varela Round"/>
              </a:rPr>
              <a:t>Place au jeu !</a:t>
            </a:r>
            <a:endParaRPr>
              <a:solidFill>
                <a:srgbClr val="617A86"/>
              </a:solidFill>
              <a:latin typeface="Varela Round"/>
              <a:ea typeface="Varela Round"/>
              <a:cs typeface="Varela Round"/>
              <a:sym typeface="Varela Round"/>
            </a:endParaRPr>
          </a:p>
        </p:txBody>
      </p:sp>
      <p:sp>
        <p:nvSpPr>
          <p:cNvPr id="686" name="Google Shape;686;p41"/>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sp>
        <p:nvSpPr>
          <p:cNvPr id="691" name="Google Shape;691;p42"/>
          <p:cNvSpPr txBox="1">
            <a:spLocks noGrp="1"/>
          </p:cNvSpPr>
          <p:nvPr>
            <p:ph type="sldNum" idx="12"/>
          </p:nvPr>
        </p:nvSpPr>
        <p:spPr>
          <a:xfrm>
            <a:off x="8808000" y="2208279"/>
            <a:ext cx="336000" cy="72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18</a:t>
            </a:fld>
            <a:endParaRPr/>
          </a:p>
        </p:txBody>
      </p:sp>
      <p:sp>
        <p:nvSpPr>
          <p:cNvPr id="692" name="Google Shape;692;p42"/>
          <p:cNvSpPr txBox="1">
            <a:spLocks noGrp="1"/>
          </p:cNvSpPr>
          <p:nvPr>
            <p:ph type="title"/>
          </p:nvPr>
        </p:nvSpPr>
        <p:spPr>
          <a:xfrm>
            <a:off x="457200" y="307650"/>
            <a:ext cx="5138700" cy="615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a:solidFill>
                  <a:srgbClr val="A4C2F4"/>
                </a:solidFill>
                <a:latin typeface="Ubuntu"/>
                <a:ea typeface="Ubuntu"/>
                <a:cs typeface="Ubuntu"/>
                <a:sym typeface="Ubuntu"/>
              </a:rPr>
              <a:t>Adaptations possibles :</a:t>
            </a:r>
            <a:endParaRPr b="1">
              <a:solidFill>
                <a:srgbClr val="A4C2F4"/>
              </a:solidFill>
              <a:latin typeface="Ubuntu"/>
              <a:ea typeface="Ubuntu"/>
              <a:cs typeface="Ubuntu"/>
              <a:sym typeface="Ubuntu"/>
            </a:endParaRPr>
          </a:p>
        </p:txBody>
      </p:sp>
      <p:sp>
        <p:nvSpPr>
          <p:cNvPr id="693" name="Google Shape;693;p42"/>
          <p:cNvSpPr txBox="1">
            <a:spLocks noGrp="1"/>
          </p:cNvSpPr>
          <p:nvPr>
            <p:ph type="body" idx="1"/>
          </p:nvPr>
        </p:nvSpPr>
        <p:spPr>
          <a:xfrm>
            <a:off x="299100" y="1004675"/>
            <a:ext cx="5597400" cy="38337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Clr>
                <a:srgbClr val="A4C2F4"/>
              </a:buClr>
              <a:buSzPts val="2400"/>
              <a:buFont typeface="Ubuntu"/>
              <a:buChar char="-"/>
            </a:pPr>
            <a:r>
              <a:rPr lang="en">
                <a:solidFill>
                  <a:srgbClr val="A4C2F4"/>
                </a:solidFill>
                <a:latin typeface="Ubuntu"/>
                <a:ea typeface="Ubuntu"/>
                <a:cs typeface="Ubuntu"/>
                <a:sym typeface="Ubuntu"/>
              </a:rPr>
              <a:t>Séparer la minuterie en séquences : </a:t>
            </a:r>
            <a:endParaRPr>
              <a:solidFill>
                <a:srgbClr val="A4C2F4"/>
              </a:solidFill>
              <a:latin typeface="Ubuntu"/>
              <a:ea typeface="Ubuntu"/>
              <a:cs typeface="Ubuntu"/>
              <a:sym typeface="Ubuntu"/>
            </a:endParaRPr>
          </a:p>
          <a:p>
            <a:pPr marL="457200" lvl="0" indent="0" algn="l" rtl="0">
              <a:spcBef>
                <a:spcPts val="0"/>
              </a:spcBef>
              <a:spcAft>
                <a:spcPts val="0"/>
              </a:spcAft>
              <a:buClr>
                <a:schemeClr val="dk1"/>
              </a:buClr>
              <a:buSzPts val="1100"/>
              <a:buFont typeface="Arial"/>
              <a:buNone/>
            </a:pPr>
            <a:r>
              <a:rPr lang="en">
                <a:solidFill>
                  <a:srgbClr val="A4C2F4"/>
                </a:solidFill>
                <a:latin typeface="Ubuntu"/>
                <a:ea typeface="Ubuntu"/>
                <a:cs typeface="Ubuntu"/>
                <a:sym typeface="Ubuntu"/>
              </a:rPr>
              <a:t>6 stations de 5 minutes</a:t>
            </a:r>
            <a:endParaRPr>
              <a:solidFill>
                <a:srgbClr val="A4C2F4"/>
              </a:solidFill>
              <a:latin typeface="Ubuntu"/>
              <a:ea typeface="Ubuntu"/>
              <a:cs typeface="Ubuntu"/>
              <a:sym typeface="Ubuntu"/>
            </a:endParaRPr>
          </a:p>
          <a:p>
            <a:pPr marL="457200" lvl="0" indent="-381000" algn="l" rtl="0">
              <a:spcBef>
                <a:spcPts val="0"/>
              </a:spcBef>
              <a:spcAft>
                <a:spcPts val="0"/>
              </a:spcAft>
              <a:buClr>
                <a:srgbClr val="A4C2F4"/>
              </a:buClr>
              <a:buSzPts val="2400"/>
              <a:buFont typeface="Ubuntu"/>
              <a:buChar char="-"/>
            </a:pPr>
            <a:r>
              <a:rPr lang="en">
                <a:solidFill>
                  <a:srgbClr val="A4C2F4"/>
                </a:solidFill>
                <a:latin typeface="Ubuntu"/>
                <a:ea typeface="Ubuntu"/>
                <a:cs typeface="Ubuntu"/>
                <a:sym typeface="Ubuntu"/>
              </a:rPr>
              <a:t>Noter les combinaisons sur une feuille ou au tableau</a:t>
            </a:r>
            <a:endParaRPr>
              <a:solidFill>
                <a:srgbClr val="A4C2F4"/>
              </a:solidFill>
              <a:latin typeface="Ubuntu"/>
              <a:ea typeface="Ubuntu"/>
              <a:cs typeface="Ubuntu"/>
              <a:sym typeface="Ubuntu"/>
            </a:endParaRPr>
          </a:p>
          <a:p>
            <a:pPr marL="457200" lvl="0" indent="-381000" algn="l" rtl="0">
              <a:spcBef>
                <a:spcPts val="0"/>
              </a:spcBef>
              <a:spcAft>
                <a:spcPts val="0"/>
              </a:spcAft>
              <a:buClr>
                <a:srgbClr val="A4C2F4"/>
              </a:buClr>
              <a:buSzPts val="2400"/>
              <a:buFont typeface="Ubuntu"/>
              <a:buChar char="-"/>
            </a:pPr>
            <a:r>
              <a:rPr lang="en">
                <a:solidFill>
                  <a:srgbClr val="A4C2F4"/>
                </a:solidFill>
                <a:latin typeface="Ubuntu"/>
                <a:ea typeface="Ubuntu"/>
                <a:cs typeface="Ubuntu"/>
                <a:sym typeface="Ubuntu"/>
              </a:rPr>
              <a:t>Faire un consensus lors d’une mise en commun</a:t>
            </a:r>
            <a:endParaRPr>
              <a:solidFill>
                <a:srgbClr val="A4C2F4"/>
              </a:solidFill>
              <a:latin typeface="Ubuntu"/>
              <a:ea typeface="Ubuntu"/>
              <a:cs typeface="Ubuntu"/>
              <a:sym typeface="Ubuntu"/>
            </a:endParaRPr>
          </a:p>
          <a:p>
            <a:pPr marL="457200" lvl="0" indent="-381000" algn="l" rtl="0">
              <a:spcBef>
                <a:spcPts val="0"/>
              </a:spcBef>
              <a:spcAft>
                <a:spcPts val="0"/>
              </a:spcAft>
              <a:buClr>
                <a:srgbClr val="A4C2F4"/>
              </a:buClr>
              <a:buSzPts val="2400"/>
              <a:buFont typeface="Ubuntu"/>
              <a:buChar char="-"/>
            </a:pPr>
            <a:r>
              <a:rPr lang="en">
                <a:solidFill>
                  <a:srgbClr val="A4C2F4"/>
                </a:solidFill>
                <a:latin typeface="Ubuntu"/>
                <a:ea typeface="Ubuntu"/>
                <a:cs typeface="Ubuntu"/>
                <a:sym typeface="Ubuntu"/>
              </a:rPr>
              <a:t>Prioriser l’ordre des essais</a:t>
            </a:r>
            <a:endParaRPr>
              <a:solidFill>
                <a:srgbClr val="A4C2F4"/>
              </a:solidFill>
              <a:latin typeface="Ubuntu"/>
              <a:ea typeface="Ubuntu"/>
              <a:cs typeface="Ubuntu"/>
              <a:sym typeface="Ubuntu"/>
            </a:endParaRPr>
          </a:p>
          <a:p>
            <a:pPr marL="457200" lvl="0" indent="-381000" algn="l" rtl="0">
              <a:spcBef>
                <a:spcPts val="0"/>
              </a:spcBef>
              <a:spcAft>
                <a:spcPts val="0"/>
              </a:spcAft>
              <a:buClr>
                <a:srgbClr val="A4C2F4"/>
              </a:buClr>
              <a:buSzPts val="2400"/>
              <a:buFont typeface="Ubuntu"/>
              <a:buChar char="-"/>
            </a:pPr>
            <a:r>
              <a:rPr lang="en">
                <a:solidFill>
                  <a:srgbClr val="A4C2F4"/>
                </a:solidFill>
                <a:latin typeface="Ubuntu"/>
                <a:ea typeface="Ubuntu"/>
                <a:cs typeface="Ubuntu"/>
                <a:sym typeface="Ubuntu"/>
              </a:rPr>
              <a:t>Organiser qui ouvre les cadenas</a:t>
            </a:r>
            <a:endParaRPr>
              <a:solidFill>
                <a:srgbClr val="A4C2F4"/>
              </a:solidFill>
              <a:latin typeface="Ubuntu"/>
              <a:ea typeface="Ubuntu"/>
              <a:cs typeface="Ubuntu"/>
              <a:sym typeface="Ubuntu"/>
            </a:endParaRPr>
          </a:p>
          <a:p>
            <a:pPr marL="457200" lvl="0" indent="-381000" algn="l" rtl="0">
              <a:spcBef>
                <a:spcPts val="0"/>
              </a:spcBef>
              <a:spcAft>
                <a:spcPts val="0"/>
              </a:spcAft>
              <a:buClr>
                <a:srgbClr val="A4C2F4"/>
              </a:buClr>
              <a:buSzPts val="2400"/>
              <a:buFont typeface="Ubuntu"/>
              <a:buChar char="-"/>
            </a:pPr>
            <a:r>
              <a:rPr lang="en">
                <a:solidFill>
                  <a:srgbClr val="A4C2F4"/>
                </a:solidFill>
                <a:latin typeface="Ubuntu"/>
                <a:ea typeface="Ubuntu"/>
                <a:cs typeface="Ubuntu"/>
                <a:sym typeface="Ubuntu"/>
              </a:rPr>
              <a:t>Donner 5 minutes pour ouvrir les cadenas</a:t>
            </a:r>
            <a:endParaRPr>
              <a:solidFill>
                <a:srgbClr val="A4C2F4"/>
              </a:solidFill>
              <a:latin typeface="Ubuntu"/>
              <a:ea typeface="Ubuntu"/>
              <a:cs typeface="Ubuntu"/>
              <a:sym typeface="Ubuntu"/>
            </a:endParaRPr>
          </a:p>
        </p:txBody>
      </p:sp>
      <p:pic>
        <p:nvPicPr>
          <p:cNvPr id="694" name="Google Shape;694;p42"/>
          <p:cNvPicPr preferRelativeResize="0"/>
          <p:nvPr/>
        </p:nvPicPr>
        <p:blipFill>
          <a:blip r:embed="rId3">
            <a:alphaModFix/>
          </a:blip>
          <a:stretch>
            <a:fillRect/>
          </a:stretch>
        </p:blipFill>
        <p:spPr>
          <a:xfrm>
            <a:off x="299100" y="1075350"/>
            <a:ext cx="452025" cy="434967"/>
          </a:xfrm>
          <a:prstGeom prst="rect">
            <a:avLst/>
          </a:prstGeom>
          <a:noFill/>
          <a:ln>
            <a:noFill/>
          </a:ln>
        </p:spPr>
      </p:pic>
      <p:pic>
        <p:nvPicPr>
          <p:cNvPr id="695" name="Google Shape;695;p42"/>
          <p:cNvPicPr preferRelativeResize="0"/>
          <p:nvPr/>
        </p:nvPicPr>
        <p:blipFill>
          <a:blip r:embed="rId3">
            <a:alphaModFix/>
          </a:blip>
          <a:stretch>
            <a:fillRect/>
          </a:stretch>
        </p:blipFill>
        <p:spPr>
          <a:xfrm>
            <a:off x="299100" y="1913550"/>
            <a:ext cx="452025" cy="434967"/>
          </a:xfrm>
          <a:prstGeom prst="rect">
            <a:avLst/>
          </a:prstGeom>
          <a:noFill/>
          <a:ln>
            <a:noFill/>
          </a:ln>
        </p:spPr>
      </p:pic>
      <p:pic>
        <p:nvPicPr>
          <p:cNvPr id="696" name="Google Shape;696;p42"/>
          <p:cNvPicPr preferRelativeResize="0"/>
          <p:nvPr/>
        </p:nvPicPr>
        <p:blipFill>
          <a:blip r:embed="rId3">
            <a:alphaModFix/>
          </a:blip>
          <a:stretch>
            <a:fillRect/>
          </a:stretch>
        </p:blipFill>
        <p:spPr>
          <a:xfrm>
            <a:off x="299100" y="2599350"/>
            <a:ext cx="452025" cy="434967"/>
          </a:xfrm>
          <a:prstGeom prst="rect">
            <a:avLst/>
          </a:prstGeom>
          <a:noFill/>
          <a:ln>
            <a:noFill/>
          </a:ln>
        </p:spPr>
      </p:pic>
      <p:pic>
        <p:nvPicPr>
          <p:cNvPr id="697" name="Google Shape;697;p42"/>
          <p:cNvPicPr preferRelativeResize="0"/>
          <p:nvPr/>
        </p:nvPicPr>
        <p:blipFill>
          <a:blip r:embed="rId3">
            <a:alphaModFix/>
          </a:blip>
          <a:stretch>
            <a:fillRect/>
          </a:stretch>
        </p:blipFill>
        <p:spPr>
          <a:xfrm>
            <a:off x="299100" y="3208950"/>
            <a:ext cx="452025" cy="434967"/>
          </a:xfrm>
          <a:prstGeom prst="rect">
            <a:avLst/>
          </a:prstGeom>
          <a:noFill/>
          <a:ln>
            <a:noFill/>
          </a:ln>
        </p:spPr>
      </p:pic>
      <p:pic>
        <p:nvPicPr>
          <p:cNvPr id="698" name="Google Shape;698;p42"/>
          <p:cNvPicPr preferRelativeResize="0"/>
          <p:nvPr/>
        </p:nvPicPr>
        <p:blipFill>
          <a:blip r:embed="rId3">
            <a:alphaModFix/>
          </a:blip>
          <a:stretch>
            <a:fillRect/>
          </a:stretch>
        </p:blipFill>
        <p:spPr>
          <a:xfrm>
            <a:off x="299100" y="3666150"/>
            <a:ext cx="452025" cy="434967"/>
          </a:xfrm>
          <a:prstGeom prst="rect">
            <a:avLst/>
          </a:prstGeom>
          <a:noFill/>
          <a:ln>
            <a:noFill/>
          </a:ln>
        </p:spPr>
      </p:pic>
      <p:pic>
        <p:nvPicPr>
          <p:cNvPr id="699" name="Google Shape;699;p42"/>
          <p:cNvPicPr preferRelativeResize="0"/>
          <p:nvPr/>
        </p:nvPicPr>
        <p:blipFill>
          <a:blip r:embed="rId3">
            <a:alphaModFix/>
          </a:blip>
          <a:stretch>
            <a:fillRect/>
          </a:stretch>
        </p:blipFill>
        <p:spPr>
          <a:xfrm>
            <a:off x="299100" y="4123350"/>
            <a:ext cx="452025" cy="43496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sp>
        <p:nvSpPr>
          <p:cNvPr id="704" name="Google Shape;704;p43"/>
          <p:cNvSpPr txBox="1">
            <a:spLocks noGrp="1"/>
          </p:cNvSpPr>
          <p:nvPr>
            <p:ph type="ctrTitle"/>
          </p:nvPr>
        </p:nvSpPr>
        <p:spPr>
          <a:xfrm>
            <a:off x="273475" y="640925"/>
            <a:ext cx="8315100" cy="1649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000">
                <a:latin typeface="Ubuntu"/>
                <a:ea typeface="Ubuntu"/>
                <a:cs typeface="Ubuntu"/>
                <a:sym typeface="Ubuntu"/>
              </a:rPr>
              <a:t>Exemple d’adaptation</a:t>
            </a:r>
            <a:endParaRPr sz="3000">
              <a:latin typeface="Ubuntu"/>
              <a:ea typeface="Ubuntu"/>
              <a:cs typeface="Ubuntu"/>
              <a:sym typeface="Ubuntu"/>
            </a:endParaRPr>
          </a:p>
          <a:p>
            <a:pPr marL="0" lvl="0" indent="0" algn="ctr" rtl="0">
              <a:spcBef>
                <a:spcPts val="0"/>
              </a:spcBef>
              <a:spcAft>
                <a:spcPts val="0"/>
              </a:spcAft>
              <a:buNone/>
            </a:pPr>
            <a:r>
              <a:rPr lang="en" sz="3000">
                <a:latin typeface="Ubuntu"/>
                <a:ea typeface="Ubuntu"/>
                <a:cs typeface="Ubuntu"/>
                <a:sym typeface="Ubuntu"/>
              </a:rPr>
              <a:t>Combinaisons trouvées :</a:t>
            </a:r>
            <a:endParaRPr sz="3000">
              <a:latin typeface="Ubuntu"/>
              <a:ea typeface="Ubuntu"/>
              <a:cs typeface="Ubuntu"/>
              <a:sym typeface="Ubuntu"/>
            </a:endParaRPr>
          </a:p>
          <a:p>
            <a:pPr marL="0" lvl="0" indent="0" algn="ctr" rtl="0">
              <a:spcBef>
                <a:spcPts val="0"/>
              </a:spcBef>
              <a:spcAft>
                <a:spcPts val="0"/>
              </a:spcAft>
              <a:buNone/>
            </a:pPr>
            <a:endParaRPr sz="3000">
              <a:latin typeface="Ubuntu"/>
              <a:ea typeface="Ubuntu"/>
              <a:cs typeface="Ubuntu"/>
              <a:sym typeface="Ubuntu"/>
            </a:endParaRPr>
          </a:p>
          <a:p>
            <a:pPr marL="0" lvl="0" indent="0" algn="ctr" rtl="0">
              <a:spcBef>
                <a:spcPts val="0"/>
              </a:spcBef>
              <a:spcAft>
                <a:spcPts val="0"/>
              </a:spcAft>
              <a:buNone/>
            </a:pPr>
            <a:endParaRPr sz="2400">
              <a:latin typeface="Ubuntu"/>
              <a:ea typeface="Ubuntu"/>
              <a:cs typeface="Ubuntu"/>
              <a:sym typeface="Ubuntu"/>
            </a:endParaRPr>
          </a:p>
        </p:txBody>
      </p:sp>
      <p:sp>
        <p:nvSpPr>
          <p:cNvPr id="705" name="Google Shape;705;p43"/>
          <p:cNvSpPr txBox="1"/>
          <p:nvPr/>
        </p:nvSpPr>
        <p:spPr>
          <a:xfrm>
            <a:off x="529850" y="2324450"/>
            <a:ext cx="1017000" cy="152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Barlow Light"/>
              <a:ea typeface="Barlow Light"/>
              <a:cs typeface="Barlow Light"/>
              <a:sym typeface="Barlow Light"/>
            </a:endParaRPr>
          </a:p>
        </p:txBody>
      </p:sp>
      <p:sp>
        <p:nvSpPr>
          <p:cNvPr id="706" name="Google Shape;706;p43"/>
          <p:cNvSpPr txBox="1"/>
          <p:nvPr/>
        </p:nvSpPr>
        <p:spPr>
          <a:xfrm>
            <a:off x="1825250" y="2324450"/>
            <a:ext cx="1017000" cy="152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Barlow Light"/>
              <a:ea typeface="Barlow Light"/>
              <a:cs typeface="Barlow Light"/>
              <a:sym typeface="Barlow Light"/>
            </a:endParaRPr>
          </a:p>
        </p:txBody>
      </p:sp>
      <p:sp>
        <p:nvSpPr>
          <p:cNvPr id="707" name="Google Shape;707;p43"/>
          <p:cNvSpPr txBox="1"/>
          <p:nvPr/>
        </p:nvSpPr>
        <p:spPr>
          <a:xfrm>
            <a:off x="3273050" y="2324450"/>
            <a:ext cx="1017000" cy="152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Barlow Light"/>
              <a:ea typeface="Barlow Light"/>
              <a:cs typeface="Barlow Light"/>
              <a:sym typeface="Barlow Light"/>
            </a:endParaRPr>
          </a:p>
          <a:p>
            <a:pPr marL="0" lvl="0" indent="0" algn="l" rtl="0">
              <a:spcBef>
                <a:spcPts val="0"/>
              </a:spcBef>
              <a:spcAft>
                <a:spcPts val="0"/>
              </a:spcAft>
              <a:buNone/>
            </a:pPr>
            <a:endParaRPr>
              <a:latin typeface="Barlow Light"/>
              <a:ea typeface="Barlow Light"/>
              <a:cs typeface="Barlow Light"/>
              <a:sym typeface="Barlow Light"/>
            </a:endParaRPr>
          </a:p>
        </p:txBody>
      </p:sp>
      <p:sp>
        <p:nvSpPr>
          <p:cNvPr id="708" name="Google Shape;708;p43"/>
          <p:cNvSpPr txBox="1"/>
          <p:nvPr/>
        </p:nvSpPr>
        <p:spPr>
          <a:xfrm>
            <a:off x="4720850" y="2324450"/>
            <a:ext cx="1017000" cy="152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Barlow Light"/>
                <a:ea typeface="Barlow Light"/>
                <a:cs typeface="Barlow Light"/>
                <a:sym typeface="Barlow Light"/>
              </a:rPr>
              <a:t>1</a:t>
            </a:r>
            <a:endParaRPr>
              <a:latin typeface="Barlow Light"/>
              <a:ea typeface="Barlow Light"/>
              <a:cs typeface="Barlow Light"/>
              <a:sym typeface="Barlow Light"/>
            </a:endParaRPr>
          </a:p>
        </p:txBody>
      </p:sp>
      <p:sp>
        <p:nvSpPr>
          <p:cNvPr id="709" name="Google Shape;709;p43"/>
          <p:cNvSpPr txBox="1"/>
          <p:nvPr/>
        </p:nvSpPr>
        <p:spPr>
          <a:xfrm>
            <a:off x="6016250" y="2324450"/>
            <a:ext cx="1017000" cy="152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Barlow Light"/>
              <a:ea typeface="Barlow Light"/>
              <a:cs typeface="Barlow Light"/>
              <a:sym typeface="Barlow Light"/>
            </a:endParaRPr>
          </a:p>
        </p:txBody>
      </p:sp>
      <p:sp>
        <p:nvSpPr>
          <p:cNvPr id="710" name="Google Shape;710;p43"/>
          <p:cNvSpPr txBox="1"/>
          <p:nvPr/>
        </p:nvSpPr>
        <p:spPr>
          <a:xfrm>
            <a:off x="7499950" y="3128950"/>
            <a:ext cx="1017000" cy="152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Barlow Light"/>
              <a:ea typeface="Barlow Light"/>
              <a:cs typeface="Barlow Light"/>
              <a:sym typeface="Barlow Light"/>
            </a:endParaRPr>
          </a:p>
        </p:txBody>
      </p:sp>
      <p:graphicFrame>
        <p:nvGraphicFramePr>
          <p:cNvPr id="711" name="Google Shape;711;p43"/>
          <p:cNvGraphicFramePr/>
          <p:nvPr/>
        </p:nvGraphicFramePr>
        <p:xfrm>
          <a:off x="952500" y="1946525"/>
          <a:ext cx="3000000" cy="3000000"/>
        </p:xfrm>
        <a:graphic>
          <a:graphicData uri="http://schemas.openxmlformats.org/drawingml/2006/table">
            <a:tbl>
              <a:tblPr>
                <a:noFill/>
                <a:tableStyleId>{43EB2815-9D03-459D-A43F-D63FA856C963}</a:tableStyleId>
              </a:tblPr>
              <a:tblGrid>
                <a:gridCol w="1206500">
                  <a:extLst>
                    <a:ext uri="{9D8B030D-6E8A-4147-A177-3AD203B41FA5}">
                      <a16:colId xmlns:a16="http://schemas.microsoft.com/office/drawing/2014/main" val="20000"/>
                    </a:ext>
                  </a:extLst>
                </a:gridCol>
                <a:gridCol w="1206500">
                  <a:extLst>
                    <a:ext uri="{9D8B030D-6E8A-4147-A177-3AD203B41FA5}">
                      <a16:colId xmlns:a16="http://schemas.microsoft.com/office/drawing/2014/main" val="20001"/>
                    </a:ext>
                  </a:extLst>
                </a:gridCol>
                <a:gridCol w="1206500">
                  <a:extLst>
                    <a:ext uri="{9D8B030D-6E8A-4147-A177-3AD203B41FA5}">
                      <a16:colId xmlns:a16="http://schemas.microsoft.com/office/drawing/2014/main" val="20002"/>
                    </a:ext>
                  </a:extLst>
                </a:gridCol>
                <a:gridCol w="1206500">
                  <a:extLst>
                    <a:ext uri="{9D8B030D-6E8A-4147-A177-3AD203B41FA5}">
                      <a16:colId xmlns:a16="http://schemas.microsoft.com/office/drawing/2014/main" val="20003"/>
                    </a:ext>
                  </a:extLst>
                </a:gridCol>
                <a:gridCol w="1206500">
                  <a:extLst>
                    <a:ext uri="{9D8B030D-6E8A-4147-A177-3AD203B41FA5}">
                      <a16:colId xmlns:a16="http://schemas.microsoft.com/office/drawing/2014/main" val="20004"/>
                    </a:ext>
                  </a:extLst>
                </a:gridCol>
                <a:gridCol w="1206500">
                  <a:extLst>
                    <a:ext uri="{9D8B030D-6E8A-4147-A177-3AD203B41FA5}">
                      <a16:colId xmlns:a16="http://schemas.microsoft.com/office/drawing/2014/main" val="20005"/>
                    </a:ext>
                  </a:extLst>
                </a:gridCol>
              </a:tblGrid>
              <a:tr h="381000">
                <a:tc>
                  <a:txBody>
                    <a:bodyPr/>
                    <a:lstStyle/>
                    <a:p>
                      <a:pPr marL="0" lvl="0" indent="0" algn="ctr" rtl="0">
                        <a:spcBef>
                          <a:spcPts val="0"/>
                        </a:spcBef>
                        <a:spcAft>
                          <a:spcPts val="0"/>
                        </a:spcAft>
                        <a:buClr>
                          <a:schemeClr val="dk1"/>
                        </a:buClr>
                        <a:buSzPts val="1100"/>
                        <a:buFont typeface="Arial"/>
                        <a:buNone/>
                      </a:pPr>
                      <a:r>
                        <a:rPr lang="en" sz="1800">
                          <a:solidFill>
                            <a:schemeClr val="lt1"/>
                          </a:solidFill>
                          <a:latin typeface="Ubuntu"/>
                          <a:ea typeface="Ubuntu"/>
                          <a:cs typeface="Ubuntu"/>
                          <a:sym typeface="Ubuntu"/>
                        </a:rPr>
                        <a:t>station 1</a:t>
                      </a:r>
                      <a:endParaRPr sz="1800"/>
                    </a:p>
                  </a:txBody>
                  <a:tcPr marL="91425" marR="91425" marT="91425" marB="91425"/>
                </a:tc>
                <a:tc>
                  <a:txBody>
                    <a:bodyPr/>
                    <a:lstStyle/>
                    <a:p>
                      <a:pPr marL="0" lvl="0" indent="0" algn="ctr" rtl="0">
                        <a:spcBef>
                          <a:spcPts val="0"/>
                        </a:spcBef>
                        <a:spcAft>
                          <a:spcPts val="0"/>
                        </a:spcAft>
                        <a:buClr>
                          <a:schemeClr val="dk1"/>
                        </a:buClr>
                        <a:buSzPts val="1100"/>
                        <a:buFont typeface="Arial"/>
                        <a:buNone/>
                      </a:pPr>
                      <a:r>
                        <a:rPr lang="en" sz="1800">
                          <a:solidFill>
                            <a:schemeClr val="lt1"/>
                          </a:solidFill>
                          <a:latin typeface="Ubuntu"/>
                          <a:ea typeface="Ubuntu"/>
                          <a:cs typeface="Ubuntu"/>
                          <a:sym typeface="Ubuntu"/>
                        </a:rPr>
                        <a:t>station 2</a:t>
                      </a:r>
                      <a:endParaRPr sz="1800"/>
                    </a:p>
                  </a:txBody>
                  <a:tcPr marL="91425" marR="91425" marT="91425" marB="91425"/>
                </a:tc>
                <a:tc>
                  <a:txBody>
                    <a:bodyPr/>
                    <a:lstStyle/>
                    <a:p>
                      <a:pPr marL="0" lvl="0" indent="0" algn="ctr" rtl="0">
                        <a:spcBef>
                          <a:spcPts val="0"/>
                        </a:spcBef>
                        <a:spcAft>
                          <a:spcPts val="0"/>
                        </a:spcAft>
                        <a:buClr>
                          <a:schemeClr val="dk1"/>
                        </a:buClr>
                        <a:buSzPts val="1100"/>
                        <a:buFont typeface="Arial"/>
                        <a:buNone/>
                      </a:pPr>
                      <a:r>
                        <a:rPr lang="en" sz="1800">
                          <a:solidFill>
                            <a:schemeClr val="lt1"/>
                          </a:solidFill>
                          <a:latin typeface="Ubuntu"/>
                          <a:ea typeface="Ubuntu"/>
                          <a:cs typeface="Ubuntu"/>
                          <a:sym typeface="Ubuntu"/>
                        </a:rPr>
                        <a:t>station 3</a:t>
                      </a:r>
                      <a:endParaRPr/>
                    </a:p>
                  </a:txBody>
                  <a:tcPr marL="91425" marR="91425" marT="91425" marB="91425"/>
                </a:tc>
                <a:tc>
                  <a:txBody>
                    <a:bodyPr/>
                    <a:lstStyle/>
                    <a:p>
                      <a:pPr marL="0" lvl="0" indent="0" algn="ctr" rtl="0">
                        <a:spcBef>
                          <a:spcPts val="0"/>
                        </a:spcBef>
                        <a:spcAft>
                          <a:spcPts val="0"/>
                        </a:spcAft>
                        <a:buClr>
                          <a:schemeClr val="dk1"/>
                        </a:buClr>
                        <a:buSzPts val="1100"/>
                        <a:buFont typeface="Arial"/>
                        <a:buNone/>
                      </a:pPr>
                      <a:r>
                        <a:rPr lang="en" sz="1800">
                          <a:solidFill>
                            <a:schemeClr val="lt1"/>
                          </a:solidFill>
                          <a:latin typeface="Ubuntu"/>
                          <a:ea typeface="Ubuntu"/>
                          <a:cs typeface="Ubuntu"/>
                          <a:sym typeface="Ubuntu"/>
                        </a:rPr>
                        <a:t>station 4</a:t>
                      </a:r>
                      <a:endParaRPr/>
                    </a:p>
                  </a:txBody>
                  <a:tcPr marL="91425" marR="91425" marT="91425" marB="91425"/>
                </a:tc>
                <a:tc>
                  <a:txBody>
                    <a:bodyPr/>
                    <a:lstStyle/>
                    <a:p>
                      <a:pPr marL="0" lvl="0" indent="0" algn="ctr" rtl="0">
                        <a:spcBef>
                          <a:spcPts val="0"/>
                        </a:spcBef>
                        <a:spcAft>
                          <a:spcPts val="0"/>
                        </a:spcAft>
                        <a:buClr>
                          <a:schemeClr val="dk1"/>
                        </a:buClr>
                        <a:buSzPts val="1100"/>
                        <a:buFont typeface="Arial"/>
                        <a:buNone/>
                      </a:pPr>
                      <a:r>
                        <a:rPr lang="en" sz="1800">
                          <a:solidFill>
                            <a:schemeClr val="lt1"/>
                          </a:solidFill>
                          <a:latin typeface="Ubuntu"/>
                          <a:ea typeface="Ubuntu"/>
                          <a:cs typeface="Ubuntu"/>
                          <a:sym typeface="Ubuntu"/>
                        </a:rPr>
                        <a:t>station 5 </a:t>
                      </a:r>
                      <a:endParaRPr/>
                    </a:p>
                  </a:txBody>
                  <a:tcPr marL="91425" marR="91425" marT="91425" marB="91425"/>
                </a:tc>
                <a:tc>
                  <a:txBody>
                    <a:bodyPr/>
                    <a:lstStyle/>
                    <a:p>
                      <a:pPr marL="0" lvl="0" indent="0" algn="ctr" rtl="0">
                        <a:spcBef>
                          <a:spcPts val="0"/>
                        </a:spcBef>
                        <a:spcAft>
                          <a:spcPts val="0"/>
                        </a:spcAft>
                        <a:buClr>
                          <a:schemeClr val="dk1"/>
                        </a:buClr>
                        <a:buSzPts val="1100"/>
                        <a:buFont typeface="Arial"/>
                        <a:buNone/>
                      </a:pPr>
                      <a:r>
                        <a:rPr lang="en" sz="1800">
                          <a:solidFill>
                            <a:schemeClr val="lt1"/>
                          </a:solidFill>
                          <a:latin typeface="Ubuntu"/>
                          <a:ea typeface="Ubuntu"/>
                          <a:cs typeface="Ubuntu"/>
                          <a:sym typeface="Ubuntu"/>
                        </a:rPr>
                        <a:t>station 6</a:t>
                      </a:r>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Clr>
                          <a:schemeClr val="dk1"/>
                        </a:buClr>
                        <a:buSzPts val="1100"/>
                        <a:buFont typeface="Arial"/>
                        <a:buNone/>
                      </a:pPr>
                      <a:r>
                        <a:rPr lang="en">
                          <a:solidFill>
                            <a:schemeClr val="dk1"/>
                          </a:solidFill>
                          <a:latin typeface="Barlow Light"/>
                          <a:ea typeface="Barlow Light"/>
                          <a:cs typeface="Barlow Light"/>
                          <a:sym typeface="Barlow Light"/>
                        </a:rPr>
                        <a:t>DBDBGB</a:t>
                      </a:r>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a:solidFill>
                            <a:schemeClr val="dk1"/>
                          </a:solidFill>
                          <a:latin typeface="Barlow Light"/>
                          <a:ea typeface="Barlow Light"/>
                          <a:cs typeface="Barlow Light"/>
                          <a:sym typeface="Barlow Light"/>
                        </a:rPr>
                        <a:t>forêt</a:t>
                      </a:r>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a:solidFill>
                            <a:schemeClr val="dk1"/>
                          </a:solidFill>
                          <a:latin typeface="Barlow Light"/>
                          <a:ea typeface="Barlow Light"/>
                          <a:cs typeface="Barlow Light"/>
                          <a:sym typeface="Barlow Light"/>
                        </a:rPr>
                        <a:t>236</a:t>
                      </a:r>
                      <a:endParaRPr>
                        <a:solidFill>
                          <a:schemeClr val="dk1"/>
                        </a:solidFill>
                        <a:latin typeface="Barlow Light"/>
                        <a:ea typeface="Barlow Light"/>
                        <a:cs typeface="Barlow Light"/>
                        <a:sym typeface="Barlow Light"/>
                      </a:endParaRPr>
                    </a:p>
                    <a:p>
                      <a:pPr marL="0" lvl="0" indent="0" algn="l" rtl="0">
                        <a:spcBef>
                          <a:spcPts val="0"/>
                        </a:spcBef>
                        <a:spcAft>
                          <a:spcPts val="0"/>
                        </a:spcAft>
                        <a:buClr>
                          <a:schemeClr val="dk1"/>
                        </a:buClr>
                        <a:buSzPts val="1100"/>
                        <a:buFont typeface="Arial"/>
                        <a:buNone/>
                      </a:pPr>
                      <a:r>
                        <a:rPr lang="en">
                          <a:solidFill>
                            <a:schemeClr val="dk1"/>
                          </a:solidFill>
                          <a:latin typeface="Barlow Light"/>
                          <a:ea typeface="Barlow Light"/>
                          <a:cs typeface="Barlow Light"/>
                          <a:sym typeface="Barlow Light"/>
                        </a:rPr>
                        <a:t>851</a:t>
                      </a:r>
                      <a:endParaRPr>
                        <a:solidFill>
                          <a:schemeClr val="dk1"/>
                        </a:solidFill>
                        <a:latin typeface="Barlow Light"/>
                        <a:ea typeface="Barlow Light"/>
                        <a:cs typeface="Barlow Light"/>
                        <a:sym typeface="Barlow Light"/>
                      </a:endParaRPr>
                    </a:p>
                    <a:p>
                      <a:pPr marL="0" lvl="0" indent="0" algn="l" rtl="0">
                        <a:spcBef>
                          <a:spcPts val="0"/>
                        </a:spcBef>
                        <a:spcAft>
                          <a:spcPts val="0"/>
                        </a:spcAft>
                        <a:buClr>
                          <a:schemeClr val="dk1"/>
                        </a:buClr>
                        <a:buSzPts val="1100"/>
                        <a:buFont typeface="Arial"/>
                        <a:buNone/>
                      </a:pPr>
                      <a:r>
                        <a:rPr lang="en">
                          <a:solidFill>
                            <a:schemeClr val="dk1"/>
                          </a:solidFill>
                          <a:latin typeface="Barlow Light"/>
                          <a:ea typeface="Barlow Light"/>
                          <a:cs typeface="Barlow Light"/>
                          <a:sym typeface="Barlow Light"/>
                        </a:rPr>
                        <a:t>815</a:t>
                      </a:r>
                      <a:endParaRPr>
                        <a:latin typeface="Barlow Light"/>
                        <a:ea typeface="Barlow Light"/>
                        <a:cs typeface="Barlow Light"/>
                        <a:sym typeface="Barlow Light"/>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a:solidFill>
                            <a:schemeClr val="dk1"/>
                          </a:solidFill>
                          <a:latin typeface="Barlow Light"/>
                          <a:ea typeface="Barlow Light"/>
                          <a:cs typeface="Barlow Light"/>
                          <a:sym typeface="Barlow Light"/>
                        </a:rPr>
                        <a:t>236</a:t>
                      </a:r>
                      <a:endParaRPr>
                        <a:solidFill>
                          <a:schemeClr val="dk1"/>
                        </a:solidFill>
                        <a:latin typeface="Barlow Light"/>
                        <a:ea typeface="Barlow Light"/>
                        <a:cs typeface="Barlow Light"/>
                        <a:sym typeface="Barlow Light"/>
                      </a:endParaRPr>
                    </a:p>
                    <a:p>
                      <a:pPr marL="0" lvl="0" indent="0" algn="l" rtl="0">
                        <a:spcBef>
                          <a:spcPts val="0"/>
                        </a:spcBef>
                        <a:spcAft>
                          <a:spcPts val="0"/>
                        </a:spcAft>
                        <a:buClr>
                          <a:schemeClr val="dk1"/>
                        </a:buClr>
                        <a:buSzPts val="1100"/>
                        <a:buFont typeface="Arial"/>
                        <a:buNone/>
                      </a:pPr>
                      <a:r>
                        <a:rPr lang="en">
                          <a:solidFill>
                            <a:schemeClr val="dk1"/>
                          </a:solidFill>
                          <a:latin typeface="Barlow Light"/>
                          <a:ea typeface="Barlow Light"/>
                          <a:cs typeface="Barlow Light"/>
                          <a:sym typeface="Barlow Light"/>
                        </a:rPr>
                        <a:t>85</a:t>
                      </a:r>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a:solidFill>
                            <a:schemeClr val="dk1"/>
                          </a:solidFill>
                          <a:latin typeface="Barlow Light"/>
                          <a:ea typeface="Barlow Light"/>
                          <a:cs typeface="Barlow Light"/>
                          <a:sym typeface="Barlow Light"/>
                        </a:rPr>
                        <a:t>1224</a:t>
                      </a:r>
                      <a:endParaRPr>
                        <a:solidFill>
                          <a:schemeClr val="dk1"/>
                        </a:solidFill>
                        <a:latin typeface="Barlow Light"/>
                        <a:ea typeface="Barlow Light"/>
                        <a:cs typeface="Barlow Light"/>
                        <a:sym typeface="Barlow Light"/>
                      </a:endParaRPr>
                    </a:p>
                    <a:p>
                      <a:pPr marL="0" lvl="0" indent="0" algn="l" rtl="0">
                        <a:spcBef>
                          <a:spcPts val="0"/>
                        </a:spcBef>
                        <a:spcAft>
                          <a:spcPts val="0"/>
                        </a:spcAft>
                        <a:buClr>
                          <a:schemeClr val="dk1"/>
                        </a:buClr>
                        <a:buSzPts val="1100"/>
                        <a:buFont typeface="Arial"/>
                        <a:buNone/>
                      </a:pPr>
                      <a:r>
                        <a:rPr lang="en">
                          <a:solidFill>
                            <a:schemeClr val="dk1"/>
                          </a:solidFill>
                          <a:latin typeface="Barlow Light"/>
                          <a:ea typeface="Barlow Light"/>
                          <a:cs typeface="Barlow Light"/>
                          <a:sym typeface="Barlow Light"/>
                        </a:rPr>
                        <a:t>1234</a:t>
                      </a:r>
                      <a:endParaRPr>
                        <a:solidFill>
                          <a:schemeClr val="dk1"/>
                        </a:solidFill>
                        <a:latin typeface="Barlow Light"/>
                        <a:ea typeface="Barlow Light"/>
                        <a:cs typeface="Barlow Light"/>
                        <a:sym typeface="Barlow Light"/>
                      </a:endParaRPr>
                    </a:p>
                    <a:p>
                      <a:pPr marL="0" lvl="0" indent="0" algn="l" rtl="0">
                        <a:spcBef>
                          <a:spcPts val="0"/>
                        </a:spcBef>
                        <a:spcAft>
                          <a:spcPts val="0"/>
                        </a:spcAft>
                        <a:buClr>
                          <a:schemeClr val="dk1"/>
                        </a:buClr>
                        <a:buSzPts val="1100"/>
                        <a:buFont typeface="Arial"/>
                        <a:buNone/>
                      </a:pPr>
                      <a:r>
                        <a:rPr lang="en">
                          <a:solidFill>
                            <a:schemeClr val="dk1"/>
                          </a:solidFill>
                          <a:latin typeface="Barlow Light"/>
                          <a:ea typeface="Barlow Light"/>
                          <a:cs typeface="Barlow Light"/>
                          <a:sym typeface="Barlow Light"/>
                        </a:rPr>
                        <a:t>1324</a:t>
                      </a:r>
                      <a:endParaRPr>
                        <a:solidFill>
                          <a:schemeClr val="dk1"/>
                        </a:solidFill>
                        <a:latin typeface="Barlow Light"/>
                        <a:ea typeface="Barlow Light"/>
                        <a:cs typeface="Barlow Light"/>
                        <a:sym typeface="Barlow Light"/>
                      </a:endParaRPr>
                    </a:p>
                    <a:p>
                      <a:pPr marL="0" lvl="0" indent="0" algn="l" rtl="0">
                        <a:spcBef>
                          <a:spcPts val="0"/>
                        </a:spcBef>
                        <a:spcAft>
                          <a:spcPts val="0"/>
                        </a:spcAft>
                        <a:buClr>
                          <a:schemeClr val="dk1"/>
                        </a:buClr>
                        <a:buSzPts val="1100"/>
                        <a:buFont typeface="Arial"/>
                        <a:buNone/>
                      </a:pPr>
                      <a:r>
                        <a:rPr lang="en">
                          <a:solidFill>
                            <a:schemeClr val="dk1"/>
                          </a:solidFill>
                          <a:latin typeface="Barlow Light"/>
                          <a:ea typeface="Barlow Light"/>
                          <a:cs typeface="Barlow Light"/>
                          <a:sym typeface="Barlow Light"/>
                        </a:rPr>
                        <a:t>2134</a:t>
                      </a:r>
                      <a:endParaRPr>
                        <a:solidFill>
                          <a:schemeClr val="dk1"/>
                        </a:solidFill>
                        <a:latin typeface="Barlow Light"/>
                        <a:ea typeface="Barlow Light"/>
                        <a:cs typeface="Barlow Light"/>
                        <a:sym typeface="Barlow Light"/>
                      </a:endParaRPr>
                    </a:p>
                    <a:p>
                      <a:pPr marL="0" lvl="0" indent="0" algn="l" rtl="0">
                        <a:spcBef>
                          <a:spcPts val="0"/>
                        </a:spcBef>
                        <a:spcAft>
                          <a:spcPts val="0"/>
                        </a:spcAft>
                        <a:buClr>
                          <a:schemeClr val="dk1"/>
                        </a:buClr>
                        <a:buSzPts val="1100"/>
                        <a:buFont typeface="Arial"/>
                        <a:buNone/>
                      </a:pPr>
                      <a:r>
                        <a:rPr lang="en">
                          <a:solidFill>
                            <a:schemeClr val="dk1"/>
                          </a:solidFill>
                          <a:latin typeface="Barlow Light"/>
                          <a:ea typeface="Barlow Light"/>
                          <a:cs typeface="Barlow Light"/>
                          <a:sym typeface="Barlow Light"/>
                        </a:rPr>
                        <a:t>1234</a:t>
                      </a:r>
                      <a:endParaRPr>
                        <a:solidFill>
                          <a:schemeClr val="dk1"/>
                        </a:solidFill>
                        <a:latin typeface="Barlow Light"/>
                        <a:ea typeface="Barlow Light"/>
                        <a:cs typeface="Barlow Light"/>
                        <a:sym typeface="Barlow Light"/>
                      </a:endParaRPr>
                    </a:p>
                    <a:p>
                      <a:pPr marL="0" lvl="0" indent="0" algn="l" rtl="0">
                        <a:spcBef>
                          <a:spcPts val="0"/>
                        </a:spcBef>
                        <a:spcAft>
                          <a:spcPts val="0"/>
                        </a:spcAft>
                        <a:buClr>
                          <a:schemeClr val="dk1"/>
                        </a:buClr>
                        <a:buSzPts val="1100"/>
                        <a:buFont typeface="Arial"/>
                        <a:buNone/>
                      </a:pPr>
                      <a:r>
                        <a:rPr lang="en">
                          <a:solidFill>
                            <a:schemeClr val="dk1"/>
                          </a:solidFill>
                          <a:latin typeface="Barlow Light"/>
                          <a:ea typeface="Barlow Light"/>
                          <a:cs typeface="Barlow Light"/>
                          <a:sym typeface="Barlow Light"/>
                        </a:rPr>
                        <a:t>1234</a:t>
                      </a:r>
                      <a:endParaRPr>
                        <a:latin typeface="Barlow Light"/>
                        <a:ea typeface="Barlow Light"/>
                        <a:cs typeface="Barlow Light"/>
                        <a:sym typeface="Barlow Light"/>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a:solidFill>
                            <a:schemeClr val="dk1"/>
                          </a:solidFill>
                          <a:latin typeface="Barlow Light"/>
                          <a:ea typeface="Barlow Light"/>
                          <a:cs typeface="Barlow Light"/>
                          <a:sym typeface="Barlow Light"/>
                        </a:rPr>
                        <a:t>Bleu</a:t>
                      </a:r>
                      <a:endParaRPr>
                        <a:solidFill>
                          <a:schemeClr val="dk1"/>
                        </a:solidFill>
                        <a:latin typeface="Barlow Light"/>
                        <a:ea typeface="Barlow Light"/>
                        <a:cs typeface="Barlow Light"/>
                        <a:sym typeface="Barlow Light"/>
                      </a:endParaRPr>
                    </a:p>
                    <a:p>
                      <a:pPr marL="0" lvl="0" indent="0" algn="l" rtl="0">
                        <a:spcBef>
                          <a:spcPts val="0"/>
                        </a:spcBef>
                        <a:spcAft>
                          <a:spcPts val="0"/>
                        </a:spcAft>
                        <a:buClr>
                          <a:schemeClr val="dk1"/>
                        </a:buClr>
                        <a:buSzPts val="1100"/>
                        <a:buFont typeface="Arial"/>
                        <a:buNone/>
                      </a:pPr>
                      <a:r>
                        <a:rPr lang="en">
                          <a:solidFill>
                            <a:schemeClr val="dk1"/>
                          </a:solidFill>
                          <a:latin typeface="Barlow Light"/>
                          <a:ea typeface="Barlow Light"/>
                          <a:cs typeface="Barlow Light"/>
                          <a:sym typeface="Barlow Light"/>
                        </a:rPr>
                        <a:t>Rouge</a:t>
                      </a:r>
                      <a:endParaRPr>
                        <a:solidFill>
                          <a:schemeClr val="dk1"/>
                        </a:solidFill>
                        <a:latin typeface="Barlow Light"/>
                        <a:ea typeface="Barlow Light"/>
                        <a:cs typeface="Barlow Light"/>
                        <a:sym typeface="Barlow Light"/>
                      </a:endParaRPr>
                    </a:p>
                    <a:p>
                      <a:pPr marL="0" lvl="0" indent="0" algn="l" rtl="0">
                        <a:spcBef>
                          <a:spcPts val="0"/>
                        </a:spcBef>
                        <a:spcAft>
                          <a:spcPts val="0"/>
                        </a:spcAft>
                        <a:buClr>
                          <a:schemeClr val="dk1"/>
                        </a:buClr>
                        <a:buSzPts val="1100"/>
                        <a:buFont typeface="Arial"/>
                        <a:buNone/>
                      </a:pPr>
                      <a:r>
                        <a:rPr lang="en">
                          <a:solidFill>
                            <a:schemeClr val="dk1"/>
                          </a:solidFill>
                          <a:latin typeface="Barlow Light"/>
                          <a:ea typeface="Barlow Light"/>
                          <a:cs typeface="Barlow Light"/>
                          <a:sym typeface="Barlow Light"/>
                        </a:rPr>
                        <a:t>Jaune</a:t>
                      </a:r>
                      <a:endParaRPr>
                        <a:solidFill>
                          <a:schemeClr val="dk1"/>
                        </a:solidFill>
                        <a:latin typeface="Barlow Light"/>
                        <a:ea typeface="Barlow Light"/>
                        <a:cs typeface="Barlow Light"/>
                        <a:sym typeface="Barlow Light"/>
                      </a:endParaRPr>
                    </a:p>
                    <a:p>
                      <a:pPr marL="0" lvl="0" indent="0" algn="l" rtl="0">
                        <a:spcBef>
                          <a:spcPts val="0"/>
                        </a:spcBef>
                        <a:spcAft>
                          <a:spcPts val="0"/>
                        </a:spcAft>
                        <a:buClr>
                          <a:schemeClr val="dk1"/>
                        </a:buClr>
                        <a:buSzPts val="1100"/>
                        <a:buFont typeface="Arial"/>
                        <a:buNone/>
                      </a:pPr>
                      <a:r>
                        <a:rPr lang="en">
                          <a:solidFill>
                            <a:schemeClr val="dk1"/>
                          </a:solidFill>
                          <a:latin typeface="Barlow Light"/>
                          <a:ea typeface="Barlow Light"/>
                          <a:cs typeface="Barlow Light"/>
                          <a:sym typeface="Barlow Light"/>
                        </a:rPr>
                        <a:t>Bleu</a:t>
                      </a:r>
                      <a:endParaRPr>
                        <a:latin typeface="Barlow Light"/>
                        <a:ea typeface="Barlow Light"/>
                        <a:cs typeface="Barlow Light"/>
                        <a:sym typeface="Barlow Light"/>
                      </a:endParaRPr>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26"/>
          <p:cNvSpPr txBox="1">
            <a:spLocks noGrp="1"/>
          </p:cNvSpPr>
          <p:nvPr>
            <p:ph type="ctrTitle"/>
          </p:nvPr>
        </p:nvSpPr>
        <p:spPr>
          <a:xfrm>
            <a:off x="2468450" y="588350"/>
            <a:ext cx="3709200" cy="684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Déroulement :</a:t>
            </a:r>
            <a:endParaRPr/>
          </a:p>
        </p:txBody>
      </p:sp>
      <p:sp>
        <p:nvSpPr>
          <p:cNvPr id="482" name="Google Shape;482;p26"/>
          <p:cNvSpPr txBox="1">
            <a:spLocks noGrp="1"/>
          </p:cNvSpPr>
          <p:nvPr>
            <p:ph type="subTitle" idx="1"/>
          </p:nvPr>
        </p:nvSpPr>
        <p:spPr>
          <a:xfrm>
            <a:off x="3153175" y="1523675"/>
            <a:ext cx="3364500" cy="24060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latin typeface="Ubuntu"/>
                <a:ea typeface="Ubuntu"/>
                <a:cs typeface="Ubuntu"/>
                <a:sym typeface="Ubuntu"/>
              </a:rPr>
              <a:t>Explications</a:t>
            </a:r>
            <a:endParaRPr>
              <a:latin typeface="Ubuntu"/>
              <a:ea typeface="Ubuntu"/>
              <a:cs typeface="Ubuntu"/>
              <a:sym typeface="Ubuntu"/>
            </a:endParaRPr>
          </a:p>
          <a:p>
            <a:pPr marL="0" lvl="0" indent="0" algn="l" rtl="0">
              <a:lnSpc>
                <a:spcPct val="115000"/>
              </a:lnSpc>
              <a:spcBef>
                <a:spcPts val="0"/>
              </a:spcBef>
              <a:spcAft>
                <a:spcPts val="0"/>
              </a:spcAft>
              <a:buNone/>
            </a:pPr>
            <a:r>
              <a:rPr lang="en">
                <a:latin typeface="Ubuntu"/>
                <a:ea typeface="Ubuntu"/>
                <a:cs typeface="Ubuntu"/>
                <a:sym typeface="Ubuntu"/>
              </a:rPr>
              <a:t>Jeu : L’antidote</a:t>
            </a:r>
            <a:endParaRPr>
              <a:latin typeface="Ubuntu"/>
              <a:ea typeface="Ubuntu"/>
              <a:cs typeface="Ubuntu"/>
              <a:sym typeface="Ubuntu"/>
            </a:endParaRPr>
          </a:p>
          <a:p>
            <a:pPr marL="0" lvl="0" indent="0" algn="l" rtl="0">
              <a:lnSpc>
                <a:spcPct val="115000"/>
              </a:lnSpc>
              <a:spcBef>
                <a:spcPts val="0"/>
              </a:spcBef>
              <a:spcAft>
                <a:spcPts val="0"/>
              </a:spcAft>
              <a:buNone/>
            </a:pPr>
            <a:r>
              <a:rPr lang="en">
                <a:latin typeface="Ubuntu"/>
                <a:ea typeface="Ubuntu"/>
                <a:cs typeface="Ubuntu"/>
                <a:sym typeface="Ubuntu"/>
              </a:rPr>
              <a:t>Retour </a:t>
            </a:r>
            <a:endParaRPr>
              <a:latin typeface="Ubuntu"/>
              <a:ea typeface="Ubuntu"/>
              <a:cs typeface="Ubuntu"/>
              <a:sym typeface="Ubuntu"/>
            </a:endParaRPr>
          </a:p>
          <a:p>
            <a:pPr marL="0" lvl="0" indent="0" algn="l" rtl="0">
              <a:lnSpc>
                <a:spcPct val="115000"/>
              </a:lnSpc>
              <a:spcBef>
                <a:spcPts val="0"/>
              </a:spcBef>
              <a:spcAft>
                <a:spcPts val="0"/>
              </a:spcAft>
              <a:buNone/>
            </a:pPr>
            <a:r>
              <a:rPr lang="en">
                <a:latin typeface="Ubuntu"/>
                <a:ea typeface="Ubuntu"/>
                <a:cs typeface="Ubuntu"/>
                <a:sym typeface="Ubuntu"/>
              </a:rPr>
              <a:t>Badge</a:t>
            </a:r>
            <a:endParaRPr>
              <a:latin typeface="Ubuntu"/>
              <a:ea typeface="Ubuntu"/>
              <a:cs typeface="Ubuntu"/>
              <a:sym typeface="Ubuntu"/>
            </a:endParaRPr>
          </a:p>
          <a:p>
            <a:pPr marL="0" lvl="0" indent="0" algn="l" rtl="0">
              <a:lnSpc>
                <a:spcPct val="115000"/>
              </a:lnSpc>
              <a:spcBef>
                <a:spcPts val="0"/>
              </a:spcBef>
              <a:spcAft>
                <a:spcPts val="0"/>
              </a:spcAft>
              <a:buNone/>
            </a:pPr>
            <a:r>
              <a:rPr lang="en">
                <a:latin typeface="Ubuntu"/>
                <a:ea typeface="Ubuntu"/>
                <a:cs typeface="Ubuntu"/>
                <a:sym typeface="Ubuntu"/>
              </a:rPr>
              <a:t>Sondage</a:t>
            </a:r>
            <a:endParaRPr>
              <a:latin typeface="Ubuntu"/>
              <a:ea typeface="Ubuntu"/>
              <a:cs typeface="Ubuntu"/>
              <a:sym typeface="Ubuntu"/>
            </a:endParaRPr>
          </a:p>
          <a:p>
            <a:pPr marL="0" lvl="0" indent="0" algn="ctr" rtl="0">
              <a:spcBef>
                <a:spcPts val="0"/>
              </a:spcBef>
              <a:spcAft>
                <a:spcPts val="0"/>
              </a:spcAft>
              <a:buNone/>
            </a:pPr>
            <a:endParaRPr/>
          </a:p>
        </p:txBody>
      </p:sp>
      <p:grpSp>
        <p:nvGrpSpPr>
          <p:cNvPr id="483" name="Google Shape;483;p26"/>
          <p:cNvGrpSpPr/>
          <p:nvPr/>
        </p:nvGrpSpPr>
        <p:grpSpPr>
          <a:xfrm>
            <a:off x="2814907" y="1672500"/>
            <a:ext cx="275326" cy="295707"/>
            <a:chOff x="616425" y="2329600"/>
            <a:chExt cx="361700" cy="388475"/>
          </a:xfrm>
        </p:grpSpPr>
        <p:sp>
          <p:nvSpPr>
            <p:cNvPr id="484" name="Google Shape;484;p26"/>
            <p:cNvSpPr/>
            <p:nvPr/>
          </p:nvSpPr>
          <p:spPr>
            <a:xfrm>
              <a:off x="616425" y="2329600"/>
              <a:ext cx="361700" cy="388475"/>
            </a:xfrm>
            <a:custGeom>
              <a:avLst/>
              <a:gdLst/>
              <a:ahLst/>
              <a:cxnLst/>
              <a:rect l="l" t="t" r="r" b="b"/>
              <a:pathLst>
                <a:path w="14468" h="15539" fill="none" extrusionOk="0">
                  <a:moveTo>
                    <a:pt x="14273" y="13030"/>
                  </a:moveTo>
                  <a:lnTo>
                    <a:pt x="9621" y="6479"/>
                  </a:lnTo>
                  <a:lnTo>
                    <a:pt x="9621" y="2338"/>
                  </a:lnTo>
                  <a:lnTo>
                    <a:pt x="10303" y="1656"/>
                  </a:lnTo>
                  <a:lnTo>
                    <a:pt x="10303" y="1656"/>
                  </a:lnTo>
                  <a:lnTo>
                    <a:pt x="10400" y="1559"/>
                  </a:lnTo>
                  <a:lnTo>
                    <a:pt x="10474" y="1437"/>
                  </a:lnTo>
                  <a:lnTo>
                    <a:pt x="10522" y="1291"/>
                  </a:lnTo>
                  <a:lnTo>
                    <a:pt x="10571" y="1169"/>
                  </a:lnTo>
                  <a:lnTo>
                    <a:pt x="10571" y="1023"/>
                  </a:lnTo>
                  <a:lnTo>
                    <a:pt x="10571" y="877"/>
                  </a:lnTo>
                  <a:lnTo>
                    <a:pt x="10547" y="731"/>
                  </a:lnTo>
                  <a:lnTo>
                    <a:pt x="10498" y="609"/>
                  </a:lnTo>
                  <a:lnTo>
                    <a:pt x="10498" y="609"/>
                  </a:lnTo>
                  <a:lnTo>
                    <a:pt x="10449" y="463"/>
                  </a:lnTo>
                  <a:lnTo>
                    <a:pt x="10352" y="366"/>
                  </a:lnTo>
                  <a:lnTo>
                    <a:pt x="10254" y="244"/>
                  </a:lnTo>
                  <a:lnTo>
                    <a:pt x="10157" y="171"/>
                  </a:lnTo>
                  <a:lnTo>
                    <a:pt x="10035" y="98"/>
                  </a:lnTo>
                  <a:lnTo>
                    <a:pt x="9889" y="49"/>
                  </a:lnTo>
                  <a:lnTo>
                    <a:pt x="9767" y="25"/>
                  </a:lnTo>
                  <a:lnTo>
                    <a:pt x="9621" y="0"/>
                  </a:lnTo>
                  <a:lnTo>
                    <a:pt x="4848" y="0"/>
                  </a:lnTo>
                  <a:lnTo>
                    <a:pt x="4848" y="0"/>
                  </a:lnTo>
                  <a:lnTo>
                    <a:pt x="4701" y="25"/>
                  </a:lnTo>
                  <a:lnTo>
                    <a:pt x="4580" y="49"/>
                  </a:lnTo>
                  <a:lnTo>
                    <a:pt x="4433" y="98"/>
                  </a:lnTo>
                  <a:lnTo>
                    <a:pt x="4312" y="171"/>
                  </a:lnTo>
                  <a:lnTo>
                    <a:pt x="4214" y="244"/>
                  </a:lnTo>
                  <a:lnTo>
                    <a:pt x="4117" y="366"/>
                  </a:lnTo>
                  <a:lnTo>
                    <a:pt x="4019" y="463"/>
                  </a:lnTo>
                  <a:lnTo>
                    <a:pt x="3971" y="609"/>
                  </a:lnTo>
                  <a:lnTo>
                    <a:pt x="3971" y="609"/>
                  </a:lnTo>
                  <a:lnTo>
                    <a:pt x="3922" y="731"/>
                  </a:lnTo>
                  <a:lnTo>
                    <a:pt x="3898" y="877"/>
                  </a:lnTo>
                  <a:lnTo>
                    <a:pt x="3898" y="1023"/>
                  </a:lnTo>
                  <a:lnTo>
                    <a:pt x="3898" y="1169"/>
                  </a:lnTo>
                  <a:lnTo>
                    <a:pt x="3946" y="1291"/>
                  </a:lnTo>
                  <a:lnTo>
                    <a:pt x="3995" y="1437"/>
                  </a:lnTo>
                  <a:lnTo>
                    <a:pt x="4068" y="1559"/>
                  </a:lnTo>
                  <a:lnTo>
                    <a:pt x="4166" y="1656"/>
                  </a:lnTo>
                  <a:lnTo>
                    <a:pt x="4848" y="2338"/>
                  </a:lnTo>
                  <a:lnTo>
                    <a:pt x="4848" y="6479"/>
                  </a:lnTo>
                  <a:lnTo>
                    <a:pt x="196" y="13030"/>
                  </a:lnTo>
                  <a:lnTo>
                    <a:pt x="196" y="13030"/>
                  </a:lnTo>
                  <a:lnTo>
                    <a:pt x="123" y="13152"/>
                  </a:lnTo>
                  <a:lnTo>
                    <a:pt x="50" y="13274"/>
                  </a:lnTo>
                  <a:lnTo>
                    <a:pt x="25" y="13395"/>
                  </a:lnTo>
                  <a:lnTo>
                    <a:pt x="1" y="13517"/>
                  </a:lnTo>
                  <a:lnTo>
                    <a:pt x="1" y="13639"/>
                  </a:lnTo>
                  <a:lnTo>
                    <a:pt x="25" y="13785"/>
                  </a:lnTo>
                  <a:lnTo>
                    <a:pt x="50" y="13907"/>
                  </a:lnTo>
                  <a:lnTo>
                    <a:pt x="98" y="14029"/>
                  </a:lnTo>
                  <a:lnTo>
                    <a:pt x="585" y="15003"/>
                  </a:lnTo>
                  <a:lnTo>
                    <a:pt x="585" y="15003"/>
                  </a:lnTo>
                  <a:lnTo>
                    <a:pt x="658" y="15125"/>
                  </a:lnTo>
                  <a:lnTo>
                    <a:pt x="756" y="15222"/>
                  </a:lnTo>
                  <a:lnTo>
                    <a:pt x="829" y="15320"/>
                  </a:lnTo>
                  <a:lnTo>
                    <a:pt x="951" y="15393"/>
                  </a:lnTo>
                  <a:lnTo>
                    <a:pt x="1073" y="15441"/>
                  </a:lnTo>
                  <a:lnTo>
                    <a:pt x="1194" y="15490"/>
                  </a:lnTo>
                  <a:lnTo>
                    <a:pt x="1316" y="15539"/>
                  </a:lnTo>
                  <a:lnTo>
                    <a:pt x="1462" y="15539"/>
                  </a:lnTo>
                  <a:lnTo>
                    <a:pt x="13006" y="15539"/>
                  </a:lnTo>
                  <a:lnTo>
                    <a:pt x="13006" y="15539"/>
                  </a:lnTo>
                  <a:lnTo>
                    <a:pt x="13153" y="15539"/>
                  </a:lnTo>
                  <a:lnTo>
                    <a:pt x="13274" y="15490"/>
                  </a:lnTo>
                  <a:lnTo>
                    <a:pt x="13396" y="15441"/>
                  </a:lnTo>
                  <a:lnTo>
                    <a:pt x="13518" y="15393"/>
                  </a:lnTo>
                  <a:lnTo>
                    <a:pt x="13640" y="15320"/>
                  </a:lnTo>
                  <a:lnTo>
                    <a:pt x="13713" y="15222"/>
                  </a:lnTo>
                  <a:lnTo>
                    <a:pt x="13810" y="15125"/>
                  </a:lnTo>
                  <a:lnTo>
                    <a:pt x="13883" y="15003"/>
                  </a:lnTo>
                  <a:lnTo>
                    <a:pt x="14370" y="14029"/>
                  </a:lnTo>
                  <a:lnTo>
                    <a:pt x="14370" y="14029"/>
                  </a:lnTo>
                  <a:lnTo>
                    <a:pt x="14419" y="13907"/>
                  </a:lnTo>
                  <a:lnTo>
                    <a:pt x="14443" y="13785"/>
                  </a:lnTo>
                  <a:lnTo>
                    <a:pt x="14468" y="13639"/>
                  </a:lnTo>
                  <a:lnTo>
                    <a:pt x="14468" y="13517"/>
                  </a:lnTo>
                  <a:lnTo>
                    <a:pt x="14443" y="13395"/>
                  </a:lnTo>
                  <a:lnTo>
                    <a:pt x="14419" y="13274"/>
                  </a:lnTo>
                  <a:lnTo>
                    <a:pt x="14346" y="13152"/>
                  </a:lnTo>
                  <a:lnTo>
                    <a:pt x="14273" y="13030"/>
                  </a:lnTo>
                  <a:lnTo>
                    <a:pt x="14273" y="1303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6"/>
            <p:cNvSpPr/>
            <p:nvPr/>
          </p:nvSpPr>
          <p:spPr>
            <a:xfrm>
              <a:off x="704725" y="2545750"/>
              <a:ext cx="185125" cy="25"/>
            </a:xfrm>
            <a:custGeom>
              <a:avLst/>
              <a:gdLst/>
              <a:ahLst/>
              <a:cxnLst/>
              <a:rect l="l" t="t" r="r" b="b"/>
              <a:pathLst>
                <a:path w="7405" h="1" fill="none" extrusionOk="0">
                  <a:moveTo>
                    <a:pt x="7404" y="0"/>
                  </a:moveTo>
                  <a:lnTo>
                    <a:pt x="0"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6"/>
            <p:cNvSpPr/>
            <p:nvPr/>
          </p:nvSpPr>
          <p:spPr>
            <a:xfrm>
              <a:off x="811875" y="2626125"/>
              <a:ext cx="31075" cy="31075"/>
            </a:xfrm>
            <a:custGeom>
              <a:avLst/>
              <a:gdLst/>
              <a:ahLst/>
              <a:cxnLst/>
              <a:rect l="l" t="t" r="r" b="b"/>
              <a:pathLst>
                <a:path w="1243" h="1243" fill="none" extrusionOk="0">
                  <a:moveTo>
                    <a:pt x="1" y="633"/>
                  </a:moveTo>
                  <a:lnTo>
                    <a:pt x="1" y="633"/>
                  </a:lnTo>
                  <a:lnTo>
                    <a:pt x="25" y="487"/>
                  </a:lnTo>
                  <a:lnTo>
                    <a:pt x="50" y="390"/>
                  </a:lnTo>
                  <a:lnTo>
                    <a:pt x="98" y="268"/>
                  </a:lnTo>
                  <a:lnTo>
                    <a:pt x="171" y="171"/>
                  </a:lnTo>
                  <a:lnTo>
                    <a:pt x="269" y="98"/>
                  </a:lnTo>
                  <a:lnTo>
                    <a:pt x="390" y="49"/>
                  </a:lnTo>
                  <a:lnTo>
                    <a:pt x="488" y="24"/>
                  </a:lnTo>
                  <a:lnTo>
                    <a:pt x="634" y="0"/>
                  </a:lnTo>
                  <a:lnTo>
                    <a:pt x="634" y="0"/>
                  </a:lnTo>
                  <a:lnTo>
                    <a:pt x="756" y="24"/>
                  </a:lnTo>
                  <a:lnTo>
                    <a:pt x="853" y="49"/>
                  </a:lnTo>
                  <a:lnTo>
                    <a:pt x="975" y="98"/>
                  </a:lnTo>
                  <a:lnTo>
                    <a:pt x="1072" y="171"/>
                  </a:lnTo>
                  <a:lnTo>
                    <a:pt x="1146" y="268"/>
                  </a:lnTo>
                  <a:lnTo>
                    <a:pt x="1194" y="390"/>
                  </a:lnTo>
                  <a:lnTo>
                    <a:pt x="1243" y="487"/>
                  </a:lnTo>
                  <a:lnTo>
                    <a:pt x="1243" y="633"/>
                  </a:lnTo>
                  <a:lnTo>
                    <a:pt x="1243" y="633"/>
                  </a:lnTo>
                  <a:lnTo>
                    <a:pt x="1243" y="755"/>
                  </a:lnTo>
                  <a:lnTo>
                    <a:pt x="1194" y="853"/>
                  </a:lnTo>
                  <a:lnTo>
                    <a:pt x="1146" y="974"/>
                  </a:lnTo>
                  <a:lnTo>
                    <a:pt x="1072" y="1072"/>
                  </a:lnTo>
                  <a:lnTo>
                    <a:pt x="975" y="1145"/>
                  </a:lnTo>
                  <a:lnTo>
                    <a:pt x="853" y="1194"/>
                  </a:lnTo>
                  <a:lnTo>
                    <a:pt x="756" y="1242"/>
                  </a:lnTo>
                  <a:lnTo>
                    <a:pt x="634" y="1242"/>
                  </a:lnTo>
                  <a:lnTo>
                    <a:pt x="634" y="1242"/>
                  </a:lnTo>
                  <a:lnTo>
                    <a:pt x="488" y="1242"/>
                  </a:lnTo>
                  <a:lnTo>
                    <a:pt x="390" y="1194"/>
                  </a:lnTo>
                  <a:lnTo>
                    <a:pt x="269" y="1145"/>
                  </a:lnTo>
                  <a:lnTo>
                    <a:pt x="171" y="1072"/>
                  </a:lnTo>
                  <a:lnTo>
                    <a:pt x="98" y="974"/>
                  </a:lnTo>
                  <a:lnTo>
                    <a:pt x="50" y="853"/>
                  </a:lnTo>
                  <a:lnTo>
                    <a:pt x="25" y="755"/>
                  </a:lnTo>
                  <a:lnTo>
                    <a:pt x="1" y="633"/>
                  </a:lnTo>
                  <a:lnTo>
                    <a:pt x="1" y="633"/>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6"/>
            <p:cNvSpPr/>
            <p:nvPr/>
          </p:nvSpPr>
          <p:spPr>
            <a:xfrm>
              <a:off x="751000" y="2568275"/>
              <a:ext cx="54200" cy="53600"/>
            </a:xfrm>
            <a:custGeom>
              <a:avLst/>
              <a:gdLst/>
              <a:ahLst/>
              <a:cxnLst/>
              <a:rect l="l" t="t" r="r" b="b"/>
              <a:pathLst>
                <a:path w="2168" h="2144" fill="none" extrusionOk="0">
                  <a:moveTo>
                    <a:pt x="1096" y="2144"/>
                  </a:moveTo>
                  <a:lnTo>
                    <a:pt x="1096" y="2144"/>
                  </a:lnTo>
                  <a:lnTo>
                    <a:pt x="877" y="2119"/>
                  </a:lnTo>
                  <a:lnTo>
                    <a:pt x="658" y="2071"/>
                  </a:lnTo>
                  <a:lnTo>
                    <a:pt x="487" y="1973"/>
                  </a:lnTo>
                  <a:lnTo>
                    <a:pt x="317" y="1827"/>
                  </a:lnTo>
                  <a:lnTo>
                    <a:pt x="195" y="1681"/>
                  </a:lnTo>
                  <a:lnTo>
                    <a:pt x="98" y="1486"/>
                  </a:lnTo>
                  <a:lnTo>
                    <a:pt x="25" y="1291"/>
                  </a:lnTo>
                  <a:lnTo>
                    <a:pt x="0" y="1072"/>
                  </a:lnTo>
                  <a:lnTo>
                    <a:pt x="0" y="1072"/>
                  </a:lnTo>
                  <a:lnTo>
                    <a:pt x="25" y="853"/>
                  </a:lnTo>
                  <a:lnTo>
                    <a:pt x="98" y="658"/>
                  </a:lnTo>
                  <a:lnTo>
                    <a:pt x="195" y="463"/>
                  </a:lnTo>
                  <a:lnTo>
                    <a:pt x="317" y="317"/>
                  </a:lnTo>
                  <a:lnTo>
                    <a:pt x="487" y="171"/>
                  </a:lnTo>
                  <a:lnTo>
                    <a:pt x="658" y="73"/>
                  </a:lnTo>
                  <a:lnTo>
                    <a:pt x="877" y="0"/>
                  </a:lnTo>
                  <a:lnTo>
                    <a:pt x="1096" y="0"/>
                  </a:lnTo>
                  <a:lnTo>
                    <a:pt x="1096" y="0"/>
                  </a:lnTo>
                  <a:lnTo>
                    <a:pt x="1315" y="0"/>
                  </a:lnTo>
                  <a:lnTo>
                    <a:pt x="1510" y="73"/>
                  </a:lnTo>
                  <a:lnTo>
                    <a:pt x="1681" y="171"/>
                  </a:lnTo>
                  <a:lnTo>
                    <a:pt x="1851" y="317"/>
                  </a:lnTo>
                  <a:lnTo>
                    <a:pt x="1973" y="463"/>
                  </a:lnTo>
                  <a:lnTo>
                    <a:pt x="2070" y="658"/>
                  </a:lnTo>
                  <a:lnTo>
                    <a:pt x="2144" y="853"/>
                  </a:lnTo>
                  <a:lnTo>
                    <a:pt x="2168" y="1072"/>
                  </a:lnTo>
                  <a:lnTo>
                    <a:pt x="2168" y="1072"/>
                  </a:lnTo>
                  <a:lnTo>
                    <a:pt x="2144" y="1291"/>
                  </a:lnTo>
                  <a:lnTo>
                    <a:pt x="2070" y="1486"/>
                  </a:lnTo>
                  <a:lnTo>
                    <a:pt x="1973" y="1681"/>
                  </a:lnTo>
                  <a:lnTo>
                    <a:pt x="1851" y="1827"/>
                  </a:lnTo>
                  <a:lnTo>
                    <a:pt x="1681" y="1973"/>
                  </a:lnTo>
                  <a:lnTo>
                    <a:pt x="1510" y="2071"/>
                  </a:lnTo>
                  <a:lnTo>
                    <a:pt x="1315" y="2119"/>
                  </a:lnTo>
                  <a:lnTo>
                    <a:pt x="1096" y="2144"/>
                  </a:lnTo>
                  <a:lnTo>
                    <a:pt x="1096" y="2144"/>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6"/>
            <p:cNvSpPr/>
            <p:nvPr/>
          </p:nvSpPr>
          <p:spPr>
            <a:xfrm>
              <a:off x="769875" y="2662650"/>
              <a:ext cx="23775" cy="23775"/>
            </a:xfrm>
            <a:custGeom>
              <a:avLst/>
              <a:gdLst/>
              <a:ahLst/>
              <a:cxnLst/>
              <a:rect l="l" t="t" r="r" b="b"/>
              <a:pathLst>
                <a:path w="951" h="951" fill="none" extrusionOk="0">
                  <a:moveTo>
                    <a:pt x="0" y="463"/>
                  </a:moveTo>
                  <a:lnTo>
                    <a:pt x="0" y="463"/>
                  </a:lnTo>
                  <a:lnTo>
                    <a:pt x="0" y="366"/>
                  </a:lnTo>
                  <a:lnTo>
                    <a:pt x="25" y="293"/>
                  </a:lnTo>
                  <a:lnTo>
                    <a:pt x="73" y="195"/>
                  </a:lnTo>
                  <a:lnTo>
                    <a:pt x="146" y="122"/>
                  </a:lnTo>
                  <a:lnTo>
                    <a:pt x="220" y="73"/>
                  </a:lnTo>
                  <a:lnTo>
                    <a:pt x="293" y="25"/>
                  </a:lnTo>
                  <a:lnTo>
                    <a:pt x="390" y="0"/>
                  </a:lnTo>
                  <a:lnTo>
                    <a:pt x="487" y="0"/>
                  </a:lnTo>
                  <a:lnTo>
                    <a:pt x="487" y="0"/>
                  </a:lnTo>
                  <a:lnTo>
                    <a:pt x="585" y="0"/>
                  </a:lnTo>
                  <a:lnTo>
                    <a:pt x="658" y="25"/>
                  </a:lnTo>
                  <a:lnTo>
                    <a:pt x="755" y="73"/>
                  </a:lnTo>
                  <a:lnTo>
                    <a:pt x="828" y="122"/>
                  </a:lnTo>
                  <a:lnTo>
                    <a:pt x="877" y="195"/>
                  </a:lnTo>
                  <a:lnTo>
                    <a:pt x="926" y="293"/>
                  </a:lnTo>
                  <a:lnTo>
                    <a:pt x="950" y="366"/>
                  </a:lnTo>
                  <a:lnTo>
                    <a:pt x="950" y="463"/>
                  </a:lnTo>
                  <a:lnTo>
                    <a:pt x="950" y="463"/>
                  </a:lnTo>
                  <a:lnTo>
                    <a:pt x="950" y="561"/>
                  </a:lnTo>
                  <a:lnTo>
                    <a:pt x="926" y="658"/>
                  </a:lnTo>
                  <a:lnTo>
                    <a:pt x="877" y="755"/>
                  </a:lnTo>
                  <a:lnTo>
                    <a:pt x="828" y="804"/>
                  </a:lnTo>
                  <a:lnTo>
                    <a:pt x="755" y="877"/>
                  </a:lnTo>
                  <a:lnTo>
                    <a:pt x="658" y="926"/>
                  </a:lnTo>
                  <a:lnTo>
                    <a:pt x="585" y="950"/>
                  </a:lnTo>
                  <a:lnTo>
                    <a:pt x="487" y="950"/>
                  </a:lnTo>
                  <a:lnTo>
                    <a:pt x="487" y="950"/>
                  </a:lnTo>
                  <a:lnTo>
                    <a:pt x="390" y="950"/>
                  </a:lnTo>
                  <a:lnTo>
                    <a:pt x="293" y="926"/>
                  </a:lnTo>
                  <a:lnTo>
                    <a:pt x="220" y="877"/>
                  </a:lnTo>
                  <a:lnTo>
                    <a:pt x="146" y="804"/>
                  </a:lnTo>
                  <a:lnTo>
                    <a:pt x="73" y="755"/>
                  </a:lnTo>
                  <a:lnTo>
                    <a:pt x="25" y="658"/>
                  </a:lnTo>
                  <a:lnTo>
                    <a:pt x="0" y="561"/>
                  </a:lnTo>
                  <a:lnTo>
                    <a:pt x="0" y="463"/>
                  </a:lnTo>
                  <a:lnTo>
                    <a:pt x="0" y="463"/>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6"/>
            <p:cNvSpPr/>
            <p:nvPr/>
          </p:nvSpPr>
          <p:spPr>
            <a:xfrm>
              <a:off x="799700" y="2503125"/>
              <a:ext cx="24375" cy="23775"/>
            </a:xfrm>
            <a:custGeom>
              <a:avLst/>
              <a:gdLst/>
              <a:ahLst/>
              <a:cxnLst/>
              <a:rect l="l" t="t" r="r" b="b"/>
              <a:pathLst>
                <a:path w="975" h="951" fill="none" extrusionOk="0">
                  <a:moveTo>
                    <a:pt x="1" y="463"/>
                  </a:moveTo>
                  <a:lnTo>
                    <a:pt x="1" y="463"/>
                  </a:lnTo>
                  <a:lnTo>
                    <a:pt x="25" y="366"/>
                  </a:lnTo>
                  <a:lnTo>
                    <a:pt x="49" y="293"/>
                  </a:lnTo>
                  <a:lnTo>
                    <a:pt x="98" y="195"/>
                  </a:lnTo>
                  <a:lnTo>
                    <a:pt x="147" y="122"/>
                  </a:lnTo>
                  <a:lnTo>
                    <a:pt x="220" y="73"/>
                  </a:lnTo>
                  <a:lnTo>
                    <a:pt x="293" y="25"/>
                  </a:lnTo>
                  <a:lnTo>
                    <a:pt x="390" y="0"/>
                  </a:lnTo>
                  <a:lnTo>
                    <a:pt x="488" y="0"/>
                  </a:lnTo>
                  <a:lnTo>
                    <a:pt x="488" y="0"/>
                  </a:lnTo>
                  <a:lnTo>
                    <a:pt x="585" y="0"/>
                  </a:lnTo>
                  <a:lnTo>
                    <a:pt x="683" y="25"/>
                  </a:lnTo>
                  <a:lnTo>
                    <a:pt x="756" y="73"/>
                  </a:lnTo>
                  <a:lnTo>
                    <a:pt x="829" y="122"/>
                  </a:lnTo>
                  <a:lnTo>
                    <a:pt x="877" y="195"/>
                  </a:lnTo>
                  <a:lnTo>
                    <a:pt x="926" y="293"/>
                  </a:lnTo>
                  <a:lnTo>
                    <a:pt x="951" y="366"/>
                  </a:lnTo>
                  <a:lnTo>
                    <a:pt x="975" y="463"/>
                  </a:lnTo>
                  <a:lnTo>
                    <a:pt x="975" y="463"/>
                  </a:lnTo>
                  <a:lnTo>
                    <a:pt x="951" y="561"/>
                  </a:lnTo>
                  <a:lnTo>
                    <a:pt x="926" y="658"/>
                  </a:lnTo>
                  <a:lnTo>
                    <a:pt x="877" y="731"/>
                  </a:lnTo>
                  <a:lnTo>
                    <a:pt x="829" y="804"/>
                  </a:lnTo>
                  <a:lnTo>
                    <a:pt x="756" y="877"/>
                  </a:lnTo>
                  <a:lnTo>
                    <a:pt x="683" y="902"/>
                  </a:lnTo>
                  <a:lnTo>
                    <a:pt x="585" y="950"/>
                  </a:lnTo>
                  <a:lnTo>
                    <a:pt x="488" y="950"/>
                  </a:lnTo>
                  <a:lnTo>
                    <a:pt x="488" y="950"/>
                  </a:lnTo>
                  <a:lnTo>
                    <a:pt x="390" y="950"/>
                  </a:lnTo>
                  <a:lnTo>
                    <a:pt x="293" y="902"/>
                  </a:lnTo>
                  <a:lnTo>
                    <a:pt x="220" y="877"/>
                  </a:lnTo>
                  <a:lnTo>
                    <a:pt x="147" y="804"/>
                  </a:lnTo>
                  <a:lnTo>
                    <a:pt x="98" y="731"/>
                  </a:lnTo>
                  <a:lnTo>
                    <a:pt x="49" y="658"/>
                  </a:lnTo>
                  <a:lnTo>
                    <a:pt x="25" y="561"/>
                  </a:lnTo>
                  <a:lnTo>
                    <a:pt x="1" y="463"/>
                  </a:lnTo>
                  <a:lnTo>
                    <a:pt x="1" y="463"/>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6"/>
            <p:cNvSpPr/>
            <p:nvPr/>
          </p:nvSpPr>
          <p:spPr>
            <a:xfrm>
              <a:off x="766825" y="2388050"/>
              <a:ext cx="60925" cy="25"/>
            </a:xfrm>
            <a:custGeom>
              <a:avLst/>
              <a:gdLst/>
              <a:ahLst/>
              <a:cxnLst/>
              <a:rect l="l" t="t" r="r" b="b"/>
              <a:pathLst>
                <a:path w="2437" h="1" fill="none" extrusionOk="0">
                  <a:moveTo>
                    <a:pt x="2436" y="0"/>
                  </a:moveTo>
                  <a:lnTo>
                    <a:pt x="1"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6"/>
            <p:cNvSpPr/>
            <p:nvPr/>
          </p:nvSpPr>
          <p:spPr>
            <a:xfrm>
              <a:off x="769875" y="2456250"/>
              <a:ext cx="31075" cy="31075"/>
            </a:xfrm>
            <a:custGeom>
              <a:avLst/>
              <a:gdLst/>
              <a:ahLst/>
              <a:cxnLst/>
              <a:rect l="l" t="t" r="r" b="b"/>
              <a:pathLst>
                <a:path w="1243" h="1243" fill="none" extrusionOk="0">
                  <a:moveTo>
                    <a:pt x="0" y="633"/>
                  </a:moveTo>
                  <a:lnTo>
                    <a:pt x="0" y="633"/>
                  </a:lnTo>
                  <a:lnTo>
                    <a:pt x="0" y="512"/>
                  </a:lnTo>
                  <a:lnTo>
                    <a:pt x="49" y="390"/>
                  </a:lnTo>
                  <a:lnTo>
                    <a:pt x="98" y="268"/>
                  </a:lnTo>
                  <a:lnTo>
                    <a:pt x="171" y="195"/>
                  </a:lnTo>
                  <a:lnTo>
                    <a:pt x="268" y="122"/>
                  </a:lnTo>
                  <a:lnTo>
                    <a:pt x="366" y="49"/>
                  </a:lnTo>
                  <a:lnTo>
                    <a:pt x="487" y="24"/>
                  </a:lnTo>
                  <a:lnTo>
                    <a:pt x="609" y="0"/>
                  </a:lnTo>
                  <a:lnTo>
                    <a:pt x="609" y="0"/>
                  </a:lnTo>
                  <a:lnTo>
                    <a:pt x="731" y="24"/>
                  </a:lnTo>
                  <a:lnTo>
                    <a:pt x="853" y="49"/>
                  </a:lnTo>
                  <a:lnTo>
                    <a:pt x="975" y="122"/>
                  </a:lnTo>
                  <a:lnTo>
                    <a:pt x="1048" y="195"/>
                  </a:lnTo>
                  <a:lnTo>
                    <a:pt x="1145" y="268"/>
                  </a:lnTo>
                  <a:lnTo>
                    <a:pt x="1194" y="390"/>
                  </a:lnTo>
                  <a:lnTo>
                    <a:pt x="1218" y="512"/>
                  </a:lnTo>
                  <a:lnTo>
                    <a:pt x="1242" y="633"/>
                  </a:lnTo>
                  <a:lnTo>
                    <a:pt x="1242" y="633"/>
                  </a:lnTo>
                  <a:lnTo>
                    <a:pt x="1218" y="755"/>
                  </a:lnTo>
                  <a:lnTo>
                    <a:pt x="1194" y="877"/>
                  </a:lnTo>
                  <a:lnTo>
                    <a:pt x="1145" y="974"/>
                  </a:lnTo>
                  <a:lnTo>
                    <a:pt x="1048" y="1072"/>
                  </a:lnTo>
                  <a:lnTo>
                    <a:pt x="975" y="1145"/>
                  </a:lnTo>
                  <a:lnTo>
                    <a:pt x="853" y="1193"/>
                  </a:lnTo>
                  <a:lnTo>
                    <a:pt x="731" y="1242"/>
                  </a:lnTo>
                  <a:lnTo>
                    <a:pt x="609" y="1242"/>
                  </a:lnTo>
                  <a:lnTo>
                    <a:pt x="609" y="1242"/>
                  </a:lnTo>
                  <a:lnTo>
                    <a:pt x="487" y="1242"/>
                  </a:lnTo>
                  <a:lnTo>
                    <a:pt x="366" y="1193"/>
                  </a:lnTo>
                  <a:lnTo>
                    <a:pt x="268" y="1145"/>
                  </a:lnTo>
                  <a:lnTo>
                    <a:pt x="171" y="1072"/>
                  </a:lnTo>
                  <a:lnTo>
                    <a:pt x="98" y="974"/>
                  </a:lnTo>
                  <a:lnTo>
                    <a:pt x="49" y="877"/>
                  </a:lnTo>
                  <a:lnTo>
                    <a:pt x="0" y="755"/>
                  </a:lnTo>
                  <a:lnTo>
                    <a:pt x="0" y="633"/>
                  </a:lnTo>
                  <a:lnTo>
                    <a:pt x="0" y="633"/>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2" name="Google Shape;492;p26"/>
          <p:cNvGrpSpPr/>
          <p:nvPr/>
        </p:nvGrpSpPr>
        <p:grpSpPr>
          <a:xfrm>
            <a:off x="2814907" y="2112850"/>
            <a:ext cx="275326" cy="295707"/>
            <a:chOff x="616425" y="2329600"/>
            <a:chExt cx="361700" cy="388475"/>
          </a:xfrm>
        </p:grpSpPr>
        <p:sp>
          <p:nvSpPr>
            <p:cNvPr id="493" name="Google Shape;493;p26"/>
            <p:cNvSpPr/>
            <p:nvPr/>
          </p:nvSpPr>
          <p:spPr>
            <a:xfrm>
              <a:off x="616425" y="2329600"/>
              <a:ext cx="361700" cy="388475"/>
            </a:xfrm>
            <a:custGeom>
              <a:avLst/>
              <a:gdLst/>
              <a:ahLst/>
              <a:cxnLst/>
              <a:rect l="l" t="t" r="r" b="b"/>
              <a:pathLst>
                <a:path w="14468" h="15539" fill="none" extrusionOk="0">
                  <a:moveTo>
                    <a:pt x="14273" y="13030"/>
                  </a:moveTo>
                  <a:lnTo>
                    <a:pt x="9621" y="6479"/>
                  </a:lnTo>
                  <a:lnTo>
                    <a:pt x="9621" y="2338"/>
                  </a:lnTo>
                  <a:lnTo>
                    <a:pt x="10303" y="1656"/>
                  </a:lnTo>
                  <a:lnTo>
                    <a:pt x="10303" y="1656"/>
                  </a:lnTo>
                  <a:lnTo>
                    <a:pt x="10400" y="1559"/>
                  </a:lnTo>
                  <a:lnTo>
                    <a:pt x="10474" y="1437"/>
                  </a:lnTo>
                  <a:lnTo>
                    <a:pt x="10522" y="1291"/>
                  </a:lnTo>
                  <a:lnTo>
                    <a:pt x="10571" y="1169"/>
                  </a:lnTo>
                  <a:lnTo>
                    <a:pt x="10571" y="1023"/>
                  </a:lnTo>
                  <a:lnTo>
                    <a:pt x="10571" y="877"/>
                  </a:lnTo>
                  <a:lnTo>
                    <a:pt x="10547" y="731"/>
                  </a:lnTo>
                  <a:lnTo>
                    <a:pt x="10498" y="609"/>
                  </a:lnTo>
                  <a:lnTo>
                    <a:pt x="10498" y="609"/>
                  </a:lnTo>
                  <a:lnTo>
                    <a:pt x="10449" y="463"/>
                  </a:lnTo>
                  <a:lnTo>
                    <a:pt x="10352" y="366"/>
                  </a:lnTo>
                  <a:lnTo>
                    <a:pt x="10254" y="244"/>
                  </a:lnTo>
                  <a:lnTo>
                    <a:pt x="10157" y="171"/>
                  </a:lnTo>
                  <a:lnTo>
                    <a:pt x="10035" y="98"/>
                  </a:lnTo>
                  <a:lnTo>
                    <a:pt x="9889" y="49"/>
                  </a:lnTo>
                  <a:lnTo>
                    <a:pt x="9767" y="25"/>
                  </a:lnTo>
                  <a:lnTo>
                    <a:pt x="9621" y="0"/>
                  </a:lnTo>
                  <a:lnTo>
                    <a:pt x="4848" y="0"/>
                  </a:lnTo>
                  <a:lnTo>
                    <a:pt x="4848" y="0"/>
                  </a:lnTo>
                  <a:lnTo>
                    <a:pt x="4701" y="25"/>
                  </a:lnTo>
                  <a:lnTo>
                    <a:pt x="4580" y="49"/>
                  </a:lnTo>
                  <a:lnTo>
                    <a:pt x="4433" y="98"/>
                  </a:lnTo>
                  <a:lnTo>
                    <a:pt x="4312" y="171"/>
                  </a:lnTo>
                  <a:lnTo>
                    <a:pt x="4214" y="244"/>
                  </a:lnTo>
                  <a:lnTo>
                    <a:pt x="4117" y="366"/>
                  </a:lnTo>
                  <a:lnTo>
                    <a:pt x="4019" y="463"/>
                  </a:lnTo>
                  <a:lnTo>
                    <a:pt x="3971" y="609"/>
                  </a:lnTo>
                  <a:lnTo>
                    <a:pt x="3971" y="609"/>
                  </a:lnTo>
                  <a:lnTo>
                    <a:pt x="3922" y="731"/>
                  </a:lnTo>
                  <a:lnTo>
                    <a:pt x="3898" y="877"/>
                  </a:lnTo>
                  <a:lnTo>
                    <a:pt x="3898" y="1023"/>
                  </a:lnTo>
                  <a:lnTo>
                    <a:pt x="3898" y="1169"/>
                  </a:lnTo>
                  <a:lnTo>
                    <a:pt x="3946" y="1291"/>
                  </a:lnTo>
                  <a:lnTo>
                    <a:pt x="3995" y="1437"/>
                  </a:lnTo>
                  <a:lnTo>
                    <a:pt x="4068" y="1559"/>
                  </a:lnTo>
                  <a:lnTo>
                    <a:pt x="4166" y="1656"/>
                  </a:lnTo>
                  <a:lnTo>
                    <a:pt x="4848" y="2338"/>
                  </a:lnTo>
                  <a:lnTo>
                    <a:pt x="4848" y="6479"/>
                  </a:lnTo>
                  <a:lnTo>
                    <a:pt x="196" y="13030"/>
                  </a:lnTo>
                  <a:lnTo>
                    <a:pt x="196" y="13030"/>
                  </a:lnTo>
                  <a:lnTo>
                    <a:pt x="123" y="13152"/>
                  </a:lnTo>
                  <a:lnTo>
                    <a:pt x="50" y="13274"/>
                  </a:lnTo>
                  <a:lnTo>
                    <a:pt x="25" y="13395"/>
                  </a:lnTo>
                  <a:lnTo>
                    <a:pt x="1" y="13517"/>
                  </a:lnTo>
                  <a:lnTo>
                    <a:pt x="1" y="13639"/>
                  </a:lnTo>
                  <a:lnTo>
                    <a:pt x="25" y="13785"/>
                  </a:lnTo>
                  <a:lnTo>
                    <a:pt x="50" y="13907"/>
                  </a:lnTo>
                  <a:lnTo>
                    <a:pt x="98" y="14029"/>
                  </a:lnTo>
                  <a:lnTo>
                    <a:pt x="585" y="15003"/>
                  </a:lnTo>
                  <a:lnTo>
                    <a:pt x="585" y="15003"/>
                  </a:lnTo>
                  <a:lnTo>
                    <a:pt x="658" y="15125"/>
                  </a:lnTo>
                  <a:lnTo>
                    <a:pt x="756" y="15222"/>
                  </a:lnTo>
                  <a:lnTo>
                    <a:pt x="829" y="15320"/>
                  </a:lnTo>
                  <a:lnTo>
                    <a:pt x="951" y="15393"/>
                  </a:lnTo>
                  <a:lnTo>
                    <a:pt x="1073" y="15441"/>
                  </a:lnTo>
                  <a:lnTo>
                    <a:pt x="1194" y="15490"/>
                  </a:lnTo>
                  <a:lnTo>
                    <a:pt x="1316" y="15539"/>
                  </a:lnTo>
                  <a:lnTo>
                    <a:pt x="1462" y="15539"/>
                  </a:lnTo>
                  <a:lnTo>
                    <a:pt x="13006" y="15539"/>
                  </a:lnTo>
                  <a:lnTo>
                    <a:pt x="13006" y="15539"/>
                  </a:lnTo>
                  <a:lnTo>
                    <a:pt x="13153" y="15539"/>
                  </a:lnTo>
                  <a:lnTo>
                    <a:pt x="13274" y="15490"/>
                  </a:lnTo>
                  <a:lnTo>
                    <a:pt x="13396" y="15441"/>
                  </a:lnTo>
                  <a:lnTo>
                    <a:pt x="13518" y="15393"/>
                  </a:lnTo>
                  <a:lnTo>
                    <a:pt x="13640" y="15320"/>
                  </a:lnTo>
                  <a:lnTo>
                    <a:pt x="13713" y="15222"/>
                  </a:lnTo>
                  <a:lnTo>
                    <a:pt x="13810" y="15125"/>
                  </a:lnTo>
                  <a:lnTo>
                    <a:pt x="13883" y="15003"/>
                  </a:lnTo>
                  <a:lnTo>
                    <a:pt x="14370" y="14029"/>
                  </a:lnTo>
                  <a:lnTo>
                    <a:pt x="14370" y="14029"/>
                  </a:lnTo>
                  <a:lnTo>
                    <a:pt x="14419" y="13907"/>
                  </a:lnTo>
                  <a:lnTo>
                    <a:pt x="14443" y="13785"/>
                  </a:lnTo>
                  <a:lnTo>
                    <a:pt x="14468" y="13639"/>
                  </a:lnTo>
                  <a:lnTo>
                    <a:pt x="14468" y="13517"/>
                  </a:lnTo>
                  <a:lnTo>
                    <a:pt x="14443" y="13395"/>
                  </a:lnTo>
                  <a:lnTo>
                    <a:pt x="14419" y="13274"/>
                  </a:lnTo>
                  <a:lnTo>
                    <a:pt x="14346" y="13152"/>
                  </a:lnTo>
                  <a:lnTo>
                    <a:pt x="14273" y="13030"/>
                  </a:lnTo>
                  <a:lnTo>
                    <a:pt x="14273" y="1303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6"/>
            <p:cNvSpPr/>
            <p:nvPr/>
          </p:nvSpPr>
          <p:spPr>
            <a:xfrm>
              <a:off x="704725" y="2545750"/>
              <a:ext cx="185125" cy="25"/>
            </a:xfrm>
            <a:custGeom>
              <a:avLst/>
              <a:gdLst/>
              <a:ahLst/>
              <a:cxnLst/>
              <a:rect l="l" t="t" r="r" b="b"/>
              <a:pathLst>
                <a:path w="7405" h="1" fill="none" extrusionOk="0">
                  <a:moveTo>
                    <a:pt x="7404" y="0"/>
                  </a:moveTo>
                  <a:lnTo>
                    <a:pt x="0"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6"/>
            <p:cNvSpPr/>
            <p:nvPr/>
          </p:nvSpPr>
          <p:spPr>
            <a:xfrm>
              <a:off x="811875" y="2626125"/>
              <a:ext cx="31075" cy="31075"/>
            </a:xfrm>
            <a:custGeom>
              <a:avLst/>
              <a:gdLst/>
              <a:ahLst/>
              <a:cxnLst/>
              <a:rect l="l" t="t" r="r" b="b"/>
              <a:pathLst>
                <a:path w="1243" h="1243" fill="none" extrusionOk="0">
                  <a:moveTo>
                    <a:pt x="1" y="633"/>
                  </a:moveTo>
                  <a:lnTo>
                    <a:pt x="1" y="633"/>
                  </a:lnTo>
                  <a:lnTo>
                    <a:pt x="25" y="487"/>
                  </a:lnTo>
                  <a:lnTo>
                    <a:pt x="50" y="390"/>
                  </a:lnTo>
                  <a:lnTo>
                    <a:pt x="98" y="268"/>
                  </a:lnTo>
                  <a:lnTo>
                    <a:pt x="171" y="171"/>
                  </a:lnTo>
                  <a:lnTo>
                    <a:pt x="269" y="98"/>
                  </a:lnTo>
                  <a:lnTo>
                    <a:pt x="390" y="49"/>
                  </a:lnTo>
                  <a:lnTo>
                    <a:pt x="488" y="24"/>
                  </a:lnTo>
                  <a:lnTo>
                    <a:pt x="634" y="0"/>
                  </a:lnTo>
                  <a:lnTo>
                    <a:pt x="634" y="0"/>
                  </a:lnTo>
                  <a:lnTo>
                    <a:pt x="756" y="24"/>
                  </a:lnTo>
                  <a:lnTo>
                    <a:pt x="853" y="49"/>
                  </a:lnTo>
                  <a:lnTo>
                    <a:pt x="975" y="98"/>
                  </a:lnTo>
                  <a:lnTo>
                    <a:pt x="1072" y="171"/>
                  </a:lnTo>
                  <a:lnTo>
                    <a:pt x="1146" y="268"/>
                  </a:lnTo>
                  <a:lnTo>
                    <a:pt x="1194" y="390"/>
                  </a:lnTo>
                  <a:lnTo>
                    <a:pt x="1243" y="487"/>
                  </a:lnTo>
                  <a:lnTo>
                    <a:pt x="1243" y="633"/>
                  </a:lnTo>
                  <a:lnTo>
                    <a:pt x="1243" y="633"/>
                  </a:lnTo>
                  <a:lnTo>
                    <a:pt x="1243" y="755"/>
                  </a:lnTo>
                  <a:lnTo>
                    <a:pt x="1194" y="853"/>
                  </a:lnTo>
                  <a:lnTo>
                    <a:pt x="1146" y="974"/>
                  </a:lnTo>
                  <a:lnTo>
                    <a:pt x="1072" y="1072"/>
                  </a:lnTo>
                  <a:lnTo>
                    <a:pt x="975" y="1145"/>
                  </a:lnTo>
                  <a:lnTo>
                    <a:pt x="853" y="1194"/>
                  </a:lnTo>
                  <a:lnTo>
                    <a:pt x="756" y="1242"/>
                  </a:lnTo>
                  <a:lnTo>
                    <a:pt x="634" y="1242"/>
                  </a:lnTo>
                  <a:lnTo>
                    <a:pt x="634" y="1242"/>
                  </a:lnTo>
                  <a:lnTo>
                    <a:pt x="488" y="1242"/>
                  </a:lnTo>
                  <a:lnTo>
                    <a:pt x="390" y="1194"/>
                  </a:lnTo>
                  <a:lnTo>
                    <a:pt x="269" y="1145"/>
                  </a:lnTo>
                  <a:lnTo>
                    <a:pt x="171" y="1072"/>
                  </a:lnTo>
                  <a:lnTo>
                    <a:pt x="98" y="974"/>
                  </a:lnTo>
                  <a:lnTo>
                    <a:pt x="50" y="853"/>
                  </a:lnTo>
                  <a:lnTo>
                    <a:pt x="25" y="755"/>
                  </a:lnTo>
                  <a:lnTo>
                    <a:pt x="1" y="633"/>
                  </a:lnTo>
                  <a:lnTo>
                    <a:pt x="1" y="633"/>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6"/>
            <p:cNvSpPr/>
            <p:nvPr/>
          </p:nvSpPr>
          <p:spPr>
            <a:xfrm>
              <a:off x="751000" y="2568275"/>
              <a:ext cx="54200" cy="53600"/>
            </a:xfrm>
            <a:custGeom>
              <a:avLst/>
              <a:gdLst/>
              <a:ahLst/>
              <a:cxnLst/>
              <a:rect l="l" t="t" r="r" b="b"/>
              <a:pathLst>
                <a:path w="2168" h="2144" fill="none" extrusionOk="0">
                  <a:moveTo>
                    <a:pt x="1096" y="2144"/>
                  </a:moveTo>
                  <a:lnTo>
                    <a:pt x="1096" y="2144"/>
                  </a:lnTo>
                  <a:lnTo>
                    <a:pt x="877" y="2119"/>
                  </a:lnTo>
                  <a:lnTo>
                    <a:pt x="658" y="2071"/>
                  </a:lnTo>
                  <a:lnTo>
                    <a:pt x="487" y="1973"/>
                  </a:lnTo>
                  <a:lnTo>
                    <a:pt x="317" y="1827"/>
                  </a:lnTo>
                  <a:lnTo>
                    <a:pt x="195" y="1681"/>
                  </a:lnTo>
                  <a:lnTo>
                    <a:pt x="98" y="1486"/>
                  </a:lnTo>
                  <a:lnTo>
                    <a:pt x="25" y="1291"/>
                  </a:lnTo>
                  <a:lnTo>
                    <a:pt x="0" y="1072"/>
                  </a:lnTo>
                  <a:lnTo>
                    <a:pt x="0" y="1072"/>
                  </a:lnTo>
                  <a:lnTo>
                    <a:pt x="25" y="853"/>
                  </a:lnTo>
                  <a:lnTo>
                    <a:pt x="98" y="658"/>
                  </a:lnTo>
                  <a:lnTo>
                    <a:pt x="195" y="463"/>
                  </a:lnTo>
                  <a:lnTo>
                    <a:pt x="317" y="317"/>
                  </a:lnTo>
                  <a:lnTo>
                    <a:pt x="487" y="171"/>
                  </a:lnTo>
                  <a:lnTo>
                    <a:pt x="658" y="73"/>
                  </a:lnTo>
                  <a:lnTo>
                    <a:pt x="877" y="0"/>
                  </a:lnTo>
                  <a:lnTo>
                    <a:pt x="1096" y="0"/>
                  </a:lnTo>
                  <a:lnTo>
                    <a:pt x="1096" y="0"/>
                  </a:lnTo>
                  <a:lnTo>
                    <a:pt x="1315" y="0"/>
                  </a:lnTo>
                  <a:lnTo>
                    <a:pt x="1510" y="73"/>
                  </a:lnTo>
                  <a:lnTo>
                    <a:pt x="1681" y="171"/>
                  </a:lnTo>
                  <a:lnTo>
                    <a:pt x="1851" y="317"/>
                  </a:lnTo>
                  <a:lnTo>
                    <a:pt x="1973" y="463"/>
                  </a:lnTo>
                  <a:lnTo>
                    <a:pt x="2070" y="658"/>
                  </a:lnTo>
                  <a:lnTo>
                    <a:pt x="2144" y="853"/>
                  </a:lnTo>
                  <a:lnTo>
                    <a:pt x="2168" y="1072"/>
                  </a:lnTo>
                  <a:lnTo>
                    <a:pt x="2168" y="1072"/>
                  </a:lnTo>
                  <a:lnTo>
                    <a:pt x="2144" y="1291"/>
                  </a:lnTo>
                  <a:lnTo>
                    <a:pt x="2070" y="1486"/>
                  </a:lnTo>
                  <a:lnTo>
                    <a:pt x="1973" y="1681"/>
                  </a:lnTo>
                  <a:lnTo>
                    <a:pt x="1851" y="1827"/>
                  </a:lnTo>
                  <a:lnTo>
                    <a:pt x="1681" y="1973"/>
                  </a:lnTo>
                  <a:lnTo>
                    <a:pt x="1510" y="2071"/>
                  </a:lnTo>
                  <a:lnTo>
                    <a:pt x="1315" y="2119"/>
                  </a:lnTo>
                  <a:lnTo>
                    <a:pt x="1096" y="2144"/>
                  </a:lnTo>
                  <a:lnTo>
                    <a:pt x="1096" y="2144"/>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6"/>
            <p:cNvSpPr/>
            <p:nvPr/>
          </p:nvSpPr>
          <p:spPr>
            <a:xfrm>
              <a:off x="769875" y="2662650"/>
              <a:ext cx="23775" cy="23775"/>
            </a:xfrm>
            <a:custGeom>
              <a:avLst/>
              <a:gdLst/>
              <a:ahLst/>
              <a:cxnLst/>
              <a:rect l="l" t="t" r="r" b="b"/>
              <a:pathLst>
                <a:path w="951" h="951" fill="none" extrusionOk="0">
                  <a:moveTo>
                    <a:pt x="0" y="463"/>
                  </a:moveTo>
                  <a:lnTo>
                    <a:pt x="0" y="463"/>
                  </a:lnTo>
                  <a:lnTo>
                    <a:pt x="0" y="366"/>
                  </a:lnTo>
                  <a:lnTo>
                    <a:pt x="25" y="293"/>
                  </a:lnTo>
                  <a:lnTo>
                    <a:pt x="73" y="195"/>
                  </a:lnTo>
                  <a:lnTo>
                    <a:pt x="146" y="122"/>
                  </a:lnTo>
                  <a:lnTo>
                    <a:pt x="220" y="73"/>
                  </a:lnTo>
                  <a:lnTo>
                    <a:pt x="293" y="25"/>
                  </a:lnTo>
                  <a:lnTo>
                    <a:pt x="390" y="0"/>
                  </a:lnTo>
                  <a:lnTo>
                    <a:pt x="487" y="0"/>
                  </a:lnTo>
                  <a:lnTo>
                    <a:pt x="487" y="0"/>
                  </a:lnTo>
                  <a:lnTo>
                    <a:pt x="585" y="0"/>
                  </a:lnTo>
                  <a:lnTo>
                    <a:pt x="658" y="25"/>
                  </a:lnTo>
                  <a:lnTo>
                    <a:pt x="755" y="73"/>
                  </a:lnTo>
                  <a:lnTo>
                    <a:pt x="828" y="122"/>
                  </a:lnTo>
                  <a:lnTo>
                    <a:pt x="877" y="195"/>
                  </a:lnTo>
                  <a:lnTo>
                    <a:pt x="926" y="293"/>
                  </a:lnTo>
                  <a:lnTo>
                    <a:pt x="950" y="366"/>
                  </a:lnTo>
                  <a:lnTo>
                    <a:pt x="950" y="463"/>
                  </a:lnTo>
                  <a:lnTo>
                    <a:pt x="950" y="463"/>
                  </a:lnTo>
                  <a:lnTo>
                    <a:pt x="950" y="561"/>
                  </a:lnTo>
                  <a:lnTo>
                    <a:pt x="926" y="658"/>
                  </a:lnTo>
                  <a:lnTo>
                    <a:pt x="877" y="755"/>
                  </a:lnTo>
                  <a:lnTo>
                    <a:pt x="828" y="804"/>
                  </a:lnTo>
                  <a:lnTo>
                    <a:pt x="755" y="877"/>
                  </a:lnTo>
                  <a:lnTo>
                    <a:pt x="658" y="926"/>
                  </a:lnTo>
                  <a:lnTo>
                    <a:pt x="585" y="950"/>
                  </a:lnTo>
                  <a:lnTo>
                    <a:pt x="487" y="950"/>
                  </a:lnTo>
                  <a:lnTo>
                    <a:pt x="487" y="950"/>
                  </a:lnTo>
                  <a:lnTo>
                    <a:pt x="390" y="950"/>
                  </a:lnTo>
                  <a:lnTo>
                    <a:pt x="293" y="926"/>
                  </a:lnTo>
                  <a:lnTo>
                    <a:pt x="220" y="877"/>
                  </a:lnTo>
                  <a:lnTo>
                    <a:pt x="146" y="804"/>
                  </a:lnTo>
                  <a:lnTo>
                    <a:pt x="73" y="755"/>
                  </a:lnTo>
                  <a:lnTo>
                    <a:pt x="25" y="658"/>
                  </a:lnTo>
                  <a:lnTo>
                    <a:pt x="0" y="561"/>
                  </a:lnTo>
                  <a:lnTo>
                    <a:pt x="0" y="463"/>
                  </a:lnTo>
                  <a:lnTo>
                    <a:pt x="0" y="463"/>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6"/>
            <p:cNvSpPr/>
            <p:nvPr/>
          </p:nvSpPr>
          <p:spPr>
            <a:xfrm>
              <a:off x="799700" y="2503125"/>
              <a:ext cx="24375" cy="23775"/>
            </a:xfrm>
            <a:custGeom>
              <a:avLst/>
              <a:gdLst/>
              <a:ahLst/>
              <a:cxnLst/>
              <a:rect l="l" t="t" r="r" b="b"/>
              <a:pathLst>
                <a:path w="975" h="951" fill="none" extrusionOk="0">
                  <a:moveTo>
                    <a:pt x="1" y="463"/>
                  </a:moveTo>
                  <a:lnTo>
                    <a:pt x="1" y="463"/>
                  </a:lnTo>
                  <a:lnTo>
                    <a:pt x="25" y="366"/>
                  </a:lnTo>
                  <a:lnTo>
                    <a:pt x="49" y="293"/>
                  </a:lnTo>
                  <a:lnTo>
                    <a:pt x="98" y="195"/>
                  </a:lnTo>
                  <a:lnTo>
                    <a:pt x="147" y="122"/>
                  </a:lnTo>
                  <a:lnTo>
                    <a:pt x="220" y="73"/>
                  </a:lnTo>
                  <a:lnTo>
                    <a:pt x="293" y="25"/>
                  </a:lnTo>
                  <a:lnTo>
                    <a:pt x="390" y="0"/>
                  </a:lnTo>
                  <a:lnTo>
                    <a:pt x="488" y="0"/>
                  </a:lnTo>
                  <a:lnTo>
                    <a:pt x="488" y="0"/>
                  </a:lnTo>
                  <a:lnTo>
                    <a:pt x="585" y="0"/>
                  </a:lnTo>
                  <a:lnTo>
                    <a:pt x="683" y="25"/>
                  </a:lnTo>
                  <a:lnTo>
                    <a:pt x="756" y="73"/>
                  </a:lnTo>
                  <a:lnTo>
                    <a:pt x="829" y="122"/>
                  </a:lnTo>
                  <a:lnTo>
                    <a:pt x="877" y="195"/>
                  </a:lnTo>
                  <a:lnTo>
                    <a:pt x="926" y="293"/>
                  </a:lnTo>
                  <a:lnTo>
                    <a:pt x="951" y="366"/>
                  </a:lnTo>
                  <a:lnTo>
                    <a:pt x="975" y="463"/>
                  </a:lnTo>
                  <a:lnTo>
                    <a:pt x="975" y="463"/>
                  </a:lnTo>
                  <a:lnTo>
                    <a:pt x="951" y="561"/>
                  </a:lnTo>
                  <a:lnTo>
                    <a:pt x="926" y="658"/>
                  </a:lnTo>
                  <a:lnTo>
                    <a:pt x="877" y="731"/>
                  </a:lnTo>
                  <a:lnTo>
                    <a:pt x="829" y="804"/>
                  </a:lnTo>
                  <a:lnTo>
                    <a:pt x="756" y="877"/>
                  </a:lnTo>
                  <a:lnTo>
                    <a:pt x="683" y="902"/>
                  </a:lnTo>
                  <a:lnTo>
                    <a:pt x="585" y="950"/>
                  </a:lnTo>
                  <a:lnTo>
                    <a:pt x="488" y="950"/>
                  </a:lnTo>
                  <a:lnTo>
                    <a:pt x="488" y="950"/>
                  </a:lnTo>
                  <a:lnTo>
                    <a:pt x="390" y="950"/>
                  </a:lnTo>
                  <a:lnTo>
                    <a:pt x="293" y="902"/>
                  </a:lnTo>
                  <a:lnTo>
                    <a:pt x="220" y="877"/>
                  </a:lnTo>
                  <a:lnTo>
                    <a:pt x="147" y="804"/>
                  </a:lnTo>
                  <a:lnTo>
                    <a:pt x="98" y="731"/>
                  </a:lnTo>
                  <a:lnTo>
                    <a:pt x="49" y="658"/>
                  </a:lnTo>
                  <a:lnTo>
                    <a:pt x="25" y="561"/>
                  </a:lnTo>
                  <a:lnTo>
                    <a:pt x="1" y="463"/>
                  </a:lnTo>
                  <a:lnTo>
                    <a:pt x="1" y="463"/>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6"/>
            <p:cNvSpPr/>
            <p:nvPr/>
          </p:nvSpPr>
          <p:spPr>
            <a:xfrm>
              <a:off x="766825" y="2388050"/>
              <a:ext cx="60925" cy="25"/>
            </a:xfrm>
            <a:custGeom>
              <a:avLst/>
              <a:gdLst/>
              <a:ahLst/>
              <a:cxnLst/>
              <a:rect l="l" t="t" r="r" b="b"/>
              <a:pathLst>
                <a:path w="2437" h="1" fill="none" extrusionOk="0">
                  <a:moveTo>
                    <a:pt x="2436" y="0"/>
                  </a:moveTo>
                  <a:lnTo>
                    <a:pt x="1"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6"/>
            <p:cNvSpPr/>
            <p:nvPr/>
          </p:nvSpPr>
          <p:spPr>
            <a:xfrm>
              <a:off x="769875" y="2456250"/>
              <a:ext cx="31075" cy="31075"/>
            </a:xfrm>
            <a:custGeom>
              <a:avLst/>
              <a:gdLst/>
              <a:ahLst/>
              <a:cxnLst/>
              <a:rect l="l" t="t" r="r" b="b"/>
              <a:pathLst>
                <a:path w="1243" h="1243" fill="none" extrusionOk="0">
                  <a:moveTo>
                    <a:pt x="0" y="633"/>
                  </a:moveTo>
                  <a:lnTo>
                    <a:pt x="0" y="633"/>
                  </a:lnTo>
                  <a:lnTo>
                    <a:pt x="0" y="512"/>
                  </a:lnTo>
                  <a:lnTo>
                    <a:pt x="49" y="390"/>
                  </a:lnTo>
                  <a:lnTo>
                    <a:pt x="98" y="268"/>
                  </a:lnTo>
                  <a:lnTo>
                    <a:pt x="171" y="195"/>
                  </a:lnTo>
                  <a:lnTo>
                    <a:pt x="268" y="122"/>
                  </a:lnTo>
                  <a:lnTo>
                    <a:pt x="366" y="49"/>
                  </a:lnTo>
                  <a:lnTo>
                    <a:pt x="487" y="24"/>
                  </a:lnTo>
                  <a:lnTo>
                    <a:pt x="609" y="0"/>
                  </a:lnTo>
                  <a:lnTo>
                    <a:pt x="609" y="0"/>
                  </a:lnTo>
                  <a:lnTo>
                    <a:pt x="731" y="24"/>
                  </a:lnTo>
                  <a:lnTo>
                    <a:pt x="853" y="49"/>
                  </a:lnTo>
                  <a:lnTo>
                    <a:pt x="975" y="122"/>
                  </a:lnTo>
                  <a:lnTo>
                    <a:pt x="1048" y="195"/>
                  </a:lnTo>
                  <a:lnTo>
                    <a:pt x="1145" y="268"/>
                  </a:lnTo>
                  <a:lnTo>
                    <a:pt x="1194" y="390"/>
                  </a:lnTo>
                  <a:lnTo>
                    <a:pt x="1218" y="512"/>
                  </a:lnTo>
                  <a:lnTo>
                    <a:pt x="1242" y="633"/>
                  </a:lnTo>
                  <a:lnTo>
                    <a:pt x="1242" y="633"/>
                  </a:lnTo>
                  <a:lnTo>
                    <a:pt x="1218" y="755"/>
                  </a:lnTo>
                  <a:lnTo>
                    <a:pt x="1194" y="877"/>
                  </a:lnTo>
                  <a:lnTo>
                    <a:pt x="1145" y="974"/>
                  </a:lnTo>
                  <a:lnTo>
                    <a:pt x="1048" y="1072"/>
                  </a:lnTo>
                  <a:lnTo>
                    <a:pt x="975" y="1145"/>
                  </a:lnTo>
                  <a:lnTo>
                    <a:pt x="853" y="1193"/>
                  </a:lnTo>
                  <a:lnTo>
                    <a:pt x="731" y="1242"/>
                  </a:lnTo>
                  <a:lnTo>
                    <a:pt x="609" y="1242"/>
                  </a:lnTo>
                  <a:lnTo>
                    <a:pt x="609" y="1242"/>
                  </a:lnTo>
                  <a:lnTo>
                    <a:pt x="487" y="1242"/>
                  </a:lnTo>
                  <a:lnTo>
                    <a:pt x="366" y="1193"/>
                  </a:lnTo>
                  <a:lnTo>
                    <a:pt x="268" y="1145"/>
                  </a:lnTo>
                  <a:lnTo>
                    <a:pt x="171" y="1072"/>
                  </a:lnTo>
                  <a:lnTo>
                    <a:pt x="98" y="974"/>
                  </a:lnTo>
                  <a:lnTo>
                    <a:pt x="49" y="877"/>
                  </a:lnTo>
                  <a:lnTo>
                    <a:pt x="0" y="755"/>
                  </a:lnTo>
                  <a:lnTo>
                    <a:pt x="0" y="633"/>
                  </a:lnTo>
                  <a:lnTo>
                    <a:pt x="0" y="633"/>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1" name="Google Shape;501;p26"/>
          <p:cNvGrpSpPr/>
          <p:nvPr/>
        </p:nvGrpSpPr>
        <p:grpSpPr>
          <a:xfrm>
            <a:off x="2814907" y="2513475"/>
            <a:ext cx="275326" cy="295707"/>
            <a:chOff x="616425" y="2329600"/>
            <a:chExt cx="361700" cy="388475"/>
          </a:xfrm>
        </p:grpSpPr>
        <p:sp>
          <p:nvSpPr>
            <p:cNvPr id="502" name="Google Shape;502;p26"/>
            <p:cNvSpPr/>
            <p:nvPr/>
          </p:nvSpPr>
          <p:spPr>
            <a:xfrm>
              <a:off x="616425" y="2329600"/>
              <a:ext cx="361700" cy="388475"/>
            </a:xfrm>
            <a:custGeom>
              <a:avLst/>
              <a:gdLst/>
              <a:ahLst/>
              <a:cxnLst/>
              <a:rect l="l" t="t" r="r" b="b"/>
              <a:pathLst>
                <a:path w="14468" h="15539" fill="none" extrusionOk="0">
                  <a:moveTo>
                    <a:pt x="14273" y="13030"/>
                  </a:moveTo>
                  <a:lnTo>
                    <a:pt x="9621" y="6479"/>
                  </a:lnTo>
                  <a:lnTo>
                    <a:pt x="9621" y="2338"/>
                  </a:lnTo>
                  <a:lnTo>
                    <a:pt x="10303" y="1656"/>
                  </a:lnTo>
                  <a:lnTo>
                    <a:pt x="10303" y="1656"/>
                  </a:lnTo>
                  <a:lnTo>
                    <a:pt x="10400" y="1559"/>
                  </a:lnTo>
                  <a:lnTo>
                    <a:pt x="10474" y="1437"/>
                  </a:lnTo>
                  <a:lnTo>
                    <a:pt x="10522" y="1291"/>
                  </a:lnTo>
                  <a:lnTo>
                    <a:pt x="10571" y="1169"/>
                  </a:lnTo>
                  <a:lnTo>
                    <a:pt x="10571" y="1023"/>
                  </a:lnTo>
                  <a:lnTo>
                    <a:pt x="10571" y="877"/>
                  </a:lnTo>
                  <a:lnTo>
                    <a:pt x="10547" y="731"/>
                  </a:lnTo>
                  <a:lnTo>
                    <a:pt x="10498" y="609"/>
                  </a:lnTo>
                  <a:lnTo>
                    <a:pt x="10498" y="609"/>
                  </a:lnTo>
                  <a:lnTo>
                    <a:pt x="10449" y="463"/>
                  </a:lnTo>
                  <a:lnTo>
                    <a:pt x="10352" y="366"/>
                  </a:lnTo>
                  <a:lnTo>
                    <a:pt x="10254" y="244"/>
                  </a:lnTo>
                  <a:lnTo>
                    <a:pt x="10157" y="171"/>
                  </a:lnTo>
                  <a:lnTo>
                    <a:pt x="10035" y="98"/>
                  </a:lnTo>
                  <a:lnTo>
                    <a:pt x="9889" y="49"/>
                  </a:lnTo>
                  <a:lnTo>
                    <a:pt x="9767" y="25"/>
                  </a:lnTo>
                  <a:lnTo>
                    <a:pt x="9621" y="0"/>
                  </a:lnTo>
                  <a:lnTo>
                    <a:pt x="4848" y="0"/>
                  </a:lnTo>
                  <a:lnTo>
                    <a:pt x="4848" y="0"/>
                  </a:lnTo>
                  <a:lnTo>
                    <a:pt x="4701" y="25"/>
                  </a:lnTo>
                  <a:lnTo>
                    <a:pt x="4580" y="49"/>
                  </a:lnTo>
                  <a:lnTo>
                    <a:pt x="4433" y="98"/>
                  </a:lnTo>
                  <a:lnTo>
                    <a:pt x="4312" y="171"/>
                  </a:lnTo>
                  <a:lnTo>
                    <a:pt x="4214" y="244"/>
                  </a:lnTo>
                  <a:lnTo>
                    <a:pt x="4117" y="366"/>
                  </a:lnTo>
                  <a:lnTo>
                    <a:pt x="4019" y="463"/>
                  </a:lnTo>
                  <a:lnTo>
                    <a:pt x="3971" y="609"/>
                  </a:lnTo>
                  <a:lnTo>
                    <a:pt x="3971" y="609"/>
                  </a:lnTo>
                  <a:lnTo>
                    <a:pt x="3922" y="731"/>
                  </a:lnTo>
                  <a:lnTo>
                    <a:pt x="3898" y="877"/>
                  </a:lnTo>
                  <a:lnTo>
                    <a:pt x="3898" y="1023"/>
                  </a:lnTo>
                  <a:lnTo>
                    <a:pt x="3898" y="1169"/>
                  </a:lnTo>
                  <a:lnTo>
                    <a:pt x="3946" y="1291"/>
                  </a:lnTo>
                  <a:lnTo>
                    <a:pt x="3995" y="1437"/>
                  </a:lnTo>
                  <a:lnTo>
                    <a:pt x="4068" y="1559"/>
                  </a:lnTo>
                  <a:lnTo>
                    <a:pt x="4166" y="1656"/>
                  </a:lnTo>
                  <a:lnTo>
                    <a:pt x="4848" y="2338"/>
                  </a:lnTo>
                  <a:lnTo>
                    <a:pt x="4848" y="6479"/>
                  </a:lnTo>
                  <a:lnTo>
                    <a:pt x="196" y="13030"/>
                  </a:lnTo>
                  <a:lnTo>
                    <a:pt x="196" y="13030"/>
                  </a:lnTo>
                  <a:lnTo>
                    <a:pt x="123" y="13152"/>
                  </a:lnTo>
                  <a:lnTo>
                    <a:pt x="50" y="13274"/>
                  </a:lnTo>
                  <a:lnTo>
                    <a:pt x="25" y="13395"/>
                  </a:lnTo>
                  <a:lnTo>
                    <a:pt x="1" y="13517"/>
                  </a:lnTo>
                  <a:lnTo>
                    <a:pt x="1" y="13639"/>
                  </a:lnTo>
                  <a:lnTo>
                    <a:pt x="25" y="13785"/>
                  </a:lnTo>
                  <a:lnTo>
                    <a:pt x="50" y="13907"/>
                  </a:lnTo>
                  <a:lnTo>
                    <a:pt x="98" y="14029"/>
                  </a:lnTo>
                  <a:lnTo>
                    <a:pt x="585" y="15003"/>
                  </a:lnTo>
                  <a:lnTo>
                    <a:pt x="585" y="15003"/>
                  </a:lnTo>
                  <a:lnTo>
                    <a:pt x="658" y="15125"/>
                  </a:lnTo>
                  <a:lnTo>
                    <a:pt x="756" y="15222"/>
                  </a:lnTo>
                  <a:lnTo>
                    <a:pt x="829" y="15320"/>
                  </a:lnTo>
                  <a:lnTo>
                    <a:pt x="951" y="15393"/>
                  </a:lnTo>
                  <a:lnTo>
                    <a:pt x="1073" y="15441"/>
                  </a:lnTo>
                  <a:lnTo>
                    <a:pt x="1194" y="15490"/>
                  </a:lnTo>
                  <a:lnTo>
                    <a:pt x="1316" y="15539"/>
                  </a:lnTo>
                  <a:lnTo>
                    <a:pt x="1462" y="15539"/>
                  </a:lnTo>
                  <a:lnTo>
                    <a:pt x="13006" y="15539"/>
                  </a:lnTo>
                  <a:lnTo>
                    <a:pt x="13006" y="15539"/>
                  </a:lnTo>
                  <a:lnTo>
                    <a:pt x="13153" y="15539"/>
                  </a:lnTo>
                  <a:lnTo>
                    <a:pt x="13274" y="15490"/>
                  </a:lnTo>
                  <a:lnTo>
                    <a:pt x="13396" y="15441"/>
                  </a:lnTo>
                  <a:lnTo>
                    <a:pt x="13518" y="15393"/>
                  </a:lnTo>
                  <a:lnTo>
                    <a:pt x="13640" y="15320"/>
                  </a:lnTo>
                  <a:lnTo>
                    <a:pt x="13713" y="15222"/>
                  </a:lnTo>
                  <a:lnTo>
                    <a:pt x="13810" y="15125"/>
                  </a:lnTo>
                  <a:lnTo>
                    <a:pt x="13883" y="15003"/>
                  </a:lnTo>
                  <a:lnTo>
                    <a:pt x="14370" y="14029"/>
                  </a:lnTo>
                  <a:lnTo>
                    <a:pt x="14370" y="14029"/>
                  </a:lnTo>
                  <a:lnTo>
                    <a:pt x="14419" y="13907"/>
                  </a:lnTo>
                  <a:lnTo>
                    <a:pt x="14443" y="13785"/>
                  </a:lnTo>
                  <a:lnTo>
                    <a:pt x="14468" y="13639"/>
                  </a:lnTo>
                  <a:lnTo>
                    <a:pt x="14468" y="13517"/>
                  </a:lnTo>
                  <a:lnTo>
                    <a:pt x="14443" y="13395"/>
                  </a:lnTo>
                  <a:lnTo>
                    <a:pt x="14419" y="13274"/>
                  </a:lnTo>
                  <a:lnTo>
                    <a:pt x="14346" y="13152"/>
                  </a:lnTo>
                  <a:lnTo>
                    <a:pt x="14273" y="13030"/>
                  </a:lnTo>
                  <a:lnTo>
                    <a:pt x="14273" y="1303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6"/>
            <p:cNvSpPr/>
            <p:nvPr/>
          </p:nvSpPr>
          <p:spPr>
            <a:xfrm>
              <a:off x="704725" y="2545750"/>
              <a:ext cx="185125" cy="25"/>
            </a:xfrm>
            <a:custGeom>
              <a:avLst/>
              <a:gdLst/>
              <a:ahLst/>
              <a:cxnLst/>
              <a:rect l="l" t="t" r="r" b="b"/>
              <a:pathLst>
                <a:path w="7405" h="1" fill="none" extrusionOk="0">
                  <a:moveTo>
                    <a:pt x="7404" y="0"/>
                  </a:moveTo>
                  <a:lnTo>
                    <a:pt x="0"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6"/>
            <p:cNvSpPr/>
            <p:nvPr/>
          </p:nvSpPr>
          <p:spPr>
            <a:xfrm>
              <a:off x="811875" y="2626125"/>
              <a:ext cx="31075" cy="31075"/>
            </a:xfrm>
            <a:custGeom>
              <a:avLst/>
              <a:gdLst/>
              <a:ahLst/>
              <a:cxnLst/>
              <a:rect l="l" t="t" r="r" b="b"/>
              <a:pathLst>
                <a:path w="1243" h="1243" fill="none" extrusionOk="0">
                  <a:moveTo>
                    <a:pt x="1" y="633"/>
                  </a:moveTo>
                  <a:lnTo>
                    <a:pt x="1" y="633"/>
                  </a:lnTo>
                  <a:lnTo>
                    <a:pt x="25" y="487"/>
                  </a:lnTo>
                  <a:lnTo>
                    <a:pt x="50" y="390"/>
                  </a:lnTo>
                  <a:lnTo>
                    <a:pt x="98" y="268"/>
                  </a:lnTo>
                  <a:lnTo>
                    <a:pt x="171" y="171"/>
                  </a:lnTo>
                  <a:lnTo>
                    <a:pt x="269" y="98"/>
                  </a:lnTo>
                  <a:lnTo>
                    <a:pt x="390" y="49"/>
                  </a:lnTo>
                  <a:lnTo>
                    <a:pt x="488" y="24"/>
                  </a:lnTo>
                  <a:lnTo>
                    <a:pt x="634" y="0"/>
                  </a:lnTo>
                  <a:lnTo>
                    <a:pt x="634" y="0"/>
                  </a:lnTo>
                  <a:lnTo>
                    <a:pt x="756" y="24"/>
                  </a:lnTo>
                  <a:lnTo>
                    <a:pt x="853" y="49"/>
                  </a:lnTo>
                  <a:lnTo>
                    <a:pt x="975" y="98"/>
                  </a:lnTo>
                  <a:lnTo>
                    <a:pt x="1072" y="171"/>
                  </a:lnTo>
                  <a:lnTo>
                    <a:pt x="1146" y="268"/>
                  </a:lnTo>
                  <a:lnTo>
                    <a:pt x="1194" y="390"/>
                  </a:lnTo>
                  <a:lnTo>
                    <a:pt x="1243" y="487"/>
                  </a:lnTo>
                  <a:lnTo>
                    <a:pt x="1243" y="633"/>
                  </a:lnTo>
                  <a:lnTo>
                    <a:pt x="1243" y="633"/>
                  </a:lnTo>
                  <a:lnTo>
                    <a:pt x="1243" y="755"/>
                  </a:lnTo>
                  <a:lnTo>
                    <a:pt x="1194" y="853"/>
                  </a:lnTo>
                  <a:lnTo>
                    <a:pt x="1146" y="974"/>
                  </a:lnTo>
                  <a:lnTo>
                    <a:pt x="1072" y="1072"/>
                  </a:lnTo>
                  <a:lnTo>
                    <a:pt x="975" y="1145"/>
                  </a:lnTo>
                  <a:lnTo>
                    <a:pt x="853" y="1194"/>
                  </a:lnTo>
                  <a:lnTo>
                    <a:pt x="756" y="1242"/>
                  </a:lnTo>
                  <a:lnTo>
                    <a:pt x="634" y="1242"/>
                  </a:lnTo>
                  <a:lnTo>
                    <a:pt x="634" y="1242"/>
                  </a:lnTo>
                  <a:lnTo>
                    <a:pt x="488" y="1242"/>
                  </a:lnTo>
                  <a:lnTo>
                    <a:pt x="390" y="1194"/>
                  </a:lnTo>
                  <a:lnTo>
                    <a:pt x="269" y="1145"/>
                  </a:lnTo>
                  <a:lnTo>
                    <a:pt x="171" y="1072"/>
                  </a:lnTo>
                  <a:lnTo>
                    <a:pt x="98" y="974"/>
                  </a:lnTo>
                  <a:lnTo>
                    <a:pt x="50" y="853"/>
                  </a:lnTo>
                  <a:lnTo>
                    <a:pt x="25" y="755"/>
                  </a:lnTo>
                  <a:lnTo>
                    <a:pt x="1" y="633"/>
                  </a:lnTo>
                  <a:lnTo>
                    <a:pt x="1" y="633"/>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6"/>
            <p:cNvSpPr/>
            <p:nvPr/>
          </p:nvSpPr>
          <p:spPr>
            <a:xfrm>
              <a:off x="751000" y="2568275"/>
              <a:ext cx="54200" cy="53600"/>
            </a:xfrm>
            <a:custGeom>
              <a:avLst/>
              <a:gdLst/>
              <a:ahLst/>
              <a:cxnLst/>
              <a:rect l="l" t="t" r="r" b="b"/>
              <a:pathLst>
                <a:path w="2168" h="2144" fill="none" extrusionOk="0">
                  <a:moveTo>
                    <a:pt x="1096" y="2144"/>
                  </a:moveTo>
                  <a:lnTo>
                    <a:pt x="1096" y="2144"/>
                  </a:lnTo>
                  <a:lnTo>
                    <a:pt x="877" y="2119"/>
                  </a:lnTo>
                  <a:lnTo>
                    <a:pt x="658" y="2071"/>
                  </a:lnTo>
                  <a:lnTo>
                    <a:pt x="487" y="1973"/>
                  </a:lnTo>
                  <a:lnTo>
                    <a:pt x="317" y="1827"/>
                  </a:lnTo>
                  <a:lnTo>
                    <a:pt x="195" y="1681"/>
                  </a:lnTo>
                  <a:lnTo>
                    <a:pt x="98" y="1486"/>
                  </a:lnTo>
                  <a:lnTo>
                    <a:pt x="25" y="1291"/>
                  </a:lnTo>
                  <a:lnTo>
                    <a:pt x="0" y="1072"/>
                  </a:lnTo>
                  <a:lnTo>
                    <a:pt x="0" y="1072"/>
                  </a:lnTo>
                  <a:lnTo>
                    <a:pt x="25" y="853"/>
                  </a:lnTo>
                  <a:lnTo>
                    <a:pt x="98" y="658"/>
                  </a:lnTo>
                  <a:lnTo>
                    <a:pt x="195" y="463"/>
                  </a:lnTo>
                  <a:lnTo>
                    <a:pt x="317" y="317"/>
                  </a:lnTo>
                  <a:lnTo>
                    <a:pt x="487" y="171"/>
                  </a:lnTo>
                  <a:lnTo>
                    <a:pt x="658" y="73"/>
                  </a:lnTo>
                  <a:lnTo>
                    <a:pt x="877" y="0"/>
                  </a:lnTo>
                  <a:lnTo>
                    <a:pt x="1096" y="0"/>
                  </a:lnTo>
                  <a:lnTo>
                    <a:pt x="1096" y="0"/>
                  </a:lnTo>
                  <a:lnTo>
                    <a:pt x="1315" y="0"/>
                  </a:lnTo>
                  <a:lnTo>
                    <a:pt x="1510" y="73"/>
                  </a:lnTo>
                  <a:lnTo>
                    <a:pt x="1681" y="171"/>
                  </a:lnTo>
                  <a:lnTo>
                    <a:pt x="1851" y="317"/>
                  </a:lnTo>
                  <a:lnTo>
                    <a:pt x="1973" y="463"/>
                  </a:lnTo>
                  <a:lnTo>
                    <a:pt x="2070" y="658"/>
                  </a:lnTo>
                  <a:lnTo>
                    <a:pt x="2144" y="853"/>
                  </a:lnTo>
                  <a:lnTo>
                    <a:pt x="2168" y="1072"/>
                  </a:lnTo>
                  <a:lnTo>
                    <a:pt x="2168" y="1072"/>
                  </a:lnTo>
                  <a:lnTo>
                    <a:pt x="2144" y="1291"/>
                  </a:lnTo>
                  <a:lnTo>
                    <a:pt x="2070" y="1486"/>
                  </a:lnTo>
                  <a:lnTo>
                    <a:pt x="1973" y="1681"/>
                  </a:lnTo>
                  <a:lnTo>
                    <a:pt x="1851" y="1827"/>
                  </a:lnTo>
                  <a:lnTo>
                    <a:pt x="1681" y="1973"/>
                  </a:lnTo>
                  <a:lnTo>
                    <a:pt x="1510" y="2071"/>
                  </a:lnTo>
                  <a:lnTo>
                    <a:pt x="1315" y="2119"/>
                  </a:lnTo>
                  <a:lnTo>
                    <a:pt x="1096" y="2144"/>
                  </a:lnTo>
                  <a:lnTo>
                    <a:pt x="1096" y="2144"/>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6"/>
            <p:cNvSpPr/>
            <p:nvPr/>
          </p:nvSpPr>
          <p:spPr>
            <a:xfrm>
              <a:off x="769875" y="2662650"/>
              <a:ext cx="23775" cy="23775"/>
            </a:xfrm>
            <a:custGeom>
              <a:avLst/>
              <a:gdLst/>
              <a:ahLst/>
              <a:cxnLst/>
              <a:rect l="l" t="t" r="r" b="b"/>
              <a:pathLst>
                <a:path w="951" h="951" fill="none" extrusionOk="0">
                  <a:moveTo>
                    <a:pt x="0" y="463"/>
                  </a:moveTo>
                  <a:lnTo>
                    <a:pt x="0" y="463"/>
                  </a:lnTo>
                  <a:lnTo>
                    <a:pt x="0" y="366"/>
                  </a:lnTo>
                  <a:lnTo>
                    <a:pt x="25" y="293"/>
                  </a:lnTo>
                  <a:lnTo>
                    <a:pt x="73" y="195"/>
                  </a:lnTo>
                  <a:lnTo>
                    <a:pt x="146" y="122"/>
                  </a:lnTo>
                  <a:lnTo>
                    <a:pt x="220" y="73"/>
                  </a:lnTo>
                  <a:lnTo>
                    <a:pt x="293" y="25"/>
                  </a:lnTo>
                  <a:lnTo>
                    <a:pt x="390" y="0"/>
                  </a:lnTo>
                  <a:lnTo>
                    <a:pt x="487" y="0"/>
                  </a:lnTo>
                  <a:lnTo>
                    <a:pt x="487" y="0"/>
                  </a:lnTo>
                  <a:lnTo>
                    <a:pt x="585" y="0"/>
                  </a:lnTo>
                  <a:lnTo>
                    <a:pt x="658" y="25"/>
                  </a:lnTo>
                  <a:lnTo>
                    <a:pt x="755" y="73"/>
                  </a:lnTo>
                  <a:lnTo>
                    <a:pt x="828" y="122"/>
                  </a:lnTo>
                  <a:lnTo>
                    <a:pt x="877" y="195"/>
                  </a:lnTo>
                  <a:lnTo>
                    <a:pt x="926" y="293"/>
                  </a:lnTo>
                  <a:lnTo>
                    <a:pt x="950" y="366"/>
                  </a:lnTo>
                  <a:lnTo>
                    <a:pt x="950" y="463"/>
                  </a:lnTo>
                  <a:lnTo>
                    <a:pt x="950" y="463"/>
                  </a:lnTo>
                  <a:lnTo>
                    <a:pt x="950" y="561"/>
                  </a:lnTo>
                  <a:lnTo>
                    <a:pt x="926" y="658"/>
                  </a:lnTo>
                  <a:lnTo>
                    <a:pt x="877" y="755"/>
                  </a:lnTo>
                  <a:lnTo>
                    <a:pt x="828" y="804"/>
                  </a:lnTo>
                  <a:lnTo>
                    <a:pt x="755" y="877"/>
                  </a:lnTo>
                  <a:lnTo>
                    <a:pt x="658" y="926"/>
                  </a:lnTo>
                  <a:lnTo>
                    <a:pt x="585" y="950"/>
                  </a:lnTo>
                  <a:lnTo>
                    <a:pt x="487" y="950"/>
                  </a:lnTo>
                  <a:lnTo>
                    <a:pt x="487" y="950"/>
                  </a:lnTo>
                  <a:lnTo>
                    <a:pt x="390" y="950"/>
                  </a:lnTo>
                  <a:lnTo>
                    <a:pt x="293" y="926"/>
                  </a:lnTo>
                  <a:lnTo>
                    <a:pt x="220" y="877"/>
                  </a:lnTo>
                  <a:lnTo>
                    <a:pt x="146" y="804"/>
                  </a:lnTo>
                  <a:lnTo>
                    <a:pt x="73" y="755"/>
                  </a:lnTo>
                  <a:lnTo>
                    <a:pt x="25" y="658"/>
                  </a:lnTo>
                  <a:lnTo>
                    <a:pt x="0" y="561"/>
                  </a:lnTo>
                  <a:lnTo>
                    <a:pt x="0" y="463"/>
                  </a:lnTo>
                  <a:lnTo>
                    <a:pt x="0" y="463"/>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6"/>
            <p:cNvSpPr/>
            <p:nvPr/>
          </p:nvSpPr>
          <p:spPr>
            <a:xfrm>
              <a:off x="799700" y="2503125"/>
              <a:ext cx="24375" cy="23775"/>
            </a:xfrm>
            <a:custGeom>
              <a:avLst/>
              <a:gdLst/>
              <a:ahLst/>
              <a:cxnLst/>
              <a:rect l="l" t="t" r="r" b="b"/>
              <a:pathLst>
                <a:path w="975" h="951" fill="none" extrusionOk="0">
                  <a:moveTo>
                    <a:pt x="1" y="463"/>
                  </a:moveTo>
                  <a:lnTo>
                    <a:pt x="1" y="463"/>
                  </a:lnTo>
                  <a:lnTo>
                    <a:pt x="25" y="366"/>
                  </a:lnTo>
                  <a:lnTo>
                    <a:pt x="49" y="293"/>
                  </a:lnTo>
                  <a:lnTo>
                    <a:pt x="98" y="195"/>
                  </a:lnTo>
                  <a:lnTo>
                    <a:pt x="147" y="122"/>
                  </a:lnTo>
                  <a:lnTo>
                    <a:pt x="220" y="73"/>
                  </a:lnTo>
                  <a:lnTo>
                    <a:pt x="293" y="25"/>
                  </a:lnTo>
                  <a:lnTo>
                    <a:pt x="390" y="0"/>
                  </a:lnTo>
                  <a:lnTo>
                    <a:pt x="488" y="0"/>
                  </a:lnTo>
                  <a:lnTo>
                    <a:pt x="488" y="0"/>
                  </a:lnTo>
                  <a:lnTo>
                    <a:pt x="585" y="0"/>
                  </a:lnTo>
                  <a:lnTo>
                    <a:pt x="683" y="25"/>
                  </a:lnTo>
                  <a:lnTo>
                    <a:pt x="756" y="73"/>
                  </a:lnTo>
                  <a:lnTo>
                    <a:pt x="829" y="122"/>
                  </a:lnTo>
                  <a:lnTo>
                    <a:pt x="877" y="195"/>
                  </a:lnTo>
                  <a:lnTo>
                    <a:pt x="926" y="293"/>
                  </a:lnTo>
                  <a:lnTo>
                    <a:pt x="951" y="366"/>
                  </a:lnTo>
                  <a:lnTo>
                    <a:pt x="975" y="463"/>
                  </a:lnTo>
                  <a:lnTo>
                    <a:pt x="975" y="463"/>
                  </a:lnTo>
                  <a:lnTo>
                    <a:pt x="951" y="561"/>
                  </a:lnTo>
                  <a:lnTo>
                    <a:pt x="926" y="658"/>
                  </a:lnTo>
                  <a:lnTo>
                    <a:pt x="877" y="731"/>
                  </a:lnTo>
                  <a:lnTo>
                    <a:pt x="829" y="804"/>
                  </a:lnTo>
                  <a:lnTo>
                    <a:pt x="756" y="877"/>
                  </a:lnTo>
                  <a:lnTo>
                    <a:pt x="683" y="902"/>
                  </a:lnTo>
                  <a:lnTo>
                    <a:pt x="585" y="950"/>
                  </a:lnTo>
                  <a:lnTo>
                    <a:pt x="488" y="950"/>
                  </a:lnTo>
                  <a:lnTo>
                    <a:pt x="488" y="950"/>
                  </a:lnTo>
                  <a:lnTo>
                    <a:pt x="390" y="950"/>
                  </a:lnTo>
                  <a:lnTo>
                    <a:pt x="293" y="902"/>
                  </a:lnTo>
                  <a:lnTo>
                    <a:pt x="220" y="877"/>
                  </a:lnTo>
                  <a:lnTo>
                    <a:pt x="147" y="804"/>
                  </a:lnTo>
                  <a:lnTo>
                    <a:pt x="98" y="731"/>
                  </a:lnTo>
                  <a:lnTo>
                    <a:pt x="49" y="658"/>
                  </a:lnTo>
                  <a:lnTo>
                    <a:pt x="25" y="561"/>
                  </a:lnTo>
                  <a:lnTo>
                    <a:pt x="1" y="463"/>
                  </a:lnTo>
                  <a:lnTo>
                    <a:pt x="1" y="463"/>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6"/>
            <p:cNvSpPr/>
            <p:nvPr/>
          </p:nvSpPr>
          <p:spPr>
            <a:xfrm>
              <a:off x="766825" y="2388050"/>
              <a:ext cx="60925" cy="25"/>
            </a:xfrm>
            <a:custGeom>
              <a:avLst/>
              <a:gdLst/>
              <a:ahLst/>
              <a:cxnLst/>
              <a:rect l="l" t="t" r="r" b="b"/>
              <a:pathLst>
                <a:path w="2437" h="1" fill="none" extrusionOk="0">
                  <a:moveTo>
                    <a:pt x="2436" y="0"/>
                  </a:moveTo>
                  <a:lnTo>
                    <a:pt x="1"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6"/>
            <p:cNvSpPr/>
            <p:nvPr/>
          </p:nvSpPr>
          <p:spPr>
            <a:xfrm>
              <a:off x="769875" y="2456250"/>
              <a:ext cx="31075" cy="31075"/>
            </a:xfrm>
            <a:custGeom>
              <a:avLst/>
              <a:gdLst/>
              <a:ahLst/>
              <a:cxnLst/>
              <a:rect l="l" t="t" r="r" b="b"/>
              <a:pathLst>
                <a:path w="1243" h="1243" fill="none" extrusionOk="0">
                  <a:moveTo>
                    <a:pt x="0" y="633"/>
                  </a:moveTo>
                  <a:lnTo>
                    <a:pt x="0" y="633"/>
                  </a:lnTo>
                  <a:lnTo>
                    <a:pt x="0" y="512"/>
                  </a:lnTo>
                  <a:lnTo>
                    <a:pt x="49" y="390"/>
                  </a:lnTo>
                  <a:lnTo>
                    <a:pt x="98" y="268"/>
                  </a:lnTo>
                  <a:lnTo>
                    <a:pt x="171" y="195"/>
                  </a:lnTo>
                  <a:lnTo>
                    <a:pt x="268" y="122"/>
                  </a:lnTo>
                  <a:lnTo>
                    <a:pt x="366" y="49"/>
                  </a:lnTo>
                  <a:lnTo>
                    <a:pt x="487" y="24"/>
                  </a:lnTo>
                  <a:lnTo>
                    <a:pt x="609" y="0"/>
                  </a:lnTo>
                  <a:lnTo>
                    <a:pt x="609" y="0"/>
                  </a:lnTo>
                  <a:lnTo>
                    <a:pt x="731" y="24"/>
                  </a:lnTo>
                  <a:lnTo>
                    <a:pt x="853" y="49"/>
                  </a:lnTo>
                  <a:lnTo>
                    <a:pt x="975" y="122"/>
                  </a:lnTo>
                  <a:lnTo>
                    <a:pt x="1048" y="195"/>
                  </a:lnTo>
                  <a:lnTo>
                    <a:pt x="1145" y="268"/>
                  </a:lnTo>
                  <a:lnTo>
                    <a:pt x="1194" y="390"/>
                  </a:lnTo>
                  <a:lnTo>
                    <a:pt x="1218" y="512"/>
                  </a:lnTo>
                  <a:lnTo>
                    <a:pt x="1242" y="633"/>
                  </a:lnTo>
                  <a:lnTo>
                    <a:pt x="1242" y="633"/>
                  </a:lnTo>
                  <a:lnTo>
                    <a:pt x="1218" y="755"/>
                  </a:lnTo>
                  <a:lnTo>
                    <a:pt x="1194" y="877"/>
                  </a:lnTo>
                  <a:lnTo>
                    <a:pt x="1145" y="974"/>
                  </a:lnTo>
                  <a:lnTo>
                    <a:pt x="1048" y="1072"/>
                  </a:lnTo>
                  <a:lnTo>
                    <a:pt x="975" y="1145"/>
                  </a:lnTo>
                  <a:lnTo>
                    <a:pt x="853" y="1193"/>
                  </a:lnTo>
                  <a:lnTo>
                    <a:pt x="731" y="1242"/>
                  </a:lnTo>
                  <a:lnTo>
                    <a:pt x="609" y="1242"/>
                  </a:lnTo>
                  <a:lnTo>
                    <a:pt x="609" y="1242"/>
                  </a:lnTo>
                  <a:lnTo>
                    <a:pt x="487" y="1242"/>
                  </a:lnTo>
                  <a:lnTo>
                    <a:pt x="366" y="1193"/>
                  </a:lnTo>
                  <a:lnTo>
                    <a:pt x="268" y="1145"/>
                  </a:lnTo>
                  <a:lnTo>
                    <a:pt x="171" y="1072"/>
                  </a:lnTo>
                  <a:lnTo>
                    <a:pt x="98" y="974"/>
                  </a:lnTo>
                  <a:lnTo>
                    <a:pt x="49" y="877"/>
                  </a:lnTo>
                  <a:lnTo>
                    <a:pt x="0" y="755"/>
                  </a:lnTo>
                  <a:lnTo>
                    <a:pt x="0" y="633"/>
                  </a:lnTo>
                  <a:lnTo>
                    <a:pt x="0" y="633"/>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0" name="Google Shape;510;p26"/>
          <p:cNvGrpSpPr/>
          <p:nvPr/>
        </p:nvGrpSpPr>
        <p:grpSpPr>
          <a:xfrm>
            <a:off x="2814907" y="2963775"/>
            <a:ext cx="275326" cy="295707"/>
            <a:chOff x="616425" y="2329600"/>
            <a:chExt cx="361700" cy="388475"/>
          </a:xfrm>
        </p:grpSpPr>
        <p:sp>
          <p:nvSpPr>
            <p:cNvPr id="511" name="Google Shape;511;p26"/>
            <p:cNvSpPr/>
            <p:nvPr/>
          </p:nvSpPr>
          <p:spPr>
            <a:xfrm>
              <a:off x="616425" y="2329600"/>
              <a:ext cx="361700" cy="388475"/>
            </a:xfrm>
            <a:custGeom>
              <a:avLst/>
              <a:gdLst/>
              <a:ahLst/>
              <a:cxnLst/>
              <a:rect l="l" t="t" r="r" b="b"/>
              <a:pathLst>
                <a:path w="14468" h="15539" fill="none" extrusionOk="0">
                  <a:moveTo>
                    <a:pt x="14273" y="13030"/>
                  </a:moveTo>
                  <a:lnTo>
                    <a:pt x="9621" y="6479"/>
                  </a:lnTo>
                  <a:lnTo>
                    <a:pt x="9621" y="2338"/>
                  </a:lnTo>
                  <a:lnTo>
                    <a:pt x="10303" y="1656"/>
                  </a:lnTo>
                  <a:lnTo>
                    <a:pt x="10303" y="1656"/>
                  </a:lnTo>
                  <a:lnTo>
                    <a:pt x="10400" y="1559"/>
                  </a:lnTo>
                  <a:lnTo>
                    <a:pt x="10474" y="1437"/>
                  </a:lnTo>
                  <a:lnTo>
                    <a:pt x="10522" y="1291"/>
                  </a:lnTo>
                  <a:lnTo>
                    <a:pt x="10571" y="1169"/>
                  </a:lnTo>
                  <a:lnTo>
                    <a:pt x="10571" y="1023"/>
                  </a:lnTo>
                  <a:lnTo>
                    <a:pt x="10571" y="877"/>
                  </a:lnTo>
                  <a:lnTo>
                    <a:pt x="10547" y="731"/>
                  </a:lnTo>
                  <a:lnTo>
                    <a:pt x="10498" y="609"/>
                  </a:lnTo>
                  <a:lnTo>
                    <a:pt x="10498" y="609"/>
                  </a:lnTo>
                  <a:lnTo>
                    <a:pt x="10449" y="463"/>
                  </a:lnTo>
                  <a:lnTo>
                    <a:pt x="10352" y="366"/>
                  </a:lnTo>
                  <a:lnTo>
                    <a:pt x="10254" y="244"/>
                  </a:lnTo>
                  <a:lnTo>
                    <a:pt x="10157" y="171"/>
                  </a:lnTo>
                  <a:lnTo>
                    <a:pt x="10035" y="98"/>
                  </a:lnTo>
                  <a:lnTo>
                    <a:pt x="9889" y="49"/>
                  </a:lnTo>
                  <a:lnTo>
                    <a:pt x="9767" y="25"/>
                  </a:lnTo>
                  <a:lnTo>
                    <a:pt x="9621" y="0"/>
                  </a:lnTo>
                  <a:lnTo>
                    <a:pt x="4848" y="0"/>
                  </a:lnTo>
                  <a:lnTo>
                    <a:pt x="4848" y="0"/>
                  </a:lnTo>
                  <a:lnTo>
                    <a:pt x="4701" y="25"/>
                  </a:lnTo>
                  <a:lnTo>
                    <a:pt x="4580" y="49"/>
                  </a:lnTo>
                  <a:lnTo>
                    <a:pt x="4433" y="98"/>
                  </a:lnTo>
                  <a:lnTo>
                    <a:pt x="4312" y="171"/>
                  </a:lnTo>
                  <a:lnTo>
                    <a:pt x="4214" y="244"/>
                  </a:lnTo>
                  <a:lnTo>
                    <a:pt x="4117" y="366"/>
                  </a:lnTo>
                  <a:lnTo>
                    <a:pt x="4019" y="463"/>
                  </a:lnTo>
                  <a:lnTo>
                    <a:pt x="3971" y="609"/>
                  </a:lnTo>
                  <a:lnTo>
                    <a:pt x="3971" y="609"/>
                  </a:lnTo>
                  <a:lnTo>
                    <a:pt x="3922" y="731"/>
                  </a:lnTo>
                  <a:lnTo>
                    <a:pt x="3898" y="877"/>
                  </a:lnTo>
                  <a:lnTo>
                    <a:pt x="3898" y="1023"/>
                  </a:lnTo>
                  <a:lnTo>
                    <a:pt x="3898" y="1169"/>
                  </a:lnTo>
                  <a:lnTo>
                    <a:pt x="3946" y="1291"/>
                  </a:lnTo>
                  <a:lnTo>
                    <a:pt x="3995" y="1437"/>
                  </a:lnTo>
                  <a:lnTo>
                    <a:pt x="4068" y="1559"/>
                  </a:lnTo>
                  <a:lnTo>
                    <a:pt x="4166" y="1656"/>
                  </a:lnTo>
                  <a:lnTo>
                    <a:pt x="4848" y="2338"/>
                  </a:lnTo>
                  <a:lnTo>
                    <a:pt x="4848" y="6479"/>
                  </a:lnTo>
                  <a:lnTo>
                    <a:pt x="196" y="13030"/>
                  </a:lnTo>
                  <a:lnTo>
                    <a:pt x="196" y="13030"/>
                  </a:lnTo>
                  <a:lnTo>
                    <a:pt x="123" y="13152"/>
                  </a:lnTo>
                  <a:lnTo>
                    <a:pt x="50" y="13274"/>
                  </a:lnTo>
                  <a:lnTo>
                    <a:pt x="25" y="13395"/>
                  </a:lnTo>
                  <a:lnTo>
                    <a:pt x="1" y="13517"/>
                  </a:lnTo>
                  <a:lnTo>
                    <a:pt x="1" y="13639"/>
                  </a:lnTo>
                  <a:lnTo>
                    <a:pt x="25" y="13785"/>
                  </a:lnTo>
                  <a:lnTo>
                    <a:pt x="50" y="13907"/>
                  </a:lnTo>
                  <a:lnTo>
                    <a:pt x="98" y="14029"/>
                  </a:lnTo>
                  <a:lnTo>
                    <a:pt x="585" y="15003"/>
                  </a:lnTo>
                  <a:lnTo>
                    <a:pt x="585" y="15003"/>
                  </a:lnTo>
                  <a:lnTo>
                    <a:pt x="658" y="15125"/>
                  </a:lnTo>
                  <a:lnTo>
                    <a:pt x="756" y="15222"/>
                  </a:lnTo>
                  <a:lnTo>
                    <a:pt x="829" y="15320"/>
                  </a:lnTo>
                  <a:lnTo>
                    <a:pt x="951" y="15393"/>
                  </a:lnTo>
                  <a:lnTo>
                    <a:pt x="1073" y="15441"/>
                  </a:lnTo>
                  <a:lnTo>
                    <a:pt x="1194" y="15490"/>
                  </a:lnTo>
                  <a:lnTo>
                    <a:pt x="1316" y="15539"/>
                  </a:lnTo>
                  <a:lnTo>
                    <a:pt x="1462" y="15539"/>
                  </a:lnTo>
                  <a:lnTo>
                    <a:pt x="13006" y="15539"/>
                  </a:lnTo>
                  <a:lnTo>
                    <a:pt x="13006" y="15539"/>
                  </a:lnTo>
                  <a:lnTo>
                    <a:pt x="13153" y="15539"/>
                  </a:lnTo>
                  <a:lnTo>
                    <a:pt x="13274" y="15490"/>
                  </a:lnTo>
                  <a:lnTo>
                    <a:pt x="13396" y="15441"/>
                  </a:lnTo>
                  <a:lnTo>
                    <a:pt x="13518" y="15393"/>
                  </a:lnTo>
                  <a:lnTo>
                    <a:pt x="13640" y="15320"/>
                  </a:lnTo>
                  <a:lnTo>
                    <a:pt x="13713" y="15222"/>
                  </a:lnTo>
                  <a:lnTo>
                    <a:pt x="13810" y="15125"/>
                  </a:lnTo>
                  <a:lnTo>
                    <a:pt x="13883" y="15003"/>
                  </a:lnTo>
                  <a:lnTo>
                    <a:pt x="14370" y="14029"/>
                  </a:lnTo>
                  <a:lnTo>
                    <a:pt x="14370" y="14029"/>
                  </a:lnTo>
                  <a:lnTo>
                    <a:pt x="14419" y="13907"/>
                  </a:lnTo>
                  <a:lnTo>
                    <a:pt x="14443" y="13785"/>
                  </a:lnTo>
                  <a:lnTo>
                    <a:pt x="14468" y="13639"/>
                  </a:lnTo>
                  <a:lnTo>
                    <a:pt x="14468" y="13517"/>
                  </a:lnTo>
                  <a:lnTo>
                    <a:pt x="14443" y="13395"/>
                  </a:lnTo>
                  <a:lnTo>
                    <a:pt x="14419" y="13274"/>
                  </a:lnTo>
                  <a:lnTo>
                    <a:pt x="14346" y="13152"/>
                  </a:lnTo>
                  <a:lnTo>
                    <a:pt x="14273" y="13030"/>
                  </a:lnTo>
                  <a:lnTo>
                    <a:pt x="14273" y="1303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6"/>
            <p:cNvSpPr/>
            <p:nvPr/>
          </p:nvSpPr>
          <p:spPr>
            <a:xfrm>
              <a:off x="704725" y="2545750"/>
              <a:ext cx="185125" cy="25"/>
            </a:xfrm>
            <a:custGeom>
              <a:avLst/>
              <a:gdLst/>
              <a:ahLst/>
              <a:cxnLst/>
              <a:rect l="l" t="t" r="r" b="b"/>
              <a:pathLst>
                <a:path w="7405" h="1" fill="none" extrusionOk="0">
                  <a:moveTo>
                    <a:pt x="7404" y="0"/>
                  </a:moveTo>
                  <a:lnTo>
                    <a:pt x="0"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6"/>
            <p:cNvSpPr/>
            <p:nvPr/>
          </p:nvSpPr>
          <p:spPr>
            <a:xfrm>
              <a:off x="811875" y="2626125"/>
              <a:ext cx="31075" cy="31075"/>
            </a:xfrm>
            <a:custGeom>
              <a:avLst/>
              <a:gdLst/>
              <a:ahLst/>
              <a:cxnLst/>
              <a:rect l="l" t="t" r="r" b="b"/>
              <a:pathLst>
                <a:path w="1243" h="1243" fill="none" extrusionOk="0">
                  <a:moveTo>
                    <a:pt x="1" y="633"/>
                  </a:moveTo>
                  <a:lnTo>
                    <a:pt x="1" y="633"/>
                  </a:lnTo>
                  <a:lnTo>
                    <a:pt x="25" y="487"/>
                  </a:lnTo>
                  <a:lnTo>
                    <a:pt x="50" y="390"/>
                  </a:lnTo>
                  <a:lnTo>
                    <a:pt x="98" y="268"/>
                  </a:lnTo>
                  <a:lnTo>
                    <a:pt x="171" y="171"/>
                  </a:lnTo>
                  <a:lnTo>
                    <a:pt x="269" y="98"/>
                  </a:lnTo>
                  <a:lnTo>
                    <a:pt x="390" y="49"/>
                  </a:lnTo>
                  <a:lnTo>
                    <a:pt x="488" y="24"/>
                  </a:lnTo>
                  <a:lnTo>
                    <a:pt x="634" y="0"/>
                  </a:lnTo>
                  <a:lnTo>
                    <a:pt x="634" y="0"/>
                  </a:lnTo>
                  <a:lnTo>
                    <a:pt x="756" y="24"/>
                  </a:lnTo>
                  <a:lnTo>
                    <a:pt x="853" y="49"/>
                  </a:lnTo>
                  <a:lnTo>
                    <a:pt x="975" y="98"/>
                  </a:lnTo>
                  <a:lnTo>
                    <a:pt x="1072" y="171"/>
                  </a:lnTo>
                  <a:lnTo>
                    <a:pt x="1146" y="268"/>
                  </a:lnTo>
                  <a:lnTo>
                    <a:pt x="1194" y="390"/>
                  </a:lnTo>
                  <a:lnTo>
                    <a:pt x="1243" y="487"/>
                  </a:lnTo>
                  <a:lnTo>
                    <a:pt x="1243" y="633"/>
                  </a:lnTo>
                  <a:lnTo>
                    <a:pt x="1243" y="633"/>
                  </a:lnTo>
                  <a:lnTo>
                    <a:pt x="1243" y="755"/>
                  </a:lnTo>
                  <a:lnTo>
                    <a:pt x="1194" y="853"/>
                  </a:lnTo>
                  <a:lnTo>
                    <a:pt x="1146" y="974"/>
                  </a:lnTo>
                  <a:lnTo>
                    <a:pt x="1072" y="1072"/>
                  </a:lnTo>
                  <a:lnTo>
                    <a:pt x="975" y="1145"/>
                  </a:lnTo>
                  <a:lnTo>
                    <a:pt x="853" y="1194"/>
                  </a:lnTo>
                  <a:lnTo>
                    <a:pt x="756" y="1242"/>
                  </a:lnTo>
                  <a:lnTo>
                    <a:pt x="634" y="1242"/>
                  </a:lnTo>
                  <a:lnTo>
                    <a:pt x="634" y="1242"/>
                  </a:lnTo>
                  <a:lnTo>
                    <a:pt x="488" y="1242"/>
                  </a:lnTo>
                  <a:lnTo>
                    <a:pt x="390" y="1194"/>
                  </a:lnTo>
                  <a:lnTo>
                    <a:pt x="269" y="1145"/>
                  </a:lnTo>
                  <a:lnTo>
                    <a:pt x="171" y="1072"/>
                  </a:lnTo>
                  <a:lnTo>
                    <a:pt x="98" y="974"/>
                  </a:lnTo>
                  <a:lnTo>
                    <a:pt x="50" y="853"/>
                  </a:lnTo>
                  <a:lnTo>
                    <a:pt x="25" y="755"/>
                  </a:lnTo>
                  <a:lnTo>
                    <a:pt x="1" y="633"/>
                  </a:lnTo>
                  <a:lnTo>
                    <a:pt x="1" y="633"/>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6"/>
            <p:cNvSpPr/>
            <p:nvPr/>
          </p:nvSpPr>
          <p:spPr>
            <a:xfrm>
              <a:off x="751000" y="2568275"/>
              <a:ext cx="54200" cy="53600"/>
            </a:xfrm>
            <a:custGeom>
              <a:avLst/>
              <a:gdLst/>
              <a:ahLst/>
              <a:cxnLst/>
              <a:rect l="l" t="t" r="r" b="b"/>
              <a:pathLst>
                <a:path w="2168" h="2144" fill="none" extrusionOk="0">
                  <a:moveTo>
                    <a:pt x="1096" y="2144"/>
                  </a:moveTo>
                  <a:lnTo>
                    <a:pt x="1096" y="2144"/>
                  </a:lnTo>
                  <a:lnTo>
                    <a:pt x="877" y="2119"/>
                  </a:lnTo>
                  <a:lnTo>
                    <a:pt x="658" y="2071"/>
                  </a:lnTo>
                  <a:lnTo>
                    <a:pt x="487" y="1973"/>
                  </a:lnTo>
                  <a:lnTo>
                    <a:pt x="317" y="1827"/>
                  </a:lnTo>
                  <a:lnTo>
                    <a:pt x="195" y="1681"/>
                  </a:lnTo>
                  <a:lnTo>
                    <a:pt x="98" y="1486"/>
                  </a:lnTo>
                  <a:lnTo>
                    <a:pt x="25" y="1291"/>
                  </a:lnTo>
                  <a:lnTo>
                    <a:pt x="0" y="1072"/>
                  </a:lnTo>
                  <a:lnTo>
                    <a:pt x="0" y="1072"/>
                  </a:lnTo>
                  <a:lnTo>
                    <a:pt x="25" y="853"/>
                  </a:lnTo>
                  <a:lnTo>
                    <a:pt x="98" y="658"/>
                  </a:lnTo>
                  <a:lnTo>
                    <a:pt x="195" y="463"/>
                  </a:lnTo>
                  <a:lnTo>
                    <a:pt x="317" y="317"/>
                  </a:lnTo>
                  <a:lnTo>
                    <a:pt x="487" y="171"/>
                  </a:lnTo>
                  <a:lnTo>
                    <a:pt x="658" y="73"/>
                  </a:lnTo>
                  <a:lnTo>
                    <a:pt x="877" y="0"/>
                  </a:lnTo>
                  <a:lnTo>
                    <a:pt x="1096" y="0"/>
                  </a:lnTo>
                  <a:lnTo>
                    <a:pt x="1096" y="0"/>
                  </a:lnTo>
                  <a:lnTo>
                    <a:pt x="1315" y="0"/>
                  </a:lnTo>
                  <a:lnTo>
                    <a:pt x="1510" y="73"/>
                  </a:lnTo>
                  <a:lnTo>
                    <a:pt x="1681" y="171"/>
                  </a:lnTo>
                  <a:lnTo>
                    <a:pt x="1851" y="317"/>
                  </a:lnTo>
                  <a:lnTo>
                    <a:pt x="1973" y="463"/>
                  </a:lnTo>
                  <a:lnTo>
                    <a:pt x="2070" y="658"/>
                  </a:lnTo>
                  <a:lnTo>
                    <a:pt x="2144" y="853"/>
                  </a:lnTo>
                  <a:lnTo>
                    <a:pt x="2168" y="1072"/>
                  </a:lnTo>
                  <a:lnTo>
                    <a:pt x="2168" y="1072"/>
                  </a:lnTo>
                  <a:lnTo>
                    <a:pt x="2144" y="1291"/>
                  </a:lnTo>
                  <a:lnTo>
                    <a:pt x="2070" y="1486"/>
                  </a:lnTo>
                  <a:lnTo>
                    <a:pt x="1973" y="1681"/>
                  </a:lnTo>
                  <a:lnTo>
                    <a:pt x="1851" y="1827"/>
                  </a:lnTo>
                  <a:lnTo>
                    <a:pt x="1681" y="1973"/>
                  </a:lnTo>
                  <a:lnTo>
                    <a:pt x="1510" y="2071"/>
                  </a:lnTo>
                  <a:lnTo>
                    <a:pt x="1315" y="2119"/>
                  </a:lnTo>
                  <a:lnTo>
                    <a:pt x="1096" y="2144"/>
                  </a:lnTo>
                  <a:lnTo>
                    <a:pt x="1096" y="2144"/>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6"/>
            <p:cNvSpPr/>
            <p:nvPr/>
          </p:nvSpPr>
          <p:spPr>
            <a:xfrm>
              <a:off x="769875" y="2662650"/>
              <a:ext cx="23775" cy="23775"/>
            </a:xfrm>
            <a:custGeom>
              <a:avLst/>
              <a:gdLst/>
              <a:ahLst/>
              <a:cxnLst/>
              <a:rect l="l" t="t" r="r" b="b"/>
              <a:pathLst>
                <a:path w="951" h="951" fill="none" extrusionOk="0">
                  <a:moveTo>
                    <a:pt x="0" y="463"/>
                  </a:moveTo>
                  <a:lnTo>
                    <a:pt x="0" y="463"/>
                  </a:lnTo>
                  <a:lnTo>
                    <a:pt x="0" y="366"/>
                  </a:lnTo>
                  <a:lnTo>
                    <a:pt x="25" y="293"/>
                  </a:lnTo>
                  <a:lnTo>
                    <a:pt x="73" y="195"/>
                  </a:lnTo>
                  <a:lnTo>
                    <a:pt x="146" y="122"/>
                  </a:lnTo>
                  <a:lnTo>
                    <a:pt x="220" y="73"/>
                  </a:lnTo>
                  <a:lnTo>
                    <a:pt x="293" y="25"/>
                  </a:lnTo>
                  <a:lnTo>
                    <a:pt x="390" y="0"/>
                  </a:lnTo>
                  <a:lnTo>
                    <a:pt x="487" y="0"/>
                  </a:lnTo>
                  <a:lnTo>
                    <a:pt x="487" y="0"/>
                  </a:lnTo>
                  <a:lnTo>
                    <a:pt x="585" y="0"/>
                  </a:lnTo>
                  <a:lnTo>
                    <a:pt x="658" y="25"/>
                  </a:lnTo>
                  <a:lnTo>
                    <a:pt x="755" y="73"/>
                  </a:lnTo>
                  <a:lnTo>
                    <a:pt x="828" y="122"/>
                  </a:lnTo>
                  <a:lnTo>
                    <a:pt x="877" y="195"/>
                  </a:lnTo>
                  <a:lnTo>
                    <a:pt x="926" y="293"/>
                  </a:lnTo>
                  <a:lnTo>
                    <a:pt x="950" y="366"/>
                  </a:lnTo>
                  <a:lnTo>
                    <a:pt x="950" y="463"/>
                  </a:lnTo>
                  <a:lnTo>
                    <a:pt x="950" y="463"/>
                  </a:lnTo>
                  <a:lnTo>
                    <a:pt x="950" y="561"/>
                  </a:lnTo>
                  <a:lnTo>
                    <a:pt x="926" y="658"/>
                  </a:lnTo>
                  <a:lnTo>
                    <a:pt x="877" y="755"/>
                  </a:lnTo>
                  <a:lnTo>
                    <a:pt x="828" y="804"/>
                  </a:lnTo>
                  <a:lnTo>
                    <a:pt x="755" y="877"/>
                  </a:lnTo>
                  <a:lnTo>
                    <a:pt x="658" y="926"/>
                  </a:lnTo>
                  <a:lnTo>
                    <a:pt x="585" y="950"/>
                  </a:lnTo>
                  <a:lnTo>
                    <a:pt x="487" y="950"/>
                  </a:lnTo>
                  <a:lnTo>
                    <a:pt x="487" y="950"/>
                  </a:lnTo>
                  <a:lnTo>
                    <a:pt x="390" y="950"/>
                  </a:lnTo>
                  <a:lnTo>
                    <a:pt x="293" y="926"/>
                  </a:lnTo>
                  <a:lnTo>
                    <a:pt x="220" y="877"/>
                  </a:lnTo>
                  <a:lnTo>
                    <a:pt x="146" y="804"/>
                  </a:lnTo>
                  <a:lnTo>
                    <a:pt x="73" y="755"/>
                  </a:lnTo>
                  <a:lnTo>
                    <a:pt x="25" y="658"/>
                  </a:lnTo>
                  <a:lnTo>
                    <a:pt x="0" y="561"/>
                  </a:lnTo>
                  <a:lnTo>
                    <a:pt x="0" y="463"/>
                  </a:lnTo>
                  <a:lnTo>
                    <a:pt x="0" y="463"/>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6"/>
            <p:cNvSpPr/>
            <p:nvPr/>
          </p:nvSpPr>
          <p:spPr>
            <a:xfrm>
              <a:off x="799700" y="2503125"/>
              <a:ext cx="24375" cy="23775"/>
            </a:xfrm>
            <a:custGeom>
              <a:avLst/>
              <a:gdLst/>
              <a:ahLst/>
              <a:cxnLst/>
              <a:rect l="l" t="t" r="r" b="b"/>
              <a:pathLst>
                <a:path w="975" h="951" fill="none" extrusionOk="0">
                  <a:moveTo>
                    <a:pt x="1" y="463"/>
                  </a:moveTo>
                  <a:lnTo>
                    <a:pt x="1" y="463"/>
                  </a:lnTo>
                  <a:lnTo>
                    <a:pt x="25" y="366"/>
                  </a:lnTo>
                  <a:lnTo>
                    <a:pt x="49" y="293"/>
                  </a:lnTo>
                  <a:lnTo>
                    <a:pt x="98" y="195"/>
                  </a:lnTo>
                  <a:lnTo>
                    <a:pt x="147" y="122"/>
                  </a:lnTo>
                  <a:lnTo>
                    <a:pt x="220" y="73"/>
                  </a:lnTo>
                  <a:lnTo>
                    <a:pt x="293" y="25"/>
                  </a:lnTo>
                  <a:lnTo>
                    <a:pt x="390" y="0"/>
                  </a:lnTo>
                  <a:lnTo>
                    <a:pt x="488" y="0"/>
                  </a:lnTo>
                  <a:lnTo>
                    <a:pt x="488" y="0"/>
                  </a:lnTo>
                  <a:lnTo>
                    <a:pt x="585" y="0"/>
                  </a:lnTo>
                  <a:lnTo>
                    <a:pt x="683" y="25"/>
                  </a:lnTo>
                  <a:lnTo>
                    <a:pt x="756" y="73"/>
                  </a:lnTo>
                  <a:lnTo>
                    <a:pt x="829" y="122"/>
                  </a:lnTo>
                  <a:lnTo>
                    <a:pt x="877" y="195"/>
                  </a:lnTo>
                  <a:lnTo>
                    <a:pt x="926" y="293"/>
                  </a:lnTo>
                  <a:lnTo>
                    <a:pt x="951" y="366"/>
                  </a:lnTo>
                  <a:lnTo>
                    <a:pt x="975" y="463"/>
                  </a:lnTo>
                  <a:lnTo>
                    <a:pt x="975" y="463"/>
                  </a:lnTo>
                  <a:lnTo>
                    <a:pt x="951" y="561"/>
                  </a:lnTo>
                  <a:lnTo>
                    <a:pt x="926" y="658"/>
                  </a:lnTo>
                  <a:lnTo>
                    <a:pt x="877" y="731"/>
                  </a:lnTo>
                  <a:lnTo>
                    <a:pt x="829" y="804"/>
                  </a:lnTo>
                  <a:lnTo>
                    <a:pt x="756" y="877"/>
                  </a:lnTo>
                  <a:lnTo>
                    <a:pt x="683" y="902"/>
                  </a:lnTo>
                  <a:lnTo>
                    <a:pt x="585" y="950"/>
                  </a:lnTo>
                  <a:lnTo>
                    <a:pt x="488" y="950"/>
                  </a:lnTo>
                  <a:lnTo>
                    <a:pt x="488" y="950"/>
                  </a:lnTo>
                  <a:lnTo>
                    <a:pt x="390" y="950"/>
                  </a:lnTo>
                  <a:lnTo>
                    <a:pt x="293" y="902"/>
                  </a:lnTo>
                  <a:lnTo>
                    <a:pt x="220" y="877"/>
                  </a:lnTo>
                  <a:lnTo>
                    <a:pt x="147" y="804"/>
                  </a:lnTo>
                  <a:lnTo>
                    <a:pt x="98" y="731"/>
                  </a:lnTo>
                  <a:lnTo>
                    <a:pt x="49" y="658"/>
                  </a:lnTo>
                  <a:lnTo>
                    <a:pt x="25" y="561"/>
                  </a:lnTo>
                  <a:lnTo>
                    <a:pt x="1" y="463"/>
                  </a:lnTo>
                  <a:lnTo>
                    <a:pt x="1" y="463"/>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6"/>
            <p:cNvSpPr/>
            <p:nvPr/>
          </p:nvSpPr>
          <p:spPr>
            <a:xfrm>
              <a:off x="766825" y="2388050"/>
              <a:ext cx="60925" cy="25"/>
            </a:xfrm>
            <a:custGeom>
              <a:avLst/>
              <a:gdLst/>
              <a:ahLst/>
              <a:cxnLst/>
              <a:rect l="l" t="t" r="r" b="b"/>
              <a:pathLst>
                <a:path w="2437" h="1" fill="none" extrusionOk="0">
                  <a:moveTo>
                    <a:pt x="2436" y="0"/>
                  </a:moveTo>
                  <a:lnTo>
                    <a:pt x="1"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6"/>
            <p:cNvSpPr/>
            <p:nvPr/>
          </p:nvSpPr>
          <p:spPr>
            <a:xfrm>
              <a:off x="769875" y="2456250"/>
              <a:ext cx="31075" cy="31075"/>
            </a:xfrm>
            <a:custGeom>
              <a:avLst/>
              <a:gdLst/>
              <a:ahLst/>
              <a:cxnLst/>
              <a:rect l="l" t="t" r="r" b="b"/>
              <a:pathLst>
                <a:path w="1243" h="1243" fill="none" extrusionOk="0">
                  <a:moveTo>
                    <a:pt x="0" y="633"/>
                  </a:moveTo>
                  <a:lnTo>
                    <a:pt x="0" y="633"/>
                  </a:lnTo>
                  <a:lnTo>
                    <a:pt x="0" y="512"/>
                  </a:lnTo>
                  <a:lnTo>
                    <a:pt x="49" y="390"/>
                  </a:lnTo>
                  <a:lnTo>
                    <a:pt x="98" y="268"/>
                  </a:lnTo>
                  <a:lnTo>
                    <a:pt x="171" y="195"/>
                  </a:lnTo>
                  <a:lnTo>
                    <a:pt x="268" y="122"/>
                  </a:lnTo>
                  <a:lnTo>
                    <a:pt x="366" y="49"/>
                  </a:lnTo>
                  <a:lnTo>
                    <a:pt x="487" y="24"/>
                  </a:lnTo>
                  <a:lnTo>
                    <a:pt x="609" y="0"/>
                  </a:lnTo>
                  <a:lnTo>
                    <a:pt x="609" y="0"/>
                  </a:lnTo>
                  <a:lnTo>
                    <a:pt x="731" y="24"/>
                  </a:lnTo>
                  <a:lnTo>
                    <a:pt x="853" y="49"/>
                  </a:lnTo>
                  <a:lnTo>
                    <a:pt x="975" y="122"/>
                  </a:lnTo>
                  <a:lnTo>
                    <a:pt x="1048" y="195"/>
                  </a:lnTo>
                  <a:lnTo>
                    <a:pt x="1145" y="268"/>
                  </a:lnTo>
                  <a:lnTo>
                    <a:pt x="1194" y="390"/>
                  </a:lnTo>
                  <a:lnTo>
                    <a:pt x="1218" y="512"/>
                  </a:lnTo>
                  <a:lnTo>
                    <a:pt x="1242" y="633"/>
                  </a:lnTo>
                  <a:lnTo>
                    <a:pt x="1242" y="633"/>
                  </a:lnTo>
                  <a:lnTo>
                    <a:pt x="1218" y="755"/>
                  </a:lnTo>
                  <a:lnTo>
                    <a:pt x="1194" y="877"/>
                  </a:lnTo>
                  <a:lnTo>
                    <a:pt x="1145" y="974"/>
                  </a:lnTo>
                  <a:lnTo>
                    <a:pt x="1048" y="1072"/>
                  </a:lnTo>
                  <a:lnTo>
                    <a:pt x="975" y="1145"/>
                  </a:lnTo>
                  <a:lnTo>
                    <a:pt x="853" y="1193"/>
                  </a:lnTo>
                  <a:lnTo>
                    <a:pt x="731" y="1242"/>
                  </a:lnTo>
                  <a:lnTo>
                    <a:pt x="609" y="1242"/>
                  </a:lnTo>
                  <a:lnTo>
                    <a:pt x="609" y="1242"/>
                  </a:lnTo>
                  <a:lnTo>
                    <a:pt x="487" y="1242"/>
                  </a:lnTo>
                  <a:lnTo>
                    <a:pt x="366" y="1193"/>
                  </a:lnTo>
                  <a:lnTo>
                    <a:pt x="268" y="1145"/>
                  </a:lnTo>
                  <a:lnTo>
                    <a:pt x="171" y="1072"/>
                  </a:lnTo>
                  <a:lnTo>
                    <a:pt x="98" y="974"/>
                  </a:lnTo>
                  <a:lnTo>
                    <a:pt x="49" y="877"/>
                  </a:lnTo>
                  <a:lnTo>
                    <a:pt x="0" y="755"/>
                  </a:lnTo>
                  <a:lnTo>
                    <a:pt x="0" y="633"/>
                  </a:lnTo>
                  <a:lnTo>
                    <a:pt x="0" y="633"/>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9" name="Google Shape;519;p26"/>
          <p:cNvGrpSpPr/>
          <p:nvPr/>
        </p:nvGrpSpPr>
        <p:grpSpPr>
          <a:xfrm>
            <a:off x="2814907" y="3354450"/>
            <a:ext cx="275326" cy="295707"/>
            <a:chOff x="616425" y="2329600"/>
            <a:chExt cx="361700" cy="388475"/>
          </a:xfrm>
        </p:grpSpPr>
        <p:sp>
          <p:nvSpPr>
            <p:cNvPr id="520" name="Google Shape;520;p26"/>
            <p:cNvSpPr/>
            <p:nvPr/>
          </p:nvSpPr>
          <p:spPr>
            <a:xfrm>
              <a:off x="616425" y="2329600"/>
              <a:ext cx="361700" cy="388475"/>
            </a:xfrm>
            <a:custGeom>
              <a:avLst/>
              <a:gdLst/>
              <a:ahLst/>
              <a:cxnLst/>
              <a:rect l="l" t="t" r="r" b="b"/>
              <a:pathLst>
                <a:path w="14468" h="15539" fill="none" extrusionOk="0">
                  <a:moveTo>
                    <a:pt x="14273" y="13030"/>
                  </a:moveTo>
                  <a:lnTo>
                    <a:pt x="9621" y="6479"/>
                  </a:lnTo>
                  <a:lnTo>
                    <a:pt x="9621" y="2338"/>
                  </a:lnTo>
                  <a:lnTo>
                    <a:pt x="10303" y="1656"/>
                  </a:lnTo>
                  <a:lnTo>
                    <a:pt x="10303" y="1656"/>
                  </a:lnTo>
                  <a:lnTo>
                    <a:pt x="10400" y="1559"/>
                  </a:lnTo>
                  <a:lnTo>
                    <a:pt x="10474" y="1437"/>
                  </a:lnTo>
                  <a:lnTo>
                    <a:pt x="10522" y="1291"/>
                  </a:lnTo>
                  <a:lnTo>
                    <a:pt x="10571" y="1169"/>
                  </a:lnTo>
                  <a:lnTo>
                    <a:pt x="10571" y="1023"/>
                  </a:lnTo>
                  <a:lnTo>
                    <a:pt x="10571" y="877"/>
                  </a:lnTo>
                  <a:lnTo>
                    <a:pt x="10547" y="731"/>
                  </a:lnTo>
                  <a:lnTo>
                    <a:pt x="10498" y="609"/>
                  </a:lnTo>
                  <a:lnTo>
                    <a:pt x="10498" y="609"/>
                  </a:lnTo>
                  <a:lnTo>
                    <a:pt x="10449" y="463"/>
                  </a:lnTo>
                  <a:lnTo>
                    <a:pt x="10352" y="366"/>
                  </a:lnTo>
                  <a:lnTo>
                    <a:pt x="10254" y="244"/>
                  </a:lnTo>
                  <a:lnTo>
                    <a:pt x="10157" y="171"/>
                  </a:lnTo>
                  <a:lnTo>
                    <a:pt x="10035" y="98"/>
                  </a:lnTo>
                  <a:lnTo>
                    <a:pt x="9889" y="49"/>
                  </a:lnTo>
                  <a:lnTo>
                    <a:pt x="9767" y="25"/>
                  </a:lnTo>
                  <a:lnTo>
                    <a:pt x="9621" y="0"/>
                  </a:lnTo>
                  <a:lnTo>
                    <a:pt x="4848" y="0"/>
                  </a:lnTo>
                  <a:lnTo>
                    <a:pt x="4848" y="0"/>
                  </a:lnTo>
                  <a:lnTo>
                    <a:pt x="4701" y="25"/>
                  </a:lnTo>
                  <a:lnTo>
                    <a:pt x="4580" y="49"/>
                  </a:lnTo>
                  <a:lnTo>
                    <a:pt x="4433" y="98"/>
                  </a:lnTo>
                  <a:lnTo>
                    <a:pt x="4312" y="171"/>
                  </a:lnTo>
                  <a:lnTo>
                    <a:pt x="4214" y="244"/>
                  </a:lnTo>
                  <a:lnTo>
                    <a:pt x="4117" y="366"/>
                  </a:lnTo>
                  <a:lnTo>
                    <a:pt x="4019" y="463"/>
                  </a:lnTo>
                  <a:lnTo>
                    <a:pt x="3971" y="609"/>
                  </a:lnTo>
                  <a:lnTo>
                    <a:pt x="3971" y="609"/>
                  </a:lnTo>
                  <a:lnTo>
                    <a:pt x="3922" y="731"/>
                  </a:lnTo>
                  <a:lnTo>
                    <a:pt x="3898" y="877"/>
                  </a:lnTo>
                  <a:lnTo>
                    <a:pt x="3898" y="1023"/>
                  </a:lnTo>
                  <a:lnTo>
                    <a:pt x="3898" y="1169"/>
                  </a:lnTo>
                  <a:lnTo>
                    <a:pt x="3946" y="1291"/>
                  </a:lnTo>
                  <a:lnTo>
                    <a:pt x="3995" y="1437"/>
                  </a:lnTo>
                  <a:lnTo>
                    <a:pt x="4068" y="1559"/>
                  </a:lnTo>
                  <a:lnTo>
                    <a:pt x="4166" y="1656"/>
                  </a:lnTo>
                  <a:lnTo>
                    <a:pt x="4848" y="2338"/>
                  </a:lnTo>
                  <a:lnTo>
                    <a:pt x="4848" y="6479"/>
                  </a:lnTo>
                  <a:lnTo>
                    <a:pt x="196" y="13030"/>
                  </a:lnTo>
                  <a:lnTo>
                    <a:pt x="196" y="13030"/>
                  </a:lnTo>
                  <a:lnTo>
                    <a:pt x="123" y="13152"/>
                  </a:lnTo>
                  <a:lnTo>
                    <a:pt x="50" y="13274"/>
                  </a:lnTo>
                  <a:lnTo>
                    <a:pt x="25" y="13395"/>
                  </a:lnTo>
                  <a:lnTo>
                    <a:pt x="1" y="13517"/>
                  </a:lnTo>
                  <a:lnTo>
                    <a:pt x="1" y="13639"/>
                  </a:lnTo>
                  <a:lnTo>
                    <a:pt x="25" y="13785"/>
                  </a:lnTo>
                  <a:lnTo>
                    <a:pt x="50" y="13907"/>
                  </a:lnTo>
                  <a:lnTo>
                    <a:pt x="98" y="14029"/>
                  </a:lnTo>
                  <a:lnTo>
                    <a:pt x="585" y="15003"/>
                  </a:lnTo>
                  <a:lnTo>
                    <a:pt x="585" y="15003"/>
                  </a:lnTo>
                  <a:lnTo>
                    <a:pt x="658" y="15125"/>
                  </a:lnTo>
                  <a:lnTo>
                    <a:pt x="756" y="15222"/>
                  </a:lnTo>
                  <a:lnTo>
                    <a:pt x="829" y="15320"/>
                  </a:lnTo>
                  <a:lnTo>
                    <a:pt x="951" y="15393"/>
                  </a:lnTo>
                  <a:lnTo>
                    <a:pt x="1073" y="15441"/>
                  </a:lnTo>
                  <a:lnTo>
                    <a:pt x="1194" y="15490"/>
                  </a:lnTo>
                  <a:lnTo>
                    <a:pt x="1316" y="15539"/>
                  </a:lnTo>
                  <a:lnTo>
                    <a:pt x="1462" y="15539"/>
                  </a:lnTo>
                  <a:lnTo>
                    <a:pt x="13006" y="15539"/>
                  </a:lnTo>
                  <a:lnTo>
                    <a:pt x="13006" y="15539"/>
                  </a:lnTo>
                  <a:lnTo>
                    <a:pt x="13153" y="15539"/>
                  </a:lnTo>
                  <a:lnTo>
                    <a:pt x="13274" y="15490"/>
                  </a:lnTo>
                  <a:lnTo>
                    <a:pt x="13396" y="15441"/>
                  </a:lnTo>
                  <a:lnTo>
                    <a:pt x="13518" y="15393"/>
                  </a:lnTo>
                  <a:lnTo>
                    <a:pt x="13640" y="15320"/>
                  </a:lnTo>
                  <a:lnTo>
                    <a:pt x="13713" y="15222"/>
                  </a:lnTo>
                  <a:lnTo>
                    <a:pt x="13810" y="15125"/>
                  </a:lnTo>
                  <a:lnTo>
                    <a:pt x="13883" y="15003"/>
                  </a:lnTo>
                  <a:lnTo>
                    <a:pt x="14370" y="14029"/>
                  </a:lnTo>
                  <a:lnTo>
                    <a:pt x="14370" y="14029"/>
                  </a:lnTo>
                  <a:lnTo>
                    <a:pt x="14419" y="13907"/>
                  </a:lnTo>
                  <a:lnTo>
                    <a:pt x="14443" y="13785"/>
                  </a:lnTo>
                  <a:lnTo>
                    <a:pt x="14468" y="13639"/>
                  </a:lnTo>
                  <a:lnTo>
                    <a:pt x="14468" y="13517"/>
                  </a:lnTo>
                  <a:lnTo>
                    <a:pt x="14443" y="13395"/>
                  </a:lnTo>
                  <a:lnTo>
                    <a:pt x="14419" y="13274"/>
                  </a:lnTo>
                  <a:lnTo>
                    <a:pt x="14346" y="13152"/>
                  </a:lnTo>
                  <a:lnTo>
                    <a:pt x="14273" y="13030"/>
                  </a:lnTo>
                  <a:lnTo>
                    <a:pt x="14273" y="1303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6"/>
            <p:cNvSpPr/>
            <p:nvPr/>
          </p:nvSpPr>
          <p:spPr>
            <a:xfrm>
              <a:off x="704725" y="2545750"/>
              <a:ext cx="185125" cy="25"/>
            </a:xfrm>
            <a:custGeom>
              <a:avLst/>
              <a:gdLst/>
              <a:ahLst/>
              <a:cxnLst/>
              <a:rect l="l" t="t" r="r" b="b"/>
              <a:pathLst>
                <a:path w="7405" h="1" fill="none" extrusionOk="0">
                  <a:moveTo>
                    <a:pt x="7404" y="0"/>
                  </a:moveTo>
                  <a:lnTo>
                    <a:pt x="0"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6"/>
            <p:cNvSpPr/>
            <p:nvPr/>
          </p:nvSpPr>
          <p:spPr>
            <a:xfrm>
              <a:off x="811875" y="2626125"/>
              <a:ext cx="31075" cy="31075"/>
            </a:xfrm>
            <a:custGeom>
              <a:avLst/>
              <a:gdLst/>
              <a:ahLst/>
              <a:cxnLst/>
              <a:rect l="l" t="t" r="r" b="b"/>
              <a:pathLst>
                <a:path w="1243" h="1243" fill="none" extrusionOk="0">
                  <a:moveTo>
                    <a:pt x="1" y="633"/>
                  </a:moveTo>
                  <a:lnTo>
                    <a:pt x="1" y="633"/>
                  </a:lnTo>
                  <a:lnTo>
                    <a:pt x="25" y="487"/>
                  </a:lnTo>
                  <a:lnTo>
                    <a:pt x="50" y="390"/>
                  </a:lnTo>
                  <a:lnTo>
                    <a:pt x="98" y="268"/>
                  </a:lnTo>
                  <a:lnTo>
                    <a:pt x="171" y="171"/>
                  </a:lnTo>
                  <a:lnTo>
                    <a:pt x="269" y="98"/>
                  </a:lnTo>
                  <a:lnTo>
                    <a:pt x="390" y="49"/>
                  </a:lnTo>
                  <a:lnTo>
                    <a:pt x="488" y="24"/>
                  </a:lnTo>
                  <a:lnTo>
                    <a:pt x="634" y="0"/>
                  </a:lnTo>
                  <a:lnTo>
                    <a:pt x="634" y="0"/>
                  </a:lnTo>
                  <a:lnTo>
                    <a:pt x="756" y="24"/>
                  </a:lnTo>
                  <a:lnTo>
                    <a:pt x="853" y="49"/>
                  </a:lnTo>
                  <a:lnTo>
                    <a:pt x="975" y="98"/>
                  </a:lnTo>
                  <a:lnTo>
                    <a:pt x="1072" y="171"/>
                  </a:lnTo>
                  <a:lnTo>
                    <a:pt x="1146" y="268"/>
                  </a:lnTo>
                  <a:lnTo>
                    <a:pt x="1194" y="390"/>
                  </a:lnTo>
                  <a:lnTo>
                    <a:pt x="1243" y="487"/>
                  </a:lnTo>
                  <a:lnTo>
                    <a:pt x="1243" y="633"/>
                  </a:lnTo>
                  <a:lnTo>
                    <a:pt x="1243" y="633"/>
                  </a:lnTo>
                  <a:lnTo>
                    <a:pt x="1243" y="755"/>
                  </a:lnTo>
                  <a:lnTo>
                    <a:pt x="1194" y="853"/>
                  </a:lnTo>
                  <a:lnTo>
                    <a:pt x="1146" y="974"/>
                  </a:lnTo>
                  <a:lnTo>
                    <a:pt x="1072" y="1072"/>
                  </a:lnTo>
                  <a:lnTo>
                    <a:pt x="975" y="1145"/>
                  </a:lnTo>
                  <a:lnTo>
                    <a:pt x="853" y="1194"/>
                  </a:lnTo>
                  <a:lnTo>
                    <a:pt x="756" y="1242"/>
                  </a:lnTo>
                  <a:lnTo>
                    <a:pt x="634" y="1242"/>
                  </a:lnTo>
                  <a:lnTo>
                    <a:pt x="634" y="1242"/>
                  </a:lnTo>
                  <a:lnTo>
                    <a:pt x="488" y="1242"/>
                  </a:lnTo>
                  <a:lnTo>
                    <a:pt x="390" y="1194"/>
                  </a:lnTo>
                  <a:lnTo>
                    <a:pt x="269" y="1145"/>
                  </a:lnTo>
                  <a:lnTo>
                    <a:pt x="171" y="1072"/>
                  </a:lnTo>
                  <a:lnTo>
                    <a:pt x="98" y="974"/>
                  </a:lnTo>
                  <a:lnTo>
                    <a:pt x="50" y="853"/>
                  </a:lnTo>
                  <a:lnTo>
                    <a:pt x="25" y="755"/>
                  </a:lnTo>
                  <a:lnTo>
                    <a:pt x="1" y="633"/>
                  </a:lnTo>
                  <a:lnTo>
                    <a:pt x="1" y="633"/>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6"/>
            <p:cNvSpPr/>
            <p:nvPr/>
          </p:nvSpPr>
          <p:spPr>
            <a:xfrm>
              <a:off x="751000" y="2568275"/>
              <a:ext cx="54200" cy="53600"/>
            </a:xfrm>
            <a:custGeom>
              <a:avLst/>
              <a:gdLst/>
              <a:ahLst/>
              <a:cxnLst/>
              <a:rect l="l" t="t" r="r" b="b"/>
              <a:pathLst>
                <a:path w="2168" h="2144" fill="none" extrusionOk="0">
                  <a:moveTo>
                    <a:pt x="1096" y="2144"/>
                  </a:moveTo>
                  <a:lnTo>
                    <a:pt x="1096" y="2144"/>
                  </a:lnTo>
                  <a:lnTo>
                    <a:pt x="877" y="2119"/>
                  </a:lnTo>
                  <a:lnTo>
                    <a:pt x="658" y="2071"/>
                  </a:lnTo>
                  <a:lnTo>
                    <a:pt x="487" y="1973"/>
                  </a:lnTo>
                  <a:lnTo>
                    <a:pt x="317" y="1827"/>
                  </a:lnTo>
                  <a:lnTo>
                    <a:pt x="195" y="1681"/>
                  </a:lnTo>
                  <a:lnTo>
                    <a:pt x="98" y="1486"/>
                  </a:lnTo>
                  <a:lnTo>
                    <a:pt x="25" y="1291"/>
                  </a:lnTo>
                  <a:lnTo>
                    <a:pt x="0" y="1072"/>
                  </a:lnTo>
                  <a:lnTo>
                    <a:pt x="0" y="1072"/>
                  </a:lnTo>
                  <a:lnTo>
                    <a:pt x="25" y="853"/>
                  </a:lnTo>
                  <a:lnTo>
                    <a:pt x="98" y="658"/>
                  </a:lnTo>
                  <a:lnTo>
                    <a:pt x="195" y="463"/>
                  </a:lnTo>
                  <a:lnTo>
                    <a:pt x="317" y="317"/>
                  </a:lnTo>
                  <a:lnTo>
                    <a:pt x="487" y="171"/>
                  </a:lnTo>
                  <a:lnTo>
                    <a:pt x="658" y="73"/>
                  </a:lnTo>
                  <a:lnTo>
                    <a:pt x="877" y="0"/>
                  </a:lnTo>
                  <a:lnTo>
                    <a:pt x="1096" y="0"/>
                  </a:lnTo>
                  <a:lnTo>
                    <a:pt x="1096" y="0"/>
                  </a:lnTo>
                  <a:lnTo>
                    <a:pt x="1315" y="0"/>
                  </a:lnTo>
                  <a:lnTo>
                    <a:pt x="1510" y="73"/>
                  </a:lnTo>
                  <a:lnTo>
                    <a:pt x="1681" y="171"/>
                  </a:lnTo>
                  <a:lnTo>
                    <a:pt x="1851" y="317"/>
                  </a:lnTo>
                  <a:lnTo>
                    <a:pt x="1973" y="463"/>
                  </a:lnTo>
                  <a:lnTo>
                    <a:pt x="2070" y="658"/>
                  </a:lnTo>
                  <a:lnTo>
                    <a:pt x="2144" y="853"/>
                  </a:lnTo>
                  <a:lnTo>
                    <a:pt x="2168" y="1072"/>
                  </a:lnTo>
                  <a:lnTo>
                    <a:pt x="2168" y="1072"/>
                  </a:lnTo>
                  <a:lnTo>
                    <a:pt x="2144" y="1291"/>
                  </a:lnTo>
                  <a:lnTo>
                    <a:pt x="2070" y="1486"/>
                  </a:lnTo>
                  <a:lnTo>
                    <a:pt x="1973" y="1681"/>
                  </a:lnTo>
                  <a:lnTo>
                    <a:pt x="1851" y="1827"/>
                  </a:lnTo>
                  <a:lnTo>
                    <a:pt x="1681" y="1973"/>
                  </a:lnTo>
                  <a:lnTo>
                    <a:pt x="1510" y="2071"/>
                  </a:lnTo>
                  <a:lnTo>
                    <a:pt x="1315" y="2119"/>
                  </a:lnTo>
                  <a:lnTo>
                    <a:pt x="1096" y="2144"/>
                  </a:lnTo>
                  <a:lnTo>
                    <a:pt x="1096" y="2144"/>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6"/>
            <p:cNvSpPr/>
            <p:nvPr/>
          </p:nvSpPr>
          <p:spPr>
            <a:xfrm>
              <a:off x="769875" y="2662650"/>
              <a:ext cx="23775" cy="23775"/>
            </a:xfrm>
            <a:custGeom>
              <a:avLst/>
              <a:gdLst/>
              <a:ahLst/>
              <a:cxnLst/>
              <a:rect l="l" t="t" r="r" b="b"/>
              <a:pathLst>
                <a:path w="951" h="951" fill="none" extrusionOk="0">
                  <a:moveTo>
                    <a:pt x="0" y="463"/>
                  </a:moveTo>
                  <a:lnTo>
                    <a:pt x="0" y="463"/>
                  </a:lnTo>
                  <a:lnTo>
                    <a:pt x="0" y="366"/>
                  </a:lnTo>
                  <a:lnTo>
                    <a:pt x="25" y="293"/>
                  </a:lnTo>
                  <a:lnTo>
                    <a:pt x="73" y="195"/>
                  </a:lnTo>
                  <a:lnTo>
                    <a:pt x="146" y="122"/>
                  </a:lnTo>
                  <a:lnTo>
                    <a:pt x="220" y="73"/>
                  </a:lnTo>
                  <a:lnTo>
                    <a:pt x="293" y="25"/>
                  </a:lnTo>
                  <a:lnTo>
                    <a:pt x="390" y="0"/>
                  </a:lnTo>
                  <a:lnTo>
                    <a:pt x="487" y="0"/>
                  </a:lnTo>
                  <a:lnTo>
                    <a:pt x="487" y="0"/>
                  </a:lnTo>
                  <a:lnTo>
                    <a:pt x="585" y="0"/>
                  </a:lnTo>
                  <a:lnTo>
                    <a:pt x="658" y="25"/>
                  </a:lnTo>
                  <a:lnTo>
                    <a:pt x="755" y="73"/>
                  </a:lnTo>
                  <a:lnTo>
                    <a:pt x="828" y="122"/>
                  </a:lnTo>
                  <a:lnTo>
                    <a:pt x="877" y="195"/>
                  </a:lnTo>
                  <a:lnTo>
                    <a:pt x="926" y="293"/>
                  </a:lnTo>
                  <a:lnTo>
                    <a:pt x="950" y="366"/>
                  </a:lnTo>
                  <a:lnTo>
                    <a:pt x="950" y="463"/>
                  </a:lnTo>
                  <a:lnTo>
                    <a:pt x="950" y="463"/>
                  </a:lnTo>
                  <a:lnTo>
                    <a:pt x="950" y="561"/>
                  </a:lnTo>
                  <a:lnTo>
                    <a:pt x="926" y="658"/>
                  </a:lnTo>
                  <a:lnTo>
                    <a:pt x="877" y="755"/>
                  </a:lnTo>
                  <a:lnTo>
                    <a:pt x="828" y="804"/>
                  </a:lnTo>
                  <a:lnTo>
                    <a:pt x="755" y="877"/>
                  </a:lnTo>
                  <a:lnTo>
                    <a:pt x="658" y="926"/>
                  </a:lnTo>
                  <a:lnTo>
                    <a:pt x="585" y="950"/>
                  </a:lnTo>
                  <a:lnTo>
                    <a:pt x="487" y="950"/>
                  </a:lnTo>
                  <a:lnTo>
                    <a:pt x="487" y="950"/>
                  </a:lnTo>
                  <a:lnTo>
                    <a:pt x="390" y="950"/>
                  </a:lnTo>
                  <a:lnTo>
                    <a:pt x="293" y="926"/>
                  </a:lnTo>
                  <a:lnTo>
                    <a:pt x="220" y="877"/>
                  </a:lnTo>
                  <a:lnTo>
                    <a:pt x="146" y="804"/>
                  </a:lnTo>
                  <a:lnTo>
                    <a:pt x="73" y="755"/>
                  </a:lnTo>
                  <a:lnTo>
                    <a:pt x="25" y="658"/>
                  </a:lnTo>
                  <a:lnTo>
                    <a:pt x="0" y="561"/>
                  </a:lnTo>
                  <a:lnTo>
                    <a:pt x="0" y="463"/>
                  </a:lnTo>
                  <a:lnTo>
                    <a:pt x="0" y="463"/>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6"/>
            <p:cNvSpPr/>
            <p:nvPr/>
          </p:nvSpPr>
          <p:spPr>
            <a:xfrm>
              <a:off x="799700" y="2503125"/>
              <a:ext cx="24375" cy="23775"/>
            </a:xfrm>
            <a:custGeom>
              <a:avLst/>
              <a:gdLst/>
              <a:ahLst/>
              <a:cxnLst/>
              <a:rect l="l" t="t" r="r" b="b"/>
              <a:pathLst>
                <a:path w="975" h="951" fill="none" extrusionOk="0">
                  <a:moveTo>
                    <a:pt x="1" y="463"/>
                  </a:moveTo>
                  <a:lnTo>
                    <a:pt x="1" y="463"/>
                  </a:lnTo>
                  <a:lnTo>
                    <a:pt x="25" y="366"/>
                  </a:lnTo>
                  <a:lnTo>
                    <a:pt x="49" y="293"/>
                  </a:lnTo>
                  <a:lnTo>
                    <a:pt x="98" y="195"/>
                  </a:lnTo>
                  <a:lnTo>
                    <a:pt x="147" y="122"/>
                  </a:lnTo>
                  <a:lnTo>
                    <a:pt x="220" y="73"/>
                  </a:lnTo>
                  <a:lnTo>
                    <a:pt x="293" y="25"/>
                  </a:lnTo>
                  <a:lnTo>
                    <a:pt x="390" y="0"/>
                  </a:lnTo>
                  <a:lnTo>
                    <a:pt x="488" y="0"/>
                  </a:lnTo>
                  <a:lnTo>
                    <a:pt x="488" y="0"/>
                  </a:lnTo>
                  <a:lnTo>
                    <a:pt x="585" y="0"/>
                  </a:lnTo>
                  <a:lnTo>
                    <a:pt x="683" y="25"/>
                  </a:lnTo>
                  <a:lnTo>
                    <a:pt x="756" y="73"/>
                  </a:lnTo>
                  <a:lnTo>
                    <a:pt x="829" y="122"/>
                  </a:lnTo>
                  <a:lnTo>
                    <a:pt x="877" y="195"/>
                  </a:lnTo>
                  <a:lnTo>
                    <a:pt x="926" y="293"/>
                  </a:lnTo>
                  <a:lnTo>
                    <a:pt x="951" y="366"/>
                  </a:lnTo>
                  <a:lnTo>
                    <a:pt x="975" y="463"/>
                  </a:lnTo>
                  <a:lnTo>
                    <a:pt x="975" y="463"/>
                  </a:lnTo>
                  <a:lnTo>
                    <a:pt x="951" y="561"/>
                  </a:lnTo>
                  <a:lnTo>
                    <a:pt x="926" y="658"/>
                  </a:lnTo>
                  <a:lnTo>
                    <a:pt x="877" y="731"/>
                  </a:lnTo>
                  <a:lnTo>
                    <a:pt x="829" y="804"/>
                  </a:lnTo>
                  <a:lnTo>
                    <a:pt x="756" y="877"/>
                  </a:lnTo>
                  <a:lnTo>
                    <a:pt x="683" y="902"/>
                  </a:lnTo>
                  <a:lnTo>
                    <a:pt x="585" y="950"/>
                  </a:lnTo>
                  <a:lnTo>
                    <a:pt x="488" y="950"/>
                  </a:lnTo>
                  <a:lnTo>
                    <a:pt x="488" y="950"/>
                  </a:lnTo>
                  <a:lnTo>
                    <a:pt x="390" y="950"/>
                  </a:lnTo>
                  <a:lnTo>
                    <a:pt x="293" y="902"/>
                  </a:lnTo>
                  <a:lnTo>
                    <a:pt x="220" y="877"/>
                  </a:lnTo>
                  <a:lnTo>
                    <a:pt x="147" y="804"/>
                  </a:lnTo>
                  <a:lnTo>
                    <a:pt x="98" y="731"/>
                  </a:lnTo>
                  <a:lnTo>
                    <a:pt x="49" y="658"/>
                  </a:lnTo>
                  <a:lnTo>
                    <a:pt x="25" y="561"/>
                  </a:lnTo>
                  <a:lnTo>
                    <a:pt x="1" y="463"/>
                  </a:lnTo>
                  <a:lnTo>
                    <a:pt x="1" y="463"/>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6"/>
            <p:cNvSpPr/>
            <p:nvPr/>
          </p:nvSpPr>
          <p:spPr>
            <a:xfrm>
              <a:off x="766825" y="2388050"/>
              <a:ext cx="60925" cy="25"/>
            </a:xfrm>
            <a:custGeom>
              <a:avLst/>
              <a:gdLst/>
              <a:ahLst/>
              <a:cxnLst/>
              <a:rect l="l" t="t" r="r" b="b"/>
              <a:pathLst>
                <a:path w="2437" h="1" fill="none" extrusionOk="0">
                  <a:moveTo>
                    <a:pt x="2436" y="0"/>
                  </a:moveTo>
                  <a:lnTo>
                    <a:pt x="1"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6"/>
            <p:cNvSpPr/>
            <p:nvPr/>
          </p:nvSpPr>
          <p:spPr>
            <a:xfrm>
              <a:off x="769875" y="2456250"/>
              <a:ext cx="31075" cy="31075"/>
            </a:xfrm>
            <a:custGeom>
              <a:avLst/>
              <a:gdLst/>
              <a:ahLst/>
              <a:cxnLst/>
              <a:rect l="l" t="t" r="r" b="b"/>
              <a:pathLst>
                <a:path w="1243" h="1243" fill="none" extrusionOk="0">
                  <a:moveTo>
                    <a:pt x="0" y="633"/>
                  </a:moveTo>
                  <a:lnTo>
                    <a:pt x="0" y="633"/>
                  </a:lnTo>
                  <a:lnTo>
                    <a:pt x="0" y="512"/>
                  </a:lnTo>
                  <a:lnTo>
                    <a:pt x="49" y="390"/>
                  </a:lnTo>
                  <a:lnTo>
                    <a:pt x="98" y="268"/>
                  </a:lnTo>
                  <a:lnTo>
                    <a:pt x="171" y="195"/>
                  </a:lnTo>
                  <a:lnTo>
                    <a:pt x="268" y="122"/>
                  </a:lnTo>
                  <a:lnTo>
                    <a:pt x="366" y="49"/>
                  </a:lnTo>
                  <a:lnTo>
                    <a:pt x="487" y="24"/>
                  </a:lnTo>
                  <a:lnTo>
                    <a:pt x="609" y="0"/>
                  </a:lnTo>
                  <a:lnTo>
                    <a:pt x="609" y="0"/>
                  </a:lnTo>
                  <a:lnTo>
                    <a:pt x="731" y="24"/>
                  </a:lnTo>
                  <a:lnTo>
                    <a:pt x="853" y="49"/>
                  </a:lnTo>
                  <a:lnTo>
                    <a:pt x="975" y="122"/>
                  </a:lnTo>
                  <a:lnTo>
                    <a:pt x="1048" y="195"/>
                  </a:lnTo>
                  <a:lnTo>
                    <a:pt x="1145" y="268"/>
                  </a:lnTo>
                  <a:lnTo>
                    <a:pt x="1194" y="390"/>
                  </a:lnTo>
                  <a:lnTo>
                    <a:pt x="1218" y="512"/>
                  </a:lnTo>
                  <a:lnTo>
                    <a:pt x="1242" y="633"/>
                  </a:lnTo>
                  <a:lnTo>
                    <a:pt x="1242" y="633"/>
                  </a:lnTo>
                  <a:lnTo>
                    <a:pt x="1218" y="755"/>
                  </a:lnTo>
                  <a:lnTo>
                    <a:pt x="1194" y="877"/>
                  </a:lnTo>
                  <a:lnTo>
                    <a:pt x="1145" y="974"/>
                  </a:lnTo>
                  <a:lnTo>
                    <a:pt x="1048" y="1072"/>
                  </a:lnTo>
                  <a:lnTo>
                    <a:pt x="975" y="1145"/>
                  </a:lnTo>
                  <a:lnTo>
                    <a:pt x="853" y="1193"/>
                  </a:lnTo>
                  <a:lnTo>
                    <a:pt x="731" y="1242"/>
                  </a:lnTo>
                  <a:lnTo>
                    <a:pt x="609" y="1242"/>
                  </a:lnTo>
                  <a:lnTo>
                    <a:pt x="609" y="1242"/>
                  </a:lnTo>
                  <a:lnTo>
                    <a:pt x="487" y="1242"/>
                  </a:lnTo>
                  <a:lnTo>
                    <a:pt x="366" y="1193"/>
                  </a:lnTo>
                  <a:lnTo>
                    <a:pt x="268" y="1145"/>
                  </a:lnTo>
                  <a:lnTo>
                    <a:pt x="171" y="1072"/>
                  </a:lnTo>
                  <a:lnTo>
                    <a:pt x="98" y="974"/>
                  </a:lnTo>
                  <a:lnTo>
                    <a:pt x="49" y="877"/>
                  </a:lnTo>
                  <a:lnTo>
                    <a:pt x="0" y="755"/>
                  </a:lnTo>
                  <a:lnTo>
                    <a:pt x="0" y="633"/>
                  </a:lnTo>
                  <a:lnTo>
                    <a:pt x="0" y="633"/>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28" name="Google Shape;528;p26"/>
          <p:cNvPicPr preferRelativeResize="0"/>
          <p:nvPr/>
        </p:nvPicPr>
        <p:blipFill>
          <a:blip r:embed="rId3">
            <a:alphaModFix/>
          </a:blip>
          <a:stretch>
            <a:fillRect/>
          </a:stretch>
        </p:blipFill>
        <p:spPr>
          <a:xfrm>
            <a:off x="550001" y="543851"/>
            <a:ext cx="1021350" cy="1648325"/>
          </a:xfrm>
          <a:prstGeom prst="rect">
            <a:avLst/>
          </a:prstGeom>
          <a:noFill/>
          <a:ln>
            <a:noFill/>
          </a:ln>
        </p:spPr>
      </p:pic>
      <p:pic>
        <p:nvPicPr>
          <p:cNvPr id="529" name="Google Shape;529;p26"/>
          <p:cNvPicPr preferRelativeResize="0"/>
          <p:nvPr/>
        </p:nvPicPr>
        <p:blipFill>
          <a:blip r:embed="rId4">
            <a:alphaModFix/>
          </a:blip>
          <a:stretch>
            <a:fillRect/>
          </a:stretch>
        </p:blipFill>
        <p:spPr>
          <a:xfrm>
            <a:off x="550000" y="2466950"/>
            <a:ext cx="1160100" cy="992700"/>
          </a:xfrm>
          <a:prstGeom prst="rect">
            <a:avLst/>
          </a:prstGeom>
          <a:noFill/>
          <a:ln>
            <a:noFill/>
          </a:ln>
        </p:spPr>
      </p:pic>
      <p:pic>
        <p:nvPicPr>
          <p:cNvPr id="530" name="Google Shape;530;p26"/>
          <p:cNvPicPr preferRelativeResize="0"/>
          <p:nvPr/>
        </p:nvPicPr>
        <p:blipFill>
          <a:blip r:embed="rId5">
            <a:alphaModFix/>
          </a:blip>
          <a:stretch>
            <a:fillRect/>
          </a:stretch>
        </p:blipFill>
        <p:spPr>
          <a:xfrm>
            <a:off x="5846325" y="1319975"/>
            <a:ext cx="3065250" cy="361982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sp>
        <p:nvSpPr>
          <p:cNvPr id="716" name="Google Shape;716;p44"/>
          <p:cNvSpPr txBox="1">
            <a:spLocks noGrp="1"/>
          </p:cNvSpPr>
          <p:nvPr>
            <p:ph type="ctrTitle"/>
          </p:nvPr>
        </p:nvSpPr>
        <p:spPr>
          <a:xfrm>
            <a:off x="273475" y="252625"/>
            <a:ext cx="8315100" cy="4580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000">
                <a:latin typeface="Ubuntu"/>
                <a:ea typeface="Ubuntu"/>
                <a:cs typeface="Ubuntu"/>
                <a:sym typeface="Ubuntu"/>
              </a:rPr>
              <a:t>Questions de rétroaction :</a:t>
            </a:r>
            <a:endParaRPr sz="3000">
              <a:latin typeface="Ubuntu"/>
              <a:ea typeface="Ubuntu"/>
              <a:cs typeface="Ubuntu"/>
              <a:sym typeface="Ubuntu"/>
            </a:endParaRPr>
          </a:p>
          <a:p>
            <a:pPr marL="0" lvl="0" indent="0" algn="ctr" rtl="0">
              <a:spcBef>
                <a:spcPts val="0"/>
              </a:spcBef>
              <a:spcAft>
                <a:spcPts val="0"/>
              </a:spcAft>
              <a:buNone/>
            </a:pPr>
            <a:endParaRPr sz="1400">
              <a:latin typeface="Ubuntu"/>
              <a:ea typeface="Ubuntu"/>
              <a:cs typeface="Ubuntu"/>
              <a:sym typeface="Ubuntu"/>
            </a:endParaRPr>
          </a:p>
          <a:p>
            <a:pPr marL="457200" lvl="0" indent="-342900" algn="l" rtl="0">
              <a:lnSpc>
                <a:spcPct val="115000"/>
              </a:lnSpc>
              <a:spcBef>
                <a:spcPts val="0"/>
              </a:spcBef>
              <a:spcAft>
                <a:spcPts val="0"/>
              </a:spcAft>
              <a:buClr>
                <a:srgbClr val="595959"/>
              </a:buClr>
              <a:buSzPts val="1800"/>
              <a:buFont typeface="Ubuntu"/>
              <a:buAutoNum type="alphaUcPeriod"/>
            </a:pPr>
            <a:r>
              <a:rPr lang="en" sz="1800">
                <a:solidFill>
                  <a:srgbClr val="595959"/>
                </a:solidFill>
                <a:latin typeface="Ubuntu"/>
                <a:ea typeface="Ubuntu"/>
                <a:cs typeface="Ubuntu"/>
                <a:sym typeface="Ubuntu"/>
              </a:rPr>
              <a:t>De quelle façon votre groupe a bien collaboré?</a:t>
            </a:r>
            <a:endParaRPr sz="1800">
              <a:solidFill>
                <a:srgbClr val="595959"/>
              </a:solidFill>
              <a:latin typeface="Ubuntu"/>
              <a:ea typeface="Ubuntu"/>
              <a:cs typeface="Ubuntu"/>
              <a:sym typeface="Ubuntu"/>
            </a:endParaRPr>
          </a:p>
          <a:p>
            <a:pPr marL="457200" lvl="0" indent="-342900" algn="l" rtl="0">
              <a:lnSpc>
                <a:spcPct val="115000"/>
              </a:lnSpc>
              <a:spcBef>
                <a:spcPts val="0"/>
              </a:spcBef>
              <a:spcAft>
                <a:spcPts val="0"/>
              </a:spcAft>
              <a:buClr>
                <a:srgbClr val="595959"/>
              </a:buClr>
              <a:buSzPts val="1800"/>
              <a:buFont typeface="Ubuntu"/>
              <a:buAutoNum type="alphaUcPeriod"/>
            </a:pPr>
            <a:r>
              <a:rPr lang="en" sz="1800">
                <a:solidFill>
                  <a:srgbClr val="595959"/>
                </a:solidFill>
                <a:latin typeface="Ubuntu"/>
                <a:ea typeface="Ubuntu"/>
                <a:cs typeface="Ubuntu"/>
                <a:sym typeface="Ubuntu"/>
              </a:rPr>
              <a:t>Comment pensez-vous que votre groupe aurait pu être plus </a:t>
            </a:r>
            <a:r>
              <a:rPr lang="en" sz="1800">
                <a:solidFill>
                  <a:srgbClr val="FFFFFF"/>
                </a:solidFill>
                <a:latin typeface="Ubuntu"/>
                <a:ea typeface="Ubuntu"/>
                <a:cs typeface="Ubuntu"/>
                <a:sym typeface="Ubuntu"/>
              </a:rPr>
              <a:t>efficace?</a:t>
            </a:r>
            <a:r>
              <a:rPr lang="en" sz="1800">
                <a:solidFill>
                  <a:srgbClr val="595959"/>
                </a:solidFill>
                <a:latin typeface="Ubuntu"/>
                <a:ea typeface="Ubuntu"/>
                <a:cs typeface="Ubuntu"/>
                <a:sym typeface="Ubuntu"/>
              </a:rPr>
              <a:t> </a:t>
            </a:r>
            <a:endParaRPr sz="1800">
              <a:solidFill>
                <a:srgbClr val="595959"/>
              </a:solidFill>
              <a:latin typeface="Ubuntu"/>
              <a:ea typeface="Ubuntu"/>
              <a:cs typeface="Ubuntu"/>
              <a:sym typeface="Ubuntu"/>
            </a:endParaRPr>
          </a:p>
          <a:p>
            <a:pPr marL="457200" lvl="0" indent="-342900" algn="l" rtl="0">
              <a:lnSpc>
                <a:spcPct val="115000"/>
              </a:lnSpc>
              <a:spcBef>
                <a:spcPts val="0"/>
              </a:spcBef>
              <a:spcAft>
                <a:spcPts val="0"/>
              </a:spcAft>
              <a:buClr>
                <a:srgbClr val="595959"/>
              </a:buClr>
              <a:buSzPts val="1800"/>
              <a:buFont typeface="Ubuntu"/>
              <a:buAutoNum type="alphaUcPeriod"/>
            </a:pPr>
            <a:r>
              <a:rPr lang="en" sz="1800">
                <a:solidFill>
                  <a:srgbClr val="595959"/>
                </a:solidFill>
                <a:latin typeface="Ubuntu"/>
                <a:ea typeface="Ubuntu"/>
                <a:cs typeface="Ubuntu"/>
                <a:sym typeface="Ubuntu"/>
              </a:rPr>
              <a:t>Quelles énigmes avez-vous trouvées les plus difficiles?</a:t>
            </a:r>
            <a:endParaRPr sz="1800">
              <a:solidFill>
                <a:srgbClr val="595959"/>
              </a:solidFill>
              <a:latin typeface="Ubuntu"/>
              <a:ea typeface="Ubuntu"/>
              <a:cs typeface="Ubuntu"/>
              <a:sym typeface="Ubuntu"/>
            </a:endParaRPr>
          </a:p>
          <a:p>
            <a:pPr marL="457200" lvl="0" indent="-342900" algn="l" rtl="0">
              <a:lnSpc>
                <a:spcPct val="115000"/>
              </a:lnSpc>
              <a:spcBef>
                <a:spcPts val="0"/>
              </a:spcBef>
              <a:spcAft>
                <a:spcPts val="0"/>
              </a:spcAft>
              <a:buClr>
                <a:srgbClr val="595959"/>
              </a:buClr>
              <a:buSzPts val="1800"/>
              <a:buFont typeface="Ubuntu"/>
              <a:buAutoNum type="alphaUcPeriod"/>
            </a:pPr>
            <a:r>
              <a:rPr lang="en" sz="1800">
                <a:solidFill>
                  <a:srgbClr val="595959"/>
                </a:solidFill>
                <a:latin typeface="Ubuntu"/>
                <a:ea typeface="Ubuntu"/>
                <a:cs typeface="Ubuntu"/>
                <a:sym typeface="Ubuntu"/>
              </a:rPr>
              <a:t>Comment avez-vous utilisé les forces de chaque individu? </a:t>
            </a:r>
            <a:endParaRPr sz="1800">
              <a:solidFill>
                <a:srgbClr val="595959"/>
              </a:solidFill>
              <a:latin typeface="Ubuntu"/>
              <a:ea typeface="Ubuntu"/>
              <a:cs typeface="Ubuntu"/>
              <a:sym typeface="Ubuntu"/>
            </a:endParaRPr>
          </a:p>
          <a:p>
            <a:pPr marL="457200" lvl="0" indent="-342900" algn="l" rtl="0">
              <a:lnSpc>
                <a:spcPct val="115000"/>
              </a:lnSpc>
              <a:spcBef>
                <a:spcPts val="0"/>
              </a:spcBef>
              <a:spcAft>
                <a:spcPts val="0"/>
              </a:spcAft>
              <a:buClr>
                <a:srgbClr val="595959"/>
              </a:buClr>
              <a:buSzPts val="1800"/>
              <a:buFont typeface="Ubuntu"/>
              <a:buAutoNum type="alphaUcPeriod"/>
            </a:pPr>
            <a:r>
              <a:rPr lang="en" sz="1800">
                <a:solidFill>
                  <a:srgbClr val="595959"/>
                </a:solidFill>
                <a:latin typeface="Ubuntu"/>
                <a:ea typeface="Ubuntu"/>
                <a:cs typeface="Ubuntu"/>
                <a:sym typeface="Ubuntu"/>
              </a:rPr>
              <a:t>Comment avez-vous déterminé les forces des autres joueurs?</a:t>
            </a:r>
            <a:endParaRPr sz="1800">
              <a:solidFill>
                <a:srgbClr val="595959"/>
              </a:solidFill>
              <a:latin typeface="Ubuntu"/>
              <a:ea typeface="Ubuntu"/>
              <a:cs typeface="Ubuntu"/>
              <a:sym typeface="Ubuntu"/>
            </a:endParaRPr>
          </a:p>
          <a:p>
            <a:pPr marL="457200" lvl="0" indent="-342900" algn="l" rtl="0">
              <a:lnSpc>
                <a:spcPct val="115000"/>
              </a:lnSpc>
              <a:spcBef>
                <a:spcPts val="0"/>
              </a:spcBef>
              <a:spcAft>
                <a:spcPts val="0"/>
              </a:spcAft>
              <a:buClr>
                <a:srgbClr val="595959"/>
              </a:buClr>
              <a:buSzPts val="1800"/>
              <a:buFont typeface="Ubuntu"/>
              <a:buAutoNum type="alphaUcPeriod"/>
            </a:pPr>
            <a:r>
              <a:rPr lang="en" sz="1800">
                <a:solidFill>
                  <a:srgbClr val="595959"/>
                </a:solidFill>
                <a:latin typeface="Ubuntu"/>
                <a:ea typeface="Ubuntu"/>
                <a:cs typeface="Ubuntu"/>
                <a:sym typeface="Ubuntu"/>
              </a:rPr>
              <a:t>Comment avez-vous contribué au succès du groupe?</a:t>
            </a:r>
            <a:endParaRPr sz="1800">
              <a:solidFill>
                <a:srgbClr val="595959"/>
              </a:solidFill>
              <a:latin typeface="Ubuntu"/>
              <a:ea typeface="Ubuntu"/>
              <a:cs typeface="Ubuntu"/>
              <a:sym typeface="Ubuntu"/>
            </a:endParaRPr>
          </a:p>
          <a:p>
            <a:pPr marL="457200" lvl="0" indent="-342900" algn="l" rtl="0">
              <a:lnSpc>
                <a:spcPct val="115000"/>
              </a:lnSpc>
              <a:spcBef>
                <a:spcPts val="0"/>
              </a:spcBef>
              <a:spcAft>
                <a:spcPts val="0"/>
              </a:spcAft>
              <a:buClr>
                <a:srgbClr val="595959"/>
              </a:buClr>
              <a:buSzPts val="1800"/>
              <a:buFont typeface="Ubuntu"/>
              <a:buAutoNum type="alphaUcPeriod"/>
            </a:pPr>
            <a:r>
              <a:rPr lang="en" sz="1800">
                <a:solidFill>
                  <a:srgbClr val="595959"/>
                </a:solidFill>
                <a:latin typeface="Ubuntu"/>
                <a:ea typeface="Ubuntu"/>
                <a:cs typeface="Ubuntu"/>
                <a:sym typeface="Ubuntu"/>
              </a:rPr>
              <a:t>Que feriez-vous différemment la prochaine fois?</a:t>
            </a:r>
            <a:endParaRPr sz="1800">
              <a:solidFill>
                <a:srgbClr val="595959"/>
              </a:solidFill>
              <a:latin typeface="Ubuntu"/>
              <a:ea typeface="Ubuntu"/>
              <a:cs typeface="Ubuntu"/>
              <a:sym typeface="Ubuntu"/>
            </a:endParaRPr>
          </a:p>
          <a:p>
            <a:pPr marL="457200" lvl="0" indent="-342900" algn="l" rtl="0">
              <a:lnSpc>
                <a:spcPct val="115000"/>
              </a:lnSpc>
              <a:spcBef>
                <a:spcPts val="0"/>
              </a:spcBef>
              <a:spcAft>
                <a:spcPts val="0"/>
              </a:spcAft>
              <a:buClr>
                <a:srgbClr val="595959"/>
              </a:buClr>
              <a:buSzPts val="1800"/>
              <a:buFont typeface="Ubuntu"/>
              <a:buAutoNum type="alphaUcPeriod"/>
            </a:pPr>
            <a:r>
              <a:rPr lang="en" sz="1800">
                <a:solidFill>
                  <a:srgbClr val="595959"/>
                </a:solidFill>
                <a:latin typeface="Ubuntu"/>
                <a:ea typeface="Ubuntu"/>
                <a:cs typeface="Ubuntu"/>
                <a:sym typeface="Ubuntu"/>
              </a:rPr>
              <a:t>Avez-vous l’impression que tes idées ont été entendues?</a:t>
            </a:r>
            <a:endParaRPr sz="3000">
              <a:latin typeface="Ubuntu"/>
              <a:ea typeface="Ubuntu"/>
              <a:cs typeface="Ubuntu"/>
              <a:sym typeface="Ubuntu"/>
            </a:endParaRPr>
          </a:p>
          <a:p>
            <a:pPr marL="0" lvl="0" indent="0" algn="ctr" rtl="0">
              <a:spcBef>
                <a:spcPts val="1600"/>
              </a:spcBef>
              <a:spcAft>
                <a:spcPts val="0"/>
              </a:spcAft>
              <a:buNone/>
            </a:pPr>
            <a:endParaRPr sz="3000">
              <a:latin typeface="Ubuntu"/>
              <a:ea typeface="Ubuntu"/>
              <a:cs typeface="Ubuntu"/>
              <a:sym typeface="Ubuntu"/>
            </a:endParaRPr>
          </a:p>
          <a:p>
            <a:pPr marL="0" lvl="0" indent="0" algn="ctr" rtl="0">
              <a:spcBef>
                <a:spcPts val="0"/>
              </a:spcBef>
              <a:spcAft>
                <a:spcPts val="0"/>
              </a:spcAft>
              <a:buNone/>
            </a:pPr>
            <a:endParaRPr sz="2400">
              <a:latin typeface="Ubuntu"/>
              <a:ea typeface="Ubuntu"/>
              <a:cs typeface="Ubuntu"/>
              <a:sym typeface="Ubuntu"/>
            </a:endParaRPr>
          </a:p>
        </p:txBody>
      </p:sp>
      <p:pic>
        <p:nvPicPr>
          <p:cNvPr id="717" name="Google Shape;717;p44"/>
          <p:cNvPicPr preferRelativeResize="0"/>
          <p:nvPr/>
        </p:nvPicPr>
        <p:blipFill>
          <a:blip r:embed="rId3">
            <a:alphaModFix/>
          </a:blip>
          <a:stretch>
            <a:fillRect/>
          </a:stretch>
        </p:blipFill>
        <p:spPr>
          <a:xfrm>
            <a:off x="3019513" y="4250250"/>
            <a:ext cx="3257380" cy="5074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21"/>
        <p:cNvGrpSpPr/>
        <p:nvPr/>
      </p:nvGrpSpPr>
      <p:grpSpPr>
        <a:xfrm>
          <a:off x="0" y="0"/>
          <a:ext cx="0" cy="0"/>
          <a:chOff x="0" y="0"/>
          <a:chExt cx="0" cy="0"/>
        </a:xfrm>
      </p:grpSpPr>
      <p:sp>
        <p:nvSpPr>
          <p:cNvPr id="722" name="Google Shape;722;p45"/>
          <p:cNvSpPr txBox="1">
            <a:spLocks noGrp="1"/>
          </p:cNvSpPr>
          <p:nvPr>
            <p:ph type="ctrTitle" idx="4294967295"/>
          </p:nvPr>
        </p:nvSpPr>
        <p:spPr>
          <a:xfrm>
            <a:off x="60100" y="371200"/>
            <a:ext cx="2688000" cy="1197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rgbClr val="A4C2F4"/>
                </a:solidFill>
                <a:latin typeface="Ubuntu"/>
                <a:ea typeface="Ubuntu"/>
                <a:cs typeface="Ubuntu"/>
                <a:sym typeface="Ubuntu"/>
              </a:rPr>
              <a:t>Conseils pour l’animation :</a:t>
            </a:r>
            <a:endParaRPr>
              <a:solidFill>
                <a:srgbClr val="A4C2F4"/>
              </a:solidFill>
              <a:latin typeface="Ubuntu"/>
              <a:ea typeface="Ubuntu"/>
              <a:cs typeface="Ubuntu"/>
              <a:sym typeface="Ubuntu"/>
            </a:endParaRPr>
          </a:p>
        </p:txBody>
      </p:sp>
      <p:grpSp>
        <p:nvGrpSpPr>
          <p:cNvPr id="723" name="Google Shape;723;p45"/>
          <p:cNvGrpSpPr/>
          <p:nvPr/>
        </p:nvGrpSpPr>
        <p:grpSpPr>
          <a:xfrm>
            <a:off x="4989430" y="480048"/>
            <a:ext cx="2688023" cy="2687984"/>
            <a:chOff x="6643075" y="3664250"/>
            <a:chExt cx="407950" cy="407975"/>
          </a:xfrm>
        </p:grpSpPr>
        <p:sp>
          <p:nvSpPr>
            <p:cNvPr id="724" name="Google Shape;724;p45"/>
            <p:cNvSpPr/>
            <p:nvPr/>
          </p:nvSpPr>
          <p:spPr>
            <a:xfrm>
              <a:off x="6794075" y="3815250"/>
              <a:ext cx="211300" cy="211300"/>
            </a:xfrm>
            <a:custGeom>
              <a:avLst/>
              <a:gdLst/>
              <a:ahLst/>
              <a:cxnLst/>
              <a:rect l="l" t="t" r="r" b="b"/>
              <a:pathLst>
                <a:path w="8452" h="8452" fill="none" extrusionOk="0">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45"/>
            <p:cNvSpPr/>
            <p:nvPr/>
          </p:nvSpPr>
          <p:spPr>
            <a:xfrm>
              <a:off x="6643075" y="3664250"/>
              <a:ext cx="407950" cy="407975"/>
            </a:xfrm>
            <a:custGeom>
              <a:avLst/>
              <a:gdLst/>
              <a:ahLst/>
              <a:cxnLst/>
              <a:rect l="l" t="t" r="r" b="b"/>
              <a:pathLst>
                <a:path w="16318" h="16319" fill="none" extrusionOk="0">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6" name="Google Shape;726;p45"/>
          <p:cNvGrpSpPr/>
          <p:nvPr/>
        </p:nvGrpSpPr>
        <p:grpSpPr>
          <a:xfrm rot="-587295">
            <a:off x="4831103" y="3518436"/>
            <a:ext cx="1105140" cy="1105077"/>
            <a:chOff x="576250" y="4319400"/>
            <a:chExt cx="442075" cy="442050"/>
          </a:xfrm>
        </p:grpSpPr>
        <p:sp>
          <p:nvSpPr>
            <p:cNvPr id="727" name="Google Shape;727;p45"/>
            <p:cNvSpPr/>
            <p:nvPr/>
          </p:nvSpPr>
          <p:spPr>
            <a:xfrm>
              <a:off x="576250" y="4319400"/>
              <a:ext cx="442075" cy="442050"/>
            </a:xfrm>
            <a:custGeom>
              <a:avLst/>
              <a:gdLst/>
              <a:ahLst/>
              <a:cxnLst/>
              <a:rect l="l" t="t" r="r" b="b"/>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solidFill>
              <a:srgbClr val="000000"/>
            </a:solidFill>
            <a:ln w="381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45"/>
            <p:cNvSpPr/>
            <p:nvPr/>
          </p:nvSpPr>
          <p:spPr>
            <a:xfrm>
              <a:off x="595725" y="4668875"/>
              <a:ext cx="73100" cy="73100"/>
            </a:xfrm>
            <a:custGeom>
              <a:avLst/>
              <a:gdLst/>
              <a:ahLst/>
              <a:cxnLst/>
              <a:rect l="l" t="t" r="r" b="b"/>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solidFill>
              <a:srgbClr val="000000"/>
            </a:solidFill>
            <a:ln w="381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45"/>
            <p:cNvSpPr/>
            <p:nvPr/>
          </p:nvSpPr>
          <p:spPr>
            <a:xfrm>
              <a:off x="652350" y="4711500"/>
              <a:ext cx="46925" cy="46925"/>
            </a:xfrm>
            <a:custGeom>
              <a:avLst/>
              <a:gdLst/>
              <a:ahLst/>
              <a:cxnLst/>
              <a:rect l="l" t="t" r="r" b="b"/>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solidFill>
              <a:srgbClr val="000000"/>
            </a:solidFill>
            <a:ln w="381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45"/>
            <p:cNvSpPr/>
            <p:nvPr/>
          </p:nvSpPr>
          <p:spPr>
            <a:xfrm>
              <a:off x="579300" y="4638450"/>
              <a:ext cx="46900" cy="46900"/>
            </a:xfrm>
            <a:custGeom>
              <a:avLst/>
              <a:gdLst/>
              <a:ahLst/>
              <a:cxnLst/>
              <a:rect l="l" t="t" r="r" b="b"/>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solidFill>
              <a:srgbClr val="000000"/>
            </a:solidFill>
            <a:ln w="381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1" name="Google Shape;731;p45"/>
          <p:cNvSpPr/>
          <p:nvPr/>
        </p:nvSpPr>
        <p:spPr>
          <a:xfrm>
            <a:off x="4346385" y="1101027"/>
            <a:ext cx="420148" cy="401173"/>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45"/>
          <p:cNvSpPr/>
          <p:nvPr/>
        </p:nvSpPr>
        <p:spPr>
          <a:xfrm rot="2697410">
            <a:off x="7115127" y="3154920"/>
            <a:ext cx="637798" cy="608994"/>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45"/>
          <p:cNvSpPr/>
          <p:nvPr/>
        </p:nvSpPr>
        <p:spPr>
          <a:xfrm>
            <a:off x="7619694" y="2807253"/>
            <a:ext cx="255471" cy="244042"/>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45"/>
          <p:cNvSpPr/>
          <p:nvPr/>
        </p:nvSpPr>
        <p:spPr>
          <a:xfrm rot="1279871">
            <a:off x="4055299" y="2311116"/>
            <a:ext cx="255414" cy="243985"/>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45"/>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21</a:t>
            </a:fld>
            <a:endParaRPr/>
          </a:p>
        </p:txBody>
      </p:sp>
      <p:sp>
        <p:nvSpPr>
          <p:cNvPr id="736" name="Google Shape;736;p45"/>
          <p:cNvSpPr txBox="1"/>
          <p:nvPr/>
        </p:nvSpPr>
        <p:spPr>
          <a:xfrm>
            <a:off x="3281575" y="192825"/>
            <a:ext cx="5526300" cy="370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latin typeface="Ubuntu"/>
                <a:ea typeface="Ubuntu"/>
                <a:cs typeface="Ubuntu"/>
                <a:sym typeface="Ubuntu"/>
              </a:rPr>
              <a:t>Encourager les participants à utiliser les cartes d’indices.</a:t>
            </a:r>
            <a:endParaRPr sz="1600">
              <a:latin typeface="Ubuntu"/>
              <a:ea typeface="Ubuntu"/>
              <a:cs typeface="Ubuntu"/>
              <a:sym typeface="Ubuntu"/>
            </a:endParaRPr>
          </a:p>
          <a:p>
            <a:pPr marL="0" lvl="0" indent="0" algn="l" rtl="0">
              <a:spcBef>
                <a:spcPts val="0"/>
              </a:spcBef>
              <a:spcAft>
                <a:spcPts val="0"/>
              </a:spcAft>
              <a:buNone/>
            </a:pPr>
            <a:endParaRPr sz="1600">
              <a:latin typeface="Ubuntu"/>
              <a:ea typeface="Ubuntu"/>
              <a:cs typeface="Ubuntu"/>
              <a:sym typeface="Ubuntu"/>
            </a:endParaRPr>
          </a:p>
          <a:p>
            <a:pPr marL="0" lvl="0" indent="0" algn="l" rtl="0">
              <a:spcBef>
                <a:spcPts val="0"/>
              </a:spcBef>
              <a:spcAft>
                <a:spcPts val="0"/>
              </a:spcAft>
              <a:buNone/>
            </a:pPr>
            <a:r>
              <a:rPr lang="en" sz="1600">
                <a:latin typeface="Ubuntu"/>
                <a:ea typeface="Ubuntu"/>
                <a:cs typeface="Ubuntu"/>
                <a:sym typeface="Ubuntu"/>
              </a:rPr>
              <a:t>Essayer le jeu avant de l’animer afin d’être capable d’offrir des indices pertinents.</a:t>
            </a:r>
            <a:endParaRPr sz="1600">
              <a:latin typeface="Ubuntu"/>
              <a:ea typeface="Ubuntu"/>
              <a:cs typeface="Ubuntu"/>
              <a:sym typeface="Ubuntu"/>
            </a:endParaRPr>
          </a:p>
          <a:p>
            <a:pPr marL="0" lvl="0" indent="0" algn="l" rtl="0">
              <a:spcBef>
                <a:spcPts val="0"/>
              </a:spcBef>
              <a:spcAft>
                <a:spcPts val="0"/>
              </a:spcAft>
              <a:buNone/>
            </a:pPr>
            <a:endParaRPr sz="1600">
              <a:latin typeface="Ubuntu"/>
              <a:ea typeface="Ubuntu"/>
              <a:cs typeface="Ubuntu"/>
              <a:sym typeface="Ubuntu"/>
            </a:endParaRPr>
          </a:p>
          <a:p>
            <a:pPr marL="0" lvl="0" indent="0" algn="l" rtl="0">
              <a:spcBef>
                <a:spcPts val="0"/>
              </a:spcBef>
              <a:spcAft>
                <a:spcPts val="0"/>
              </a:spcAft>
              <a:buNone/>
            </a:pPr>
            <a:r>
              <a:rPr lang="en" sz="1600">
                <a:latin typeface="Ubuntu"/>
                <a:ea typeface="Ubuntu"/>
                <a:cs typeface="Ubuntu"/>
                <a:sym typeface="Ubuntu"/>
              </a:rPr>
              <a:t>Suggérer aux participants qui restent à l’écart d’essayer de résoudre une énigme afin d’encourager la participation.</a:t>
            </a:r>
            <a:endParaRPr sz="1600">
              <a:latin typeface="Ubuntu"/>
              <a:ea typeface="Ubuntu"/>
              <a:cs typeface="Ubuntu"/>
              <a:sym typeface="Ubuntu"/>
            </a:endParaRPr>
          </a:p>
          <a:p>
            <a:pPr marL="0" lvl="0" indent="0" algn="l" rtl="0">
              <a:spcBef>
                <a:spcPts val="0"/>
              </a:spcBef>
              <a:spcAft>
                <a:spcPts val="0"/>
              </a:spcAft>
              <a:buNone/>
            </a:pPr>
            <a:endParaRPr sz="1600">
              <a:latin typeface="Ubuntu"/>
              <a:ea typeface="Ubuntu"/>
              <a:cs typeface="Ubuntu"/>
              <a:sym typeface="Ubuntu"/>
            </a:endParaRPr>
          </a:p>
          <a:p>
            <a:pPr marL="0" lvl="0" indent="0" algn="l" rtl="0">
              <a:spcBef>
                <a:spcPts val="0"/>
              </a:spcBef>
              <a:spcAft>
                <a:spcPts val="0"/>
              </a:spcAft>
              <a:buNone/>
            </a:pPr>
            <a:r>
              <a:rPr lang="en" sz="1600">
                <a:latin typeface="Ubuntu"/>
                <a:ea typeface="Ubuntu"/>
                <a:cs typeface="Ubuntu"/>
                <a:sym typeface="Ubuntu"/>
              </a:rPr>
              <a:t>Récupérer les cadenas dès l’ouverture afin de minimiser les bris.</a:t>
            </a:r>
            <a:endParaRPr sz="1600">
              <a:latin typeface="Ubuntu"/>
              <a:ea typeface="Ubuntu"/>
              <a:cs typeface="Ubuntu"/>
              <a:sym typeface="Ubuntu"/>
            </a:endParaRPr>
          </a:p>
          <a:p>
            <a:pPr marL="0" lvl="0" indent="0" algn="l" rtl="0">
              <a:spcBef>
                <a:spcPts val="0"/>
              </a:spcBef>
              <a:spcAft>
                <a:spcPts val="0"/>
              </a:spcAft>
              <a:buNone/>
            </a:pPr>
            <a:endParaRPr sz="1600">
              <a:latin typeface="Ubuntu"/>
              <a:ea typeface="Ubuntu"/>
              <a:cs typeface="Ubuntu"/>
              <a:sym typeface="Ubuntu"/>
            </a:endParaRPr>
          </a:p>
          <a:p>
            <a:pPr marL="0" lvl="0" indent="0" algn="l" rtl="0">
              <a:spcBef>
                <a:spcPts val="0"/>
              </a:spcBef>
              <a:spcAft>
                <a:spcPts val="0"/>
              </a:spcAft>
              <a:buNone/>
            </a:pPr>
            <a:r>
              <a:rPr lang="en" sz="1600">
                <a:latin typeface="Ubuntu"/>
                <a:ea typeface="Ubuntu"/>
                <a:cs typeface="Ubuntu"/>
                <a:sym typeface="Ubuntu"/>
              </a:rPr>
              <a:t>Donner une voix aux élèves en difficulté.</a:t>
            </a:r>
            <a:endParaRPr sz="1600">
              <a:latin typeface="Ubuntu"/>
              <a:ea typeface="Ubuntu"/>
              <a:cs typeface="Ubuntu"/>
              <a:sym typeface="Ubuntu"/>
            </a:endParaRPr>
          </a:p>
          <a:p>
            <a:pPr marL="0" lvl="0" indent="0" algn="l" rtl="0">
              <a:spcBef>
                <a:spcPts val="0"/>
              </a:spcBef>
              <a:spcAft>
                <a:spcPts val="0"/>
              </a:spcAft>
              <a:buNone/>
            </a:pPr>
            <a:endParaRPr sz="1600">
              <a:latin typeface="Ubuntu"/>
              <a:ea typeface="Ubuntu"/>
              <a:cs typeface="Ubuntu"/>
              <a:sym typeface="Ubuntu"/>
            </a:endParaRPr>
          </a:p>
          <a:p>
            <a:pPr marL="0" lvl="0" indent="0" algn="l" rtl="0">
              <a:spcBef>
                <a:spcPts val="0"/>
              </a:spcBef>
              <a:spcAft>
                <a:spcPts val="0"/>
              </a:spcAft>
              <a:buNone/>
            </a:pPr>
            <a:r>
              <a:rPr lang="en" sz="1600">
                <a:latin typeface="Ubuntu"/>
                <a:ea typeface="Ubuntu"/>
                <a:cs typeface="Ubuntu"/>
                <a:sym typeface="Ubuntu"/>
              </a:rPr>
              <a:t>Gardez-vous du temps pour faire le retour.</a:t>
            </a:r>
            <a:endParaRPr sz="1600">
              <a:latin typeface="Ubuntu"/>
              <a:ea typeface="Ubuntu"/>
              <a:cs typeface="Ubuntu"/>
              <a:sym typeface="Ubuntu"/>
            </a:endParaRPr>
          </a:p>
          <a:p>
            <a:pPr marL="0" lvl="0" indent="0" algn="l" rtl="0">
              <a:spcBef>
                <a:spcPts val="0"/>
              </a:spcBef>
              <a:spcAft>
                <a:spcPts val="0"/>
              </a:spcAft>
              <a:buNone/>
            </a:pPr>
            <a:endParaRPr sz="1600">
              <a:latin typeface="Ubuntu"/>
              <a:ea typeface="Ubuntu"/>
              <a:cs typeface="Ubuntu"/>
              <a:sym typeface="Ubuntu"/>
            </a:endParaRPr>
          </a:p>
          <a:p>
            <a:pPr marL="0" lvl="0" indent="0" algn="l" rtl="0">
              <a:spcBef>
                <a:spcPts val="0"/>
              </a:spcBef>
              <a:spcAft>
                <a:spcPts val="0"/>
              </a:spcAft>
              <a:buNone/>
            </a:pPr>
            <a:r>
              <a:rPr lang="en" sz="1600">
                <a:solidFill>
                  <a:srgbClr val="FFFFFF"/>
                </a:solidFill>
                <a:latin typeface="Ubuntu"/>
                <a:ea typeface="Ubuntu"/>
                <a:cs typeface="Ubuntu"/>
                <a:sym typeface="Ubuntu"/>
              </a:rPr>
              <a:t>Laisser le jeu disponible pour les élèves qui voudraient solutionner les autres énigmes.</a:t>
            </a:r>
            <a:endParaRPr sz="1600">
              <a:solidFill>
                <a:srgbClr val="FFFFFF"/>
              </a:solidFill>
              <a:latin typeface="Ubuntu"/>
              <a:ea typeface="Ubuntu"/>
              <a:cs typeface="Ubuntu"/>
              <a:sym typeface="Ubuntu"/>
            </a:endParaRPr>
          </a:p>
        </p:txBody>
      </p:sp>
      <p:sp>
        <p:nvSpPr>
          <p:cNvPr id="737" name="Google Shape;737;p45"/>
          <p:cNvSpPr/>
          <p:nvPr/>
        </p:nvSpPr>
        <p:spPr>
          <a:xfrm>
            <a:off x="2995401" y="241695"/>
            <a:ext cx="322597" cy="322597"/>
          </a:xfrm>
          <a:custGeom>
            <a:avLst/>
            <a:gdLst/>
            <a:ahLst/>
            <a:cxnLst/>
            <a:rect l="l" t="t" r="r" b="b"/>
            <a:pathLst>
              <a:path w="16952" h="16952" fill="none" extrusionOk="0">
                <a:moveTo>
                  <a:pt x="16173" y="7015"/>
                </a:moveTo>
                <a:lnTo>
                  <a:pt x="14419" y="6820"/>
                </a:lnTo>
                <a:lnTo>
                  <a:pt x="14419" y="6820"/>
                </a:lnTo>
                <a:lnTo>
                  <a:pt x="14322" y="6479"/>
                </a:lnTo>
                <a:lnTo>
                  <a:pt x="14175" y="6114"/>
                </a:lnTo>
                <a:lnTo>
                  <a:pt x="14029" y="5773"/>
                </a:lnTo>
                <a:lnTo>
                  <a:pt x="13859" y="5432"/>
                </a:lnTo>
                <a:lnTo>
                  <a:pt x="14955" y="4068"/>
                </a:lnTo>
                <a:lnTo>
                  <a:pt x="14955" y="4068"/>
                </a:lnTo>
                <a:lnTo>
                  <a:pt x="15028" y="3922"/>
                </a:lnTo>
                <a:lnTo>
                  <a:pt x="15077" y="3776"/>
                </a:lnTo>
                <a:lnTo>
                  <a:pt x="15125" y="3630"/>
                </a:lnTo>
                <a:lnTo>
                  <a:pt x="15125" y="3484"/>
                </a:lnTo>
                <a:lnTo>
                  <a:pt x="15101" y="3313"/>
                </a:lnTo>
                <a:lnTo>
                  <a:pt x="15052" y="3167"/>
                </a:lnTo>
                <a:lnTo>
                  <a:pt x="14979" y="3021"/>
                </a:lnTo>
                <a:lnTo>
                  <a:pt x="14882" y="2899"/>
                </a:lnTo>
                <a:lnTo>
                  <a:pt x="14054" y="2071"/>
                </a:lnTo>
                <a:lnTo>
                  <a:pt x="14054" y="2071"/>
                </a:lnTo>
                <a:lnTo>
                  <a:pt x="13932" y="1974"/>
                </a:lnTo>
                <a:lnTo>
                  <a:pt x="13786" y="1901"/>
                </a:lnTo>
                <a:lnTo>
                  <a:pt x="13640" y="1852"/>
                </a:lnTo>
                <a:lnTo>
                  <a:pt x="13469" y="1827"/>
                </a:lnTo>
                <a:lnTo>
                  <a:pt x="13323" y="1827"/>
                </a:lnTo>
                <a:lnTo>
                  <a:pt x="13177" y="1876"/>
                </a:lnTo>
                <a:lnTo>
                  <a:pt x="13031" y="1925"/>
                </a:lnTo>
                <a:lnTo>
                  <a:pt x="12885" y="2022"/>
                </a:lnTo>
                <a:lnTo>
                  <a:pt x="11521" y="3094"/>
                </a:lnTo>
                <a:lnTo>
                  <a:pt x="11521" y="3094"/>
                </a:lnTo>
                <a:lnTo>
                  <a:pt x="11180" y="2923"/>
                </a:lnTo>
                <a:lnTo>
                  <a:pt x="10839" y="2777"/>
                </a:lnTo>
                <a:lnTo>
                  <a:pt x="10473" y="2631"/>
                </a:lnTo>
                <a:lnTo>
                  <a:pt x="10133" y="2534"/>
                </a:lnTo>
                <a:lnTo>
                  <a:pt x="9938" y="780"/>
                </a:lnTo>
                <a:lnTo>
                  <a:pt x="9938" y="780"/>
                </a:lnTo>
                <a:lnTo>
                  <a:pt x="9889" y="634"/>
                </a:lnTo>
                <a:lnTo>
                  <a:pt x="9840" y="488"/>
                </a:lnTo>
                <a:lnTo>
                  <a:pt x="9743" y="342"/>
                </a:lnTo>
                <a:lnTo>
                  <a:pt x="9645" y="244"/>
                </a:lnTo>
                <a:lnTo>
                  <a:pt x="9499" y="147"/>
                </a:lnTo>
                <a:lnTo>
                  <a:pt x="9378" y="74"/>
                </a:lnTo>
                <a:lnTo>
                  <a:pt x="9231" y="25"/>
                </a:lnTo>
                <a:lnTo>
                  <a:pt x="9061" y="1"/>
                </a:lnTo>
                <a:lnTo>
                  <a:pt x="7892" y="1"/>
                </a:lnTo>
                <a:lnTo>
                  <a:pt x="7892" y="1"/>
                </a:lnTo>
                <a:lnTo>
                  <a:pt x="7721" y="25"/>
                </a:lnTo>
                <a:lnTo>
                  <a:pt x="7575" y="74"/>
                </a:lnTo>
                <a:lnTo>
                  <a:pt x="7453" y="147"/>
                </a:lnTo>
                <a:lnTo>
                  <a:pt x="7307" y="244"/>
                </a:lnTo>
                <a:lnTo>
                  <a:pt x="7210" y="342"/>
                </a:lnTo>
                <a:lnTo>
                  <a:pt x="7112" y="488"/>
                </a:lnTo>
                <a:lnTo>
                  <a:pt x="7064" y="634"/>
                </a:lnTo>
                <a:lnTo>
                  <a:pt x="7015" y="780"/>
                </a:lnTo>
                <a:lnTo>
                  <a:pt x="6820" y="2534"/>
                </a:lnTo>
                <a:lnTo>
                  <a:pt x="6820" y="2534"/>
                </a:lnTo>
                <a:lnTo>
                  <a:pt x="6479" y="2631"/>
                </a:lnTo>
                <a:lnTo>
                  <a:pt x="6114" y="2777"/>
                </a:lnTo>
                <a:lnTo>
                  <a:pt x="5773" y="2923"/>
                </a:lnTo>
                <a:lnTo>
                  <a:pt x="5432" y="3094"/>
                </a:lnTo>
                <a:lnTo>
                  <a:pt x="4068" y="2022"/>
                </a:lnTo>
                <a:lnTo>
                  <a:pt x="4068" y="2022"/>
                </a:lnTo>
                <a:lnTo>
                  <a:pt x="3922" y="1925"/>
                </a:lnTo>
                <a:lnTo>
                  <a:pt x="3776" y="1876"/>
                </a:lnTo>
                <a:lnTo>
                  <a:pt x="3630" y="1827"/>
                </a:lnTo>
                <a:lnTo>
                  <a:pt x="3484" y="1827"/>
                </a:lnTo>
                <a:lnTo>
                  <a:pt x="3313" y="1852"/>
                </a:lnTo>
                <a:lnTo>
                  <a:pt x="3167" y="1901"/>
                </a:lnTo>
                <a:lnTo>
                  <a:pt x="3021" y="1974"/>
                </a:lnTo>
                <a:lnTo>
                  <a:pt x="2899" y="2071"/>
                </a:lnTo>
                <a:lnTo>
                  <a:pt x="2071" y="2899"/>
                </a:lnTo>
                <a:lnTo>
                  <a:pt x="2071" y="2899"/>
                </a:lnTo>
                <a:lnTo>
                  <a:pt x="1974" y="3021"/>
                </a:lnTo>
                <a:lnTo>
                  <a:pt x="1901" y="3167"/>
                </a:lnTo>
                <a:lnTo>
                  <a:pt x="1852" y="3313"/>
                </a:lnTo>
                <a:lnTo>
                  <a:pt x="1827" y="3484"/>
                </a:lnTo>
                <a:lnTo>
                  <a:pt x="1827" y="3630"/>
                </a:lnTo>
                <a:lnTo>
                  <a:pt x="1876" y="3776"/>
                </a:lnTo>
                <a:lnTo>
                  <a:pt x="1925" y="3922"/>
                </a:lnTo>
                <a:lnTo>
                  <a:pt x="2022" y="4068"/>
                </a:lnTo>
                <a:lnTo>
                  <a:pt x="3094" y="5432"/>
                </a:lnTo>
                <a:lnTo>
                  <a:pt x="3094" y="5432"/>
                </a:lnTo>
                <a:lnTo>
                  <a:pt x="2923" y="5773"/>
                </a:lnTo>
                <a:lnTo>
                  <a:pt x="2777" y="6114"/>
                </a:lnTo>
                <a:lnTo>
                  <a:pt x="2631" y="6479"/>
                </a:lnTo>
                <a:lnTo>
                  <a:pt x="2534" y="6820"/>
                </a:lnTo>
                <a:lnTo>
                  <a:pt x="780" y="7015"/>
                </a:lnTo>
                <a:lnTo>
                  <a:pt x="780" y="7015"/>
                </a:lnTo>
                <a:lnTo>
                  <a:pt x="634" y="7064"/>
                </a:lnTo>
                <a:lnTo>
                  <a:pt x="488" y="7112"/>
                </a:lnTo>
                <a:lnTo>
                  <a:pt x="342" y="7210"/>
                </a:lnTo>
                <a:lnTo>
                  <a:pt x="244" y="7307"/>
                </a:lnTo>
                <a:lnTo>
                  <a:pt x="147" y="7453"/>
                </a:lnTo>
                <a:lnTo>
                  <a:pt x="74" y="7575"/>
                </a:lnTo>
                <a:lnTo>
                  <a:pt x="25" y="7721"/>
                </a:lnTo>
                <a:lnTo>
                  <a:pt x="1" y="7892"/>
                </a:lnTo>
                <a:lnTo>
                  <a:pt x="1" y="9061"/>
                </a:lnTo>
                <a:lnTo>
                  <a:pt x="1" y="9061"/>
                </a:lnTo>
                <a:lnTo>
                  <a:pt x="25" y="9231"/>
                </a:lnTo>
                <a:lnTo>
                  <a:pt x="74" y="9377"/>
                </a:lnTo>
                <a:lnTo>
                  <a:pt x="147" y="9499"/>
                </a:lnTo>
                <a:lnTo>
                  <a:pt x="244" y="9645"/>
                </a:lnTo>
                <a:lnTo>
                  <a:pt x="342" y="9743"/>
                </a:lnTo>
                <a:lnTo>
                  <a:pt x="488" y="9840"/>
                </a:lnTo>
                <a:lnTo>
                  <a:pt x="634" y="9889"/>
                </a:lnTo>
                <a:lnTo>
                  <a:pt x="780" y="9938"/>
                </a:lnTo>
                <a:lnTo>
                  <a:pt x="2534" y="10132"/>
                </a:lnTo>
                <a:lnTo>
                  <a:pt x="2534" y="10132"/>
                </a:lnTo>
                <a:lnTo>
                  <a:pt x="2631" y="10473"/>
                </a:lnTo>
                <a:lnTo>
                  <a:pt x="2777" y="10839"/>
                </a:lnTo>
                <a:lnTo>
                  <a:pt x="2923" y="11180"/>
                </a:lnTo>
                <a:lnTo>
                  <a:pt x="3094" y="11521"/>
                </a:lnTo>
                <a:lnTo>
                  <a:pt x="2022" y="12885"/>
                </a:lnTo>
                <a:lnTo>
                  <a:pt x="2022" y="12885"/>
                </a:lnTo>
                <a:lnTo>
                  <a:pt x="1925" y="13031"/>
                </a:lnTo>
                <a:lnTo>
                  <a:pt x="1876" y="13177"/>
                </a:lnTo>
                <a:lnTo>
                  <a:pt x="1827" y="13323"/>
                </a:lnTo>
                <a:lnTo>
                  <a:pt x="1827" y="13469"/>
                </a:lnTo>
                <a:lnTo>
                  <a:pt x="1852" y="13640"/>
                </a:lnTo>
                <a:lnTo>
                  <a:pt x="1901" y="13786"/>
                </a:lnTo>
                <a:lnTo>
                  <a:pt x="1974" y="13932"/>
                </a:lnTo>
                <a:lnTo>
                  <a:pt x="2071" y="14054"/>
                </a:lnTo>
                <a:lnTo>
                  <a:pt x="2899" y="14882"/>
                </a:lnTo>
                <a:lnTo>
                  <a:pt x="2899" y="14882"/>
                </a:lnTo>
                <a:lnTo>
                  <a:pt x="3021" y="14979"/>
                </a:lnTo>
                <a:lnTo>
                  <a:pt x="3167" y="15052"/>
                </a:lnTo>
                <a:lnTo>
                  <a:pt x="3313" y="15101"/>
                </a:lnTo>
                <a:lnTo>
                  <a:pt x="3484" y="15125"/>
                </a:lnTo>
                <a:lnTo>
                  <a:pt x="3630" y="15125"/>
                </a:lnTo>
                <a:lnTo>
                  <a:pt x="3776" y="15077"/>
                </a:lnTo>
                <a:lnTo>
                  <a:pt x="3922" y="15028"/>
                </a:lnTo>
                <a:lnTo>
                  <a:pt x="4068" y="14955"/>
                </a:lnTo>
                <a:lnTo>
                  <a:pt x="5432" y="13859"/>
                </a:lnTo>
                <a:lnTo>
                  <a:pt x="5432" y="13859"/>
                </a:lnTo>
                <a:lnTo>
                  <a:pt x="5773" y="14029"/>
                </a:lnTo>
                <a:lnTo>
                  <a:pt x="6114" y="14175"/>
                </a:lnTo>
                <a:lnTo>
                  <a:pt x="6479" y="14322"/>
                </a:lnTo>
                <a:lnTo>
                  <a:pt x="6820" y="14419"/>
                </a:lnTo>
                <a:lnTo>
                  <a:pt x="7015" y="16173"/>
                </a:lnTo>
                <a:lnTo>
                  <a:pt x="7015" y="16173"/>
                </a:lnTo>
                <a:lnTo>
                  <a:pt x="7064" y="16319"/>
                </a:lnTo>
                <a:lnTo>
                  <a:pt x="7112" y="16465"/>
                </a:lnTo>
                <a:lnTo>
                  <a:pt x="7210" y="16611"/>
                </a:lnTo>
                <a:lnTo>
                  <a:pt x="7307" y="16708"/>
                </a:lnTo>
                <a:lnTo>
                  <a:pt x="7453" y="16806"/>
                </a:lnTo>
                <a:lnTo>
                  <a:pt x="7575" y="16879"/>
                </a:lnTo>
                <a:lnTo>
                  <a:pt x="7721" y="16928"/>
                </a:lnTo>
                <a:lnTo>
                  <a:pt x="7892" y="16952"/>
                </a:lnTo>
                <a:lnTo>
                  <a:pt x="9061" y="16952"/>
                </a:lnTo>
                <a:lnTo>
                  <a:pt x="9061" y="16952"/>
                </a:lnTo>
                <a:lnTo>
                  <a:pt x="9231" y="16928"/>
                </a:lnTo>
                <a:lnTo>
                  <a:pt x="9378" y="16879"/>
                </a:lnTo>
                <a:lnTo>
                  <a:pt x="9499" y="16806"/>
                </a:lnTo>
                <a:lnTo>
                  <a:pt x="9645" y="16708"/>
                </a:lnTo>
                <a:lnTo>
                  <a:pt x="9743" y="16611"/>
                </a:lnTo>
                <a:lnTo>
                  <a:pt x="9840" y="16465"/>
                </a:lnTo>
                <a:lnTo>
                  <a:pt x="9889" y="16319"/>
                </a:lnTo>
                <a:lnTo>
                  <a:pt x="9938" y="16173"/>
                </a:lnTo>
                <a:lnTo>
                  <a:pt x="10133" y="14419"/>
                </a:lnTo>
                <a:lnTo>
                  <a:pt x="10133" y="14419"/>
                </a:lnTo>
                <a:lnTo>
                  <a:pt x="10473" y="14322"/>
                </a:lnTo>
                <a:lnTo>
                  <a:pt x="10839" y="14175"/>
                </a:lnTo>
                <a:lnTo>
                  <a:pt x="11180" y="14029"/>
                </a:lnTo>
                <a:lnTo>
                  <a:pt x="11521" y="13859"/>
                </a:lnTo>
                <a:lnTo>
                  <a:pt x="12885" y="14955"/>
                </a:lnTo>
                <a:lnTo>
                  <a:pt x="12885" y="14955"/>
                </a:lnTo>
                <a:lnTo>
                  <a:pt x="13031" y="15028"/>
                </a:lnTo>
                <a:lnTo>
                  <a:pt x="13177" y="15077"/>
                </a:lnTo>
                <a:lnTo>
                  <a:pt x="13323" y="15125"/>
                </a:lnTo>
                <a:lnTo>
                  <a:pt x="13469" y="15125"/>
                </a:lnTo>
                <a:lnTo>
                  <a:pt x="13640" y="15101"/>
                </a:lnTo>
                <a:lnTo>
                  <a:pt x="13786" y="15052"/>
                </a:lnTo>
                <a:lnTo>
                  <a:pt x="13932" y="14979"/>
                </a:lnTo>
                <a:lnTo>
                  <a:pt x="14054" y="14882"/>
                </a:lnTo>
                <a:lnTo>
                  <a:pt x="14882" y="14054"/>
                </a:lnTo>
                <a:lnTo>
                  <a:pt x="14882" y="14054"/>
                </a:lnTo>
                <a:lnTo>
                  <a:pt x="14979" y="13932"/>
                </a:lnTo>
                <a:lnTo>
                  <a:pt x="15052" y="13786"/>
                </a:lnTo>
                <a:lnTo>
                  <a:pt x="15101" y="13640"/>
                </a:lnTo>
                <a:lnTo>
                  <a:pt x="15125" y="13469"/>
                </a:lnTo>
                <a:lnTo>
                  <a:pt x="15125" y="13323"/>
                </a:lnTo>
                <a:lnTo>
                  <a:pt x="15077" y="13177"/>
                </a:lnTo>
                <a:lnTo>
                  <a:pt x="15028" y="13031"/>
                </a:lnTo>
                <a:lnTo>
                  <a:pt x="14955" y="12885"/>
                </a:lnTo>
                <a:lnTo>
                  <a:pt x="13859" y="11521"/>
                </a:lnTo>
                <a:lnTo>
                  <a:pt x="13859" y="11521"/>
                </a:lnTo>
                <a:lnTo>
                  <a:pt x="14029" y="11180"/>
                </a:lnTo>
                <a:lnTo>
                  <a:pt x="14175" y="10839"/>
                </a:lnTo>
                <a:lnTo>
                  <a:pt x="14322" y="10473"/>
                </a:lnTo>
                <a:lnTo>
                  <a:pt x="14419" y="10132"/>
                </a:lnTo>
                <a:lnTo>
                  <a:pt x="16173" y="9938"/>
                </a:lnTo>
                <a:lnTo>
                  <a:pt x="16173" y="9938"/>
                </a:lnTo>
                <a:lnTo>
                  <a:pt x="16319" y="9889"/>
                </a:lnTo>
                <a:lnTo>
                  <a:pt x="16465" y="9840"/>
                </a:lnTo>
                <a:lnTo>
                  <a:pt x="16611" y="9743"/>
                </a:lnTo>
                <a:lnTo>
                  <a:pt x="16708" y="9645"/>
                </a:lnTo>
                <a:lnTo>
                  <a:pt x="16806" y="9499"/>
                </a:lnTo>
                <a:lnTo>
                  <a:pt x="16879" y="9377"/>
                </a:lnTo>
                <a:lnTo>
                  <a:pt x="16928" y="9231"/>
                </a:lnTo>
                <a:lnTo>
                  <a:pt x="16952" y="9061"/>
                </a:lnTo>
                <a:lnTo>
                  <a:pt x="16952" y="7892"/>
                </a:lnTo>
                <a:lnTo>
                  <a:pt x="16952" y="7892"/>
                </a:lnTo>
                <a:lnTo>
                  <a:pt x="16928" y="7721"/>
                </a:lnTo>
                <a:lnTo>
                  <a:pt x="16879" y="7575"/>
                </a:lnTo>
                <a:lnTo>
                  <a:pt x="16806" y="7453"/>
                </a:lnTo>
                <a:lnTo>
                  <a:pt x="16708" y="7307"/>
                </a:lnTo>
                <a:lnTo>
                  <a:pt x="16611" y="7210"/>
                </a:lnTo>
                <a:lnTo>
                  <a:pt x="16465" y="7112"/>
                </a:lnTo>
                <a:lnTo>
                  <a:pt x="16319" y="7064"/>
                </a:lnTo>
                <a:lnTo>
                  <a:pt x="16173" y="7015"/>
                </a:lnTo>
                <a:lnTo>
                  <a:pt x="16173" y="7015"/>
                </a:lnTo>
                <a:close/>
                <a:moveTo>
                  <a:pt x="10425" y="10425"/>
                </a:moveTo>
                <a:lnTo>
                  <a:pt x="10425" y="10425"/>
                </a:lnTo>
                <a:lnTo>
                  <a:pt x="10206" y="10620"/>
                </a:lnTo>
                <a:lnTo>
                  <a:pt x="9986" y="10766"/>
                </a:lnTo>
                <a:lnTo>
                  <a:pt x="9767" y="10912"/>
                </a:lnTo>
                <a:lnTo>
                  <a:pt x="9524" y="11034"/>
                </a:lnTo>
                <a:lnTo>
                  <a:pt x="9256" y="11107"/>
                </a:lnTo>
                <a:lnTo>
                  <a:pt x="9012" y="11180"/>
                </a:lnTo>
                <a:lnTo>
                  <a:pt x="8744" y="11228"/>
                </a:lnTo>
                <a:lnTo>
                  <a:pt x="8476" y="11228"/>
                </a:lnTo>
                <a:lnTo>
                  <a:pt x="8208" y="11228"/>
                </a:lnTo>
                <a:lnTo>
                  <a:pt x="7941" y="11180"/>
                </a:lnTo>
                <a:lnTo>
                  <a:pt x="7697" y="11107"/>
                </a:lnTo>
                <a:lnTo>
                  <a:pt x="7429" y="11034"/>
                </a:lnTo>
                <a:lnTo>
                  <a:pt x="7186" y="10912"/>
                </a:lnTo>
                <a:lnTo>
                  <a:pt x="6966" y="10766"/>
                </a:lnTo>
                <a:lnTo>
                  <a:pt x="6747" y="10620"/>
                </a:lnTo>
                <a:lnTo>
                  <a:pt x="6528" y="10425"/>
                </a:lnTo>
                <a:lnTo>
                  <a:pt x="6528" y="10425"/>
                </a:lnTo>
                <a:lnTo>
                  <a:pt x="6333" y="10206"/>
                </a:lnTo>
                <a:lnTo>
                  <a:pt x="6187" y="9986"/>
                </a:lnTo>
                <a:lnTo>
                  <a:pt x="6041" y="9767"/>
                </a:lnTo>
                <a:lnTo>
                  <a:pt x="5919" y="9524"/>
                </a:lnTo>
                <a:lnTo>
                  <a:pt x="5846" y="9256"/>
                </a:lnTo>
                <a:lnTo>
                  <a:pt x="5773" y="9012"/>
                </a:lnTo>
                <a:lnTo>
                  <a:pt x="5724" y="8744"/>
                </a:lnTo>
                <a:lnTo>
                  <a:pt x="5724" y="8476"/>
                </a:lnTo>
                <a:lnTo>
                  <a:pt x="5724" y="8208"/>
                </a:lnTo>
                <a:lnTo>
                  <a:pt x="5773" y="7941"/>
                </a:lnTo>
                <a:lnTo>
                  <a:pt x="5846" y="7697"/>
                </a:lnTo>
                <a:lnTo>
                  <a:pt x="5919" y="7429"/>
                </a:lnTo>
                <a:lnTo>
                  <a:pt x="6041" y="7186"/>
                </a:lnTo>
                <a:lnTo>
                  <a:pt x="6187" y="6966"/>
                </a:lnTo>
                <a:lnTo>
                  <a:pt x="6333" y="6747"/>
                </a:lnTo>
                <a:lnTo>
                  <a:pt x="6528" y="6528"/>
                </a:lnTo>
                <a:lnTo>
                  <a:pt x="6528" y="6528"/>
                </a:lnTo>
                <a:lnTo>
                  <a:pt x="6747" y="6333"/>
                </a:lnTo>
                <a:lnTo>
                  <a:pt x="6966" y="6187"/>
                </a:lnTo>
                <a:lnTo>
                  <a:pt x="7186" y="6041"/>
                </a:lnTo>
                <a:lnTo>
                  <a:pt x="7429" y="5919"/>
                </a:lnTo>
                <a:lnTo>
                  <a:pt x="7697" y="5846"/>
                </a:lnTo>
                <a:lnTo>
                  <a:pt x="7941" y="5773"/>
                </a:lnTo>
                <a:lnTo>
                  <a:pt x="8208" y="5724"/>
                </a:lnTo>
                <a:lnTo>
                  <a:pt x="8476" y="5724"/>
                </a:lnTo>
                <a:lnTo>
                  <a:pt x="8744" y="5724"/>
                </a:lnTo>
                <a:lnTo>
                  <a:pt x="9012" y="5773"/>
                </a:lnTo>
                <a:lnTo>
                  <a:pt x="9256" y="5846"/>
                </a:lnTo>
                <a:lnTo>
                  <a:pt x="9524" y="5919"/>
                </a:lnTo>
                <a:lnTo>
                  <a:pt x="9767" y="6041"/>
                </a:lnTo>
                <a:lnTo>
                  <a:pt x="9986" y="6187"/>
                </a:lnTo>
                <a:lnTo>
                  <a:pt x="10206" y="6333"/>
                </a:lnTo>
                <a:lnTo>
                  <a:pt x="10425" y="6528"/>
                </a:lnTo>
                <a:lnTo>
                  <a:pt x="10425" y="6528"/>
                </a:lnTo>
                <a:lnTo>
                  <a:pt x="10620" y="6747"/>
                </a:lnTo>
                <a:lnTo>
                  <a:pt x="10766" y="6966"/>
                </a:lnTo>
                <a:lnTo>
                  <a:pt x="10912" y="7186"/>
                </a:lnTo>
                <a:lnTo>
                  <a:pt x="11034" y="7429"/>
                </a:lnTo>
                <a:lnTo>
                  <a:pt x="11107" y="7697"/>
                </a:lnTo>
                <a:lnTo>
                  <a:pt x="11180" y="7941"/>
                </a:lnTo>
                <a:lnTo>
                  <a:pt x="11228" y="8208"/>
                </a:lnTo>
                <a:lnTo>
                  <a:pt x="11228" y="8476"/>
                </a:lnTo>
                <a:lnTo>
                  <a:pt x="11228" y="8744"/>
                </a:lnTo>
                <a:lnTo>
                  <a:pt x="11180" y="9012"/>
                </a:lnTo>
                <a:lnTo>
                  <a:pt x="11107" y="9256"/>
                </a:lnTo>
                <a:lnTo>
                  <a:pt x="11034" y="9524"/>
                </a:lnTo>
                <a:lnTo>
                  <a:pt x="10912" y="9767"/>
                </a:lnTo>
                <a:lnTo>
                  <a:pt x="10766" y="9986"/>
                </a:lnTo>
                <a:lnTo>
                  <a:pt x="10620" y="10206"/>
                </a:lnTo>
                <a:lnTo>
                  <a:pt x="10425" y="10425"/>
                </a:lnTo>
                <a:lnTo>
                  <a:pt x="10425" y="1042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45"/>
          <p:cNvSpPr/>
          <p:nvPr/>
        </p:nvSpPr>
        <p:spPr>
          <a:xfrm>
            <a:off x="2995401" y="808695"/>
            <a:ext cx="322597" cy="322597"/>
          </a:xfrm>
          <a:custGeom>
            <a:avLst/>
            <a:gdLst/>
            <a:ahLst/>
            <a:cxnLst/>
            <a:rect l="l" t="t" r="r" b="b"/>
            <a:pathLst>
              <a:path w="16952" h="16952" fill="none" extrusionOk="0">
                <a:moveTo>
                  <a:pt x="16173" y="7015"/>
                </a:moveTo>
                <a:lnTo>
                  <a:pt x="14419" y="6820"/>
                </a:lnTo>
                <a:lnTo>
                  <a:pt x="14419" y="6820"/>
                </a:lnTo>
                <a:lnTo>
                  <a:pt x="14322" y="6479"/>
                </a:lnTo>
                <a:lnTo>
                  <a:pt x="14175" y="6114"/>
                </a:lnTo>
                <a:lnTo>
                  <a:pt x="14029" y="5773"/>
                </a:lnTo>
                <a:lnTo>
                  <a:pt x="13859" y="5432"/>
                </a:lnTo>
                <a:lnTo>
                  <a:pt x="14955" y="4068"/>
                </a:lnTo>
                <a:lnTo>
                  <a:pt x="14955" y="4068"/>
                </a:lnTo>
                <a:lnTo>
                  <a:pt x="15028" y="3922"/>
                </a:lnTo>
                <a:lnTo>
                  <a:pt x="15077" y="3776"/>
                </a:lnTo>
                <a:lnTo>
                  <a:pt x="15125" y="3630"/>
                </a:lnTo>
                <a:lnTo>
                  <a:pt x="15125" y="3484"/>
                </a:lnTo>
                <a:lnTo>
                  <a:pt x="15101" y="3313"/>
                </a:lnTo>
                <a:lnTo>
                  <a:pt x="15052" y="3167"/>
                </a:lnTo>
                <a:lnTo>
                  <a:pt x="14979" y="3021"/>
                </a:lnTo>
                <a:lnTo>
                  <a:pt x="14882" y="2899"/>
                </a:lnTo>
                <a:lnTo>
                  <a:pt x="14054" y="2071"/>
                </a:lnTo>
                <a:lnTo>
                  <a:pt x="14054" y="2071"/>
                </a:lnTo>
                <a:lnTo>
                  <a:pt x="13932" y="1974"/>
                </a:lnTo>
                <a:lnTo>
                  <a:pt x="13786" y="1901"/>
                </a:lnTo>
                <a:lnTo>
                  <a:pt x="13640" y="1852"/>
                </a:lnTo>
                <a:lnTo>
                  <a:pt x="13469" y="1827"/>
                </a:lnTo>
                <a:lnTo>
                  <a:pt x="13323" y="1827"/>
                </a:lnTo>
                <a:lnTo>
                  <a:pt x="13177" y="1876"/>
                </a:lnTo>
                <a:lnTo>
                  <a:pt x="13031" y="1925"/>
                </a:lnTo>
                <a:lnTo>
                  <a:pt x="12885" y="2022"/>
                </a:lnTo>
                <a:lnTo>
                  <a:pt x="11521" y="3094"/>
                </a:lnTo>
                <a:lnTo>
                  <a:pt x="11521" y="3094"/>
                </a:lnTo>
                <a:lnTo>
                  <a:pt x="11180" y="2923"/>
                </a:lnTo>
                <a:lnTo>
                  <a:pt x="10839" y="2777"/>
                </a:lnTo>
                <a:lnTo>
                  <a:pt x="10473" y="2631"/>
                </a:lnTo>
                <a:lnTo>
                  <a:pt x="10133" y="2534"/>
                </a:lnTo>
                <a:lnTo>
                  <a:pt x="9938" y="780"/>
                </a:lnTo>
                <a:lnTo>
                  <a:pt x="9938" y="780"/>
                </a:lnTo>
                <a:lnTo>
                  <a:pt x="9889" y="634"/>
                </a:lnTo>
                <a:lnTo>
                  <a:pt x="9840" y="488"/>
                </a:lnTo>
                <a:lnTo>
                  <a:pt x="9743" y="342"/>
                </a:lnTo>
                <a:lnTo>
                  <a:pt x="9645" y="244"/>
                </a:lnTo>
                <a:lnTo>
                  <a:pt x="9499" y="147"/>
                </a:lnTo>
                <a:lnTo>
                  <a:pt x="9378" y="74"/>
                </a:lnTo>
                <a:lnTo>
                  <a:pt x="9231" y="25"/>
                </a:lnTo>
                <a:lnTo>
                  <a:pt x="9061" y="1"/>
                </a:lnTo>
                <a:lnTo>
                  <a:pt x="7892" y="1"/>
                </a:lnTo>
                <a:lnTo>
                  <a:pt x="7892" y="1"/>
                </a:lnTo>
                <a:lnTo>
                  <a:pt x="7721" y="25"/>
                </a:lnTo>
                <a:lnTo>
                  <a:pt x="7575" y="74"/>
                </a:lnTo>
                <a:lnTo>
                  <a:pt x="7453" y="147"/>
                </a:lnTo>
                <a:lnTo>
                  <a:pt x="7307" y="244"/>
                </a:lnTo>
                <a:lnTo>
                  <a:pt x="7210" y="342"/>
                </a:lnTo>
                <a:lnTo>
                  <a:pt x="7112" y="488"/>
                </a:lnTo>
                <a:lnTo>
                  <a:pt x="7064" y="634"/>
                </a:lnTo>
                <a:lnTo>
                  <a:pt x="7015" y="780"/>
                </a:lnTo>
                <a:lnTo>
                  <a:pt x="6820" y="2534"/>
                </a:lnTo>
                <a:lnTo>
                  <a:pt x="6820" y="2534"/>
                </a:lnTo>
                <a:lnTo>
                  <a:pt x="6479" y="2631"/>
                </a:lnTo>
                <a:lnTo>
                  <a:pt x="6114" y="2777"/>
                </a:lnTo>
                <a:lnTo>
                  <a:pt x="5773" y="2923"/>
                </a:lnTo>
                <a:lnTo>
                  <a:pt x="5432" y="3094"/>
                </a:lnTo>
                <a:lnTo>
                  <a:pt x="4068" y="2022"/>
                </a:lnTo>
                <a:lnTo>
                  <a:pt x="4068" y="2022"/>
                </a:lnTo>
                <a:lnTo>
                  <a:pt x="3922" y="1925"/>
                </a:lnTo>
                <a:lnTo>
                  <a:pt x="3776" y="1876"/>
                </a:lnTo>
                <a:lnTo>
                  <a:pt x="3630" y="1827"/>
                </a:lnTo>
                <a:lnTo>
                  <a:pt x="3484" y="1827"/>
                </a:lnTo>
                <a:lnTo>
                  <a:pt x="3313" y="1852"/>
                </a:lnTo>
                <a:lnTo>
                  <a:pt x="3167" y="1901"/>
                </a:lnTo>
                <a:lnTo>
                  <a:pt x="3021" y="1974"/>
                </a:lnTo>
                <a:lnTo>
                  <a:pt x="2899" y="2071"/>
                </a:lnTo>
                <a:lnTo>
                  <a:pt x="2071" y="2899"/>
                </a:lnTo>
                <a:lnTo>
                  <a:pt x="2071" y="2899"/>
                </a:lnTo>
                <a:lnTo>
                  <a:pt x="1974" y="3021"/>
                </a:lnTo>
                <a:lnTo>
                  <a:pt x="1901" y="3167"/>
                </a:lnTo>
                <a:lnTo>
                  <a:pt x="1852" y="3313"/>
                </a:lnTo>
                <a:lnTo>
                  <a:pt x="1827" y="3484"/>
                </a:lnTo>
                <a:lnTo>
                  <a:pt x="1827" y="3630"/>
                </a:lnTo>
                <a:lnTo>
                  <a:pt x="1876" y="3776"/>
                </a:lnTo>
                <a:lnTo>
                  <a:pt x="1925" y="3922"/>
                </a:lnTo>
                <a:lnTo>
                  <a:pt x="2022" y="4068"/>
                </a:lnTo>
                <a:lnTo>
                  <a:pt x="3094" y="5432"/>
                </a:lnTo>
                <a:lnTo>
                  <a:pt x="3094" y="5432"/>
                </a:lnTo>
                <a:lnTo>
                  <a:pt x="2923" y="5773"/>
                </a:lnTo>
                <a:lnTo>
                  <a:pt x="2777" y="6114"/>
                </a:lnTo>
                <a:lnTo>
                  <a:pt x="2631" y="6479"/>
                </a:lnTo>
                <a:lnTo>
                  <a:pt x="2534" y="6820"/>
                </a:lnTo>
                <a:lnTo>
                  <a:pt x="780" y="7015"/>
                </a:lnTo>
                <a:lnTo>
                  <a:pt x="780" y="7015"/>
                </a:lnTo>
                <a:lnTo>
                  <a:pt x="634" y="7064"/>
                </a:lnTo>
                <a:lnTo>
                  <a:pt x="488" y="7112"/>
                </a:lnTo>
                <a:lnTo>
                  <a:pt x="342" y="7210"/>
                </a:lnTo>
                <a:lnTo>
                  <a:pt x="244" y="7307"/>
                </a:lnTo>
                <a:lnTo>
                  <a:pt x="147" y="7453"/>
                </a:lnTo>
                <a:lnTo>
                  <a:pt x="74" y="7575"/>
                </a:lnTo>
                <a:lnTo>
                  <a:pt x="25" y="7721"/>
                </a:lnTo>
                <a:lnTo>
                  <a:pt x="1" y="7892"/>
                </a:lnTo>
                <a:lnTo>
                  <a:pt x="1" y="9061"/>
                </a:lnTo>
                <a:lnTo>
                  <a:pt x="1" y="9061"/>
                </a:lnTo>
                <a:lnTo>
                  <a:pt x="25" y="9231"/>
                </a:lnTo>
                <a:lnTo>
                  <a:pt x="74" y="9377"/>
                </a:lnTo>
                <a:lnTo>
                  <a:pt x="147" y="9499"/>
                </a:lnTo>
                <a:lnTo>
                  <a:pt x="244" y="9645"/>
                </a:lnTo>
                <a:lnTo>
                  <a:pt x="342" y="9743"/>
                </a:lnTo>
                <a:lnTo>
                  <a:pt x="488" y="9840"/>
                </a:lnTo>
                <a:lnTo>
                  <a:pt x="634" y="9889"/>
                </a:lnTo>
                <a:lnTo>
                  <a:pt x="780" y="9938"/>
                </a:lnTo>
                <a:lnTo>
                  <a:pt x="2534" y="10132"/>
                </a:lnTo>
                <a:lnTo>
                  <a:pt x="2534" y="10132"/>
                </a:lnTo>
                <a:lnTo>
                  <a:pt x="2631" y="10473"/>
                </a:lnTo>
                <a:lnTo>
                  <a:pt x="2777" y="10839"/>
                </a:lnTo>
                <a:lnTo>
                  <a:pt x="2923" y="11180"/>
                </a:lnTo>
                <a:lnTo>
                  <a:pt x="3094" y="11521"/>
                </a:lnTo>
                <a:lnTo>
                  <a:pt x="2022" y="12885"/>
                </a:lnTo>
                <a:lnTo>
                  <a:pt x="2022" y="12885"/>
                </a:lnTo>
                <a:lnTo>
                  <a:pt x="1925" y="13031"/>
                </a:lnTo>
                <a:lnTo>
                  <a:pt x="1876" y="13177"/>
                </a:lnTo>
                <a:lnTo>
                  <a:pt x="1827" y="13323"/>
                </a:lnTo>
                <a:lnTo>
                  <a:pt x="1827" y="13469"/>
                </a:lnTo>
                <a:lnTo>
                  <a:pt x="1852" y="13640"/>
                </a:lnTo>
                <a:lnTo>
                  <a:pt x="1901" y="13786"/>
                </a:lnTo>
                <a:lnTo>
                  <a:pt x="1974" y="13932"/>
                </a:lnTo>
                <a:lnTo>
                  <a:pt x="2071" y="14054"/>
                </a:lnTo>
                <a:lnTo>
                  <a:pt x="2899" y="14882"/>
                </a:lnTo>
                <a:lnTo>
                  <a:pt x="2899" y="14882"/>
                </a:lnTo>
                <a:lnTo>
                  <a:pt x="3021" y="14979"/>
                </a:lnTo>
                <a:lnTo>
                  <a:pt x="3167" y="15052"/>
                </a:lnTo>
                <a:lnTo>
                  <a:pt x="3313" y="15101"/>
                </a:lnTo>
                <a:lnTo>
                  <a:pt x="3484" y="15125"/>
                </a:lnTo>
                <a:lnTo>
                  <a:pt x="3630" y="15125"/>
                </a:lnTo>
                <a:lnTo>
                  <a:pt x="3776" y="15077"/>
                </a:lnTo>
                <a:lnTo>
                  <a:pt x="3922" y="15028"/>
                </a:lnTo>
                <a:lnTo>
                  <a:pt x="4068" y="14955"/>
                </a:lnTo>
                <a:lnTo>
                  <a:pt x="5432" y="13859"/>
                </a:lnTo>
                <a:lnTo>
                  <a:pt x="5432" y="13859"/>
                </a:lnTo>
                <a:lnTo>
                  <a:pt x="5773" y="14029"/>
                </a:lnTo>
                <a:lnTo>
                  <a:pt x="6114" y="14175"/>
                </a:lnTo>
                <a:lnTo>
                  <a:pt x="6479" y="14322"/>
                </a:lnTo>
                <a:lnTo>
                  <a:pt x="6820" y="14419"/>
                </a:lnTo>
                <a:lnTo>
                  <a:pt x="7015" y="16173"/>
                </a:lnTo>
                <a:lnTo>
                  <a:pt x="7015" y="16173"/>
                </a:lnTo>
                <a:lnTo>
                  <a:pt x="7064" y="16319"/>
                </a:lnTo>
                <a:lnTo>
                  <a:pt x="7112" y="16465"/>
                </a:lnTo>
                <a:lnTo>
                  <a:pt x="7210" y="16611"/>
                </a:lnTo>
                <a:lnTo>
                  <a:pt x="7307" y="16708"/>
                </a:lnTo>
                <a:lnTo>
                  <a:pt x="7453" y="16806"/>
                </a:lnTo>
                <a:lnTo>
                  <a:pt x="7575" y="16879"/>
                </a:lnTo>
                <a:lnTo>
                  <a:pt x="7721" y="16928"/>
                </a:lnTo>
                <a:lnTo>
                  <a:pt x="7892" y="16952"/>
                </a:lnTo>
                <a:lnTo>
                  <a:pt x="9061" y="16952"/>
                </a:lnTo>
                <a:lnTo>
                  <a:pt x="9061" y="16952"/>
                </a:lnTo>
                <a:lnTo>
                  <a:pt x="9231" y="16928"/>
                </a:lnTo>
                <a:lnTo>
                  <a:pt x="9378" y="16879"/>
                </a:lnTo>
                <a:lnTo>
                  <a:pt x="9499" y="16806"/>
                </a:lnTo>
                <a:lnTo>
                  <a:pt x="9645" y="16708"/>
                </a:lnTo>
                <a:lnTo>
                  <a:pt x="9743" y="16611"/>
                </a:lnTo>
                <a:lnTo>
                  <a:pt x="9840" y="16465"/>
                </a:lnTo>
                <a:lnTo>
                  <a:pt x="9889" y="16319"/>
                </a:lnTo>
                <a:lnTo>
                  <a:pt x="9938" y="16173"/>
                </a:lnTo>
                <a:lnTo>
                  <a:pt x="10133" y="14419"/>
                </a:lnTo>
                <a:lnTo>
                  <a:pt x="10133" y="14419"/>
                </a:lnTo>
                <a:lnTo>
                  <a:pt x="10473" y="14322"/>
                </a:lnTo>
                <a:lnTo>
                  <a:pt x="10839" y="14175"/>
                </a:lnTo>
                <a:lnTo>
                  <a:pt x="11180" y="14029"/>
                </a:lnTo>
                <a:lnTo>
                  <a:pt x="11521" y="13859"/>
                </a:lnTo>
                <a:lnTo>
                  <a:pt x="12885" y="14955"/>
                </a:lnTo>
                <a:lnTo>
                  <a:pt x="12885" y="14955"/>
                </a:lnTo>
                <a:lnTo>
                  <a:pt x="13031" y="15028"/>
                </a:lnTo>
                <a:lnTo>
                  <a:pt x="13177" y="15077"/>
                </a:lnTo>
                <a:lnTo>
                  <a:pt x="13323" y="15125"/>
                </a:lnTo>
                <a:lnTo>
                  <a:pt x="13469" y="15125"/>
                </a:lnTo>
                <a:lnTo>
                  <a:pt x="13640" y="15101"/>
                </a:lnTo>
                <a:lnTo>
                  <a:pt x="13786" y="15052"/>
                </a:lnTo>
                <a:lnTo>
                  <a:pt x="13932" y="14979"/>
                </a:lnTo>
                <a:lnTo>
                  <a:pt x="14054" y="14882"/>
                </a:lnTo>
                <a:lnTo>
                  <a:pt x="14882" y="14054"/>
                </a:lnTo>
                <a:lnTo>
                  <a:pt x="14882" y="14054"/>
                </a:lnTo>
                <a:lnTo>
                  <a:pt x="14979" y="13932"/>
                </a:lnTo>
                <a:lnTo>
                  <a:pt x="15052" y="13786"/>
                </a:lnTo>
                <a:lnTo>
                  <a:pt x="15101" y="13640"/>
                </a:lnTo>
                <a:lnTo>
                  <a:pt x="15125" y="13469"/>
                </a:lnTo>
                <a:lnTo>
                  <a:pt x="15125" y="13323"/>
                </a:lnTo>
                <a:lnTo>
                  <a:pt x="15077" y="13177"/>
                </a:lnTo>
                <a:lnTo>
                  <a:pt x="15028" y="13031"/>
                </a:lnTo>
                <a:lnTo>
                  <a:pt x="14955" y="12885"/>
                </a:lnTo>
                <a:lnTo>
                  <a:pt x="13859" y="11521"/>
                </a:lnTo>
                <a:lnTo>
                  <a:pt x="13859" y="11521"/>
                </a:lnTo>
                <a:lnTo>
                  <a:pt x="14029" y="11180"/>
                </a:lnTo>
                <a:lnTo>
                  <a:pt x="14175" y="10839"/>
                </a:lnTo>
                <a:lnTo>
                  <a:pt x="14322" y="10473"/>
                </a:lnTo>
                <a:lnTo>
                  <a:pt x="14419" y="10132"/>
                </a:lnTo>
                <a:lnTo>
                  <a:pt x="16173" y="9938"/>
                </a:lnTo>
                <a:lnTo>
                  <a:pt x="16173" y="9938"/>
                </a:lnTo>
                <a:lnTo>
                  <a:pt x="16319" y="9889"/>
                </a:lnTo>
                <a:lnTo>
                  <a:pt x="16465" y="9840"/>
                </a:lnTo>
                <a:lnTo>
                  <a:pt x="16611" y="9743"/>
                </a:lnTo>
                <a:lnTo>
                  <a:pt x="16708" y="9645"/>
                </a:lnTo>
                <a:lnTo>
                  <a:pt x="16806" y="9499"/>
                </a:lnTo>
                <a:lnTo>
                  <a:pt x="16879" y="9377"/>
                </a:lnTo>
                <a:lnTo>
                  <a:pt x="16928" y="9231"/>
                </a:lnTo>
                <a:lnTo>
                  <a:pt x="16952" y="9061"/>
                </a:lnTo>
                <a:lnTo>
                  <a:pt x="16952" y="7892"/>
                </a:lnTo>
                <a:lnTo>
                  <a:pt x="16952" y="7892"/>
                </a:lnTo>
                <a:lnTo>
                  <a:pt x="16928" y="7721"/>
                </a:lnTo>
                <a:lnTo>
                  <a:pt x="16879" y="7575"/>
                </a:lnTo>
                <a:lnTo>
                  <a:pt x="16806" y="7453"/>
                </a:lnTo>
                <a:lnTo>
                  <a:pt x="16708" y="7307"/>
                </a:lnTo>
                <a:lnTo>
                  <a:pt x="16611" y="7210"/>
                </a:lnTo>
                <a:lnTo>
                  <a:pt x="16465" y="7112"/>
                </a:lnTo>
                <a:lnTo>
                  <a:pt x="16319" y="7064"/>
                </a:lnTo>
                <a:lnTo>
                  <a:pt x="16173" y="7015"/>
                </a:lnTo>
                <a:lnTo>
                  <a:pt x="16173" y="7015"/>
                </a:lnTo>
                <a:close/>
                <a:moveTo>
                  <a:pt x="10425" y="10425"/>
                </a:moveTo>
                <a:lnTo>
                  <a:pt x="10425" y="10425"/>
                </a:lnTo>
                <a:lnTo>
                  <a:pt x="10206" y="10620"/>
                </a:lnTo>
                <a:lnTo>
                  <a:pt x="9986" y="10766"/>
                </a:lnTo>
                <a:lnTo>
                  <a:pt x="9767" y="10912"/>
                </a:lnTo>
                <a:lnTo>
                  <a:pt x="9524" y="11034"/>
                </a:lnTo>
                <a:lnTo>
                  <a:pt x="9256" y="11107"/>
                </a:lnTo>
                <a:lnTo>
                  <a:pt x="9012" y="11180"/>
                </a:lnTo>
                <a:lnTo>
                  <a:pt x="8744" y="11228"/>
                </a:lnTo>
                <a:lnTo>
                  <a:pt x="8476" y="11228"/>
                </a:lnTo>
                <a:lnTo>
                  <a:pt x="8208" y="11228"/>
                </a:lnTo>
                <a:lnTo>
                  <a:pt x="7941" y="11180"/>
                </a:lnTo>
                <a:lnTo>
                  <a:pt x="7697" y="11107"/>
                </a:lnTo>
                <a:lnTo>
                  <a:pt x="7429" y="11034"/>
                </a:lnTo>
                <a:lnTo>
                  <a:pt x="7186" y="10912"/>
                </a:lnTo>
                <a:lnTo>
                  <a:pt x="6966" y="10766"/>
                </a:lnTo>
                <a:lnTo>
                  <a:pt x="6747" y="10620"/>
                </a:lnTo>
                <a:lnTo>
                  <a:pt x="6528" y="10425"/>
                </a:lnTo>
                <a:lnTo>
                  <a:pt x="6528" y="10425"/>
                </a:lnTo>
                <a:lnTo>
                  <a:pt x="6333" y="10206"/>
                </a:lnTo>
                <a:lnTo>
                  <a:pt x="6187" y="9986"/>
                </a:lnTo>
                <a:lnTo>
                  <a:pt x="6041" y="9767"/>
                </a:lnTo>
                <a:lnTo>
                  <a:pt x="5919" y="9524"/>
                </a:lnTo>
                <a:lnTo>
                  <a:pt x="5846" y="9256"/>
                </a:lnTo>
                <a:lnTo>
                  <a:pt x="5773" y="9012"/>
                </a:lnTo>
                <a:lnTo>
                  <a:pt x="5724" y="8744"/>
                </a:lnTo>
                <a:lnTo>
                  <a:pt x="5724" y="8476"/>
                </a:lnTo>
                <a:lnTo>
                  <a:pt x="5724" y="8208"/>
                </a:lnTo>
                <a:lnTo>
                  <a:pt x="5773" y="7941"/>
                </a:lnTo>
                <a:lnTo>
                  <a:pt x="5846" y="7697"/>
                </a:lnTo>
                <a:lnTo>
                  <a:pt x="5919" y="7429"/>
                </a:lnTo>
                <a:lnTo>
                  <a:pt x="6041" y="7186"/>
                </a:lnTo>
                <a:lnTo>
                  <a:pt x="6187" y="6966"/>
                </a:lnTo>
                <a:lnTo>
                  <a:pt x="6333" y="6747"/>
                </a:lnTo>
                <a:lnTo>
                  <a:pt x="6528" y="6528"/>
                </a:lnTo>
                <a:lnTo>
                  <a:pt x="6528" y="6528"/>
                </a:lnTo>
                <a:lnTo>
                  <a:pt x="6747" y="6333"/>
                </a:lnTo>
                <a:lnTo>
                  <a:pt x="6966" y="6187"/>
                </a:lnTo>
                <a:lnTo>
                  <a:pt x="7186" y="6041"/>
                </a:lnTo>
                <a:lnTo>
                  <a:pt x="7429" y="5919"/>
                </a:lnTo>
                <a:lnTo>
                  <a:pt x="7697" y="5846"/>
                </a:lnTo>
                <a:lnTo>
                  <a:pt x="7941" y="5773"/>
                </a:lnTo>
                <a:lnTo>
                  <a:pt x="8208" y="5724"/>
                </a:lnTo>
                <a:lnTo>
                  <a:pt x="8476" y="5724"/>
                </a:lnTo>
                <a:lnTo>
                  <a:pt x="8744" y="5724"/>
                </a:lnTo>
                <a:lnTo>
                  <a:pt x="9012" y="5773"/>
                </a:lnTo>
                <a:lnTo>
                  <a:pt x="9256" y="5846"/>
                </a:lnTo>
                <a:lnTo>
                  <a:pt x="9524" y="5919"/>
                </a:lnTo>
                <a:lnTo>
                  <a:pt x="9767" y="6041"/>
                </a:lnTo>
                <a:lnTo>
                  <a:pt x="9986" y="6187"/>
                </a:lnTo>
                <a:lnTo>
                  <a:pt x="10206" y="6333"/>
                </a:lnTo>
                <a:lnTo>
                  <a:pt x="10425" y="6528"/>
                </a:lnTo>
                <a:lnTo>
                  <a:pt x="10425" y="6528"/>
                </a:lnTo>
                <a:lnTo>
                  <a:pt x="10620" y="6747"/>
                </a:lnTo>
                <a:lnTo>
                  <a:pt x="10766" y="6966"/>
                </a:lnTo>
                <a:lnTo>
                  <a:pt x="10912" y="7186"/>
                </a:lnTo>
                <a:lnTo>
                  <a:pt x="11034" y="7429"/>
                </a:lnTo>
                <a:lnTo>
                  <a:pt x="11107" y="7697"/>
                </a:lnTo>
                <a:lnTo>
                  <a:pt x="11180" y="7941"/>
                </a:lnTo>
                <a:lnTo>
                  <a:pt x="11228" y="8208"/>
                </a:lnTo>
                <a:lnTo>
                  <a:pt x="11228" y="8476"/>
                </a:lnTo>
                <a:lnTo>
                  <a:pt x="11228" y="8744"/>
                </a:lnTo>
                <a:lnTo>
                  <a:pt x="11180" y="9012"/>
                </a:lnTo>
                <a:lnTo>
                  <a:pt x="11107" y="9256"/>
                </a:lnTo>
                <a:lnTo>
                  <a:pt x="11034" y="9524"/>
                </a:lnTo>
                <a:lnTo>
                  <a:pt x="10912" y="9767"/>
                </a:lnTo>
                <a:lnTo>
                  <a:pt x="10766" y="9986"/>
                </a:lnTo>
                <a:lnTo>
                  <a:pt x="10620" y="10206"/>
                </a:lnTo>
                <a:lnTo>
                  <a:pt x="10425" y="10425"/>
                </a:lnTo>
                <a:lnTo>
                  <a:pt x="10425" y="1042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45"/>
          <p:cNvSpPr/>
          <p:nvPr/>
        </p:nvSpPr>
        <p:spPr>
          <a:xfrm>
            <a:off x="2995401" y="1568795"/>
            <a:ext cx="322597" cy="322597"/>
          </a:xfrm>
          <a:custGeom>
            <a:avLst/>
            <a:gdLst/>
            <a:ahLst/>
            <a:cxnLst/>
            <a:rect l="l" t="t" r="r" b="b"/>
            <a:pathLst>
              <a:path w="16952" h="16952" fill="none" extrusionOk="0">
                <a:moveTo>
                  <a:pt x="16173" y="7015"/>
                </a:moveTo>
                <a:lnTo>
                  <a:pt x="14419" y="6820"/>
                </a:lnTo>
                <a:lnTo>
                  <a:pt x="14419" y="6820"/>
                </a:lnTo>
                <a:lnTo>
                  <a:pt x="14322" y="6479"/>
                </a:lnTo>
                <a:lnTo>
                  <a:pt x="14175" y="6114"/>
                </a:lnTo>
                <a:lnTo>
                  <a:pt x="14029" y="5773"/>
                </a:lnTo>
                <a:lnTo>
                  <a:pt x="13859" y="5432"/>
                </a:lnTo>
                <a:lnTo>
                  <a:pt x="14955" y="4068"/>
                </a:lnTo>
                <a:lnTo>
                  <a:pt x="14955" y="4068"/>
                </a:lnTo>
                <a:lnTo>
                  <a:pt x="15028" y="3922"/>
                </a:lnTo>
                <a:lnTo>
                  <a:pt x="15077" y="3776"/>
                </a:lnTo>
                <a:lnTo>
                  <a:pt x="15125" y="3630"/>
                </a:lnTo>
                <a:lnTo>
                  <a:pt x="15125" y="3484"/>
                </a:lnTo>
                <a:lnTo>
                  <a:pt x="15101" y="3313"/>
                </a:lnTo>
                <a:lnTo>
                  <a:pt x="15052" y="3167"/>
                </a:lnTo>
                <a:lnTo>
                  <a:pt x="14979" y="3021"/>
                </a:lnTo>
                <a:lnTo>
                  <a:pt x="14882" y="2899"/>
                </a:lnTo>
                <a:lnTo>
                  <a:pt x="14054" y="2071"/>
                </a:lnTo>
                <a:lnTo>
                  <a:pt x="14054" y="2071"/>
                </a:lnTo>
                <a:lnTo>
                  <a:pt x="13932" y="1974"/>
                </a:lnTo>
                <a:lnTo>
                  <a:pt x="13786" y="1901"/>
                </a:lnTo>
                <a:lnTo>
                  <a:pt x="13640" y="1852"/>
                </a:lnTo>
                <a:lnTo>
                  <a:pt x="13469" y="1827"/>
                </a:lnTo>
                <a:lnTo>
                  <a:pt x="13323" y="1827"/>
                </a:lnTo>
                <a:lnTo>
                  <a:pt x="13177" y="1876"/>
                </a:lnTo>
                <a:lnTo>
                  <a:pt x="13031" y="1925"/>
                </a:lnTo>
                <a:lnTo>
                  <a:pt x="12885" y="2022"/>
                </a:lnTo>
                <a:lnTo>
                  <a:pt x="11521" y="3094"/>
                </a:lnTo>
                <a:lnTo>
                  <a:pt x="11521" y="3094"/>
                </a:lnTo>
                <a:lnTo>
                  <a:pt x="11180" y="2923"/>
                </a:lnTo>
                <a:lnTo>
                  <a:pt x="10839" y="2777"/>
                </a:lnTo>
                <a:lnTo>
                  <a:pt x="10473" y="2631"/>
                </a:lnTo>
                <a:lnTo>
                  <a:pt x="10133" y="2534"/>
                </a:lnTo>
                <a:lnTo>
                  <a:pt x="9938" y="780"/>
                </a:lnTo>
                <a:lnTo>
                  <a:pt x="9938" y="780"/>
                </a:lnTo>
                <a:lnTo>
                  <a:pt x="9889" y="634"/>
                </a:lnTo>
                <a:lnTo>
                  <a:pt x="9840" y="488"/>
                </a:lnTo>
                <a:lnTo>
                  <a:pt x="9743" y="342"/>
                </a:lnTo>
                <a:lnTo>
                  <a:pt x="9645" y="244"/>
                </a:lnTo>
                <a:lnTo>
                  <a:pt x="9499" y="147"/>
                </a:lnTo>
                <a:lnTo>
                  <a:pt x="9378" y="74"/>
                </a:lnTo>
                <a:lnTo>
                  <a:pt x="9231" y="25"/>
                </a:lnTo>
                <a:lnTo>
                  <a:pt x="9061" y="1"/>
                </a:lnTo>
                <a:lnTo>
                  <a:pt x="7892" y="1"/>
                </a:lnTo>
                <a:lnTo>
                  <a:pt x="7892" y="1"/>
                </a:lnTo>
                <a:lnTo>
                  <a:pt x="7721" y="25"/>
                </a:lnTo>
                <a:lnTo>
                  <a:pt x="7575" y="74"/>
                </a:lnTo>
                <a:lnTo>
                  <a:pt x="7453" y="147"/>
                </a:lnTo>
                <a:lnTo>
                  <a:pt x="7307" y="244"/>
                </a:lnTo>
                <a:lnTo>
                  <a:pt x="7210" y="342"/>
                </a:lnTo>
                <a:lnTo>
                  <a:pt x="7112" y="488"/>
                </a:lnTo>
                <a:lnTo>
                  <a:pt x="7064" y="634"/>
                </a:lnTo>
                <a:lnTo>
                  <a:pt x="7015" y="780"/>
                </a:lnTo>
                <a:lnTo>
                  <a:pt x="6820" y="2534"/>
                </a:lnTo>
                <a:lnTo>
                  <a:pt x="6820" y="2534"/>
                </a:lnTo>
                <a:lnTo>
                  <a:pt x="6479" y="2631"/>
                </a:lnTo>
                <a:lnTo>
                  <a:pt x="6114" y="2777"/>
                </a:lnTo>
                <a:lnTo>
                  <a:pt x="5773" y="2923"/>
                </a:lnTo>
                <a:lnTo>
                  <a:pt x="5432" y="3094"/>
                </a:lnTo>
                <a:lnTo>
                  <a:pt x="4068" y="2022"/>
                </a:lnTo>
                <a:lnTo>
                  <a:pt x="4068" y="2022"/>
                </a:lnTo>
                <a:lnTo>
                  <a:pt x="3922" y="1925"/>
                </a:lnTo>
                <a:lnTo>
                  <a:pt x="3776" y="1876"/>
                </a:lnTo>
                <a:lnTo>
                  <a:pt x="3630" y="1827"/>
                </a:lnTo>
                <a:lnTo>
                  <a:pt x="3484" y="1827"/>
                </a:lnTo>
                <a:lnTo>
                  <a:pt x="3313" y="1852"/>
                </a:lnTo>
                <a:lnTo>
                  <a:pt x="3167" y="1901"/>
                </a:lnTo>
                <a:lnTo>
                  <a:pt x="3021" y="1974"/>
                </a:lnTo>
                <a:lnTo>
                  <a:pt x="2899" y="2071"/>
                </a:lnTo>
                <a:lnTo>
                  <a:pt x="2071" y="2899"/>
                </a:lnTo>
                <a:lnTo>
                  <a:pt x="2071" y="2899"/>
                </a:lnTo>
                <a:lnTo>
                  <a:pt x="1974" y="3021"/>
                </a:lnTo>
                <a:lnTo>
                  <a:pt x="1901" y="3167"/>
                </a:lnTo>
                <a:lnTo>
                  <a:pt x="1852" y="3313"/>
                </a:lnTo>
                <a:lnTo>
                  <a:pt x="1827" y="3484"/>
                </a:lnTo>
                <a:lnTo>
                  <a:pt x="1827" y="3630"/>
                </a:lnTo>
                <a:lnTo>
                  <a:pt x="1876" y="3776"/>
                </a:lnTo>
                <a:lnTo>
                  <a:pt x="1925" y="3922"/>
                </a:lnTo>
                <a:lnTo>
                  <a:pt x="2022" y="4068"/>
                </a:lnTo>
                <a:lnTo>
                  <a:pt x="3094" y="5432"/>
                </a:lnTo>
                <a:lnTo>
                  <a:pt x="3094" y="5432"/>
                </a:lnTo>
                <a:lnTo>
                  <a:pt x="2923" y="5773"/>
                </a:lnTo>
                <a:lnTo>
                  <a:pt x="2777" y="6114"/>
                </a:lnTo>
                <a:lnTo>
                  <a:pt x="2631" y="6479"/>
                </a:lnTo>
                <a:lnTo>
                  <a:pt x="2534" y="6820"/>
                </a:lnTo>
                <a:lnTo>
                  <a:pt x="780" y="7015"/>
                </a:lnTo>
                <a:lnTo>
                  <a:pt x="780" y="7015"/>
                </a:lnTo>
                <a:lnTo>
                  <a:pt x="634" y="7064"/>
                </a:lnTo>
                <a:lnTo>
                  <a:pt x="488" y="7112"/>
                </a:lnTo>
                <a:lnTo>
                  <a:pt x="342" y="7210"/>
                </a:lnTo>
                <a:lnTo>
                  <a:pt x="244" y="7307"/>
                </a:lnTo>
                <a:lnTo>
                  <a:pt x="147" y="7453"/>
                </a:lnTo>
                <a:lnTo>
                  <a:pt x="74" y="7575"/>
                </a:lnTo>
                <a:lnTo>
                  <a:pt x="25" y="7721"/>
                </a:lnTo>
                <a:lnTo>
                  <a:pt x="1" y="7892"/>
                </a:lnTo>
                <a:lnTo>
                  <a:pt x="1" y="9061"/>
                </a:lnTo>
                <a:lnTo>
                  <a:pt x="1" y="9061"/>
                </a:lnTo>
                <a:lnTo>
                  <a:pt x="25" y="9231"/>
                </a:lnTo>
                <a:lnTo>
                  <a:pt x="74" y="9377"/>
                </a:lnTo>
                <a:lnTo>
                  <a:pt x="147" y="9499"/>
                </a:lnTo>
                <a:lnTo>
                  <a:pt x="244" y="9645"/>
                </a:lnTo>
                <a:lnTo>
                  <a:pt x="342" y="9743"/>
                </a:lnTo>
                <a:lnTo>
                  <a:pt x="488" y="9840"/>
                </a:lnTo>
                <a:lnTo>
                  <a:pt x="634" y="9889"/>
                </a:lnTo>
                <a:lnTo>
                  <a:pt x="780" y="9938"/>
                </a:lnTo>
                <a:lnTo>
                  <a:pt x="2534" y="10132"/>
                </a:lnTo>
                <a:lnTo>
                  <a:pt x="2534" y="10132"/>
                </a:lnTo>
                <a:lnTo>
                  <a:pt x="2631" y="10473"/>
                </a:lnTo>
                <a:lnTo>
                  <a:pt x="2777" y="10839"/>
                </a:lnTo>
                <a:lnTo>
                  <a:pt x="2923" y="11180"/>
                </a:lnTo>
                <a:lnTo>
                  <a:pt x="3094" y="11521"/>
                </a:lnTo>
                <a:lnTo>
                  <a:pt x="2022" y="12885"/>
                </a:lnTo>
                <a:lnTo>
                  <a:pt x="2022" y="12885"/>
                </a:lnTo>
                <a:lnTo>
                  <a:pt x="1925" y="13031"/>
                </a:lnTo>
                <a:lnTo>
                  <a:pt x="1876" y="13177"/>
                </a:lnTo>
                <a:lnTo>
                  <a:pt x="1827" y="13323"/>
                </a:lnTo>
                <a:lnTo>
                  <a:pt x="1827" y="13469"/>
                </a:lnTo>
                <a:lnTo>
                  <a:pt x="1852" y="13640"/>
                </a:lnTo>
                <a:lnTo>
                  <a:pt x="1901" y="13786"/>
                </a:lnTo>
                <a:lnTo>
                  <a:pt x="1974" y="13932"/>
                </a:lnTo>
                <a:lnTo>
                  <a:pt x="2071" y="14054"/>
                </a:lnTo>
                <a:lnTo>
                  <a:pt x="2899" y="14882"/>
                </a:lnTo>
                <a:lnTo>
                  <a:pt x="2899" y="14882"/>
                </a:lnTo>
                <a:lnTo>
                  <a:pt x="3021" y="14979"/>
                </a:lnTo>
                <a:lnTo>
                  <a:pt x="3167" y="15052"/>
                </a:lnTo>
                <a:lnTo>
                  <a:pt x="3313" y="15101"/>
                </a:lnTo>
                <a:lnTo>
                  <a:pt x="3484" y="15125"/>
                </a:lnTo>
                <a:lnTo>
                  <a:pt x="3630" y="15125"/>
                </a:lnTo>
                <a:lnTo>
                  <a:pt x="3776" y="15077"/>
                </a:lnTo>
                <a:lnTo>
                  <a:pt x="3922" y="15028"/>
                </a:lnTo>
                <a:lnTo>
                  <a:pt x="4068" y="14955"/>
                </a:lnTo>
                <a:lnTo>
                  <a:pt x="5432" y="13859"/>
                </a:lnTo>
                <a:lnTo>
                  <a:pt x="5432" y="13859"/>
                </a:lnTo>
                <a:lnTo>
                  <a:pt x="5773" y="14029"/>
                </a:lnTo>
                <a:lnTo>
                  <a:pt x="6114" y="14175"/>
                </a:lnTo>
                <a:lnTo>
                  <a:pt x="6479" y="14322"/>
                </a:lnTo>
                <a:lnTo>
                  <a:pt x="6820" y="14419"/>
                </a:lnTo>
                <a:lnTo>
                  <a:pt x="7015" y="16173"/>
                </a:lnTo>
                <a:lnTo>
                  <a:pt x="7015" y="16173"/>
                </a:lnTo>
                <a:lnTo>
                  <a:pt x="7064" y="16319"/>
                </a:lnTo>
                <a:lnTo>
                  <a:pt x="7112" y="16465"/>
                </a:lnTo>
                <a:lnTo>
                  <a:pt x="7210" y="16611"/>
                </a:lnTo>
                <a:lnTo>
                  <a:pt x="7307" y="16708"/>
                </a:lnTo>
                <a:lnTo>
                  <a:pt x="7453" y="16806"/>
                </a:lnTo>
                <a:lnTo>
                  <a:pt x="7575" y="16879"/>
                </a:lnTo>
                <a:lnTo>
                  <a:pt x="7721" y="16928"/>
                </a:lnTo>
                <a:lnTo>
                  <a:pt x="7892" y="16952"/>
                </a:lnTo>
                <a:lnTo>
                  <a:pt x="9061" y="16952"/>
                </a:lnTo>
                <a:lnTo>
                  <a:pt x="9061" y="16952"/>
                </a:lnTo>
                <a:lnTo>
                  <a:pt x="9231" y="16928"/>
                </a:lnTo>
                <a:lnTo>
                  <a:pt x="9378" y="16879"/>
                </a:lnTo>
                <a:lnTo>
                  <a:pt x="9499" y="16806"/>
                </a:lnTo>
                <a:lnTo>
                  <a:pt x="9645" y="16708"/>
                </a:lnTo>
                <a:lnTo>
                  <a:pt x="9743" y="16611"/>
                </a:lnTo>
                <a:lnTo>
                  <a:pt x="9840" y="16465"/>
                </a:lnTo>
                <a:lnTo>
                  <a:pt x="9889" y="16319"/>
                </a:lnTo>
                <a:lnTo>
                  <a:pt x="9938" y="16173"/>
                </a:lnTo>
                <a:lnTo>
                  <a:pt x="10133" y="14419"/>
                </a:lnTo>
                <a:lnTo>
                  <a:pt x="10133" y="14419"/>
                </a:lnTo>
                <a:lnTo>
                  <a:pt x="10473" y="14322"/>
                </a:lnTo>
                <a:lnTo>
                  <a:pt x="10839" y="14175"/>
                </a:lnTo>
                <a:lnTo>
                  <a:pt x="11180" y="14029"/>
                </a:lnTo>
                <a:lnTo>
                  <a:pt x="11521" y="13859"/>
                </a:lnTo>
                <a:lnTo>
                  <a:pt x="12885" y="14955"/>
                </a:lnTo>
                <a:lnTo>
                  <a:pt x="12885" y="14955"/>
                </a:lnTo>
                <a:lnTo>
                  <a:pt x="13031" y="15028"/>
                </a:lnTo>
                <a:lnTo>
                  <a:pt x="13177" y="15077"/>
                </a:lnTo>
                <a:lnTo>
                  <a:pt x="13323" y="15125"/>
                </a:lnTo>
                <a:lnTo>
                  <a:pt x="13469" y="15125"/>
                </a:lnTo>
                <a:lnTo>
                  <a:pt x="13640" y="15101"/>
                </a:lnTo>
                <a:lnTo>
                  <a:pt x="13786" y="15052"/>
                </a:lnTo>
                <a:lnTo>
                  <a:pt x="13932" y="14979"/>
                </a:lnTo>
                <a:lnTo>
                  <a:pt x="14054" y="14882"/>
                </a:lnTo>
                <a:lnTo>
                  <a:pt x="14882" y="14054"/>
                </a:lnTo>
                <a:lnTo>
                  <a:pt x="14882" y="14054"/>
                </a:lnTo>
                <a:lnTo>
                  <a:pt x="14979" y="13932"/>
                </a:lnTo>
                <a:lnTo>
                  <a:pt x="15052" y="13786"/>
                </a:lnTo>
                <a:lnTo>
                  <a:pt x="15101" y="13640"/>
                </a:lnTo>
                <a:lnTo>
                  <a:pt x="15125" y="13469"/>
                </a:lnTo>
                <a:lnTo>
                  <a:pt x="15125" y="13323"/>
                </a:lnTo>
                <a:lnTo>
                  <a:pt x="15077" y="13177"/>
                </a:lnTo>
                <a:lnTo>
                  <a:pt x="15028" y="13031"/>
                </a:lnTo>
                <a:lnTo>
                  <a:pt x="14955" y="12885"/>
                </a:lnTo>
                <a:lnTo>
                  <a:pt x="13859" y="11521"/>
                </a:lnTo>
                <a:lnTo>
                  <a:pt x="13859" y="11521"/>
                </a:lnTo>
                <a:lnTo>
                  <a:pt x="14029" y="11180"/>
                </a:lnTo>
                <a:lnTo>
                  <a:pt x="14175" y="10839"/>
                </a:lnTo>
                <a:lnTo>
                  <a:pt x="14322" y="10473"/>
                </a:lnTo>
                <a:lnTo>
                  <a:pt x="14419" y="10132"/>
                </a:lnTo>
                <a:lnTo>
                  <a:pt x="16173" y="9938"/>
                </a:lnTo>
                <a:lnTo>
                  <a:pt x="16173" y="9938"/>
                </a:lnTo>
                <a:lnTo>
                  <a:pt x="16319" y="9889"/>
                </a:lnTo>
                <a:lnTo>
                  <a:pt x="16465" y="9840"/>
                </a:lnTo>
                <a:lnTo>
                  <a:pt x="16611" y="9743"/>
                </a:lnTo>
                <a:lnTo>
                  <a:pt x="16708" y="9645"/>
                </a:lnTo>
                <a:lnTo>
                  <a:pt x="16806" y="9499"/>
                </a:lnTo>
                <a:lnTo>
                  <a:pt x="16879" y="9377"/>
                </a:lnTo>
                <a:lnTo>
                  <a:pt x="16928" y="9231"/>
                </a:lnTo>
                <a:lnTo>
                  <a:pt x="16952" y="9061"/>
                </a:lnTo>
                <a:lnTo>
                  <a:pt x="16952" y="7892"/>
                </a:lnTo>
                <a:lnTo>
                  <a:pt x="16952" y="7892"/>
                </a:lnTo>
                <a:lnTo>
                  <a:pt x="16928" y="7721"/>
                </a:lnTo>
                <a:lnTo>
                  <a:pt x="16879" y="7575"/>
                </a:lnTo>
                <a:lnTo>
                  <a:pt x="16806" y="7453"/>
                </a:lnTo>
                <a:lnTo>
                  <a:pt x="16708" y="7307"/>
                </a:lnTo>
                <a:lnTo>
                  <a:pt x="16611" y="7210"/>
                </a:lnTo>
                <a:lnTo>
                  <a:pt x="16465" y="7112"/>
                </a:lnTo>
                <a:lnTo>
                  <a:pt x="16319" y="7064"/>
                </a:lnTo>
                <a:lnTo>
                  <a:pt x="16173" y="7015"/>
                </a:lnTo>
                <a:lnTo>
                  <a:pt x="16173" y="7015"/>
                </a:lnTo>
                <a:close/>
                <a:moveTo>
                  <a:pt x="10425" y="10425"/>
                </a:moveTo>
                <a:lnTo>
                  <a:pt x="10425" y="10425"/>
                </a:lnTo>
                <a:lnTo>
                  <a:pt x="10206" y="10620"/>
                </a:lnTo>
                <a:lnTo>
                  <a:pt x="9986" y="10766"/>
                </a:lnTo>
                <a:lnTo>
                  <a:pt x="9767" y="10912"/>
                </a:lnTo>
                <a:lnTo>
                  <a:pt x="9524" y="11034"/>
                </a:lnTo>
                <a:lnTo>
                  <a:pt x="9256" y="11107"/>
                </a:lnTo>
                <a:lnTo>
                  <a:pt x="9012" y="11180"/>
                </a:lnTo>
                <a:lnTo>
                  <a:pt x="8744" y="11228"/>
                </a:lnTo>
                <a:lnTo>
                  <a:pt x="8476" y="11228"/>
                </a:lnTo>
                <a:lnTo>
                  <a:pt x="8208" y="11228"/>
                </a:lnTo>
                <a:lnTo>
                  <a:pt x="7941" y="11180"/>
                </a:lnTo>
                <a:lnTo>
                  <a:pt x="7697" y="11107"/>
                </a:lnTo>
                <a:lnTo>
                  <a:pt x="7429" y="11034"/>
                </a:lnTo>
                <a:lnTo>
                  <a:pt x="7186" y="10912"/>
                </a:lnTo>
                <a:lnTo>
                  <a:pt x="6966" y="10766"/>
                </a:lnTo>
                <a:lnTo>
                  <a:pt x="6747" y="10620"/>
                </a:lnTo>
                <a:lnTo>
                  <a:pt x="6528" y="10425"/>
                </a:lnTo>
                <a:lnTo>
                  <a:pt x="6528" y="10425"/>
                </a:lnTo>
                <a:lnTo>
                  <a:pt x="6333" y="10206"/>
                </a:lnTo>
                <a:lnTo>
                  <a:pt x="6187" y="9986"/>
                </a:lnTo>
                <a:lnTo>
                  <a:pt x="6041" y="9767"/>
                </a:lnTo>
                <a:lnTo>
                  <a:pt x="5919" y="9524"/>
                </a:lnTo>
                <a:lnTo>
                  <a:pt x="5846" y="9256"/>
                </a:lnTo>
                <a:lnTo>
                  <a:pt x="5773" y="9012"/>
                </a:lnTo>
                <a:lnTo>
                  <a:pt x="5724" y="8744"/>
                </a:lnTo>
                <a:lnTo>
                  <a:pt x="5724" y="8476"/>
                </a:lnTo>
                <a:lnTo>
                  <a:pt x="5724" y="8208"/>
                </a:lnTo>
                <a:lnTo>
                  <a:pt x="5773" y="7941"/>
                </a:lnTo>
                <a:lnTo>
                  <a:pt x="5846" y="7697"/>
                </a:lnTo>
                <a:lnTo>
                  <a:pt x="5919" y="7429"/>
                </a:lnTo>
                <a:lnTo>
                  <a:pt x="6041" y="7186"/>
                </a:lnTo>
                <a:lnTo>
                  <a:pt x="6187" y="6966"/>
                </a:lnTo>
                <a:lnTo>
                  <a:pt x="6333" y="6747"/>
                </a:lnTo>
                <a:lnTo>
                  <a:pt x="6528" y="6528"/>
                </a:lnTo>
                <a:lnTo>
                  <a:pt x="6528" y="6528"/>
                </a:lnTo>
                <a:lnTo>
                  <a:pt x="6747" y="6333"/>
                </a:lnTo>
                <a:lnTo>
                  <a:pt x="6966" y="6187"/>
                </a:lnTo>
                <a:lnTo>
                  <a:pt x="7186" y="6041"/>
                </a:lnTo>
                <a:lnTo>
                  <a:pt x="7429" y="5919"/>
                </a:lnTo>
                <a:lnTo>
                  <a:pt x="7697" y="5846"/>
                </a:lnTo>
                <a:lnTo>
                  <a:pt x="7941" y="5773"/>
                </a:lnTo>
                <a:lnTo>
                  <a:pt x="8208" y="5724"/>
                </a:lnTo>
                <a:lnTo>
                  <a:pt x="8476" y="5724"/>
                </a:lnTo>
                <a:lnTo>
                  <a:pt x="8744" y="5724"/>
                </a:lnTo>
                <a:lnTo>
                  <a:pt x="9012" y="5773"/>
                </a:lnTo>
                <a:lnTo>
                  <a:pt x="9256" y="5846"/>
                </a:lnTo>
                <a:lnTo>
                  <a:pt x="9524" y="5919"/>
                </a:lnTo>
                <a:lnTo>
                  <a:pt x="9767" y="6041"/>
                </a:lnTo>
                <a:lnTo>
                  <a:pt x="9986" y="6187"/>
                </a:lnTo>
                <a:lnTo>
                  <a:pt x="10206" y="6333"/>
                </a:lnTo>
                <a:lnTo>
                  <a:pt x="10425" y="6528"/>
                </a:lnTo>
                <a:lnTo>
                  <a:pt x="10425" y="6528"/>
                </a:lnTo>
                <a:lnTo>
                  <a:pt x="10620" y="6747"/>
                </a:lnTo>
                <a:lnTo>
                  <a:pt x="10766" y="6966"/>
                </a:lnTo>
                <a:lnTo>
                  <a:pt x="10912" y="7186"/>
                </a:lnTo>
                <a:lnTo>
                  <a:pt x="11034" y="7429"/>
                </a:lnTo>
                <a:lnTo>
                  <a:pt x="11107" y="7697"/>
                </a:lnTo>
                <a:lnTo>
                  <a:pt x="11180" y="7941"/>
                </a:lnTo>
                <a:lnTo>
                  <a:pt x="11228" y="8208"/>
                </a:lnTo>
                <a:lnTo>
                  <a:pt x="11228" y="8476"/>
                </a:lnTo>
                <a:lnTo>
                  <a:pt x="11228" y="8744"/>
                </a:lnTo>
                <a:lnTo>
                  <a:pt x="11180" y="9012"/>
                </a:lnTo>
                <a:lnTo>
                  <a:pt x="11107" y="9256"/>
                </a:lnTo>
                <a:lnTo>
                  <a:pt x="11034" y="9524"/>
                </a:lnTo>
                <a:lnTo>
                  <a:pt x="10912" y="9767"/>
                </a:lnTo>
                <a:lnTo>
                  <a:pt x="10766" y="9986"/>
                </a:lnTo>
                <a:lnTo>
                  <a:pt x="10620" y="10206"/>
                </a:lnTo>
                <a:lnTo>
                  <a:pt x="10425" y="10425"/>
                </a:lnTo>
                <a:lnTo>
                  <a:pt x="10425" y="1042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45"/>
          <p:cNvSpPr/>
          <p:nvPr/>
        </p:nvSpPr>
        <p:spPr>
          <a:xfrm>
            <a:off x="2995401" y="2484645"/>
            <a:ext cx="322597" cy="322597"/>
          </a:xfrm>
          <a:custGeom>
            <a:avLst/>
            <a:gdLst/>
            <a:ahLst/>
            <a:cxnLst/>
            <a:rect l="l" t="t" r="r" b="b"/>
            <a:pathLst>
              <a:path w="16952" h="16952" fill="none" extrusionOk="0">
                <a:moveTo>
                  <a:pt x="16173" y="7015"/>
                </a:moveTo>
                <a:lnTo>
                  <a:pt x="14419" y="6820"/>
                </a:lnTo>
                <a:lnTo>
                  <a:pt x="14419" y="6820"/>
                </a:lnTo>
                <a:lnTo>
                  <a:pt x="14322" y="6479"/>
                </a:lnTo>
                <a:lnTo>
                  <a:pt x="14175" y="6114"/>
                </a:lnTo>
                <a:lnTo>
                  <a:pt x="14029" y="5773"/>
                </a:lnTo>
                <a:lnTo>
                  <a:pt x="13859" y="5432"/>
                </a:lnTo>
                <a:lnTo>
                  <a:pt x="14955" y="4068"/>
                </a:lnTo>
                <a:lnTo>
                  <a:pt x="14955" y="4068"/>
                </a:lnTo>
                <a:lnTo>
                  <a:pt x="15028" y="3922"/>
                </a:lnTo>
                <a:lnTo>
                  <a:pt x="15077" y="3776"/>
                </a:lnTo>
                <a:lnTo>
                  <a:pt x="15125" y="3630"/>
                </a:lnTo>
                <a:lnTo>
                  <a:pt x="15125" y="3484"/>
                </a:lnTo>
                <a:lnTo>
                  <a:pt x="15101" y="3313"/>
                </a:lnTo>
                <a:lnTo>
                  <a:pt x="15052" y="3167"/>
                </a:lnTo>
                <a:lnTo>
                  <a:pt x="14979" y="3021"/>
                </a:lnTo>
                <a:lnTo>
                  <a:pt x="14882" y="2899"/>
                </a:lnTo>
                <a:lnTo>
                  <a:pt x="14054" y="2071"/>
                </a:lnTo>
                <a:lnTo>
                  <a:pt x="14054" y="2071"/>
                </a:lnTo>
                <a:lnTo>
                  <a:pt x="13932" y="1974"/>
                </a:lnTo>
                <a:lnTo>
                  <a:pt x="13786" y="1901"/>
                </a:lnTo>
                <a:lnTo>
                  <a:pt x="13640" y="1852"/>
                </a:lnTo>
                <a:lnTo>
                  <a:pt x="13469" y="1827"/>
                </a:lnTo>
                <a:lnTo>
                  <a:pt x="13323" y="1827"/>
                </a:lnTo>
                <a:lnTo>
                  <a:pt x="13177" y="1876"/>
                </a:lnTo>
                <a:lnTo>
                  <a:pt x="13031" y="1925"/>
                </a:lnTo>
                <a:lnTo>
                  <a:pt x="12885" y="2022"/>
                </a:lnTo>
                <a:lnTo>
                  <a:pt x="11521" y="3094"/>
                </a:lnTo>
                <a:lnTo>
                  <a:pt x="11521" y="3094"/>
                </a:lnTo>
                <a:lnTo>
                  <a:pt x="11180" y="2923"/>
                </a:lnTo>
                <a:lnTo>
                  <a:pt x="10839" y="2777"/>
                </a:lnTo>
                <a:lnTo>
                  <a:pt x="10473" y="2631"/>
                </a:lnTo>
                <a:lnTo>
                  <a:pt x="10133" y="2534"/>
                </a:lnTo>
                <a:lnTo>
                  <a:pt x="9938" y="780"/>
                </a:lnTo>
                <a:lnTo>
                  <a:pt x="9938" y="780"/>
                </a:lnTo>
                <a:lnTo>
                  <a:pt x="9889" y="634"/>
                </a:lnTo>
                <a:lnTo>
                  <a:pt x="9840" y="488"/>
                </a:lnTo>
                <a:lnTo>
                  <a:pt x="9743" y="342"/>
                </a:lnTo>
                <a:lnTo>
                  <a:pt x="9645" y="244"/>
                </a:lnTo>
                <a:lnTo>
                  <a:pt x="9499" y="147"/>
                </a:lnTo>
                <a:lnTo>
                  <a:pt x="9378" y="74"/>
                </a:lnTo>
                <a:lnTo>
                  <a:pt x="9231" y="25"/>
                </a:lnTo>
                <a:lnTo>
                  <a:pt x="9061" y="1"/>
                </a:lnTo>
                <a:lnTo>
                  <a:pt x="7892" y="1"/>
                </a:lnTo>
                <a:lnTo>
                  <a:pt x="7892" y="1"/>
                </a:lnTo>
                <a:lnTo>
                  <a:pt x="7721" y="25"/>
                </a:lnTo>
                <a:lnTo>
                  <a:pt x="7575" y="74"/>
                </a:lnTo>
                <a:lnTo>
                  <a:pt x="7453" y="147"/>
                </a:lnTo>
                <a:lnTo>
                  <a:pt x="7307" y="244"/>
                </a:lnTo>
                <a:lnTo>
                  <a:pt x="7210" y="342"/>
                </a:lnTo>
                <a:lnTo>
                  <a:pt x="7112" y="488"/>
                </a:lnTo>
                <a:lnTo>
                  <a:pt x="7064" y="634"/>
                </a:lnTo>
                <a:lnTo>
                  <a:pt x="7015" y="780"/>
                </a:lnTo>
                <a:lnTo>
                  <a:pt x="6820" y="2534"/>
                </a:lnTo>
                <a:lnTo>
                  <a:pt x="6820" y="2534"/>
                </a:lnTo>
                <a:lnTo>
                  <a:pt x="6479" y="2631"/>
                </a:lnTo>
                <a:lnTo>
                  <a:pt x="6114" y="2777"/>
                </a:lnTo>
                <a:lnTo>
                  <a:pt x="5773" y="2923"/>
                </a:lnTo>
                <a:lnTo>
                  <a:pt x="5432" y="3094"/>
                </a:lnTo>
                <a:lnTo>
                  <a:pt x="4068" y="2022"/>
                </a:lnTo>
                <a:lnTo>
                  <a:pt x="4068" y="2022"/>
                </a:lnTo>
                <a:lnTo>
                  <a:pt x="3922" y="1925"/>
                </a:lnTo>
                <a:lnTo>
                  <a:pt x="3776" y="1876"/>
                </a:lnTo>
                <a:lnTo>
                  <a:pt x="3630" y="1827"/>
                </a:lnTo>
                <a:lnTo>
                  <a:pt x="3484" y="1827"/>
                </a:lnTo>
                <a:lnTo>
                  <a:pt x="3313" y="1852"/>
                </a:lnTo>
                <a:lnTo>
                  <a:pt x="3167" y="1901"/>
                </a:lnTo>
                <a:lnTo>
                  <a:pt x="3021" y="1974"/>
                </a:lnTo>
                <a:lnTo>
                  <a:pt x="2899" y="2071"/>
                </a:lnTo>
                <a:lnTo>
                  <a:pt x="2071" y="2899"/>
                </a:lnTo>
                <a:lnTo>
                  <a:pt x="2071" y="2899"/>
                </a:lnTo>
                <a:lnTo>
                  <a:pt x="1974" y="3021"/>
                </a:lnTo>
                <a:lnTo>
                  <a:pt x="1901" y="3167"/>
                </a:lnTo>
                <a:lnTo>
                  <a:pt x="1852" y="3313"/>
                </a:lnTo>
                <a:lnTo>
                  <a:pt x="1827" y="3484"/>
                </a:lnTo>
                <a:lnTo>
                  <a:pt x="1827" y="3630"/>
                </a:lnTo>
                <a:lnTo>
                  <a:pt x="1876" y="3776"/>
                </a:lnTo>
                <a:lnTo>
                  <a:pt x="1925" y="3922"/>
                </a:lnTo>
                <a:lnTo>
                  <a:pt x="2022" y="4068"/>
                </a:lnTo>
                <a:lnTo>
                  <a:pt x="3094" y="5432"/>
                </a:lnTo>
                <a:lnTo>
                  <a:pt x="3094" y="5432"/>
                </a:lnTo>
                <a:lnTo>
                  <a:pt x="2923" y="5773"/>
                </a:lnTo>
                <a:lnTo>
                  <a:pt x="2777" y="6114"/>
                </a:lnTo>
                <a:lnTo>
                  <a:pt x="2631" y="6479"/>
                </a:lnTo>
                <a:lnTo>
                  <a:pt x="2534" y="6820"/>
                </a:lnTo>
                <a:lnTo>
                  <a:pt x="780" y="7015"/>
                </a:lnTo>
                <a:lnTo>
                  <a:pt x="780" y="7015"/>
                </a:lnTo>
                <a:lnTo>
                  <a:pt x="634" y="7064"/>
                </a:lnTo>
                <a:lnTo>
                  <a:pt x="488" y="7112"/>
                </a:lnTo>
                <a:lnTo>
                  <a:pt x="342" y="7210"/>
                </a:lnTo>
                <a:lnTo>
                  <a:pt x="244" y="7307"/>
                </a:lnTo>
                <a:lnTo>
                  <a:pt x="147" y="7453"/>
                </a:lnTo>
                <a:lnTo>
                  <a:pt x="74" y="7575"/>
                </a:lnTo>
                <a:lnTo>
                  <a:pt x="25" y="7721"/>
                </a:lnTo>
                <a:lnTo>
                  <a:pt x="1" y="7892"/>
                </a:lnTo>
                <a:lnTo>
                  <a:pt x="1" y="9061"/>
                </a:lnTo>
                <a:lnTo>
                  <a:pt x="1" y="9061"/>
                </a:lnTo>
                <a:lnTo>
                  <a:pt x="25" y="9231"/>
                </a:lnTo>
                <a:lnTo>
                  <a:pt x="74" y="9377"/>
                </a:lnTo>
                <a:lnTo>
                  <a:pt x="147" y="9499"/>
                </a:lnTo>
                <a:lnTo>
                  <a:pt x="244" y="9645"/>
                </a:lnTo>
                <a:lnTo>
                  <a:pt x="342" y="9743"/>
                </a:lnTo>
                <a:lnTo>
                  <a:pt x="488" y="9840"/>
                </a:lnTo>
                <a:lnTo>
                  <a:pt x="634" y="9889"/>
                </a:lnTo>
                <a:lnTo>
                  <a:pt x="780" y="9938"/>
                </a:lnTo>
                <a:lnTo>
                  <a:pt x="2534" y="10132"/>
                </a:lnTo>
                <a:lnTo>
                  <a:pt x="2534" y="10132"/>
                </a:lnTo>
                <a:lnTo>
                  <a:pt x="2631" y="10473"/>
                </a:lnTo>
                <a:lnTo>
                  <a:pt x="2777" y="10839"/>
                </a:lnTo>
                <a:lnTo>
                  <a:pt x="2923" y="11180"/>
                </a:lnTo>
                <a:lnTo>
                  <a:pt x="3094" y="11521"/>
                </a:lnTo>
                <a:lnTo>
                  <a:pt x="2022" y="12885"/>
                </a:lnTo>
                <a:lnTo>
                  <a:pt x="2022" y="12885"/>
                </a:lnTo>
                <a:lnTo>
                  <a:pt x="1925" y="13031"/>
                </a:lnTo>
                <a:lnTo>
                  <a:pt x="1876" y="13177"/>
                </a:lnTo>
                <a:lnTo>
                  <a:pt x="1827" y="13323"/>
                </a:lnTo>
                <a:lnTo>
                  <a:pt x="1827" y="13469"/>
                </a:lnTo>
                <a:lnTo>
                  <a:pt x="1852" y="13640"/>
                </a:lnTo>
                <a:lnTo>
                  <a:pt x="1901" y="13786"/>
                </a:lnTo>
                <a:lnTo>
                  <a:pt x="1974" y="13932"/>
                </a:lnTo>
                <a:lnTo>
                  <a:pt x="2071" y="14054"/>
                </a:lnTo>
                <a:lnTo>
                  <a:pt x="2899" y="14882"/>
                </a:lnTo>
                <a:lnTo>
                  <a:pt x="2899" y="14882"/>
                </a:lnTo>
                <a:lnTo>
                  <a:pt x="3021" y="14979"/>
                </a:lnTo>
                <a:lnTo>
                  <a:pt x="3167" y="15052"/>
                </a:lnTo>
                <a:lnTo>
                  <a:pt x="3313" y="15101"/>
                </a:lnTo>
                <a:lnTo>
                  <a:pt x="3484" y="15125"/>
                </a:lnTo>
                <a:lnTo>
                  <a:pt x="3630" y="15125"/>
                </a:lnTo>
                <a:lnTo>
                  <a:pt x="3776" y="15077"/>
                </a:lnTo>
                <a:lnTo>
                  <a:pt x="3922" y="15028"/>
                </a:lnTo>
                <a:lnTo>
                  <a:pt x="4068" y="14955"/>
                </a:lnTo>
                <a:lnTo>
                  <a:pt x="5432" y="13859"/>
                </a:lnTo>
                <a:lnTo>
                  <a:pt x="5432" y="13859"/>
                </a:lnTo>
                <a:lnTo>
                  <a:pt x="5773" y="14029"/>
                </a:lnTo>
                <a:lnTo>
                  <a:pt x="6114" y="14175"/>
                </a:lnTo>
                <a:lnTo>
                  <a:pt x="6479" y="14322"/>
                </a:lnTo>
                <a:lnTo>
                  <a:pt x="6820" y="14419"/>
                </a:lnTo>
                <a:lnTo>
                  <a:pt x="7015" y="16173"/>
                </a:lnTo>
                <a:lnTo>
                  <a:pt x="7015" y="16173"/>
                </a:lnTo>
                <a:lnTo>
                  <a:pt x="7064" y="16319"/>
                </a:lnTo>
                <a:lnTo>
                  <a:pt x="7112" y="16465"/>
                </a:lnTo>
                <a:lnTo>
                  <a:pt x="7210" y="16611"/>
                </a:lnTo>
                <a:lnTo>
                  <a:pt x="7307" y="16708"/>
                </a:lnTo>
                <a:lnTo>
                  <a:pt x="7453" y="16806"/>
                </a:lnTo>
                <a:lnTo>
                  <a:pt x="7575" y="16879"/>
                </a:lnTo>
                <a:lnTo>
                  <a:pt x="7721" y="16928"/>
                </a:lnTo>
                <a:lnTo>
                  <a:pt x="7892" y="16952"/>
                </a:lnTo>
                <a:lnTo>
                  <a:pt x="9061" y="16952"/>
                </a:lnTo>
                <a:lnTo>
                  <a:pt x="9061" y="16952"/>
                </a:lnTo>
                <a:lnTo>
                  <a:pt x="9231" y="16928"/>
                </a:lnTo>
                <a:lnTo>
                  <a:pt x="9378" y="16879"/>
                </a:lnTo>
                <a:lnTo>
                  <a:pt x="9499" y="16806"/>
                </a:lnTo>
                <a:lnTo>
                  <a:pt x="9645" y="16708"/>
                </a:lnTo>
                <a:lnTo>
                  <a:pt x="9743" y="16611"/>
                </a:lnTo>
                <a:lnTo>
                  <a:pt x="9840" y="16465"/>
                </a:lnTo>
                <a:lnTo>
                  <a:pt x="9889" y="16319"/>
                </a:lnTo>
                <a:lnTo>
                  <a:pt x="9938" y="16173"/>
                </a:lnTo>
                <a:lnTo>
                  <a:pt x="10133" y="14419"/>
                </a:lnTo>
                <a:lnTo>
                  <a:pt x="10133" y="14419"/>
                </a:lnTo>
                <a:lnTo>
                  <a:pt x="10473" y="14322"/>
                </a:lnTo>
                <a:lnTo>
                  <a:pt x="10839" y="14175"/>
                </a:lnTo>
                <a:lnTo>
                  <a:pt x="11180" y="14029"/>
                </a:lnTo>
                <a:lnTo>
                  <a:pt x="11521" y="13859"/>
                </a:lnTo>
                <a:lnTo>
                  <a:pt x="12885" y="14955"/>
                </a:lnTo>
                <a:lnTo>
                  <a:pt x="12885" y="14955"/>
                </a:lnTo>
                <a:lnTo>
                  <a:pt x="13031" y="15028"/>
                </a:lnTo>
                <a:lnTo>
                  <a:pt x="13177" y="15077"/>
                </a:lnTo>
                <a:lnTo>
                  <a:pt x="13323" y="15125"/>
                </a:lnTo>
                <a:lnTo>
                  <a:pt x="13469" y="15125"/>
                </a:lnTo>
                <a:lnTo>
                  <a:pt x="13640" y="15101"/>
                </a:lnTo>
                <a:lnTo>
                  <a:pt x="13786" y="15052"/>
                </a:lnTo>
                <a:lnTo>
                  <a:pt x="13932" y="14979"/>
                </a:lnTo>
                <a:lnTo>
                  <a:pt x="14054" y="14882"/>
                </a:lnTo>
                <a:lnTo>
                  <a:pt x="14882" y="14054"/>
                </a:lnTo>
                <a:lnTo>
                  <a:pt x="14882" y="14054"/>
                </a:lnTo>
                <a:lnTo>
                  <a:pt x="14979" y="13932"/>
                </a:lnTo>
                <a:lnTo>
                  <a:pt x="15052" y="13786"/>
                </a:lnTo>
                <a:lnTo>
                  <a:pt x="15101" y="13640"/>
                </a:lnTo>
                <a:lnTo>
                  <a:pt x="15125" y="13469"/>
                </a:lnTo>
                <a:lnTo>
                  <a:pt x="15125" y="13323"/>
                </a:lnTo>
                <a:lnTo>
                  <a:pt x="15077" y="13177"/>
                </a:lnTo>
                <a:lnTo>
                  <a:pt x="15028" y="13031"/>
                </a:lnTo>
                <a:lnTo>
                  <a:pt x="14955" y="12885"/>
                </a:lnTo>
                <a:lnTo>
                  <a:pt x="13859" y="11521"/>
                </a:lnTo>
                <a:lnTo>
                  <a:pt x="13859" y="11521"/>
                </a:lnTo>
                <a:lnTo>
                  <a:pt x="14029" y="11180"/>
                </a:lnTo>
                <a:lnTo>
                  <a:pt x="14175" y="10839"/>
                </a:lnTo>
                <a:lnTo>
                  <a:pt x="14322" y="10473"/>
                </a:lnTo>
                <a:lnTo>
                  <a:pt x="14419" y="10132"/>
                </a:lnTo>
                <a:lnTo>
                  <a:pt x="16173" y="9938"/>
                </a:lnTo>
                <a:lnTo>
                  <a:pt x="16173" y="9938"/>
                </a:lnTo>
                <a:lnTo>
                  <a:pt x="16319" y="9889"/>
                </a:lnTo>
                <a:lnTo>
                  <a:pt x="16465" y="9840"/>
                </a:lnTo>
                <a:lnTo>
                  <a:pt x="16611" y="9743"/>
                </a:lnTo>
                <a:lnTo>
                  <a:pt x="16708" y="9645"/>
                </a:lnTo>
                <a:lnTo>
                  <a:pt x="16806" y="9499"/>
                </a:lnTo>
                <a:lnTo>
                  <a:pt x="16879" y="9377"/>
                </a:lnTo>
                <a:lnTo>
                  <a:pt x="16928" y="9231"/>
                </a:lnTo>
                <a:lnTo>
                  <a:pt x="16952" y="9061"/>
                </a:lnTo>
                <a:lnTo>
                  <a:pt x="16952" y="7892"/>
                </a:lnTo>
                <a:lnTo>
                  <a:pt x="16952" y="7892"/>
                </a:lnTo>
                <a:lnTo>
                  <a:pt x="16928" y="7721"/>
                </a:lnTo>
                <a:lnTo>
                  <a:pt x="16879" y="7575"/>
                </a:lnTo>
                <a:lnTo>
                  <a:pt x="16806" y="7453"/>
                </a:lnTo>
                <a:lnTo>
                  <a:pt x="16708" y="7307"/>
                </a:lnTo>
                <a:lnTo>
                  <a:pt x="16611" y="7210"/>
                </a:lnTo>
                <a:lnTo>
                  <a:pt x="16465" y="7112"/>
                </a:lnTo>
                <a:lnTo>
                  <a:pt x="16319" y="7064"/>
                </a:lnTo>
                <a:lnTo>
                  <a:pt x="16173" y="7015"/>
                </a:lnTo>
                <a:lnTo>
                  <a:pt x="16173" y="7015"/>
                </a:lnTo>
                <a:close/>
                <a:moveTo>
                  <a:pt x="10425" y="10425"/>
                </a:moveTo>
                <a:lnTo>
                  <a:pt x="10425" y="10425"/>
                </a:lnTo>
                <a:lnTo>
                  <a:pt x="10206" y="10620"/>
                </a:lnTo>
                <a:lnTo>
                  <a:pt x="9986" y="10766"/>
                </a:lnTo>
                <a:lnTo>
                  <a:pt x="9767" y="10912"/>
                </a:lnTo>
                <a:lnTo>
                  <a:pt x="9524" y="11034"/>
                </a:lnTo>
                <a:lnTo>
                  <a:pt x="9256" y="11107"/>
                </a:lnTo>
                <a:lnTo>
                  <a:pt x="9012" y="11180"/>
                </a:lnTo>
                <a:lnTo>
                  <a:pt x="8744" y="11228"/>
                </a:lnTo>
                <a:lnTo>
                  <a:pt x="8476" y="11228"/>
                </a:lnTo>
                <a:lnTo>
                  <a:pt x="8208" y="11228"/>
                </a:lnTo>
                <a:lnTo>
                  <a:pt x="7941" y="11180"/>
                </a:lnTo>
                <a:lnTo>
                  <a:pt x="7697" y="11107"/>
                </a:lnTo>
                <a:lnTo>
                  <a:pt x="7429" y="11034"/>
                </a:lnTo>
                <a:lnTo>
                  <a:pt x="7186" y="10912"/>
                </a:lnTo>
                <a:lnTo>
                  <a:pt x="6966" y="10766"/>
                </a:lnTo>
                <a:lnTo>
                  <a:pt x="6747" y="10620"/>
                </a:lnTo>
                <a:lnTo>
                  <a:pt x="6528" y="10425"/>
                </a:lnTo>
                <a:lnTo>
                  <a:pt x="6528" y="10425"/>
                </a:lnTo>
                <a:lnTo>
                  <a:pt x="6333" y="10206"/>
                </a:lnTo>
                <a:lnTo>
                  <a:pt x="6187" y="9986"/>
                </a:lnTo>
                <a:lnTo>
                  <a:pt x="6041" y="9767"/>
                </a:lnTo>
                <a:lnTo>
                  <a:pt x="5919" y="9524"/>
                </a:lnTo>
                <a:lnTo>
                  <a:pt x="5846" y="9256"/>
                </a:lnTo>
                <a:lnTo>
                  <a:pt x="5773" y="9012"/>
                </a:lnTo>
                <a:lnTo>
                  <a:pt x="5724" y="8744"/>
                </a:lnTo>
                <a:lnTo>
                  <a:pt x="5724" y="8476"/>
                </a:lnTo>
                <a:lnTo>
                  <a:pt x="5724" y="8208"/>
                </a:lnTo>
                <a:lnTo>
                  <a:pt x="5773" y="7941"/>
                </a:lnTo>
                <a:lnTo>
                  <a:pt x="5846" y="7697"/>
                </a:lnTo>
                <a:lnTo>
                  <a:pt x="5919" y="7429"/>
                </a:lnTo>
                <a:lnTo>
                  <a:pt x="6041" y="7186"/>
                </a:lnTo>
                <a:lnTo>
                  <a:pt x="6187" y="6966"/>
                </a:lnTo>
                <a:lnTo>
                  <a:pt x="6333" y="6747"/>
                </a:lnTo>
                <a:lnTo>
                  <a:pt x="6528" y="6528"/>
                </a:lnTo>
                <a:lnTo>
                  <a:pt x="6528" y="6528"/>
                </a:lnTo>
                <a:lnTo>
                  <a:pt x="6747" y="6333"/>
                </a:lnTo>
                <a:lnTo>
                  <a:pt x="6966" y="6187"/>
                </a:lnTo>
                <a:lnTo>
                  <a:pt x="7186" y="6041"/>
                </a:lnTo>
                <a:lnTo>
                  <a:pt x="7429" y="5919"/>
                </a:lnTo>
                <a:lnTo>
                  <a:pt x="7697" y="5846"/>
                </a:lnTo>
                <a:lnTo>
                  <a:pt x="7941" y="5773"/>
                </a:lnTo>
                <a:lnTo>
                  <a:pt x="8208" y="5724"/>
                </a:lnTo>
                <a:lnTo>
                  <a:pt x="8476" y="5724"/>
                </a:lnTo>
                <a:lnTo>
                  <a:pt x="8744" y="5724"/>
                </a:lnTo>
                <a:lnTo>
                  <a:pt x="9012" y="5773"/>
                </a:lnTo>
                <a:lnTo>
                  <a:pt x="9256" y="5846"/>
                </a:lnTo>
                <a:lnTo>
                  <a:pt x="9524" y="5919"/>
                </a:lnTo>
                <a:lnTo>
                  <a:pt x="9767" y="6041"/>
                </a:lnTo>
                <a:lnTo>
                  <a:pt x="9986" y="6187"/>
                </a:lnTo>
                <a:lnTo>
                  <a:pt x="10206" y="6333"/>
                </a:lnTo>
                <a:lnTo>
                  <a:pt x="10425" y="6528"/>
                </a:lnTo>
                <a:lnTo>
                  <a:pt x="10425" y="6528"/>
                </a:lnTo>
                <a:lnTo>
                  <a:pt x="10620" y="6747"/>
                </a:lnTo>
                <a:lnTo>
                  <a:pt x="10766" y="6966"/>
                </a:lnTo>
                <a:lnTo>
                  <a:pt x="10912" y="7186"/>
                </a:lnTo>
                <a:lnTo>
                  <a:pt x="11034" y="7429"/>
                </a:lnTo>
                <a:lnTo>
                  <a:pt x="11107" y="7697"/>
                </a:lnTo>
                <a:lnTo>
                  <a:pt x="11180" y="7941"/>
                </a:lnTo>
                <a:lnTo>
                  <a:pt x="11228" y="8208"/>
                </a:lnTo>
                <a:lnTo>
                  <a:pt x="11228" y="8476"/>
                </a:lnTo>
                <a:lnTo>
                  <a:pt x="11228" y="8744"/>
                </a:lnTo>
                <a:lnTo>
                  <a:pt x="11180" y="9012"/>
                </a:lnTo>
                <a:lnTo>
                  <a:pt x="11107" y="9256"/>
                </a:lnTo>
                <a:lnTo>
                  <a:pt x="11034" y="9524"/>
                </a:lnTo>
                <a:lnTo>
                  <a:pt x="10912" y="9767"/>
                </a:lnTo>
                <a:lnTo>
                  <a:pt x="10766" y="9986"/>
                </a:lnTo>
                <a:lnTo>
                  <a:pt x="10620" y="10206"/>
                </a:lnTo>
                <a:lnTo>
                  <a:pt x="10425" y="10425"/>
                </a:lnTo>
                <a:lnTo>
                  <a:pt x="10425" y="1042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45"/>
          <p:cNvSpPr/>
          <p:nvPr/>
        </p:nvSpPr>
        <p:spPr>
          <a:xfrm>
            <a:off x="2995401" y="3244120"/>
            <a:ext cx="322597" cy="322597"/>
          </a:xfrm>
          <a:custGeom>
            <a:avLst/>
            <a:gdLst/>
            <a:ahLst/>
            <a:cxnLst/>
            <a:rect l="l" t="t" r="r" b="b"/>
            <a:pathLst>
              <a:path w="16952" h="16952" fill="none" extrusionOk="0">
                <a:moveTo>
                  <a:pt x="16173" y="7015"/>
                </a:moveTo>
                <a:lnTo>
                  <a:pt x="14419" y="6820"/>
                </a:lnTo>
                <a:lnTo>
                  <a:pt x="14419" y="6820"/>
                </a:lnTo>
                <a:lnTo>
                  <a:pt x="14322" y="6479"/>
                </a:lnTo>
                <a:lnTo>
                  <a:pt x="14175" y="6114"/>
                </a:lnTo>
                <a:lnTo>
                  <a:pt x="14029" y="5773"/>
                </a:lnTo>
                <a:lnTo>
                  <a:pt x="13859" y="5432"/>
                </a:lnTo>
                <a:lnTo>
                  <a:pt x="14955" y="4068"/>
                </a:lnTo>
                <a:lnTo>
                  <a:pt x="14955" y="4068"/>
                </a:lnTo>
                <a:lnTo>
                  <a:pt x="15028" y="3922"/>
                </a:lnTo>
                <a:lnTo>
                  <a:pt x="15077" y="3776"/>
                </a:lnTo>
                <a:lnTo>
                  <a:pt x="15125" y="3630"/>
                </a:lnTo>
                <a:lnTo>
                  <a:pt x="15125" y="3484"/>
                </a:lnTo>
                <a:lnTo>
                  <a:pt x="15101" y="3313"/>
                </a:lnTo>
                <a:lnTo>
                  <a:pt x="15052" y="3167"/>
                </a:lnTo>
                <a:lnTo>
                  <a:pt x="14979" y="3021"/>
                </a:lnTo>
                <a:lnTo>
                  <a:pt x="14882" y="2899"/>
                </a:lnTo>
                <a:lnTo>
                  <a:pt x="14054" y="2071"/>
                </a:lnTo>
                <a:lnTo>
                  <a:pt x="14054" y="2071"/>
                </a:lnTo>
                <a:lnTo>
                  <a:pt x="13932" y="1974"/>
                </a:lnTo>
                <a:lnTo>
                  <a:pt x="13786" y="1901"/>
                </a:lnTo>
                <a:lnTo>
                  <a:pt x="13640" y="1852"/>
                </a:lnTo>
                <a:lnTo>
                  <a:pt x="13469" y="1827"/>
                </a:lnTo>
                <a:lnTo>
                  <a:pt x="13323" y="1827"/>
                </a:lnTo>
                <a:lnTo>
                  <a:pt x="13177" y="1876"/>
                </a:lnTo>
                <a:lnTo>
                  <a:pt x="13031" y="1925"/>
                </a:lnTo>
                <a:lnTo>
                  <a:pt x="12885" y="2022"/>
                </a:lnTo>
                <a:lnTo>
                  <a:pt x="11521" y="3094"/>
                </a:lnTo>
                <a:lnTo>
                  <a:pt x="11521" y="3094"/>
                </a:lnTo>
                <a:lnTo>
                  <a:pt x="11180" y="2923"/>
                </a:lnTo>
                <a:lnTo>
                  <a:pt x="10839" y="2777"/>
                </a:lnTo>
                <a:lnTo>
                  <a:pt x="10473" y="2631"/>
                </a:lnTo>
                <a:lnTo>
                  <a:pt x="10133" y="2534"/>
                </a:lnTo>
                <a:lnTo>
                  <a:pt x="9938" y="780"/>
                </a:lnTo>
                <a:lnTo>
                  <a:pt x="9938" y="780"/>
                </a:lnTo>
                <a:lnTo>
                  <a:pt x="9889" y="634"/>
                </a:lnTo>
                <a:lnTo>
                  <a:pt x="9840" y="488"/>
                </a:lnTo>
                <a:lnTo>
                  <a:pt x="9743" y="342"/>
                </a:lnTo>
                <a:lnTo>
                  <a:pt x="9645" y="244"/>
                </a:lnTo>
                <a:lnTo>
                  <a:pt x="9499" y="147"/>
                </a:lnTo>
                <a:lnTo>
                  <a:pt x="9378" y="74"/>
                </a:lnTo>
                <a:lnTo>
                  <a:pt x="9231" y="25"/>
                </a:lnTo>
                <a:lnTo>
                  <a:pt x="9061" y="1"/>
                </a:lnTo>
                <a:lnTo>
                  <a:pt x="7892" y="1"/>
                </a:lnTo>
                <a:lnTo>
                  <a:pt x="7892" y="1"/>
                </a:lnTo>
                <a:lnTo>
                  <a:pt x="7721" y="25"/>
                </a:lnTo>
                <a:lnTo>
                  <a:pt x="7575" y="74"/>
                </a:lnTo>
                <a:lnTo>
                  <a:pt x="7453" y="147"/>
                </a:lnTo>
                <a:lnTo>
                  <a:pt x="7307" y="244"/>
                </a:lnTo>
                <a:lnTo>
                  <a:pt x="7210" y="342"/>
                </a:lnTo>
                <a:lnTo>
                  <a:pt x="7112" y="488"/>
                </a:lnTo>
                <a:lnTo>
                  <a:pt x="7064" y="634"/>
                </a:lnTo>
                <a:lnTo>
                  <a:pt x="7015" y="780"/>
                </a:lnTo>
                <a:lnTo>
                  <a:pt x="6820" y="2534"/>
                </a:lnTo>
                <a:lnTo>
                  <a:pt x="6820" y="2534"/>
                </a:lnTo>
                <a:lnTo>
                  <a:pt x="6479" y="2631"/>
                </a:lnTo>
                <a:lnTo>
                  <a:pt x="6114" y="2777"/>
                </a:lnTo>
                <a:lnTo>
                  <a:pt x="5773" y="2923"/>
                </a:lnTo>
                <a:lnTo>
                  <a:pt x="5432" y="3094"/>
                </a:lnTo>
                <a:lnTo>
                  <a:pt x="4068" y="2022"/>
                </a:lnTo>
                <a:lnTo>
                  <a:pt x="4068" y="2022"/>
                </a:lnTo>
                <a:lnTo>
                  <a:pt x="3922" y="1925"/>
                </a:lnTo>
                <a:lnTo>
                  <a:pt x="3776" y="1876"/>
                </a:lnTo>
                <a:lnTo>
                  <a:pt x="3630" y="1827"/>
                </a:lnTo>
                <a:lnTo>
                  <a:pt x="3484" y="1827"/>
                </a:lnTo>
                <a:lnTo>
                  <a:pt x="3313" y="1852"/>
                </a:lnTo>
                <a:lnTo>
                  <a:pt x="3167" y="1901"/>
                </a:lnTo>
                <a:lnTo>
                  <a:pt x="3021" y="1974"/>
                </a:lnTo>
                <a:lnTo>
                  <a:pt x="2899" y="2071"/>
                </a:lnTo>
                <a:lnTo>
                  <a:pt x="2071" y="2899"/>
                </a:lnTo>
                <a:lnTo>
                  <a:pt x="2071" y="2899"/>
                </a:lnTo>
                <a:lnTo>
                  <a:pt x="1974" y="3021"/>
                </a:lnTo>
                <a:lnTo>
                  <a:pt x="1901" y="3167"/>
                </a:lnTo>
                <a:lnTo>
                  <a:pt x="1852" y="3313"/>
                </a:lnTo>
                <a:lnTo>
                  <a:pt x="1827" y="3484"/>
                </a:lnTo>
                <a:lnTo>
                  <a:pt x="1827" y="3630"/>
                </a:lnTo>
                <a:lnTo>
                  <a:pt x="1876" y="3776"/>
                </a:lnTo>
                <a:lnTo>
                  <a:pt x="1925" y="3922"/>
                </a:lnTo>
                <a:lnTo>
                  <a:pt x="2022" y="4068"/>
                </a:lnTo>
                <a:lnTo>
                  <a:pt x="3094" y="5432"/>
                </a:lnTo>
                <a:lnTo>
                  <a:pt x="3094" y="5432"/>
                </a:lnTo>
                <a:lnTo>
                  <a:pt x="2923" y="5773"/>
                </a:lnTo>
                <a:lnTo>
                  <a:pt x="2777" y="6114"/>
                </a:lnTo>
                <a:lnTo>
                  <a:pt x="2631" y="6479"/>
                </a:lnTo>
                <a:lnTo>
                  <a:pt x="2534" y="6820"/>
                </a:lnTo>
                <a:lnTo>
                  <a:pt x="780" y="7015"/>
                </a:lnTo>
                <a:lnTo>
                  <a:pt x="780" y="7015"/>
                </a:lnTo>
                <a:lnTo>
                  <a:pt x="634" y="7064"/>
                </a:lnTo>
                <a:lnTo>
                  <a:pt x="488" y="7112"/>
                </a:lnTo>
                <a:lnTo>
                  <a:pt x="342" y="7210"/>
                </a:lnTo>
                <a:lnTo>
                  <a:pt x="244" y="7307"/>
                </a:lnTo>
                <a:lnTo>
                  <a:pt x="147" y="7453"/>
                </a:lnTo>
                <a:lnTo>
                  <a:pt x="74" y="7575"/>
                </a:lnTo>
                <a:lnTo>
                  <a:pt x="25" y="7721"/>
                </a:lnTo>
                <a:lnTo>
                  <a:pt x="1" y="7892"/>
                </a:lnTo>
                <a:lnTo>
                  <a:pt x="1" y="9061"/>
                </a:lnTo>
                <a:lnTo>
                  <a:pt x="1" y="9061"/>
                </a:lnTo>
                <a:lnTo>
                  <a:pt x="25" y="9231"/>
                </a:lnTo>
                <a:lnTo>
                  <a:pt x="74" y="9377"/>
                </a:lnTo>
                <a:lnTo>
                  <a:pt x="147" y="9499"/>
                </a:lnTo>
                <a:lnTo>
                  <a:pt x="244" y="9645"/>
                </a:lnTo>
                <a:lnTo>
                  <a:pt x="342" y="9743"/>
                </a:lnTo>
                <a:lnTo>
                  <a:pt x="488" y="9840"/>
                </a:lnTo>
                <a:lnTo>
                  <a:pt x="634" y="9889"/>
                </a:lnTo>
                <a:lnTo>
                  <a:pt x="780" y="9938"/>
                </a:lnTo>
                <a:lnTo>
                  <a:pt x="2534" y="10132"/>
                </a:lnTo>
                <a:lnTo>
                  <a:pt x="2534" y="10132"/>
                </a:lnTo>
                <a:lnTo>
                  <a:pt x="2631" y="10473"/>
                </a:lnTo>
                <a:lnTo>
                  <a:pt x="2777" y="10839"/>
                </a:lnTo>
                <a:lnTo>
                  <a:pt x="2923" y="11180"/>
                </a:lnTo>
                <a:lnTo>
                  <a:pt x="3094" y="11521"/>
                </a:lnTo>
                <a:lnTo>
                  <a:pt x="2022" y="12885"/>
                </a:lnTo>
                <a:lnTo>
                  <a:pt x="2022" y="12885"/>
                </a:lnTo>
                <a:lnTo>
                  <a:pt x="1925" y="13031"/>
                </a:lnTo>
                <a:lnTo>
                  <a:pt x="1876" y="13177"/>
                </a:lnTo>
                <a:lnTo>
                  <a:pt x="1827" y="13323"/>
                </a:lnTo>
                <a:lnTo>
                  <a:pt x="1827" y="13469"/>
                </a:lnTo>
                <a:lnTo>
                  <a:pt x="1852" y="13640"/>
                </a:lnTo>
                <a:lnTo>
                  <a:pt x="1901" y="13786"/>
                </a:lnTo>
                <a:lnTo>
                  <a:pt x="1974" y="13932"/>
                </a:lnTo>
                <a:lnTo>
                  <a:pt x="2071" y="14054"/>
                </a:lnTo>
                <a:lnTo>
                  <a:pt x="2899" y="14882"/>
                </a:lnTo>
                <a:lnTo>
                  <a:pt x="2899" y="14882"/>
                </a:lnTo>
                <a:lnTo>
                  <a:pt x="3021" y="14979"/>
                </a:lnTo>
                <a:lnTo>
                  <a:pt x="3167" y="15052"/>
                </a:lnTo>
                <a:lnTo>
                  <a:pt x="3313" y="15101"/>
                </a:lnTo>
                <a:lnTo>
                  <a:pt x="3484" y="15125"/>
                </a:lnTo>
                <a:lnTo>
                  <a:pt x="3630" y="15125"/>
                </a:lnTo>
                <a:lnTo>
                  <a:pt x="3776" y="15077"/>
                </a:lnTo>
                <a:lnTo>
                  <a:pt x="3922" y="15028"/>
                </a:lnTo>
                <a:lnTo>
                  <a:pt x="4068" y="14955"/>
                </a:lnTo>
                <a:lnTo>
                  <a:pt x="5432" y="13859"/>
                </a:lnTo>
                <a:lnTo>
                  <a:pt x="5432" y="13859"/>
                </a:lnTo>
                <a:lnTo>
                  <a:pt x="5773" y="14029"/>
                </a:lnTo>
                <a:lnTo>
                  <a:pt x="6114" y="14175"/>
                </a:lnTo>
                <a:lnTo>
                  <a:pt x="6479" y="14322"/>
                </a:lnTo>
                <a:lnTo>
                  <a:pt x="6820" y="14419"/>
                </a:lnTo>
                <a:lnTo>
                  <a:pt x="7015" y="16173"/>
                </a:lnTo>
                <a:lnTo>
                  <a:pt x="7015" y="16173"/>
                </a:lnTo>
                <a:lnTo>
                  <a:pt x="7064" y="16319"/>
                </a:lnTo>
                <a:lnTo>
                  <a:pt x="7112" y="16465"/>
                </a:lnTo>
                <a:lnTo>
                  <a:pt x="7210" y="16611"/>
                </a:lnTo>
                <a:lnTo>
                  <a:pt x="7307" y="16708"/>
                </a:lnTo>
                <a:lnTo>
                  <a:pt x="7453" y="16806"/>
                </a:lnTo>
                <a:lnTo>
                  <a:pt x="7575" y="16879"/>
                </a:lnTo>
                <a:lnTo>
                  <a:pt x="7721" y="16928"/>
                </a:lnTo>
                <a:lnTo>
                  <a:pt x="7892" y="16952"/>
                </a:lnTo>
                <a:lnTo>
                  <a:pt x="9061" y="16952"/>
                </a:lnTo>
                <a:lnTo>
                  <a:pt x="9061" y="16952"/>
                </a:lnTo>
                <a:lnTo>
                  <a:pt x="9231" y="16928"/>
                </a:lnTo>
                <a:lnTo>
                  <a:pt x="9378" y="16879"/>
                </a:lnTo>
                <a:lnTo>
                  <a:pt x="9499" y="16806"/>
                </a:lnTo>
                <a:lnTo>
                  <a:pt x="9645" y="16708"/>
                </a:lnTo>
                <a:lnTo>
                  <a:pt x="9743" y="16611"/>
                </a:lnTo>
                <a:lnTo>
                  <a:pt x="9840" y="16465"/>
                </a:lnTo>
                <a:lnTo>
                  <a:pt x="9889" y="16319"/>
                </a:lnTo>
                <a:lnTo>
                  <a:pt x="9938" y="16173"/>
                </a:lnTo>
                <a:lnTo>
                  <a:pt x="10133" y="14419"/>
                </a:lnTo>
                <a:lnTo>
                  <a:pt x="10133" y="14419"/>
                </a:lnTo>
                <a:lnTo>
                  <a:pt x="10473" y="14322"/>
                </a:lnTo>
                <a:lnTo>
                  <a:pt x="10839" y="14175"/>
                </a:lnTo>
                <a:lnTo>
                  <a:pt x="11180" y="14029"/>
                </a:lnTo>
                <a:lnTo>
                  <a:pt x="11521" y="13859"/>
                </a:lnTo>
                <a:lnTo>
                  <a:pt x="12885" y="14955"/>
                </a:lnTo>
                <a:lnTo>
                  <a:pt x="12885" y="14955"/>
                </a:lnTo>
                <a:lnTo>
                  <a:pt x="13031" y="15028"/>
                </a:lnTo>
                <a:lnTo>
                  <a:pt x="13177" y="15077"/>
                </a:lnTo>
                <a:lnTo>
                  <a:pt x="13323" y="15125"/>
                </a:lnTo>
                <a:lnTo>
                  <a:pt x="13469" y="15125"/>
                </a:lnTo>
                <a:lnTo>
                  <a:pt x="13640" y="15101"/>
                </a:lnTo>
                <a:lnTo>
                  <a:pt x="13786" y="15052"/>
                </a:lnTo>
                <a:lnTo>
                  <a:pt x="13932" y="14979"/>
                </a:lnTo>
                <a:lnTo>
                  <a:pt x="14054" y="14882"/>
                </a:lnTo>
                <a:lnTo>
                  <a:pt x="14882" y="14054"/>
                </a:lnTo>
                <a:lnTo>
                  <a:pt x="14882" y="14054"/>
                </a:lnTo>
                <a:lnTo>
                  <a:pt x="14979" y="13932"/>
                </a:lnTo>
                <a:lnTo>
                  <a:pt x="15052" y="13786"/>
                </a:lnTo>
                <a:lnTo>
                  <a:pt x="15101" y="13640"/>
                </a:lnTo>
                <a:lnTo>
                  <a:pt x="15125" y="13469"/>
                </a:lnTo>
                <a:lnTo>
                  <a:pt x="15125" y="13323"/>
                </a:lnTo>
                <a:lnTo>
                  <a:pt x="15077" y="13177"/>
                </a:lnTo>
                <a:lnTo>
                  <a:pt x="15028" y="13031"/>
                </a:lnTo>
                <a:lnTo>
                  <a:pt x="14955" y="12885"/>
                </a:lnTo>
                <a:lnTo>
                  <a:pt x="13859" y="11521"/>
                </a:lnTo>
                <a:lnTo>
                  <a:pt x="13859" y="11521"/>
                </a:lnTo>
                <a:lnTo>
                  <a:pt x="14029" y="11180"/>
                </a:lnTo>
                <a:lnTo>
                  <a:pt x="14175" y="10839"/>
                </a:lnTo>
                <a:lnTo>
                  <a:pt x="14322" y="10473"/>
                </a:lnTo>
                <a:lnTo>
                  <a:pt x="14419" y="10132"/>
                </a:lnTo>
                <a:lnTo>
                  <a:pt x="16173" y="9938"/>
                </a:lnTo>
                <a:lnTo>
                  <a:pt x="16173" y="9938"/>
                </a:lnTo>
                <a:lnTo>
                  <a:pt x="16319" y="9889"/>
                </a:lnTo>
                <a:lnTo>
                  <a:pt x="16465" y="9840"/>
                </a:lnTo>
                <a:lnTo>
                  <a:pt x="16611" y="9743"/>
                </a:lnTo>
                <a:lnTo>
                  <a:pt x="16708" y="9645"/>
                </a:lnTo>
                <a:lnTo>
                  <a:pt x="16806" y="9499"/>
                </a:lnTo>
                <a:lnTo>
                  <a:pt x="16879" y="9377"/>
                </a:lnTo>
                <a:lnTo>
                  <a:pt x="16928" y="9231"/>
                </a:lnTo>
                <a:lnTo>
                  <a:pt x="16952" y="9061"/>
                </a:lnTo>
                <a:lnTo>
                  <a:pt x="16952" y="7892"/>
                </a:lnTo>
                <a:lnTo>
                  <a:pt x="16952" y="7892"/>
                </a:lnTo>
                <a:lnTo>
                  <a:pt x="16928" y="7721"/>
                </a:lnTo>
                <a:lnTo>
                  <a:pt x="16879" y="7575"/>
                </a:lnTo>
                <a:lnTo>
                  <a:pt x="16806" y="7453"/>
                </a:lnTo>
                <a:lnTo>
                  <a:pt x="16708" y="7307"/>
                </a:lnTo>
                <a:lnTo>
                  <a:pt x="16611" y="7210"/>
                </a:lnTo>
                <a:lnTo>
                  <a:pt x="16465" y="7112"/>
                </a:lnTo>
                <a:lnTo>
                  <a:pt x="16319" y="7064"/>
                </a:lnTo>
                <a:lnTo>
                  <a:pt x="16173" y="7015"/>
                </a:lnTo>
                <a:lnTo>
                  <a:pt x="16173" y="7015"/>
                </a:lnTo>
                <a:close/>
                <a:moveTo>
                  <a:pt x="10425" y="10425"/>
                </a:moveTo>
                <a:lnTo>
                  <a:pt x="10425" y="10425"/>
                </a:lnTo>
                <a:lnTo>
                  <a:pt x="10206" y="10620"/>
                </a:lnTo>
                <a:lnTo>
                  <a:pt x="9986" y="10766"/>
                </a:lnTo>
                <a:lnTo>
                  <a:pt x="9767" y="10912"/>
                </a:lnTo>
                <a:lnTo>
                  <a:pt x="9524" y="11034"/>
                </a:lnTo>
                <a:lnTo>
                  <a:pt x="9256" y="11107"/>
                </a:lnTo>
                <a:lnTo>
                  <a:pt x="9012" y="11180"/>
                </a:lnTo>
                <a:lnTo>
                  <a:pt x="8744" y="11228"/>
                </a:lnTo>
                <a:lnTo>
                  <a:pt x="8476" y="11228"/>
                </a:lnTo>
                <a:lnTo>
                  <a:pt x="8208" y="11228"/>
                </a:lnTo>
                <a:lnTo>
                  <a:pt x="7941" y="11180"/>
                </a:lnTo>
                <a:lnTo>
                  <a:pt x="7697" y="11107"/>
                </a:lnTo>
                <a:lnTo>
                  <a:pt x="7429" y="11034"/>
                </a:lnTo>
                <a:lnTo>
                  <a:pt x="7186" y="10912"/>
                </a:lnTo>
                <a:lnTo>
                  <a:pt x="6966" y="10766"/>
                </a:lnTo>
                <a:lnTo>
                  <a:pt x="6747" y="10620"/>
                </a:lnTo>
                <a:lnTo>
                  <a:pt x="6528" y="10425"/>
                </a:lnTo>
                <a:lnTo>
                  <a:pt x="6528" y="10425"/>
                </a:lnTo>
                <a:lnTo>
                  <a:pt x="6333" y="10206"/>
                </a:lnTo>
                <a:lnTo>
                  <a:pt x="6187" y="9986"/>
                </a:lnTo>
                <a:lnTo>
                  <a:pt x="6041" y="9767"/>
                </a:lnTo>
                <a:lnTo>
                  <a:pt x="5919" y="9524"/>
                </a:lnTo>
                <a:lnTo>
                  <a:pt x="5846" y="9256"/>
                </a:lnTo>
                <a:lnTo>
                  <a:pt x="5773" y="9012"/>
                </a:lnTo>
                <a:lnTo>
                  <a:pt x="5724" y="8744"/>
                </a:lnTo>
                <a:lnTo>
                  <a:pt x="5724" y="8476"/>
                </a:lnTo>
                <a:lnTo>
                  <a:pt x="5724" y="8208"/>
                </a:lnTo>
                <a:lnTo>
                  <a:pt x="5773" y="7941"/>
                </a:lnTo>
                <a:lnTo>
                  <a:pt x="5846" y="7697"/>
                </a:lnTo>
                <a:lnTo>
                  <a:pt x="5919" y="7429"/>
                </a:lnTo>
                <a:lnTo>
                  <a:pt x="6041" y="7186"/>
                </a:lnTo>
                <a:lnTo>
                  <a:pt x="6187" y="6966"/>
                </a:lnTo>
                <a:lnTo>
                  <a:pt x="6333" y="6747"/>
                </a:lnTo>
                <a:lnTo>
                  <a:pt x="6528" y="6528"/>
                </a:lnTo>
                <a:lnTo>
                  <a:pt x="6528" y="6528"/>
                </a:lnTo>
                <a:lnTo>
                  <a:pt x="6747" y="6333"/>
                </a:lnTo>
                <a:lnTo>
                  <a:pt x="6966" y="6187"/>
                </a:lnTo>
                <a:lnTo>
                  <a:pt x="7186" y="6041"/>
                </a:lnTo>
                <a:lnTo>
                  <a:pt x="7429" y="5919"/>
                </a:lnTo>
                <a:lnTo>
                  <a:pt x="7697" y="5846"/>
                </a:lnTo>
                <a:lnTo>
                  <a:pt x="7941" y="5773"/>
                </a:lnTo>
                <a:lnTo>
                  <a:pt x="8208" y="5724"/>
                </a:lnTo>
                <a:lnTo>
                  <a:pt x="8476" y="5724"/>
                </a:lnTo>
                <a:lnTo>
                  <a:pt x="8744" y="5724"/>
                </a:lnTo>
                <a:lnTo>
                  <a:pt x="9012" y="5773"/>
                </a:lnTo>
                <a:lnTo>
                  <a:pt x="9256" y="5846"/>
                </a:lnTo>
                <a:lnTo>
                  <a:pt x="9524" y="5919"/>
                </a:lnTo>
                <a:lnTo>
                  <a:pt x="9767" y="6041"/>
                </a:lnTo>
                <a:lnTo>
                  <a:pt x="9986" y="6187"/>
                </a:lnTo>
                <a:lnTo>
                  <a:pt x="10206" y="6333"/>
                </a:lnTo>
                <a:lnTo>
                  <a:pt x="10425" y="6528"/>
                </a:lnTo>
                <a:lnTo>
                  <a:pt x="10425" y="6528"/>
                </a:lnTo>
                <a:lnTo>
                  <a:pt x="10620" y="6747"/>
                </a:lnTo>
                <a:lnTo>
                  <a:pt x="10766" y="6966"/>
                </a:lnTo>
                <a:lnTo>
                  <a:pt x="10912" y="7186"/>
                </a:lnTo>
                <a:lnTo>
                  <a:pt x="11034" y="7429"/>
                </a:lnTo>
                <a:lnTo>
                  <a:pt x="11107" y="7697"/>
                </a:lnTo>
                <a:lnTo>
                  <a:pt x="11180" y="7941"/>
                </a:lnTo>
                <a:lnTo>
                  <a:pt x="11228" y="8208"/>
                </a:lnTo>
                <a:lnTo>
                  <a:pt x="11228" y="8476"/>
                </a:lnTo>
                <a:lnTo>
                  <a:pt x="11228" y="8744"/>
                </a:lnTo>
                <a:lnTo>
                  <a:pt x="11180" y="9012"/>
                </a:lnTo>
                <a:lnTo>
                  <a:pt x="11107" y="9256"/>
                </a:lnTo>
                <a:lnTo>
                  <a:pt x="11034" y="9524"/>
                </a:lnTo>
                <a:lnTo>
                  <a:pt x="10912" y="9767"/>
                </a:lnTo>
                <a:lnTo>
                  <a:pt x="10766" y="9986"/>
                </a:lnTo>
                <a:lnTo>
                  <a:pt x="10620" y="10206"/>
                </a:lnTo>
                <a:lnTo>
                  <a:pt x="10425" y="10425"/>
                </a:lnTo>
                <a:lnTo>
                  <a:pt x="10425" y="1042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45"/>
          <p:cNvSpPr/>
          <p:nvPr/>
        </p:nvSpPr>
        <p:spPr>
          <a:xfrm>
            <a:off x="2995401" y="3746895"/>
            <a:ext cx="322597" cy="322597"/>
          </a:xfrm>
          <a:custGeom>
            <a:avLst/>
            <a:gdLst/>
            <a:ahLst/>
            <a:cxnLst/>
            <a:rect l="l" t="t" r="r" b="b"/>
            <a:pathLst>
              <a:path w="16952" h="16952" fill="none" extrusionOk="0">
                <a:moveTo>
                  <a:pt x="16173" y="7015"/>
                </a:moveTo>
                <a:lnTo>
                  <a:pt x="14419" y="6820"/>
                </a:lnTo>
                <a:lnTo>
                  <a:pt x="14419" y="6820"/>
                </a:lnTo>
                <a:lnTo>
                  <a:pt x="14322" y="6479"/>
                </a:lnTo>
                <a:lnTo>
                  <a:pt x="14175" y="6114"/>
                </a:lnTo>
                <a:lnTo>
                  <a:pt x="14029" y="5773"/>
                </a:lnTo>
                <a:lnTo>
                  <a:pt x="13859" y="5432"/>
                </a:lnTo>
                <a:lnTo>
                  <a:pt x="14955" y="4068"/>
                </a:lnTo>
                <a:lnTo>
                  <a:pt x="14955" y="4068"/>
                </a:lnTo>
                <a:lnTo>
                  <a:pt x="15028" y="3922"/>
                </a:lnTo>
                <a:lnTo>
                  <a:pt x="15077" y="3776"/>
                </a:lnTo>
                <a:lnTo>
                  <a:pt x="15125" y="3630"/>
                </a:lnTo>
                <a:lnTo>
                  <a:pt x="15125" y="3484"/>
                </a:lnTo>
                <a:lnTo>
                  <a:pt x="15101" y="3313"/>
                </a:lnTo>
                <a:lnTo>
                  <a:pt x="15052" y="3167"/>
                </a:lnTo>
                <a:lnTo>
                  <a:pt x="14979" y="3021"/>
                </a:lnTo>
                <a:lnTo>
                  <a:pt x="14882" y="2899"/>
                </a:lnTo>
                <a:lnTo>
                  <a:pt x="14054" y="2071"/>
                </a:lnTo>
                <a:lnTo>
                  <a:pt x="14054" y="2071"/>
                </a:lnTo>
                <a:lnTo>
                  <a:pt x="13932" y="1974"/>
                </a:lnTo>
                <a:lnTo>
                  <a:pt x="13786" y="1901"/>
                </a:lnTo>
                <a:lnTo>
                  <a:pt x="13640" y="1852"/>
                </a:lnTo>
                <a:lnTo>
                  <a:pt x="13469" y="1827"/>
                </a:lnTo>
                <a:lnTo>
                  <a:pt x="13323" y="1827"/>
                </a:lnTo>
                <a:lnTo>
                  <a:pt x="13177" y="1876"/>
                </a:lnTo>
                <a:lnTo>
                  <a:pt x="13031" y="1925"/>
                </a:lnTo>
                <a:lnTo>
                  <a:pt x="12885" y="2022"/>
                </a:lnTo>
                <a:lnTo>
                  <a:pt x="11521" y="3094"/>
                </a:lnTo>
                <a:lnTo>
                  <a:pt x="11521" y="3094"/>
                </a:lnTo>
                <a:lnTo>
                  <a:pt x="11180" y="2923"/>
                </a:lnTo>
                <a:lnTo>
                  <a:pt x="10839" y="2777"/>
                </a:lnTo>
                <a:lnTo>
                  <a:pt x="10473" y="2631"/>
                </a:lnTo>
                <a:lnTo>
                  <a:pt x="10133" y="2534"/>
                </a:lnTo>
                <a:lnTo>
                  <a:pt x="9938" y="780"/>
                </a:lnTo>
                <a:lnTo>
                  <a:pt x="9938" y="780"/>
                </a:lnTo>
                <a:lnTo>
                  <a:pt x="9889" y="634"/>
                </a:lnTo>
                <a:lnTo>
                  <a:pt x="9840" y="488"/>
                </a:lnTo>
                <a:lnTo>
                  <a:pt x="9743" y="342"/>
                </a:lnTo>
                <a:lnTo>
                  <a:pt x="9645" y="244"/>
                </a:lnTo>
                <a:lnTo>
                  <a:pt x="9499" y="147"/>
                </a:lnTo>
                <a:lnTo>
                  <a:pt x="9378" y="74"/>
                </a:lnTo>
                <a:lnTo>
                  <a:pt x="9231" y="25"/>
                </a:lnTo>
                <a:lnTo>
                  <a:pt x="9061" y="1"/>
                </a:lnTo>
                <a:lnTo>
                  <a:pt x="7892" y="1"/>
                </a:lnTo>
                <a:lnTo>
                  <a:pt x="7892" y="1"/>
                </a:lnTo>
                <a:lnTo>
                  <a:pt x="7721" y="25"/>
                </a:lnTo>
                <a:lnTo>
                  <a:pt x="7575" y="74"/>
                </a:lnTo>
                <a:lnTo>
                  <a:pt x="7453" y="147"/>
                </a:lnTo>
                <a:lnTo>
                  <a:pt x="7307" y="244"/>
                </a:lnTo>
                <a:lnTo>
                  <a:pt x="7210" y="342"/>
                </a:lnTo>
                <a:lnTo>
                  <a:pt x="7112" y="488"/>
                </a:lnTo>
                <a:lnTo>
                  <a:pt x="7064" y="634"/>
                </a:lnTo>
                <a:lnTo>
                  <a:pt x="7015" y="780"/>
                </a:lnTo>
                <a:lnTo>
                  <a:pt x="6820" y="2534"/>
                </a:lnTo>
                <a:lnTo>
                  <a:pt x="6820" y="2534"/>
                </a:lnTo>
                <a:lnTo>
                  <a:pt x="6479" y="2631"/>
                </a:lnTo>
                <a:lnTo>
                  <a:pt x="6114" y="2777"/>
                </a:lnTo>
                <a:lnTo>
                  <a:pt x="5773" y="2923"/>
                </a:lnTo>
                <a:lnTo>
                  <a:pt x="5432" y="3094"/>
                </a:lnTo>
                <a:lnTo>
                  <a:pt x="4068" y="2022"/>
                </a:lnTo>
                <a:lnTo>
                  <a:pt x="4068" y="2022"/>
                </a:lnTo>
                <a:lnTo>
                  <a:pt x="3922" y="1925"/>
                </a:lnTo>
                <a:lnTo>
                  <a:pt x="3776" y="1876"/>
                </a:lnTo>
                <a:lnTo>
                  <a:pt x="3630" y="1827"/>
                </a:lnTo>
                <a:lnTo>
                  <a:pt x="3484" y="1827"/>
                </a:lnTo>
                <a:lnTo>
                  <a:pt x="3313" y="1852"/>
                </a:lnTo>
                <a:lnTo>
                  <a:pt x="3167" y="1901"/>
                </a:lnTo>
                <a:lnTo>
                  <a:pt x="3021" y="1974"/>
                </a:lnTo>
                <a:lnTo>
                  <a:pt x="2899" y="2071"/>
                </a:lnTo>
                <a:lnTo>
                  <a:pt x="2071" y="2899"/>
                </a:lnTo>
                <a:lnTo>
                  <a:pt x="2071" y="2899"/>
                </a:lnTo>
                <a:lnTo>
                  <a:pt x="1974" y="3021"/>
                </a:lnTo>
                <a:lnTo>
                  <a:pt x="1901" y="3167"/>
                </a:lnTo>
                <a:lnTo>
                  <a:pt x="1852" y="3313"/>
                </a:lnTo>
                <a:lnTo>
                  <a:pt x="1827" y="3484"/>
                </a:lnTo>
                <a:lnTo>
                  <a:pt x="1827" y="3630"/>
                </a:lnTo>
                <a:lnTo>
                  <a:pt x="1876" y="3776"/>
                </a:lnTo>
                <a:lnTo>
                  <a:pt x="1925" y="3922"/>
                </a:lnTo>
                <a:lnTo>
                  <a:pt x="2022" y="4068"/>
                </a:lnTo>
                <a:lnTo>
                  <a:pt x="3094" y="5432"/>
                </a:lnTo>
                <a:lnTo>
                  <a:pt x="3094" y="5432"/>
                </a:lnTo>
                <a:lnTo>
                  <a:pt x="2923" y="5773"/>
                </a:lnTo>
                <a:lnTo>
                  <a:pt x="2777" y="6114"/>
                </a:lnTo>
                <a:lnTo>
                  <a:pt x="2631" y="6479"/>
                </a:lnTo>
                <a:lnTo>
                  <a:pt x="2534" y="6820"/>
                </a:lnTo>
                <a:lnTo>
                  <a:pt x="780" y="7015"/>
                </a:lnTo>
                <a:lnTo>
                  <a:pt x="780" y="7015"/>
                </a:lnTo>
                <a:lnTo>
                  <a:pt x="634" y="7064"/>
                </a:lnTo>
                <a:lnTo>
                  <a:pt x="488" y="7112"/>
                </a:lnTo>
                <a:lnTo>
                  <a:pt x="342" y="7210"/>
                </a:lnTo>
                <a:lnTo>
                  <a:pt x="244" y="7307"/>
                </a:lnTo>
                <a:lnTo>
                  <a:pt x="147" y="7453"/>
                </a:lnTo>
                <a:lnTo>
                  <a:pt x="74" y="7575"/>
                </a:lnTo>
                <a:lnTo>
                  <a:pt x="25" y="7721"/>
                </a:lnTo>
                <a:lnTo>
                  <a:pt x="1" y="7892"/>
                </a:lnTo>
                <a:lnTo>
                  <a:pt x="1" y="9061"/>
                </a:lnTo>
                <a:lnTo>
                  <a:pt x="1" y="9061"/>
                </a:lnTo>
                <a:lnTo>
                  <a:pt x="25" y="9231"/>
                </a:lnTo>
                <a:lnTo>
                  <a:pt x="74" y="9377"/>
                </a:lnTo>
                <a:lnTo>
                  <a:pt x="147" y="9499"/>
                </a:lnTo>
                <a:lnTo>
                  <a:pt x="244" y="9645"/>
                </a:lnTo>
                <a:lnTo>
                  <a:pt x="342" y="9743"/>
                </a:lnTo>
                <a:lnTo>
                  <a:pt x="488" y="9840"/>
                </a:lnTo>
                <a:lnTo>
                  <a:pt x="634" y="9889"/>
                </a:lnTo>
                <a:lnTo>
                  <a:pt x="780" y="9938"/>
                </a:lnTo>
                <a:lnTo>
                  <a:pt x="2534" y="10132"/>
                </a:lnTo>
                <a:lnTo>
                  <a:pt x="2534" y="10132"/>
                </a:lnTo>
                <a:lnTo>
                  <a:pt x="2631" y="10473"/>
                </a:lnTo>
                <a:lnTo>
                  <a:pt x="2777" y="10839"/>
                </a:lnTo>
                <a:lnTo>
                  <a:pt x="2923" y="11180"/>
                </a:lnTo>
                <a:lnTo>
                  <a:pt x="3094" y="11521"/>
                </a:lnTo>
                <a:lnTo>
                  <a:pt x="2022" y="12885"/>
                </a:lnTo>
                <a:lnTo>
                  <a:pt x="2022" y="12885"/>
                </a:lnTo>
                <a:lnTo>
                  <a:pt x="1925" y="13031"/>
                </a:lnTo>
                <a:lnTo>
                  <a:pt x="1876" y="13177"/>
                </a:lnTo>
                <a:lnTo>
                  <a:pt x="1827" y="13323"/>
                </a:lnTo>
                <a:lnTo>
                  <a:pt x="1827" y="13469"/>
                </a:lnTo>
                <a:lnTo>
                  <a:pt x="1852" y="13640"/>
                </a:lnTo>
                <a:lnTo>
                  <a:pt x="1901" y="13786"/>
                </a:lnTo>
                <a:lnTo>
                  <a:pt x="1974" y="13932"/>
                </a:lnTo>
                <a:lnTo>
                  <a:pt x="2071" y="14054"/>
                </a:lnTo>
                <a:lnTo>
                  <a:pt x="2899" y="14882"/>
                </a:lnTo>
                <a:lnTo>
                  <a:pt x="2899" y="14882"/>
                </a:lnTo>
                <a:lnTo>
                  <a:pt x="3021" y="14979"/>
                </a:lnTo>
                <a:lnTo>
                  <a:pt x="3167" y="15052"/>
                </a:lnTo>
                <a:lnTo>
                  <a:pt x="3313" y="15101"/>
                </a:lnTo>
                <a:lnTo>
                  <a:pt x="3484" y="15125"/>
                </a:lnTo>
                <a:lnTo>
                  <a:pt x="3630" y="15125"/>
                </a:lnTo>
                <a:lnTo>
                  <a:pt x="3776" y="15077"/>
                </a:lnTo>
                <a:lnTo>
                  <a:pt x="3922" y="15028"/>
                </a:lnTo>
                <a:lnTo>
                  <a:pt x="4068" y="14955"/>
                </a:lnTo>
                <a:lnTo>
                  <a:pt x="5432" y="13859"/>
                </a:lnTo>
                <a:lnTo>
                  <a:pt x="5432" y="13859"/>
                </a:lnTo>
                <a:lnTo>
                  <a:pt x="5773" y="14029"/>
                </a:lnTo>
                <a:lnTo>
                  <a:pt x="6114" y="14175"/>
                </a:lnTo>
                <a:lnTo>
                  <a:pt x="6479" y="14322"/>
                </a:lnTo>
                <a:lnTo>
                  <a:pt x="6820" y="14419"/>
                </a:lnTo>
                <a:lnTo>
                  <a:pt x="7015" y="16173"/>
                </a:lnTo>
                <a:lnTo>
                  <a:pt x="7015" y="16173"/>
                </a:lnTo>
                <a:lnTo>
                  <a:pt x="7064" y="16319"/>
                </a:lnTo>
                <a:lnTo>
                  <a:pt x="7112" y="16465"/>
                </a:lnTo>
                <a:lnTo>
                  <a:pt x="7210" y="16611"/>
                </a:lnTo>
                <a:lnTo>
                  <a:pt x="7307" y="16708"/>
                </a:lnTo>
                <a:lnTo>
                  <a:pt x="7453" y="16806"/>
                </a:lnTo>
                <a:lnTo>
                  <a:pt x="7575" y="16879"/>
                </a:lnTo>
                <a:lnTo>
                  <a:pt x="7721" y="16928"/>
                </a:lnTo>
                <a:lnTo>
                  <a:pt x="7892" y="16952"/>
                </a:lnTo>
                <a:lnTo>
                  <a:pt x="9061" y="16952"/>
                </a:lnTo>
                <a:lnTo>
                  <a:pt x="9061" y="16952"/>
                </a:lnTo>
                <a:lnTo>
                  <a:pt x="9231" y="16928"/>
                </a:lnTo>
                <a:lnTo>
                  <a:pt x="9378" y="16879"/>
                </a:lnTo>
                <a:lnTo>
                  <a:pt x="9499" y="16806"/>
                </a:lnTo>
                <a:lnTo>
                  <a:pt x="9645" y="16708"/>
                </a:lnTo>
                <a:lnTo>
                  <a:pt x="9743" y="16611"/>
                </a:lnTo>
                <a:lnTo>
                  <a:pt x="9840" y="16465"/>
                </a:lnTo>
                <a:lnTo>
                  <a:pt x="9889" y="16319"/>
                </a:lnTo>
                <a:lnTo>
                  <a:pt x="9938" y="16173"/>
                </a:lnTo>
                <a:lnTo>
                  <a:pt x="10133" y="14419"/>
                </a:lnTo>
                <a:lnTo>
                  <a:pt x="10133" y="14419"/>
                </a:lnTo>
                <a:lnTo>
                  <a:pt x="10473" y="14322"/>
                </a:lnTo>
                <a:lnTo>
                  <a:pt x="10839" y="14175"/>
                </a:lnTo>
                <a:lnTo>
                  <a:pt x="11180" y="14029"/>
                </a:lnTo>
                <a:lnTo>
                  <a:pt x="11521" y="13859"/>
                </a:lnTo>
                <a:lnTo>
                  <a:pt x="12885" y="14955"/>
                </a:lnTo>
                <a:lnTo>
                  <a:pt x="12885" y="14955"/>
                </a:lnTo>
                <a:lnTo>
                  <a:pt x="13031" y="15028"/>
                </a:lnTo>
                <a:lnTo>
                  <a:pt x="13177" y="15077"/>
                </a:lnTo>
                <a:lnTo>
                  <a:pt x="13323" y="15125"/>
                </a:lnTo>
                <a:lnTo>
                  <a:pt x="13469" y="15125"/>
                </a:lnTo>
                <a:lnTo>
                  <a:pt x="13640" y="15101"/>
                </a:lnTo>
                <a:lnTo>
                  <a:pt x="13786" y="15052"/>
                </a:lnTo>
                <a:lnTo>
                  <a:pt x="13932" y="14979"/>
                </a:lnTo>
                <a:lnTo>
                  <a:pt x="14054" y="14882"/>
                </a:lnTo>
                <a:lnTo>
                  <a:pt x="14882" y="14054"/>
                </a:lnTo>
                <a:lnTo>
                  <a:pt x="14882" y="14054"/>
                </a:lnTo>
                <a:lnTo>
                  <a:pt x="14979" y="13932"/>
                </a:lnTo>
                <a:lnTo>
                  <a:pt x="15052" y="13786"/>
                </a:lnTo>
                <a:lnTo>
                  <a:pt x="15101" y="13640"/>
                </a:lnTo>
                <a:lnTo>
                  <a:pt x="15125" y="13469"/>
                </a:lnTo>
                <a:lnTo>
                  <a:pt x="15125" y="13323"/>
                </a:lnTo>
                <a:lnTo>
                  <a:pt x="15077" y="13177"/>
                </a:lnTo>
                <a:lnTo>
                  <a:pt x="15028" y="13031"/>
                </a:lnTo>
                <a:lnTo>
                  <a:pt x="14955" y="12885"/>
                </a:lnTo>
                <a:lnTo>
                  <a:pt x="13859" y="11521"/>
                </a:lnTo>
                <a:lnTo>
                  <a:pt x="13859" y="11521"/>
                </a:lnTo>
                <a:lnTo>
                  <a:pt x="14029" y="11180"/>
                </a:lnTo>
                <a:lnTo>
                  <a:pt x="14175" y="10839"/>
                </a:lnTo>
                <a:lnTo>
                  <a:pt x="14322" y="10473"/>
                </a:lnTo>
                <a:lnTo>
                  <a:pt x="14419" y="10132"/>
                </a:lnTo>
                <a:lnTo>
                  <a:pt x="16173" y="9938"/>
                </a:lnTo>
                <a:lnTo>
                  <a:pt x="16173" y="9938"/>
                </a:lnTo>
                <a:lnTo>
                  <a:pt x="16319" y="9889"/>
                </a:lnTo>
                <a:lnTo>
                  <a:pt x="16465" y="9840"/>
                </a:lnTo>
                <a:lnTo>
                  <a:pt x="16611" y="9743"/>
                </a:lnTo>
                <a:lnTo>
                  <a:pt x="16708" y="9645"/>
                </a:lnTo>
                <a:lnTo>
                  <a:pt x="16806" y="9499"/>
                </a:lnTo>
                <a:lnTo>
                  <a:pt x="16879" y="9377"/>
                </a:lnTo>
                <a:lnTo>
                  <a:pt x="16928" y="9231"/>
                </a:lnTo>
                <a:lnTo>
                  <a:pt x="16952" y="9061"/>
                </a:lnTo>
                <a:lnTo>
                  <a:pt x="16952" y="7892"/>
                </a:lnTo>
                <a:lnTo>
                  <a:pt x="16952" y="7892"/>
                </a:lnTo>
                <a:lnTo>
                  <a:pt x="16928" y="7721"/>
                </a:lnTo>
                <a:lnTo>
                  <a:pt x="16879" y="7575"/>
                </a:lnTo>
                <a:lnTo>
                  <a:pt x="16806" y="7453"/>
                </a:lnTo>
                <a:lnTo>
                  <a:pt x="16708" y="7307"/>
                </a:lnTo>
                <a:lnTo>
                  <a:pt x="16611" y="7210"/>
                </a:lnTo>
                <a:lnTo>
                  <a:pt x="16465" y="7112"/>
                </a:lnTo>
                <a:lnTo>
                  <a:pt x="16319" y="7064"/>
                </a:lnTo>
                <a:lnTo>
                  <a:pt x="16173" y="7015"/>
                </a:lnTo>
                <a:lnTo>
                  <a:pt x="16173" y="7015"/>
                </a:lnTo>
                <a:close/>
                <a:moveTo>
                  <a:pt x="10425" y="10425"/>
                </a:moveTo>
                <a:lnTo>
                  <a:pt x="10425" y="10425"/>
                </a:lnTo>
                <a:lnTo>
                  <a:pt x="10206" y="10620"/>
                </a:lnTo>
                <a:lnTo>
                  <a:pt x="9986" y="10766"/>
                </a:lnTo>
                <a:lnTo>
                  <a:pt x="9767" y="10912"/>
                </a:lnTo>
                <a:lnTo>
                  <a:pt x="9524" y="11034"/>
                </a:lnTo>
                <a:lnTo>
                  <a:pt x="9256" y="11107"/>
                </a:lnTo>
                <a:lnTo>
                  <a:pt x="9012" y="11180"/>
                </a:lnTo>
                <a:lnTo>
                  <a:pt x="8744" y="11228"/>
                </a:lnTo>
                <a:lnTo>
                  <a:pt x="8476" y="11228"/>
                </a:lnTo>
                <a:lnTo>
                  <a:pt x="8208" y="11228"/>
                </a:lnTo>
                <a:lnTo>
                  <a:pt x="7941" y="11180"/>
                </a:lnTo>
                <a:lnTo>
                  <a:pt x="7697" y="11107"/>
                </a:lnTo>
                <a:lnTo>
                  <a:pt x="7429" y="11034"/>
                </a:lnTo>
                <a:lnTo>
                  <a:pt x="7186" y="10912"/>
                </a:lnTo>
                <a:lnTo>
                  <a:pt x="6966" y="10766"/>
                </a:lnTo>
                <a:lnTo>
                  <a:pt x="6747" y="10620"/>
                </a:lnTo>
                <a:lnTo>
                  <a:pt x="6528" y="10425"/>
                </a:lnTo>
                <a:lnTo>
                  <a:pt x="6528" y="10425"/>
                </a:lnTo>
                <a:lnTo>
                  <a:pt x="6333" y="10206"/>
                </a:lnTo>
                <a:lnTo>
                  <a:pt x="6187" y="9986"/>
                </a:lnTo>
                <a:lnTo>
                  <a:pt x="6041" y="9767"/>
                </a:lnTo>
                <a:lnTo>
                  <a:pt x="5919" y="9524"/>
                </a:lnTo>
                <a:lnTo>
                  <a:pt x="5846" y="9256"/>
                </a:lnTo>
                <a:lnTo>
                  <a:pt x="5773" y="9012"/>
                </a:lnTo>
                <a:lnTo>
                  <a:pt x="5724" y="8744"/>
                </a:lnTo>
                <a:lnTo>
                  <a:pt x="5724" y="8476"/>
                </a:lnTo>
                <a:lnTo>
                  <a:pt x="5724" y="8208"/>
                </a:lnTo>
                <a:lnTo>
                  <a:pt x="5773" y="7941"/>
                </a:lnTo>
                <a:lnTo>
                  <a:pt x="5846" y="7697"/>
                </a:lnTo>
                <a:lnTo>
                  <a:pt x="5919" y="7429"/>
                </a:lnTo>
                <a:lnTo>
                  <a:pt x="6041" y="7186"/>
                </a:lnTo>
                <a:lnTo>
                  <a:pt x="6187" y="6966"/>
                </a:lnTo>
                <a:lnTo>
                  <a:pt x="6333" y="6747"/>
                </a:lnTo>
                <a:lnTo>
                  <a:pt x="6528" y="6528"/>
                </a:lnTo>
                <a:lnTo>
                  <a:pt x="6528" y="6528"/>
                </a:lnTo>
                <a:lnTo>
                  <a:pt x="6747" y="6333"/>
                </a:lnTo>
                <a:lnTo>
                  <a:pt x="6966" y="6187"/>
                </a:lnTo>
                <a:lnTo>
                  <a:pt x="7186" y="6041"/>
                </a:lnTo>
                <a:lnTo>
                  <a:pt x="7429" y="5919"/>
                </a:lnTo>
                <a:lnTo>
                  <a:pt x="7697" y="5846"/>
                </a:lnTo>
                <a:lnTo>
                  <a:pt x="7941" y="5773"/>
                </a:lnTo>
                <a:lnTo>
                  <a:pt x="8208" y="5724"/>
                </a:lnTo>
                <a:lnTo>
                  <a:pt x="8476" y="5724"/>
                </a:lnTo>
                <a:lnTo>
                  <a:pt x="8744" y="5724"/>
                </a:lnTo>
                <a:lnTo>
                  <a:pt x="9012" y="5773"/>
                </a:lnTo>
                <a:lnTo>
                  <a:pt x="9256" y="5846"/>
                </a:lnTo>
                <a:lnTo>
                  <a:pt x="9524" y="5919"/>
                </a:lnTo>
                <a:lnTo>
                  <a:pt x="9767" y="6041"/>
                </a:lnTo>
                <a:lnTo>
                  <a:pt x="9986" y="6187"/>
                </a:lnTo>
                <a:lnTo>
                  <a:pt x="10206" y="6333"/>
                </a:lnTo>
                <a:lnTo>
                  <a:pt x="10425" y="6528"/>
                </a:lnTo>
                <a:lnTo>
                  <a:pt x="10425" y="6528"/>
                </a:lnTo>
                <a:lnTo>
                  <a:pt x="10620" y="6747"/>
                </a:lnTo>
                <a:lnTo>
                  <a:pt x="10766" y="6966"/>
                </a:lnTo>
                <a:lnTo>
                  <a:pt x="10912" y="7186"/>
                </a:lnTo>
                <a:lnTo>
                  <a:pt x="11034" y="7429"/>
                </a:lnTo>
                <a:lnTo>
                  <a:pt x="11107" y="7697"/>
                </a:lnTo>
                <a:lnTo>
                  <a:pt x="11180" y="7941"/>
                </a:lnTo>
                <a:lnTo>
                  <a:pt x="11228" y="8208"/>
                </a:lnTo>
                <a:lnTo>
                  <a:pt x="11228" y="8476"/>
                </a:lnTo>
                <a:lnTo>
                  <a:pt x="11228" y="8744"/>
                </a:lnTo>
                <a:lnTo>
                  <a:pt x="11180" y="9012"/>
                </a:lnTo>
                <a:lnTo>
                  <a:pt x="11107" y="9256"/>
                </a:lnTo>
                <a:lnTo>
                  <a:pt x="11034" y="9524"/>
                </a:lnTo>
                <a:lnTo>
                  <a:pt x="10912" y="9767"/>
                </a:lnTo>
                <a:lnTo>
                  <a:pt x="10766" y="9986"/>
                </a:lnTo>
                <a:lnTo>
                  <a:pt x="10620" y="10206"/>
                </a:lnTo>
                <a:lnTo>
                  <a:pt x="10425" y="10425"/>
                </a:lnTo>
                <a:lnTo>
                  <a:pt x="10425" y="1042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45"/>
          <p:cNvSpPr/>
          <p:nvPr/>
        </p:nvSpPr>
        <p:spPr>
          <a:xfrm>
            <a:off x="2995401" y="4283870"/>
            <a:ext cx="322597" cy="322597"/>
          </a:xfrm>
          <a:custGeom>
            <a:avLst/>
            <a:gdLst/>
            <a:ahLst/>
            <a:cxnLst/>
            <a:rect l="l" t="t" r="r" b="b"/>
            <a:pathLst>
              <a:path w="16952" h="16952" fill="none" extrusionOk="0">
                <a:moveTo>
                  <a:pt x="16173" y="7015"/>
                </a:moveTo>
                <a:lnTo>
                  <a:pt x="14419" y="6820"/>
                </a:lnTo>
                <a:lnTo>
                  <a:pt x="14419" y="6820"/>
                </a:lnTo>
                <a:lnTo>
                  <a:pt x="14322" y="6479"/>
                </a:lnTo>
                <a:lnTo>
                  <a:pt x="14175" y="6114"/>
                </a:lnTo>
                <a:lnTo>
                  <a:pt x="14029" y="5773"/>
                </a:lnTo>
                <a:lnTo>
                  <a:pt x="13859" y="5432"/>
                </a:lnTo>
                <a:lnTo>
                  <a:pt x="14955" y="4068"/>
                </a:lnTo>
                <a:lnTo>
                  <a:pt x="14955" y="4068"/>
                </a:lnTo>
                <a:lnTo>
                  <a:pt x="15028" y="3922"/>
                </a:lnTo>
                <a:lnTo>
                  <a:pt x="15077" y="3776"/>
                </a:lnTo>
                <a:lnTo>
                  <a:pt x="15125" y="3630"/>
                </a:lnTo>
                <a:lnTo>
                  <a:pt x="15125" y="3484"/>
                </a:lnTo>
                <a:lnTo>
                  <a:pt x="15101" y="3313"/>
                </a:lnTo>
                <a:lnTo>
                  <a:pt x="15052" y="3167"/>
                </a:lnTo>
                <a:lnTo>
                  <a:pt x="14979" y="3021"/>
                </a:lnTo>
                <a:lnTo>
                  <a:pt x="14882" y="2899"/>
                </a:lnTo>
                <a:lnTo>
                  <a:pt x="14054" y="2071"/>
                </a:lnTo>
                <a:lnTo>
                  <a:pt x="14054" y="2071"/>
                </a:lnTo>
                <a:lnTo>
                  <a:pt x="13932" y="1974"/>
                </a:lnTo>
                <a:lnTo>
                  <a:pt x="13786" y="1901"/>
                </a:lnTo>
                <a:lnTo>
                  <a:pt x="13640" y="1852"/>
                </a:lnTo>
                <a:lnTo>
                  <a:pt x="13469" y="1827"/>
                </a:lnTo>
                <a:lnTo>
                  <a:pt x="13323" y="1827"/>
                </a:lnTo>
                <a:lnTo>
                  <a:pt x="13177" y="1876"/>
                </a:lnTo>
                <a:lnTo>
                  <a:pt x="13031" y="1925"/>
                </a:lnTo>
                <a:lnTo>
                  <a:pt x="12885" y="2022"/>
                </a:lnTo>
                <a:lnTo>
                  <a:pt x="11521" y="3094"/>
                </a:lnTo>
                <a:lnTo>
                  <a:pt x="11521" y="3094"/>
                </a:lnTo>
                <a:lnTo>
                  <a:pt x="11180" y="2923"/>
                </a:lnTo>
                <a:lnTo>
                  <a:pt x="10839" y="2777"/>
                </a:lnTo>
                <a:lnTo>
                  <a:pt x="10473" y="2631"/>
                </a:lnTo>
                <a:lnTo>
                  <a:pt x="10133" y="2534"/>
                </a:lnTo>
                <a:lnTo>
                  <a:pt x="9938" y="780"/>
                </a:lnTo>
                <a:lnTo>
                  <a:pt x="9938" y="780"/>
                </a:lnTo>
                <a:lnTo>
                  <a:pt x="9889" y="634"/>
                </a:lnTo>
                <a:lnTo>
                  <a:pt x="9840" y="488"/>
                </a:lnTo>
                <a:lnTo>
                  <a:pt x="9743" y="342"/>
                </a:lnTo>
                <a:lnTo>
                  <a:pt x="9645" y="244"/>
                </a:lnTo>
                <a:lnTo>
                  <a:pt x="9499" y="147"/>
                </a:lnTo>
                <a:lnTo>
                  <a:pt x="9378" y="74"/>
                </a:lnTo>
                <a:lnTo>
                  <a:pt x="9231" y="25"/>
                </a:lnTo>
                <a:lnTo>
                  <a:pt x="9061" y="1"/>
                </a:lnTo>
                <a:lnTo>
                  <a:pt x="7892" y="1"/>
                </a:lnTo>
                <a:lnTo>
                  <a:pt x="7892" y="1"/>
                </a:lnTo>
                <a:lnTo>
                  <a:pt x="7721" y="25"/>
                </a:lnTo>
                <a:lnTo>
                  <a:pt x="7575" y="74"/>
                </a:lnTo>
                <a:lnTo>
                  <a:pt x="7453" y="147"/>
                </a:lnTo>
                <a:lnTo>
                  <a:pt x="7307" y="244"/>
                </a:lnTo>
                <a:lnTo>
                  <a:pt x="7210" y="342"/>
                </a:lnTo>
                <a:lnTo>
                  <a:pt x="7112" y="488"/>
                </a:lnTo>
                <a:lnTo>
                  <a:pt x="7064" y="634"/>
                </a:lnTo>
                <a:lnTo>
                  <a:pt x="7015" y="780"/>
                </a:lnTo>
                <a:lnTo>
                  <a:pt x="6820" y="2534"/>
                </a:lnTo>
                <a:lnTo>
                  <a:pt x="6820" y="2534"/>
                </a:lnTo>
                <a:lnTo>
                  <a:pt x="6479" y="2631"/>
                </a:lnTo>
                <a:lnTo>
                  <a:pt x="6114" y="2777"/>
                </a:lnTo>
                <a:lnTo>
                  <a:pt x="5773" y="2923"/>
                </a:lnTo>
                <a:lnTo>
                  <a:pt x="5432" y="3094"/>
                </a:lnTo>
                <a:lnTo>
                  <a:pt x="4068" y="2022"/>
                </a:lnTo>
                <a:lnTo>
                  <a:pt x="4068" y="2022"/>
                </a:lnTo>
                <a:lnTo>
                  <a:pt x="3922" y="1925"/>
                </a:lnTo>
                <a:lnTo>
                  <a:pt x="3776" y="1876"/>
                </a:lnTo>
                <a:lnTo>
                  <a:pt x="3630" y="1827"/>
                </a:lnTo>
                <a:lnTo>
                  <a:pt x="3484" y="1827"/>
                </a:lnTo>
                <a:lnTo>
                  <a:pt x="3313" y="1852"/>
                </a:lnTo>
                <a:lnTo>
                  <a:pt x="3167" y="1901"/>
                </a:lnTo>
                <a:lnTo>
                  <a:pt x="3021" y="1974"/>
                </a:lnTo>
                <a:lnTo>
                  <a:pt x="2899" y="2071"/>
                </a:lnTo>
                <a:lnTo>
                  <a:pt x="2071" y="2899"/>
                </a:lnTo>
                <a:lnTo>
                  <a:pt x="2071" y="2899"/>
                </a:lnTo>
                <a:lnTo>
                  <a:pt x="1974" y="3021"/>
                </a:lnTo>
                <a:lnTo>
                  <a:pt x="1901" y="3167"/>
                </a:lnTo>
                <a:lnTo>
                  <a:pt x="1852" y="3313"/>
                </a:lnTo>
                <a:lnTo>
                  <a:pt x="1827" y="3484"/>
                </a:lnTo>
                <a:lnTo>
                  <a:pt x="1827" y="3630"/>
                </a:lnTo>
                <a:lnTo>
                  <a:pt x="1876" y="3776"/>
                </a:lnTo>
                <a:lnTo>
                  <a:pt x="1925" y="3922"/>
                </a:lnTo>
                <a:lnTo>
                  <a:pt x="2022" y="4068"/>
                </a:lnTo>
                <a:lnTo>
                  <a:pt x="3094" y="5432"/>
                </a:lnTo>
                <a:lnTo>
                  <a:pt x="3094" y="5432"/>
                </a:lnTo>
                <a:lnTo>
                  <a:pt x="2923" y="5773"/>
                </a:lnTo>
                <a:lnTo>
                  <a:pt x="2777" y="6114"/>
                </a:lnTo>
                <a:lnTo>
                  <a:pt x="2631" y="6479"/>
                </a:lnTo>
                <a:lnTo>
                  <a:pt x="2534" y="6820"/>
                </a:lnTo>
                <a:lnTo>
                  <a:pt x="780" y="7015"/>
                </a:lnTo>
                <a:lnTo>
                  <a:pt x="780" y="7015"/>
                </a:lnTo>
                <a:lnTo>
                  <a:pt x="634" y="7064"/>
                </a:lnTo>
                <a:lnTo>
                  <a:pt x="488" y="7112"/>
                </a:lnTo>
                <a:lnTo>
                  <a:pt x="342" y="7210"/>
                </a:lnTo>
                <a:lnTo>
                  <a:pt x="244" y="7307"/>
                </a:lnTo>
                <a:lnTo>
                  <a:pt x="147" y="7453"/>
                </a:lnTo>
                <a:lnTo>
                  <a:pt x="74" y="7575"/>
                </a:lnTo>
                <a:lnTo>
                  <a:pt x="25" y="7721"/>
                </a:lnTo>
                <a:lnTo>
                  <a:pt x="1" y="7892"/>
                </a:lnTo>
                <a:lnTo>
                  <a:pt x="1" y="9061"/>
                </a:lnTo>
                <a:lnTo>
                  <a:pt x="1" y="9061"/>
                </a:lnTo>
                <a:lnTo>
                  <a:pt x="25" y="9231"/>
                </a:lnTo>
                <a:lnTo>
                  <a:pt x="74" y="9377"/>
                </a:lnTo>
                <a:lnTo>
                  <a:pt x="147" y="9499"/>
                </a:lnTo>
                <a:lnTo>
                  <a:pt x="244" y="9645"/>
                </a:lnTo>
                <a:lnTo>
                  <a:pt x="342" y="9743"/>
                </a:lnTo>
                <a:lnTo>
                  <a:pt x="488" y="9840"/>
                </a:lnTo>
                <a:lnTo>
                  <a:pt x="634" y="9889"/>
                </a:lnTo>
                <a:lnTo>
                  <a:pt x="780" y="9938"/>
                </a:lnTo>
                <a:lnTo>
                  <a:pt x="2534" y="10132"/>
                </a:lnTo>
                <a:lnTo>
                  <a:pt x="2534" y="10132"/>
                </a:lnTo>
                <a:lnTo>
                  <a:pt x="2631" y="10473"/>
                </a:lnTo>
                <a:lnTo>
                  <a:pt x="2777" y="10839"/>
                </a:lnTo>
                <a:lnTo>
                  <a:pt x="2923" y="11180"/>
                </a:lnTo>
                <a:lnTo>
                  <a:pt x="3094" y="11521"/>
                </a:lnTo>
                <a:lnTo>
                  <a:pt x="2022" y="12885"/>
                </a:lnTo>
                <a:lnTo>
                  <a:pt x="2022" y="12885"/>
                </a:lnTo>
                <a:lnTo>
                  <a:pt x="1925" y="13031"/>
                </a:lnTo>
                <a:lnTo>
                  <a:pt x="1876" y="13177"/>
                </a:lnTo>
                <a:lnTo>
                  <a:pt x="1827" y="13323"/>
                </a:lnTo>
                <a:lnTo>
                  <a:pt x="1827" y="13469"/>
                </a:lnTo>
                <a:lnTo>
                  <a:pt x="1852" y="13640"/>
                </a:lnTo>
                <a:lnTo>
                  <a:pt x="1901" y="13786"/>
                </a:lnTo>
                <a:lnTo>
                  <a:pt x="1974" y="13932"/>
                </a:lnTo>
                <a:lnTo>
                  <a:pt x="2071" y="14054"/>
                </a:lnTo>
                <a:lnTo>
                  <a:pt x="2899" y="14882"/>
                </a:lnTo>
                <a:lnTo>
                  <a:pt x="2899" y="14882"/>
                </a:lnTo>
                <a:lnTo>
                  <a:pt x="3021" y="14979"/>
                </a:lnTo>
                <a:lnTo>
                  <a:pt x="3167" y="15052"/>
                </a:lnTo>
                <a:lnTo>
                  <a:pt x="3313" y="15101"/>
                </a:lnTo>
                <a:lnTo>
                  <a:pt x="3484" y="15125"/>
                </a:lnTo>
                <a:lnTo>
                  <a:pt x="3630" y="15125"/>
                </a:lnTo>
                <a:lnTo>
                  <a:pt x="3776" y="15077"/>
                </a:lnTo>
                <a:lnTo>
                  <a:pt x="3922" y="15028"/>
                </a:lnTo>
                <a:lnTo>
                  <a:pt x="4068" y="14955"/>
                </a:lnTo>
                <a:lnTo>
                  <a:pt x="5432" y="13859"/>
                </a:lnTo>
                <a:lnTo>
                  <a:pt x="5432" y="13859"/>
                </a:lnTo>
                <a:lnTo>
                  <a:pt x="5773" y="14029"/>
                </a:lnTo>
                <a:lnTo>
                  <a:pt x="6114" y="14175"/>
                </a:lnTo>
                <a:lnTo>
                  <a:pt x="6479" y="14322"/>
                </a:lnTo>
                <a:lnTo>
                  <a:pt x="6820" y="14419"/>
                </a:lnTo>
                <a:lnTo>
                  <a:pt x="7015" y="16173"/>
                </a:lnTo>
                <a:lnTo>
                  <a:pt x="7015" y="16173"/>
                </a:lnTo>
                <a:lnTo>
                  <a:pt x="7064" y="16319"/>
                </a:lnTo>
                <a:lnTo>
                  <a:pt x="7112" y="16465"/>
                </a:lnTo>
                <a:lnTo>
                  <a:pt x="7210" y="16611"/>
                </a:lnTo>
                <a:lnTo>
                  <a:pt x="7307" y="16708"/>
                </a:lnTo>
                <a:lnTo>
                  <a:pt x="7453" y="16806"/>
                </a:lnTo>
                <a:lnTo>
                  <a:pt x="7575" y="16879"/>
                </a:lnTo>
                <a:lnTo>
                  <a:pt x="7721" y="16928"/>
                </a:lnTo>
                <a:lnTo>
                  <a:pt x="7892" y="16952"/>
                </a:lnTo>
                <a:lnTo>
                  <a:pt x="9061" y="16952"/>
                </a:lnTo>
                <a:lnTo>
                  <a:pt x="9061" y="16952"/>
                </a:lnTo>
                <a:lnTo>
                  <a:pt x="9231" y="16928"/>
                </a:lnTo>
                <a:lnTo>
                  <a:pt x="9378" y="16879"/>
                </a:lnTo>
                <a:lnTo>
                  <a:pt x="9499" y="16806"/>
                </a:lnTo>
                <a:lnTo>
                  <a:pt x="9645" y="16708"/>
                </a:lnTo>
                <a:lnTo>
                  <a:pt x="9743" y="16611"/>
                </a:lnTo>
                <a:lnTo>
                  <a:pt x="9840" y="16465"/>
                </a:lnTo>
                <a:lnTo>
                  <a:pt x="9889" y="16319"/>
                </a:lnTo>
                <a:lnTo>
                  <a:pt x="9938" y="16173"/>
                </a:lnTo>
                <a:lnTo>
                  <a:pt x="10133" y="14419"/>
                </a:lnTo>
                <a:lnTo>
                  <a:pt x="10133" y="14419"/>
                </a:lnTo>
                <a:lnTo>
                  <a:pt x="10473" y="14322"/>
                </a:lnTo>
                <a:lnTo>
                  <a:pt x="10839" y="14175"/>
                </a:lnTo>
                <a:lnTo>
                  <a:pt x="11180" y="14029"/>
                </a:lnTo>
                <a:lnTo>
                  <a:pt x="11521" y="13859"/>
                </a:lnTo>
                <a:lnTo>
                  <a:pt x="12885" y="14955"/>
                </a:lnTo>
                <a:lnTo>
                  <a:pt x="12885" y="14955"/>
                </a:lnTo>
                <a:lnTo>
                  <a:pt x="13031" y="15028"/>
                </a:lnTo>
                <a:lnTo>
                  <a:pt x="13177" y="15077"/>
                </a:lnTo>
                <a:lnTo>
                  <a:pt x="13323" y="15125"/>
                </a:lnTo>
                <a:lnTo>
                  <a:pt x="13469" y="15125"/>
                </a:lnTo>
                <a:lnTo>
                  <a:pt x="13640" y="15101"/>
                </a:lnTo>
                <a:lnTo>
                  <a:pt x="13786" y="15052"/>
                </a:lnTo>
                <a:lnTo>
                  <a:pt x="13932" y="14979"/>
                </a:lnTo>
                <a:lnTo>
                  <a:pt x="14054" y="14882"/>
                </a:lnTo>
                <a:lnTo>
                  <a:pt x="14882" y="14054"/>
                </a:lnTo>
                <a:lnTo>
                  <a:pt x="14882" y="14054"/>
                </a:lnTo>
                <a:lnTo>
                  <a:pt x="14979" y="13932"/>
                </a:lnTo>
                <a:lnTo>
                  <a:pt x="15052" y="13786"/>
                </a:lnTo>
                <a:lnTo>
                  <a:pt x="15101" y="13640"/>
                </a:lnTo>
                <a:lnTo>
                  <a:pt x="15125" y="13469"/>
                </a:lnTo>
                <a:lnTo>
                  <a:pt x="15125" y="13323"/>
                </a:lnTo>
                <a:lnTo>
                  <a:pt x="15077" y="13177"/>
                </a:lnTo>
                <a:lnTo>
                  <a:pt x="15028" y="13031"/>
                </a:lnTo>
                <a:lnTo>
                  <a:pt x="14955" y="12885"/>
                </a:lnTo>
                <a:lnTo>
                  <a:pt x="13859" y="11521"/>
                </a:lnTo>
                <a:lnTo>
                  <a:pt x="13859" y="11521"/>
                </a:lnTo>
                <a:lnTo>
                  <a:pt x="14029" y="11180"/>
                </a:lnTo>
                <a:lnTo>
                  <a:pt x="14175" y="10839"/>
                </a:lnTo>
                <a:lnTo>
                  <a:pt x="14322" y="10473"/>
                </a:lnTo>
                <a:lnTo>
                  <a:pt x="14419" y="10132"/>
                </a:lnTo>
                <a:lnTo>
                  <a:pt x="16173" y="9938"/>
                </a:lnTo>
                <a:lnTo>
                  <a:pt x="16173" y="9938"/>
                </a:lnTo>
                <a:lnTo>
                  <a:pt x="16319" y="9889"/>
                </a:lnTo>
                <a:lnTo>
                  <a:pt x="16465" y="9840"/>
                </a:lnTo>
                <a:lnTo>
                  <a:pt x="16611" y="9743"/>
                </a:lnTo>
                <a:lnTo>
                  <a:pt x="16708" y="9645"/>
                </a:lnTo>
                <a:lnTo>
                  <a:pt x="16806" y="9499"/>
                </a:lnTo>
                <a:lnTo>
                  <a:pt x="16879" y="9377"/>
                </a:lnTo>
                <a:lnTo>
                  <a:pt x="16928" y="9231"/>
                </a:lnTo>
                <a:lnTo>
                  <a:pt x="16952" y="9061"/>
                </a:lnTo>
                <a:lnTo>
                  <a:pt x="16952" y="7892"/>
                </a:lnTo>
                <a:lnTo>
                  <a:pt x="16952" y="7892"/>
                </a:lnTo>
                <a:lnTo>
                  <a:pt x="16928" y="7721"/>
                </a:lnTo>
                <a:lnTo>
                  <a:pt x="16879" y="7575"/>
                </a:lnTo>
                <a:lnTo>
                  <a:pt x="16806" y="7453"/>
                </a:lnTo>
                <a:lnTo>
                  <a:pt x="16708" y="7307"/>
                </a:lnTo>
                <a:lnTo>
                  <a:pt x="16611" y="7210"/>
                </a:lnTo>
                <a:lnTo>
                  <a:pt x="16465" y="7112"/>
                </a:lnTo>
                <a:lnTo>
                  <a:pt x="16319" y="7064"/>
                </a:lnTo>
                <a:lnTo>
                  <a:pt x="16173" y="7015"/>
                </a:lnTo>
                <a:lnTo>
                  <a:pt x="16173" y="7015"/>
                </a:lnTo>
                <a:close/>
                <a:moveTo>
                  <a:pt x="10425" y="10425"/>
                </a:moveTo>
                <a:lnTo>
                  <a:pt x="10425" y="10425"/>
                </a:lnTo>
                <a:lnTo>
                  <a:pt x="10206" y="10620"/>
                </a:lnTo>
                <a:lnTo>
                  <a:pt x="9986" y="10766"/>
                </a:lnTo>
                <a:lnTo>
                  <a:pt x="9767" y="10912"/>
                </a:lnTo>
                <a:lnTo>
                  <a:pt x="9524" y="11034"/>
                </a:lnTo>
                <a:lnTo>
                  <a:pt x="9256" y="11107"/>
                </a:lnTo>
                <a:lnTo>
                  <a:pt x="9012" y="11180"/>
                </a:lnTo>
                <a:lnTo>
                  <a:pt x="8744" y="11228"/>
                </a:lnTo>
                <a:lnTo>
                  <a:pt x="8476" y="11228"/>
                </a:lnTo>
                <a:lnTo>
                  <a:pt x="8208" y="11228"/>
                </a:lnTo>
                <a:lnTo>
                  <a:pt x="7941" y="11180"/>
                </a:lnTo>
                <a:lnTo>
                  <a:pt x="7697" y="11107"/>
                </a:lnTo>
                <a:lnTo>
                  <a:pt x="7429" y="11034"/>
                </a:lnTo>
                <a:lnTo>
                  <a:pt x="7186" y="10912"/>
                </a:lnTo>
                <a:lnTo>
                  <a:pt x="6966" y="10766"/>
                </a:lnTo>
                <a:lnTo>
                  <a:pt x="6747" y="10620"/>
                </a:lnTo>
                <a:lnTo>
                  <a:pt x="6528" y="10425"/>
                </a:lnTo>
                <a:lnTo>
                  <a:pt x="6528" y="10425"/>
                </a:lnTo>
                <a:lnTo>
                  <a:pt x="6333" y="10206"/>
                </a:lnTo>
                <a:lnTo>
                  <a:pt x="6187" y="9986"/>
                </a:lnTo>
                <a:lnTo>
                  <a:pt x="6041" y="9767"/>
                </a:lnTo>
                <a:lnTo>
                  <a:pt x="5919" y="9524"/>
                </a:lnTo>
                <a:lnTo>
                  <a:pt x="5846" y="9256"/>
                </a:lnTo>
                <a:lnTo>
                  <a:pt x="5773" y="9012"/>
                </a:lnTo>
                <a:lnTo>
                  <a:pt x="5724" y="8744"/>
                </a:lnTo>
                <a:lnTo>
                  <a:pt x="5724" y="8476"/>
                </a:lnTo>
                <a:lnTo>
                  <a:pt x="5724" y="8208"/>
                </a:lnTo>
                <a:lnTo>
                  <a:pt x="5773" y="7941"/>
                </a:lnTo>
                <a:lnTo>
                  <a:pt x="5846" y="7697"/>
                </a:lnTo>
                <a:lnTo>
                  <a:pt x="5919" y="7429"/>
                </a:lnTo>
                <a:lnTo>
                  <a:pt x="6041" y="7186"/>
                </a:lnTo>
                <a:lnTo>
                  <a:pt x="6187" y="6966"/>
                </a:lnTo>
                <a:lnTo>
                  <a:pt x="6333" y="6747"/>
                </a:lnTo>
                <a:lnTo>
                  <a:pt x="6528" y="6528"/>
                </a:lnTo>
                <a:lnTo>
                  <a:pt x="6528" y="6528"/>
                </a:lnTo>
                <a:lnTo>
                  <a:pt x="6747" y="6333"/>
                </a:lnTo>
                <a:lnTo>
                  <a:pt x="6966" y="6187"/>
                </a:lnTo>
                <a:lnTo>
                  <a:pt x="7186" y="6041"/>
                </a:lnTo>
                <a:lnTo>
                  <a:pt x="7429" y="5919"/>
                </a:lnTo>
                <a:lnTo>
                  <a:pt x="7697" y="5846"/>
                </a:lnTo>
                <a:lnTo>
                  <a:pt x="7941" y="5773"/>
                </a:lnTo>
                <a:lnTo>
                  <a:pt x="8208" y="5724"/>
                </a:lnTo>
                <a:lnTo>
                  <a:pt x="8476" y="5724"/>
                </a:lnTo>
                <a:lnTo>
                  <a:pt x="8744" y="5724"/>
                </a:lnTo>
                <a:lnTo>
                  <a:pt x="9012" y="5773"/>
                </a:lnTo>
                <a:lnTo>
                  <a:pt x="9256" y="5846"/>
                </a:lnTo>
                <a:lnTo>
                  <a:pt x="9524" y="5919"/>
                </a:lnTo>
                <a:lnTo>
                  <a:pt x="9767" y="6041"/>
                </a:lnTo>
                <a:lnTo>
                  <a:pt x="9986" y="6187"/>
                </a:lnTo>
                <a:lnTo>
                  <a:pt x="10206" y="6333"/>
                </a:lnTo>
                <a:lnTo>
                  <a:pt x="10425" y="6528"/>
                </a:lnTo>
                <a:lnTo>
                  <a:pt x="10425" y="6528"/>
                </a:lnTo>
                <a:lnTo>
                  <a:pt x="10620" y="6747"/>
                </a:lnTo>
                <a:lnTo>
                  <a:pt x="10766" y="6966"/>
                </a:lnTo>
                <a:lnTo>
                  <a:pt x="10912" y="7186"/>
                </a:lnTo>
                <a:lnTo>
                  <a:pt x="11034" y="7429"/>
                </a:lnTo>
                <a:lnTo>
                  <a:pt x="11107" y="7697"/>
                </a:lnTo>
                <a:lnTo>
                  <a:pt x="11180" y="7941"/>
                </a:lnTo>
                <a:lnTo>
                  <a:pt x="11228" y="8208"/>
                </a:lnTo>
                <a:lnTo>
                  <a:pt x="11228" y="8476"/>
                </a:lnTo>
                <a:lnTo>
                  <a:pt x="11228" y="8744"/>
                </a:lnTo>
                <a:lnTo>
                  <a:pt x="11180" y="9012"/>
                </a:lnTo>
                <a:lnTo>
                  <a:pt x="11107" y="9256"/>
                </a:lnTo>
                <a:lnTo>
                  <a:pt x="11034" y="9524"/>
                </a:lnTo>
                <a:lnTo>
                  <a:pt x="10912" y="9767"/>
                </a:lnTo>
                <a:lnTo>
                  <a:pt x="10766" y="9986"/>
                </a:lnTo>
                <a:lnTo>
                  <a:pt x="10620" y="10206"/>
                </a:lnTo>
                <a:lnTo>
                  <a:pt x="10425" y="10425"/>
                </a:lnTo>
                <a:lnTo>
                  <a:pt x="10425" y="1042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47"/>
        <p:cNvGrpSpPr/>
        <p:nvPr/>
      </p:nvGrpSpPr>
      <p:grpSpPr>
        <a:xfrm>
          <a:off x="0" y="0"/>
          <a:ext cx="0" cy="0"/>
          <a:chOff x="0" y="0"/>
          <a:chExt cx="0" cy="0"/>
        </a:xfrm>
      </p:grpSpPr>
      <p:sp>
        <p:nvSpPr>
          <p:cNvPr id="748" name="Google Shape;748;p46"/>
          <p:cNvSpPr/>
          <p:nvPr/>
        </p:nvSpPr>
        <p:spPr>
          <a:xfrm>
            <a:off x="5924896" y="623036"/>
            <a:ext cx="1863608" cy="3921828"/>
          </a:xfrm>
          <a:custGeom>
            <a:avLst/>
            <a:gdLst/>
            <a:ahLst/>
            <a:cxnLst/>
            <a:rect l="l" t="t" r="r" b="b"/>
            <a:pathLst>
              <a:path w="25999" h="54713" extrusionOk="0">
                <a:moveTo>
                  <a:pt x="12966" y="2173"/>
                </a:moveTo>
                <a:lnTo>
                  <a:pt x="13169" y="2240"/>
                </a:lnTo>
                <a:lnTo>
                  <a:pt x="13373" y="2308"/>
                </a:lnTo>
                <a:lnTo>
                  <a:pt x="13441" y="2512"/>
                </a:lnTo>
                <a:lnTo>
                  <a:pt x="13509" y="2716"/>
                </a:lnTo>
                <a:lnTo>
                  <a:pt x="13441" y="2919"/>
                </a:lnTo>
                <a:lnTo>
                  <a:pt x="13373" y="3123"/>
                </a:lnTo>
                <a:lnTo>
                  <a:pt x="13169" y="3191"/>
                </a:lnTo>
                <a:lnTo>
                  <a:pt x="12966" y="3259"/>
                </a:lnTo>
                <a:lnTo>
                  <a:pt x="12762" y="3191"/>
                </a:lnTo>
                <a:lnTo>
                  <a:pt x="12626" y="3123"/>
                </a:lnTo>
                <a:lnTo>
                  <a:pt x="12491" y="2919"/>
                </a:lnTo>
                <a:lnTo>
                  <a:pt x="12423" y="2716"/>
                </a:lnTo>
                <a:lnTo>
                  <a:pt x="12491" y="2512"/>
                </a:lnTo>
                <a:lnTo>
                  <a:pt x="12626" y="2308"/>
                </a:lnTo>
                <a:lnTo>
                  <a:pt x="12762" y="2240"/>
                </a:lnTo>
                <a:lnTo>
                  <a:pt x="12966" y="2173"/>
                </a:lnTo>
                <a:close/>
                <a:moveTo>
                  <a:pt x="14934" y="4480"/>
                </a:moveTo>
                <a:lnTo>
                  <a:pt x="15002" y="4548"/>
                </a:lnTo>
                <a:lnTo>
                  <a:pt x="15070" y="4684"/>
                </a:lnTo>
                <a:lnTo>
                  <a:pt x="15138" y="4752"/>
                </a:lnTo>
                <a:lnTo>
                  <a:pt x="15070" y="4888"/>
                </a:lnTo>
                <a:lnTo>
                  <a:pt x="15002" y="5024"/>
                </a:lnTo>
                <a:lnTo>
                  <a:pt x="14934" y="5024"/>
                </a:lnTo>
                <a:lnTo>
                  <a:pt x="14799" y="5091"/>
                </a:lnTo>
                <a:lnTo>
                  <a:pt x="11065" y="5091"/>
                </a:lnTo>
                <a:lnTo>
                  <a:pt x="10929" y="5024"/>
                </a:lnTo>
                <a:lnTo>
                  <a:pt x="10861" y="5024"/>
                </a:lnTo>
                <a:lnTo>
                  <a:pt x="10794" y="4888"/>
                </a:lnTo>
                <a:lnTo>
                  <a:pt x="10726" y="4752"/>
                </a:lnTo>
                <a:lnTo>
                  <a:pt x="10794" y="4684"/>
                </a:lnTo>
                <a:lnTo>
                  <a:pt x="10861" y="4548"/>
                </a:lnTo>
                <a:lnTo>
                  <a:pt x="10929" y="4480"/>
                </a:lnTo>
                <a:close/>
                <a:moveTo>
                  <a:pt x="23963" y="7807"/>
                </a:moveTo>
                <a:lnTo>
                  <a:pt x="23963" y="7875"/>
                </a:lnTo>
                <a:lnTo>
                  <a:pt x="23963" y="46771"/>
                </a:lnTo>
                <a:lnTo>
                  <a:pt x="23963" y="46838"/>
                </a:lnTo>
                <a:lnTo>
                  <a:pt x="1969" y="46838"/>
                </a:lnTo>
                <a:lnTo>
                  <a:pt x="1969" y="46771"/>
                </a:lnTo>
                <a:lnTo>
                  <a:pt x="1969" y="7875"/>
                </a:lnTo>
                <a:lnTo>
                  <a:pt x="1969" y="7807"/>
                </a:lnTo>
                <a:close/>
                <a:moveTo>
                  <a:pt x="12558" y="48536"/>
                </a:moveTo>
                <a:lnTo>
                  <a:pt x="12151" y="48671"/>
                </a:lnTo>
                <a:lnTo>
                  <a:pt x="11812" y="48875"/>
                </a:lnTo>
                <a:lnTo>
                  <a:pt x="11472" y="49146"/>
                </a:lnTo>
                <a:lnTo>
                  <a:pt x="11269" y="49418"/>
                </a:lnTo>
                <a:lnTo>
                  <a:pt x="11065" y="49825"/>
                </a:lnTo>
                <a:lnTo>
                  <a:pt x="10929" y="50165"/>
                </a:lnTo>
                <a:lnTo>
                  <a:pt x="10861" y="50640"/>
                </a:lnTo>
                <a:lnTo>
                  <a:pt x="10929" y="51047"/>
                </a:lnTo>
                <a:lnTo>
                  <a:pt x="11065" y="51454"/>
                </a:lnTo>
                <a:lnTo>
                  <a:pt x="11269" y="51794"/>
                </a:lnTo>
                <a:lnTo>
                  <a:pt x="11472" y="52065"/>
                </a:lnTo>
                <a:lnTo>
                  <a:pt x="11812" y="52337"/>
                </a:lnTo>
                <a:lnTo>
                  <a:pt x="12151" y="52541"/>
                </a:lnTo>
                <a:lnTo>
                  <a:pt x="12558" y="52676"/>
                </a:lnTo>
                <a:lnTo>
                  <a:pt x="12966" y="52744"/>
                </a:lnTo>
                <a:lnTo>
                  <a:pt x="13373" y="52676"/>
                </a:lnTo>
                <a:lnTo>
                  <a:pt x="13780" y="52541"/>
                </a:lnTo>
                <a:lnTo>
                  <a:pt x="14120" y="52337"/>
                </a:lnTo>
                <a:lnTo>
                  <a:pt x="14459" y="52065"/>
                </a:lnTo>
                <a:lnTo>
                  <a:pt x="14731" y="51794"/>
                </a:lnTo>
                <a:lnTo>
                  <a:pt x="14934" y="51454"/>
                </a:lnTo>
                <a:lnTo>
                  <a:pt x="15002" y="51047"/>
                </a:lnTo>
                <a:lnTo>
                  <a:pt x="15070" y="50640"/>
                </a:lnTo>
                <a:lnTo>
                  <a:pt x="15002" y="50165"/>
                </a:lnTo>
                <a:lnTo>
                  <a:pt x="14934" y="49825"/>
                </a:lnTo>
                <a:lnTo>
                  <a:pt x="14731" y="49418"/>
                </a:lnTo>
                <a:lnTo>
                  <a:pt x="14459" y="49146"/>
                </a:lnTo>
                <a:lnTo>
                  <a:pt x="14120" y="48875"/>
                </a:lnTo>
                <a:lnTo>
                  <a:pt x="13780" y="48671"/>
                </a:lnTo>
                <a:lnTo>
                  <a:pt x="13373" y="48536"/>
                </a:lnTo>
                <a:close/>
                <a:moveTo>
                  <a:pt x="12966" y="48332"/>
                </a:moveTo>
                <a:lnTo>
                  <a:pt x="13441" y="48400"/>
                </a:lnTo>
                <a:lnTo>
                  <a:pt x="13848" y="48536"/>
                </a:lnTo>
                <a:lnTo>
                  <a:pt x="14256" y="48739"/>
                </a:lnTo>
                <a:lnTo>
                  <a:pt x="14595" y="49011"/>
                </a:lnTo>
                <a:lnTo>
                  <a:pt x="14866" y="49350"/>
                </a:lnTo>
                <a:lnTo>
                  <a:pt x="15070" y="49757"/>
                </a:lnTo>
                <a:lnTo>
                  <a:pt x="15206" y="50165"/>
                </a:lnTo>
                <a:lnTo>
                  <a:pt x="15274" y="50640"/>
                </a:lnTo>
                <a:lnTo>
                  <a:pt x="15206" y="51047"/>
                </a:lnTo>
                <a:lnTo>
                  <a:pt x="15070" y="51522"/>
                </a:lnTo>
                <a:lnTo>
                  <a:pt x="14866" y="51862"/>
                </a:lnTo>
                <a:lnTo>
                  <a:pt x="14595" y="52201"/>
                </a:lnTo>
                <a:lnTo>
                  <a:pt x="14256" y="52473"/>
                </a:lnTo>
                <a:lnTo>
                  <a:pt x="13848" y="52676"/>
                </a:lnTo>
                <a:lnTo>
                  <a:pt x="13441" y="52812"/>
                </a:lnTo>
                <a:lnTo>
                  <a:pt x="12966" y="52880"/>
                </a:lnTo>
                <a:lnTo>
                  <a:pt x="12558" y="52812"/>
                </a:lnTo>
                <a:lnTo>
                  <a:pt x="12083" y="52676"/>
                </a:lnTo>
                <a:lnTo>
                  <a:pt x="11744" y="52473"/>
                </a:lnTo>
                <a:lnTo>
                  <a:pt x="11404" y="52201"/>
                </a:lnTo>
                <a:lnTo>
                  <a:pt x="11133" y="51862"/>
                </a:lnTo>
                <a:lnTo>
                  <a:pt x="10929" y="51522"/>
                </a:lnTo>
                <a:lnTo>
                  <a:pt x="10794" y="51047"/>
                </a:lnTo>
                <a:lnTo>
                  <a:pt x="10726" y="50640"/>
                </a:lnTo>
                <a:lnTo>
                  <a:pt x="10794" y="50165"/>
                </a:lnTo>
                <a:lnTo>
                  <a:pt x="10929" y="49757"/>
                </a:lnTo>
                <a:lnTo>
                  <a:pt x="11133" y="49350"/>
                </a:lnTo>
                <a:lnTo>
                  <a:pt x="11404" y="49011"/>
                </a:lnTo>
                <a:lnTo>
                  <a:pt x="11744" y="48739"/>
                </a:lnTo>
                <a:lnTo>
                  <a:pt x="12083" y="48536"/>
                </a:lnTo>
                <a:lnTo>
                  <a:pt x="12558" y="48400"/>
                </a:lnTo>
                <a:lnTo>
                  <a:pt x="12966" y="48332"/>
                </a:lnTo>
                <a:close/>
                <a:moveTo>
                  <a:pt x="3938" y="679"/>
                </a:moveTo>
                <a:lnTo>
                  <a:pt x="3259" y="747"/>
                </a:lnTo>
                <a:lnTo>
                  <a:pt x="2648" y="951"/>
                </a:lnTo>
                <a:lnTo>
                  <a:pt x="2105" y="1222"/>
                </a:lnTo>
                <a:lnTo>
                  <a:pt x="1630" y="1629"/>
                </a:lnTo>
                <a:lnTo>
                  <a:pt x="1290" y="2105"/>
                </a:lnTo>
                <a:lnTo>
                  <a:pt x="951" y="2648"/>
                </a:lnTo>
                <a:lnTo>
                  <a:pt x="747" y="3259"/>
                </a:lnTo>
                <a:lnTo>
                  <a:pt x="747" y="3870"/>
                </a:lnTo>
                <a:lnTo>
                  <a:pt x="747" y="50776"/>
                </a:lnTo>
                <a:lnTo>
                  <a:pt x="747" y="51387"/>
                </a:lnTo>
                <a:lnTo>
                  <a:pt x="951" y="51997"/>
                </a:lnTo>
                <a:lnTo>
                  <a:pt x="1290" y="52541"/>
                </a:lnTo>
                <a:lnTo>
                  <a:pt x="1630" y="53016"/>
                </a:lnTo>
                <a:lnTo>
                  <a:pt x="2105" y="53423"/>
                </a:lnTo>
                <a:lnTo>
                  <a:pt x="2648" y="53695"/>
                </a:lnTo>
                <a:lnTo>
                  <a:pt x="3259" y="53898"/>
                </a:lnTo>
                <a:lnTo>
                  <a:pt x="3938" y="53966"/>
                </a:lnTo>
                <a:lnTo>
                  <a:pt x="22062" y="53966"/>
                </a:lnTo>
                <a:lnTo>
                  <a:pt x="22741" y="53898"/>
                </a:lnTo>
                <a:lnTo>
                  <a:pt x="23352" y="53695"/>
                </a:lnTo>
                <a:lnTo>
                  <a:pt x="23895" y="53423"/>
                </a:lnTo>
                <a:lnTo>
                  <a:pt x="24370" y="53016"/>
                </a:lnTo>
                <a:lnTo>
                  <a:pt x="24709" y="52541"/>
                </a:lnTo>
                <a:lnTo>
                  <a:pt x="25049" y="51997"/>
                </a:lnTo>
                <a:lnTo>
                  <a:pt x="25252" y="51387"/>
                </a:lnTo>
                <a:lnTo>
                  <a:pt x="25320" y="50776"/>
                </a:lnTo>
                <a:lnTo>
                  <a:pt x="25320" y="3870"/>
                </a:lnTo>
                <a:lnTo>
                  <a:pt x="25252" y="3259"/>
                </a:lnTo>
                <a:lnTo>
                  <a:pt x="25049" y="2648"/>
                </a:lnTo>
                <a:lnTo>
                  <a:pt x="24709" y="2105"/>
                </a:lnTo>
                <a:lnTo>
                  <a:pt x="24370" y="1629"/>
                </a:lnTo>
                <a:lnTo>
                  <a:pt x="23895" y="1222"/>
                </a:lnTo>
                <a:lnTo>
                  <a:pt x="23352" y="951"/>
                </a:lnTo>
                <a:lnTo>
                  <a:pt x="22741" y="747"/>
                </a:lnTo>
                <a:lnTo>
                  <a:pt x="22062" y="679"/>
                </a:lnTo>
                <a:close/>
                <a:moveTo>
                  <a:pt x="22062" y="543"/>
                </a:moveTo>
                <a:lnTo>
                  <a:pt x="22741" y="611"/>
                </a:lnTo>
                <a:lnTo>
                  <a:pt x="23419" y="815"/>
                </a:lnTo>
                <a:lnTo>
                  <a:pt x="23963" y="1086"/>
                </a:lnTo>
                <a:lnTo>
                  <a:pt x="24438" y="1494"/>
                </a:lnTo>
                <a:lnTo>
                  <a:pt x="24845" y="2037"/>
                </a:lnTo>
                <a:lnTo>
                  <a:pt x="25184" y="2580"/>
                </a:lnTo>
                <a:lnTo>
                  <a:pt x="25388" y="3191"/>
                </a:lnTo>
                <a:lnTo>
                  <a:pt x="25456" y="3870"/>
                </a:lnTo>
                <a:lnTo>
                  <a:pt x="25456" y="50776"/>
                </a:lnTo>
                <a:lnTo>
                  <a:pt x="25388" y="51454"/>
                </a:lnTo>
                <a:lnTo>
                  <a:pt x="25184" y="52065"/>
                </a:lnTo>
                <a:lnTo>
                  <a:pt x="24845" y="52676"/>
                </a:lnTo>
                <a:lnTo>
                  <a:pt x="24438" y="53151"/>
                </a:lnTo>
                <a:lnTo>
                  <a:pt x="23963" y="53559"/>
                </a:lnTo>
                <a:lnTo>
                  <a:pt x="23419" y="53898"/>
                </a:lnTo>
                <a:lnTo>
                  <a:pt x="22741" y="54102"/>
                </a:lnTo>
                <a:lnTo>
                  <a:pt x="22062" y="54170"/>
                </a:lnTo>
                <a:lnTo>
                  <a:pt x="3938" y="54170"/>
                </a:lnTo>
                <a:lnTo>
                  <a:pt x="3259" y="54102"/>
                </a:lnTo>
                <a:lnTo>
                  <a:pt x="2580" y="53898"/>
                </a:lnTo>
                <a:lnTo>
                  <a:pt x="2037" y="53559"/>
                </a:lnTo>
                <a:lnTo>
                  <a:pt x="1562" y="53151"/>
                </a:lnTo>
                <a:lnTo>
                  <a:pt x="1154" y="52676"/>
                </a:lnTo>
                <a:lnTo>
                  <a:pt x="815" y="52065"/>
                </a:lnTo>
                <a:lnTo>
                  <a:pt x="611" y="51454"/>
                </a:lnTo>
                <a:lnTo>
                  <a:pt x="543" y="50776"/>
                </a:lnTo>
                <a:lnTo>
                  <a:pt x="543" y="3870"/>
                </a:lnTo>
                <a:lnTo>
                  <a:pt x="611" y="3191"/>
                </a:lnTo>
                <a:lnTo>
                  <a:pt x="815" y="2580"/>
                </a:lnTo>
                <a:lnTo>
                  <a:pt x="1154" y="2037"/>
                </a:lnTo>
                <a:lnTo>
                  <a:pt x="1562" y="1494"/>
                </a:lnTo>
                <a:lnTo>
                  <a:pt x="2037" y="1086"/>
                </a:lnTo>
                <a:lnTo>
                  <a:pt x="2580" y="815"/>
                </a:lnTo>
                <a:lnTo>
                  <a:pt x="3259" y="611"/>
                </a:lnTo>
                <a:lnTo>
                  <a:pt x="3938" y="543"/>
                </a:lnTo>
                <a:close/>
                <a:moveTo>
                  <a:pt x="3938" y="0"/>
                </a:moveTo>
                <a:lnTo>
                  <a:pt x="3123" y="68"/>
                </a:lnTo>
                <a:lnTo>
                  <a:pt x="2444" y="272"/>
                </a:lnTo>
                <a:lnTo>
                  <a:pt x="1765" y="611"/>
                </a:lnTo>
                <a:lnTo>
                  <a:pt x="1154" y="1154"/>
                </a:lnTo>
                <a:lnTo>
                  <a:pt x="679" y="1697"/>
                </a:lnTo>
                <a:lnTo>
                  <a:pt x="272" y="2376"/>
                </a:lnTo>
                <a:lnTo>
                  <a:pt x="68" y="3123"/>
                </a:lnTo>
                <a:lnTo>
                  <a:pt x="0" y="3870"/>
                </a:lnTo>
                <a:lnTo>
                  <a:pt x="0" y="50776"/>
                </a:lnTo>
                <a:lnTo>
                  <a:pt x="68" y="51522"/>
                </a:lnTo>
                <a:lnTo>
                  <a:pt x="272" y="52269"/>
                </a:lnTo>
                <a:lnTo>
                  <a:pt x="679" y="52948"/>
                </a:lnTo>
                <a:lnTo>
                  <a:pt x="1154" y="53559"/>
                </a:lnTo>
                <a:lnTo>
                  <a:pt x="1765" y="54034"/>
                </a:lnTo>
                <a:lnTo>
                  <a:pt x="2444" y="54373"/>
                </a:lnTo>
                <a:lnTo>
                  <a:pt x="3123" y="54645"/>
                </a:lnTo>
                <a:lnTo>
                  <a:pt x="3938" y="54713"/>
                </a:lnTo>
                <a:lnTo>
                  <a:pt x="22062" y="54713"/>
                </a:lnTo>
                <a:lnTo>
                  <a:pt x="22876" y="54645"/>
                </a:lnTo>
                <a:lnTo>
                  <a:pt x="23555" y="54373"/>
                </a:lnTo>
                <a:lnTo>
                  <a:pt x="24234" y="54034"/>
                </a:lnTo>
                <a:lnTo>
                  <a:pt x="24845" y="53559"/>
                </a:lnTo>
                <a:lnTo>
                  <a:pt x="25320" y="52948"/>
                </a:lnTo>
                <a:lnTo>
                  <a:pt x="25727" y="52269"/>
                </a:lnTo>
                <a:lnTo>
                  <a:pt x="25931" y="51522"/>
                </a:lnTo>
                <a:lnTo>
                  <a:pt x="25999" y="50776"/>
                </a:lnTo>
                <a:lnTo>
                  <a:pt x="25999" y="3870"/>
                </a:lnTo>
                <a:lnTo>
                  <a:pt x="25931" y="3123"/>
                </a:lnTo>
                <a:lnTo>
                  <a:pt x="25727" y="2376"/>
                </a:lnTo>
                <a:lnTo>
                  <a:pt x="25320" y="1697"/>
                </a:lnTo>
                <a:lnTo>
                  <a:pt x="24845" y="1154"/>
                </a:lnTo>
                <a:lnTo>
                  <a:pt x="24234" y="611"/>
                </a:lnTo>
                <a:lnTo>
                  <a:pt x="23555" y="272"/>
                </a:lnTo>
                <a:lnTo>
                  <a:pt x="22876" y="68"/>
                </a:lnTo>
                <a:lnTo>
                  <a:pt x="22062" y="0"/>
                </a:lnTo>
                <a:close/>
              </a:path>
            </a:pathLst>
          </a:custGeom>
          <a:solidFill>
            <a:srgbClr val="000000"/>
          </a:solidFill>
          <a:ln w="9525" cap="flat" cmpd="sng">
            <a:solidFill>
              <a:srgbClr val="A5B0F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46"/>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22</a:t>
            </a:fld>
            <a:endParaRPr/>
          </a:p>
        </p:txBody>
      </p:sp>
      <p:grpSp>
        <p:nvGrpSpPr>
          <p:cNvPr id="750" name="Google Shape;750;p46"/>
          <p:cNvGrpSpPr/>
          <p:nvPr/>
        </p:nvGrpSpPr>
        <p:grpSpPr>
          <a:xfrm>
            <a:off x="1670220" y="2692244"/>
            <a:ext cx="936061" cy="2451262"/>
            <a:chOff x="7556500" y="3806825"/>
            <a:chExt cx="838313" cy="2195488"/>
          </a:xfrm>
        </p:grpSpPr>
        <p:sp>
          <p:nvSpPr>
            <p:cNvPr id="751" name="Google Shape;751;p46"/>
            <p:cNvSpPr/>
            <p:nvPr/>
          </p:nvSpPr>
          <p:spPr>
            <a:xfrm>
              <a:off x="7699375" y="4440238"/>
              <a:ext cx="525600" cy="273000"/>
            </a:xfrm>
            <a:custGeom>
              <a:avLst/>
              <a:gdLst/>
              <a:ahLst/>
              <a:cxnLst/>
              <a:rect l="l" t="t" r="r" b="b"/>
              <a:pathLst>
                <a:path w="120000" h="120000" extrusionOk="0">
                  <a:moveTo>
                    <a:pt x="119999" y="0"/>
                  </a:moveTo>
                  <a:cubicBezTo>
                    <a:pt x="119999" y="4705"/>
                    <a:pt x="119999" y="7058"/>
                    <a:pt x="117551" y="7058"/>
                  </a:cubicBezTo>
                  <a:cubicBezTo>
                    <a:pt x="116326" y="9411"/>
                    <a:pt x="115102" y="7058"/>
                    <a:pt x="113877" y="4705"/>
                  </a:cubicBezTo>
                  <a:cubicBezTo>
                    <a:pt x="113877" y="4705"/>
                    <a:pt x="113877" y="2352"/>
                    <a:pt x="113877" y="2352"/>
                  </a:cubicBezTo>
                  <a:cubicBezTo>
                    <a:pt x="113877" y="42352"/>
                    <a:pt x="113877" y="42352"/>
                    <a:pt x="113877" y="42352"/>
                  </a:cubicBezTo>
                  <a:cubicBezTo>
                    <a:pt x="23265" y="42352"/>
                    <a:pt x="23265" y="42352"/>
                    <a:pt x="23265" y="42352"/>
                  </a:cubicBezTo>
                  <a:cubicBezTo>
                    <a:pt x="24489" y="44705"/>
                    <a:pt x="24489" y="49411"/>
                    <a:pt x="24489" y="54117"/>
                  </a:cubicBezTo>
                  <a:cubicBezTo>
                    <a:pt x="113877" y="54117"/>
                    <a:pt x="113877" y="54117"/>
                    <a:pt x="113877" y="54117"/>
                  </a:cubicBezTo>
                  <a:cubicBezTo>
                    <a:pt x="113877" y="82352"/>
                    <a:pt x="113877" y="82352"/>
                    <a:pt x="113877" y="82352"/>
                  </a:cubicBezTo>
                  <a:cubicBezTo>
                    <a:pt x="113877" y="96470"/>
                    <a:pt x="107755" y="108235"/>
                    <a:pt x="99183" y="108235"/>
                  </a:cubicBezTo>
                  <a:cubicBezTo>
                    <a:pt x="20816" y="108235"/>
                    <a:pt x="20816" y="108235"/>
                    <a:pt x="20816" y="108235"/>
                  </a:cubicBezTo>
                  <a:cubicBezTo>
                    <a:pt x="12244" y="108235"/>
                    <a:pt x="6122" y="96470"/>
                    <a:pt x="6122" y="82352"/>
                  </a:cubicBezTo>
                  <a:cubicBezTo>
                    <a:pt x="6122" y="77647"/>
                    <a:pt x="6122" y="77647"/>
                    <a:pt x="6122" y="77647"/>
                  </a:cubicBezTo>
                  <a:cubicBezTo>
                    <a:pt x="3673" y="77647"/>
                    <a:pt x="2448" y="75294"/>
                    <a:pt x="0" y="72941"/>
                  </a:cubicBezTo>
                  <a:cubicBezTo>
                    <a:pt x="0" y="72941"/>
                    <a:pt x="0" y="72941"/>
                    <a:pt x="0" y="72941"/>
                  </a:cubicBezTo>
                  <a:cubicBezTo>
                    <a:pt x="0" y="82352"/>
                    <a:pt x="0" y="82352"/>
                    <a:pt x="0" y="82352"/>
                  </a:cubicBezTo>
                  <a:cubicBezTo>
                    <a:pt x="0" y="103529"/>
                    <a:pt x="9795" y="120000"/>
                    <a:pt x="20816" y="120000"/>
                  </a:cubicBezTo>
                  <a:cubicBezTo>
                    <a:pt x="99183" y="120000"/>
                    <a:pt x="99183" y="120000"/>
                    <a:pt x="99183" y="120000"/>
                  </a:cubicBezTo>
                  <a:cubicBezTo>
                    <a:pt x="111428" y="120000"/>
                    <a:pt x="119999" y="103529"/>
                    <a:pt x="119999" y="82352"/>
                  </a:cubicBezTo>
                  <a:cubicBezTo>
                    <a:pt x="119999" y="0"/>
                    <a:pt x="119999" y="0"/>
                    <a:pt x="119999" y="0"/>
                  </a:cubicBezTo>
                  <a:cubicBezTo>
                    <a:pt x="119999" y="0"/>
                    <a:pt x="119999" y="0"/>
                    <a:pt x="119999" y="0"/>
                  </a:cubicBezTo>
                  <a:cubicBezTo>
                    <a:pt x="119999" y="0"/>
                    <a:pt x="119999" y="0"/>
                    <a:pt x="119999" y="0"/>
                  </a:cubicBezTo>
                  <a:close/>
                </a:path>
              </a:pathLst>
            </a:custGeom>
            <a:solidFill>
              <a:srgbClr val="A5B0F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2" name="Google Shape;752;p46"/>
            <p:cNvSpPr/>
            <p:nvPr/>
          </p:nvSpPr>
          <p:spPr>
            <a:xfrm>
              <a:off x="7699375" y="3806825"/>
              <a:ext cx="525600" cy="365100"/>
            </a:xfrm>
            <a:custGeom>
              <a:avLst/>
              <a:gdLst/>
              <a:ahLst/>
              <a:cxnLst/>
              <a:rect l="l" t="t" r="r" b="b"/>
              <a:pathLst>
                <a:path w="120000" h="120000" extrusionOk="0">
                  <a:moveTo>
                    <a:pt x="99183" y="0"/>
                  </a:moveTo>
                  <a:cubicBezTo>
                    <a:pt x="20816" y="0"/>
                    <a:pt x="20816" y="0"/>
                    <a:pt x="20816" y="0"/>
                  </a:cubicBezTo>
                  <a:cubicBezTo>
                    <a:pt x="9795" y="0"/>
                    <a:pt x="0" y="12352"/>
                    <a:pt x="0" y="30000"/>
                  </a:cubicBezTo>
                  <a:cubicBezTo>
                    <a:pt x="0" y="118235"/>
                    <a:pt x="0" y="118235"/>
                    <a:pt x="0" y="118235"/>
                  </a:cubicBezTo>
                  <a:cubicBezTo>
                    <a:pt x="2448" y="118235"/>
                    <a:pt x="4897" y="118235"/>
                    <a:pt x="6122" y="120000"/>
                  </a:cubicBezTo>
                  <a:cubicBezTo>
                    <a:pt x="6122" y="58235"/>
                    <a:pt x="6122" y="58235"/>
                    <a:pt x="6122" y="58235"/>
                  </a:cubicBezTo>
                  <a:cubicBezTo>
                    <a:pt x="113877" y="58235"/>
                    <a:pt x="113877" y="58235"/>
                    <a:pt x="113877" y="58235"/>
                  </a:cubicBezTo>
                  <a:cubicBezTo>
                    <a:pt x="113877" y="93529"/>
                    <a:pt x="113877" y="93529"/>
                    <a:pt x="113877" y="93529"/>
                  </a:cubicBezTo>
                  <a:cubicBezTo>
                    <a:pt x="116326" y="91764"/>
                    <a:pt x="118775" y="90000"/>
                    <a:pt x="119999" y="90000"/>
                  </a:cubicBezTo>
                  <a:cubicBezTo>
                    <a:pt x="119999" y="30000"/>
                    <a:pt x="119999" y="30000"/>
                    <a:pt x="119999" y="30000"/>
                  </a:cubicBezTo>
                  <a:cubicBezTo>
                    <a:pt x="119999" y="12352"/>
                    <a:pt x="111428" y="0"/>
                    <a:pt x="99183" y="0"/>
                  </a:cubicBezTo>
                  <a:close/>
                  <a:moveTo>
                    <a:pt x="113877" y="49411"/>
                  </a:moveTo>
                  <a:cubicBezTo>
                    <a:pt x="6122" y="49411"/>
                    <a:pt x="6122" y="49411"/>
                    <a:pt x="6122" y="49411"/>
                  </a:cubicBezTo>
                  <a:cubicBezTo>
                    <a:pt x="6122" y="30000"/>
                    <a:pt x="6122" y="30000"/>
                    <a:pt x="6122" y="30000"/>
                  </a:cubicBezTo>
                  <a:cubicBezTo>
                    <a:pt x="6122" y="17647"/>
                    <a:pt x="12244" y="8823"/>
                    <a:pt x="20816" y="8823"/>
                  </a:cubicBezTo>
                  <a:cubicBezTo>
                    <a:pt x="99183" y="8823"/>
                    <a:pt x="99183" y="8823"/>
                    <a:pt x="99183" y="8823"/>
                  </a:cubicBezTo>
                  <a:cubicBezTo>
                    <a:pt x="107755" y="8823"/>
                    <a:pt x="113877" y="17647"/>
                    <a:pt x="113877" y="30000"/>
                  </a:cubicBezTo>
                  <a:lnTo>
                    <a:pt x="113877" y="49411"/>
                  </a:lnTo>
                  <a:close/>
                </a:path>
              </a:pathLst>
            </a:custGeom>
            <a:solidFill>
              <a:srgbClr val="A5B0F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3" name="Google Shape;753;p46"/>
            <p:cNvSpPr/>
            <p:nvPr/>
          </p:nvSpPr>
          <p:spPr>
            <a:xfrm>
              <a:off x="7854950" y="4611688"/>
              <a:ext cx="219000" cy="27000"/>
            </a:xfrm>
            <a:custGeom>
              <a:avLst/>
              <a:gdLst/>
              <a:ahLst/>
              <a:cxnLst/>
              <a:rect l="l" t="t" r="r" b="b"/>
              <a:pathLst>
                <a:path w="120000" h="120000" extrusionOk="0">
                  <a:moveTo>
                    <a:pt x="111219" y="120000"/>
                  </a:moveTo>
                  <a:cubicBezTo>
                    <a:pt x="114146" y="120000"/>
                    <a:pt x="120000" y="96000"/>
                    <a:pt x="120000" y="72000"/>
                  </a:cubicBezTo>
                  <a:cubicBezTo>
                    <a:pt x="120000" y="24000"/>
                    <a:pt x="114146" y="0"/>
                    <a:pt x="111219" y="0"/>
                  </a:cubicBezTo>
                  <a:cubicBezTo>
                    <a:pt x="5853" y="0"/>
                    <a:pt x="5853" y="0"/>
                    <a:pt x="5853" y="0"/>
                  </a:cubicBezTo>
                  <a:cubicBezTo>
                    <a:pt x="2926" y="0"/>
                    <a:pt x="0" y="24000"/>
                    <a:pt x="0" y="72000"/>
                  </a:cubicBezTo>
                  <a:cubicBezTo>
                    <a:pt x="0" y="96000"/>
                    <a:pt x="2926" y="120000"/>
                    <a:pt x="5853" y="120000"/>
                  </a:cubicBezTo>
                  <a:lnTo>
                    <a:pt x="111219" y="120000"/>
                  </a:lnTo>
                  <a:close/>
                </a:path>
              </a:pathLst>
            </a:custGeom>
            <a:solidFill>
              <a:srgbClr val="A5B0F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4" name="Google Shape;754;p46"/>
            <p:cNvSpPr/>
            <p:nvPr/>
          </p:nvSpPr>
          <p:spPr>
            <a:xfrm>
              <a:off x="7929563" y="3865563"/>
              <a:ext cx="65100" cy="65100"/>
            </a:xfrm>
            <a:custGeom>
              <a:avLst/>
              <a:gdLst/>
              <a:ahLst/>
              <a:cxnLst/>
              <a:rect l="l" t="t" r="r" b="b"/>
              <a:pathLst>
                <a:path w="120000" h="120000" extrusionOk="0">
                  <a:moveTo>
                    <a:pt x="60000" y="0"/>
                  </a:moveTo>
                  <a:cubicBezTo>
                    <a:pt x="30000" y="0"/>
                    <a:pt x="0" y="20000"/>
                    <a:pt x="0" y="60000"/>
                  </a:cubicBezTo>
                  <a:cubicBezTo>
                    <a:pt x="0" y="90000"/>
                    <a:pt x="30000" y="120000"/>
                    <a:pt x="60000" y="120000"/>
                  </a:cubicBezTo>
                  <a:cubicBezTo>
                    <a:pt x="100000" y="120000"/>
                    <a:pt x="120000" y="90000"/>
                    <a:pt x="120000" y="60000"/>
                  </a:cubicBezTo>
                  <a:cubicBezTo>
                    <a:pt x="120000" y="20000"/>
                    <a:pt x="100000" y="0"/>
                    <a:pt x="60000" y="0"/>
                  </a:cubicBezTo>
                  <a:close/>
                  <a:moveTo>
                    <a:pt x="60000" y="70000"/>
                  </a:moveTo>
                  <a:cubicBezTo>
                    <a:pt x="60000" y="70000"/>
                    <a:pt x="50000" y="60000"/>
                    <a:pt x="50000" y="60000"/>
                  </a:cubicBezTo>
                  <a:cubicBezTo>
                    <a:pt x="50000" y="50000"/>
                    <a:pt x="60000" y="50000"/>
                    <a:pt x="60000" y="50000"/>
                  </a:cubicBezTo>
                  <a:cubicBezTo>
                    <a:pt x="70000" y="50000"/>
                    <a:pt x="70000" y="50000"/>
                    <a:pt x="70000" y="60000"/>
                  </a:cubicBezTo>
                  <a:cubicBezTo>
                    <a:pt x="70000" y="60000"/>
                    <a:pt x="70000" y="70000"/>
                    <a:pt x="60000" y="70000"/>
                  </a:cubicBezTo>
                  <a:close/>
                </a:path>
              </a:pathLst>
            </a:custGeom>
            <a:solidFill>
              <a:srgbClr val="A5B0F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5" name="Google Shape;755;p46"/>
            <p:cNvSpPr/>
            <p:nvPr/>
          </p:nvSpPr>
          <p:spPr>
            <a:xfrm>
              <a:off x="7556500" y="3984625"/>
              <a:ext cx="282600" cy="638100"/>
            </a:xfrm>
            <a:custGeom>
              <a:avLst/>
              <a:gdLst/>
              <a:ahLst/>
              <a:cxnLst/>
              <a:rect l="l" t="t" r="r" b="b"/>
              <a:pathLst>
                <a:path w="120000" h="120000" extrusionOk="0">
                  <a:moveTo>
                    <a:pt x="27169" y="29243"/>
                  </a:moveTo>
                  <a:cubicBezTo>
                    <a:pt x="58867" y="34285"/>
                    <a:pt x="58867" y="34285"/>
                    <a:pt x="58867" y="34285"/>
                  </a:cubicBezTo>
                  <a:cubicBezTo>
                    <a:pt x="58867" y="34285"/>
                    <a:pt x="58867" y="34285"/>
                    <a:pt x="56603" y="34285"/>
                  </a:cubicBezTo>
                  <a:cubicBezTo>
                    <a:pt x="49811" y="34285"/>
                    <a:pt x="43018" y="35294"/>
                    <a:pt x="38490" y="38319"/>
                  </a:cubicBezTo>
                  <a:cubicBezTo>
                    <a:pt x="33962" y="40336"/>
                    <a:pt x="29433" y="44369"/>
                    <a:pt x="31698" y="47394"/>
                  </a:cubicBezTo>
                  <a:cubicBezTo>
                    <a:pt x="31698" y="51428"/>
                    <a:pt x="36226" y="54453"/>
                    <a:pt x="40754" y="56470"/>
                  </a:cubicBezTo>
                  <a:cubicBezTo>
                    <a:pt x="56603" y="61512"/>
                    <a:pt x="56603" y="61512"/>
                    <a:pt x="56603" y="61512"/>
                  </a:cubicBezTo>
                  <a:cubicBezTo>
                    <a:pt x="49811" y="62521"/>
                    <a:pt x="43018" y="63529"/>
                    <a:pt x="38490" y="66554"/>
                  </a:cubicBezTo>
                  <a:cubicBezTo>
                    <a:pt x="33962" y="68571"/>
                    <a:pt x="29433" y="72605"/>
                    <a:pt x="31698" y="75630"/>
                  </a:cubicBezTo>
                  <a:cubicBezTo>
                    <a:pt x="31698" y="78655"/>
                    <a:pt x="36226" y="81680"/>
                    <a:pt x="40754" y="84705"/>
                  </a:cubicBezTo>
                  <a:cubicBezTo>
                    <a:pt x="52075" y="88739"/>
                    <a:pt x="52075" y="88739"/>
                    <a:pt x="52075" y="88739"/>
                  </a:cubicBezTo>
                  <a:cubicBezTo>
                    <a:pt x="47547" y="88739"/>
                    <a:pt x="43018" y="90756"/>
                    <a:pt x="38490" y="91764"/>
                  </a:cubicBezTo>
                  <a:cubicBezTo>
                    <a:pt x="33962" y="94789"/>
                    <a:pt x="31698" y="97815"/>
                    <a:pt x="31698" y="100840"/>
                  </a:cubicBezTo>
                  <a:cubicBezTo>
                    <a:pt x="33962" y="103865"/>
                    <a:pt x="36226" y="106890"/>
                    <a:pt x="40754" y="108907"/>
                  </a:cubicBezTo>
                  <a:cubicBezTo>
                    <a:pt x="61132" y="116974"/>
                    <a:pt x="61132" y="116974"/>
                    <a:pt x="61132" y="116974"/>
                  </a:cubicBezTo>
                  <a:cubicBezTo>
                    <a:pt x="67924" y="118991"/>
                    <a:pt x="72452" y="120000"/>
                    <a:pt x="79245" y="120000"/>
                  </a:cubicBezTo>
                  <a:cubicBezTo>
                    <a:pt x="88301" y="120000"/>
                    <a:pt x="95094" y="117983"/>
                    <a:pt x="99622" y="115966"/>
                  </a:cubicBezTo>
                  <a:cubicBezTo>
                    <a:pt x="108679" y="110924"/>
                    <a:pt x="108679" y="102857"/>
                    <a:pt x="97358" y="98823"/>
                  </a:cubicBezTo>
                  <a:cubicBezTo>
                    <a:pt x="86037" y="94789"/>
                    <a:pt x="86037" y="94789"/>
                    <a:pt x="86037" y="94789"/>
                  </a:cubicBezTo>
                  <a:cubicBezTo>
                    <a:pt x="92830" y="93781"/>
                    <a:pt x="97358" y="92773"/>
                    <a:pt x="101886" y="90756"/>
                  </a:cubicBezTo>
                  <a:cubicBezTo>
                    <a:pt x="106415" y="87731"/>
                    <a:pt x="108679" y="84705"/>
                    <a:pt x="108679" y="81680"/>
                  </a:cubicBezTo>
                  <a:cubicBezTo>
                    <a:pt x="108679" y="77647"/>
                    <a:pt x="104150" y="74621"/>
                    <a:pt x="99622" y="72605"/>
                  </a:cubicBezTo>
                  <a:cubicBezTo>
                    <a:pt x="92830" y="70588"/>
                    <a:pt x="92830" y="70588"/>
                    <a:pt x="92830" y="70588"/>
                  </a:cubicBezTo>
                  <a:cubicBezTo>
                    <a:pt x="99622" y="70588"/>
                    <a:pt x="106415" y="68571"/>
                    <a:pt x="110943" y="66554"/>
                  </a:cubicBezTo>
                  <a:cubicBezTo>
                    <a:pt x="120000" y="60504"/>
                    <a:pt x="120000" y="52436"/>
                    <a:pt x="108679" y="48403"/>
                  </a:cubicBezTo>
                  <a:cubicBezTo>
                    <a:pt x="79245" y="37310"/>
                    <a:pt x="79245" y="37310"/>
                    <a:pt x="79245" y="37310"/>
                  </a:cubicBezTo>
                  <a:cubicBezTo>
                    <a:pt x="74716" y="35294"/>
                    <a:pt x="67924" y="34285"/>
                    <a:pt x="61132" y="34285"/>
                  </a:cubicBezTo>
                  <a:cubicBezTo>
                    <a:pt x="61132" y="29243"/>
                    <a:pt x="61132" y="29243"/>
                    <a:pt x="61132" y="29243"/>
                  </a:cubicBezTo>
                  <a:cubicBezTo>
                    <a:pt x="31698" y="25210"/>
                    <a:pt x="31698" y="25210"/>
                    <a:pt x="31698" y="25210"/>
                  </a:cubicBezTo>
                  <a:cubicBezTo>
                    <a:pt x="20377" y="23193"/>
                    <a:pt x="13584" y="18151"/>
                    <a:pt x="18113" y="13109"/>
                  </a:cubicBezTo>
                  <a:cubicBezTo>
                    <a:pt x="20377" y="8067"/>
                    <a:pt x="31698" y="6050"/>
                    <a:pt x="43018" y="7058"/>
                  </a:cubicBezTo>
                  <a:cubicBezTo>
                    <a:pt x="61132" y="9075"/>
                    <a:pt x="61132" y="9075"/>
                    <a:pt x="61132" y="9075"/>
                  </a:cubicBezTo>
                  <a:cubicBezTo>
                    <a:pt x="61132" y="4033"/>
                    <a:pt x="61132" y="4033"/>
                    <a:pt x="61132" y="4033"/>
                  </a:cubicBezTo>
                  <a:cubicBezTo>
                    <a:pt x="45283" y="2016"/>
                    <a:pt x="45283" y="2016"/>
                    <a:pt x="45283" y="2016"/>
                  </a:cubicBezTo>
                  <a:cubicBezTo>
                    <a:pt x="29433" y="0"/>
                    <a:pt x="11320" y="4033"/>
                    <a:pt x="6792" y="12100"/>
                  </a:cubicBezTo>
                  <a:cubicBezTo>
                    <a:pt x="0" y="19159"/>
                    <a:pt x="11320" y="27226"/>
                    <a:pt x="27169" y="29243"/>
                  </a:cubicBezTo>
                  <a:close/>
                  <a:moveTo>
                    <a:pt x="90566" y="102857"/>
                  </a:moveTo>
                  <a:cubicBezTo>
                    <a:pt x="97358" y="104873"/>
                    <a:pt x="97358" y="109915"/>
                    <a:pt x="90566" y="111932"/>
                  </a:cubicBezTo>
                  <a:cubicBezTo>
                    <a:pt x="86037" y="114957"/>
                    <a:pt x="76981" y="115966"/>
                    <a:pt x="70188" y="112941"/>
                  </a:cubicBezTo>
                  <a:cubicBezTo>
                    <a:pt x="49811" y="104873"/>
                    <a:pt x="49811" y="104873"/>
                    <a:pt x="49811" y="104873"/>
                  </a:cubicBezTo>
                  <a:cubicBezTo>
                    <a:pt x="45283" y="103865"/>
                    <a:pt x="45283" y="102857"/>
                    <a:pt x="43018" y="100840"/>
                  </a:cubicBezTo>
                  <a:cubicBezTo>
                    <a:pt x="43018" y="98823"/>
                    <a:pt x="45283" y="96806"/>
                    <a:pt x="47547" y="95798"/>
                  </a:cubicBezTo>
                  <a:cubicBezTo>
                    <a:pt x="54339" y="92773"/>
                    <a:pt x="63396" y="92773"/>
                    <a:pt x="70188" y="94789"/>
                  </a:cubicBezTo>
                  <a:lnTo>
                    <a:pt x="90566" y="102857"/>
                  </a:lnTo>
                  <a:close/>
                  <a:moveTo>
                    <a:pt x="97358" y="81680"/>
                  </a:moveTo>
                  <a:cubicBezTo>
                    <a:pt x="97358" y="83697"/>
                    <a:pt x="95094" y="85714"/>
                    <a:pt x="92830" y="87731"/>
                  </a:cubicBezTo>
                  <a:cubicBezTo>
                    <a:pt x="90566" y="88739"/>
                    <a:pt x="86037" y="89747"/>
                    <a:pt x="81509" y="89747"/>
                  </a:cubicBezTo>
                  <a:cubicBezTo>
                    <a:pt x="76981" y="90756"/>
                    <a:pt x="72452" y="89747"/>
                    <a:pt x="67924" y="88739"/>
                  </a:cubicBezTo>
                  <a:cubicBezTo>
                    <a:pt x="47547" y="80672"/>
                    <a:pt x="47547" y="80672"/>
                    <a:pt x="47547" y="80672"/>
                  </a:cubicBezTo>
                  <a:cubicBezTo>
                    <a:pt x="45283" y="78655"/>
                    <a:pt x="43018" y="77647"/>
                    <a:pt x="43018" y="75630"/>
                  </a:cubicBezTo>
                  <a:cubicBezTo>
                    <a:pt x="43018" y="73613"/>
                    <a:pt x="43018" y="71596"/>
                    <a:pt x="47547" y="69579"/>
                  </a:cubicBezTo>
                  <a:cubicBezTo>
                    <a:pt x="49811" y="67563"/>
                    <a:pt x="54339" y="66554"/>
                    <a:pt x="58867" y="66554"/>
                  </a:cubicBezTo>
                  <a:cubicBezTo>
                    <a:pt x="58867" y="66554"/>
                    <a:pt x="58867" y="66554"/>
                    <a:pt x="58867" y="66554"/>
                  </a:cubicBezTo>
                  <a:cubicBezTo>
                    <a:pt x="63396" y="66554"/>
                    <a:pt x="67924" y="67563"/>
                    <a:pt x="70188" y="68571"/>
                  </a:cubicBezTo>
                  <a:cubicBezTo>
                    <a:pt x="90566" y="76638"/>
                    <a:pt x="90566" y="76638"/>
                    <a:pt x="90566" y="76638"/>
                  </a:cubicBezTo>
                  <a:cubicBezTo>
                    <a:pt x="95094" y="77647"/>
                    <a:pt x="97358" y="79663"/>
                    <a:pt x="97358" y="81680"/>
                  </a:cubicBezTo>
                  <a:close/>
                  <a:moveTo>
                    <a:pt x="70188" y="40336"/>
                  </a:moveTo>
                  <a:cubicBezTo>
                    <a:pt x="99622" y="52436"/>
                    <a:pt x="99622" y="52436"/>
                    <a:pt x="99622" y="52436"/>
                  </a:cubicBezTo>
                  <a:cubicBezTo>
                    <a:pt x="108679" y="54453"/>
                    <a:pt x="108679" y="59495"/>
                    <a:pt x="101886" y="62521"/>
                  </a:cubicBezTo>
                  <a:cubicBezTo>
                    <a:pt x="95094" y="66554"/>
                    <a:pt x="86037" y="66554"/>
                    <a:pt x="76981" y="63529"/>
                  </a:cubicBezTo>
                  <a:cubicBezTo>
                    <a:pt x="47547" y="52436"/>
                    <a:pt x="47547" y="52436"/>
                    <a:pt x="47547" y="52436"/>
                  </a:cubicBezTo>
                  <a:cubicBezTo>
                    <a:pt x="45283" y="51428"/>
                    <a:pt x="43018" y="49411"/>
                    <a:pt x="43018" y="47394"/>
                  </a:cubicBezTo>
                  <a:cubicBezTo>
                    <a:pt x="43018" y="45378"/>
                    <a:pt x="43018" y="43361"/>
                    <a:pt x="47547" y="41344"/>
                  </a:cubicBezTo>
                  <a:cubicBezTo>
                    <a:pt x="49811" y="40336"/>
                    <a:pt x="54339" y="39327"/>
                    <a:pt x="58867" y="39327"/>
                  </a:cubicBezTo>
                  <a:cubicBezTo>
                    <a:pt x="63396" y="38319"/>
                    <a:pt x="67924" y="39327"/>
                    <a:pt x="70188" y="40336"/>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6" name="Google Shape;756;p46"/>
            <p:cNvSpPr/>
            <p:nvPr/>
          </p:nvSpPr>
          <p:spPr>
            <a:xfrm>
              <a:off x="7732713" y="4075113"/>
              <a:ext cx="662100" cy="1927200"/>
            </a:xfrm>
            <a:custGeom>
              <a:avLst/>
              <a:gdLst/>
              <a:ahLst/>
              <a:cxnLst/>
              <a:rect l="l" t="t" r="r" b="b"/>
              <a:pathLst>
                <a:path w="120000" h="120000" extrusionOk="0">
                  <a:moveTo>
                    <a:pt x="0" y="38774"/>
                  </a:moveTo>
                  <a:cubicBezTo>
                    <a:pt x="30000" y="52479"/>
                    <a:pt x="30000" y="52479"/>
                    <a:pt x="30000" y="52479"/>
                  </a:cubicBezTo>
                  <a:cubicBezTo>
                    <a:pt x="30000" y="57493"/>
                    <a:pt x="30000" y="57493"/>
                    <a:pt x="30000" y="57493"/>
                  </a:cubicBezTo>
                  <a:cubicBezTo>
                    <a:pt x="13548" y="57493"/>
                    <a:pt x="13548" y="57493"/>
                    <a:pt x="13548" y="57493"/>
                  </a:cubicBezTo>
                  <a:cubicBezTo>
                    <a:pt x="12580" y="57493"/>
                    <a:pt x="11612" y="57827"/>
                    <a:pt x="11612" y="58161"/>
                  </a:cubicBezTo>
                  <a:cubicBezTo>
                    <a:pt x="11612" y="120000"/>
                    <a:pt x="11612" y="120000"/>
                    <a:pt x="11612" y="120000"/>
                  </a:cubicBezTo>
                  <a:cubicBezTo>
                    <a:pt x="16451" y="120000"/>
                    <a:pt x="16451" y="120000"/>
                    <a:pt x="16451" y="120000"/>
                  </a:cubicBezTo>
                  <a:cubicBezTo>
                    <a:pt x="16451" y="75208"/>
                    <a:pt x="16451" y="75208"/>
                    <a:pt x="16451" y="75208"/>
                  </a:cubicBezTo>
                  <a:cubicBezTo>
                    <a:pt x="115161" y="75208"/>
                    <a:pt x="115161" y="75208"/>
                    <a:pt x="115161" y="75208"/>
                  </a:cubicBezTo>
                  <a:cubicBezTo>
                    <a:pt x="115161" y="120000"/>
                    <a:pt x="115161" y="120000"/>
                    <a:pt x="115161" y="120000"/>
                  </a:cubicBezTo>
                  <a:cubicBezTo>
                    <a:pt x="120000" y="120000"/>
                    <a:pt x="120000" y="120000"/>
                    <a:pt x="120000" y="120000"/>
                  </a:cubicBezTo>
                  <a:cubicBezTo>
                    <a:pt x="120000" y="58161"/>
                    <a:pt x="120000" y="58161"/>
                    <a:pt x="120000" y="58161"/>
                  </a:cubicBezTo>
                  <a:cubicBezTo>
                    <a:pt x="120000" y="57827"/>
                    <a:pt x="119032" y="57493"/>
                    <a:pt x="117096" y="57493"/>
                  </a:cubicBezTo>
                  <a:cubicBezTo>
                    <a:pt x="104516" y="57493"/>
                    <a:pt x="104516" y="57493"/>
                    <a:pt x="104516" y="57493"/>
                  </a:cubicBezTo>
                  <a:cubicBezTo>
                    <a:pt x="104516" y="45459"/>
                    <a:pt x="104516" y="45459"/>
                    <a:pt x="104516" y="45459"/>
                  </a:cubicBezTo>
                  <a:cubicBezTo>
                    <a:pt x="117096" y="32089"/>
                    <a:pt x="117096" y="32089"/>
                    <a:pt x="117096" y="32089"/>
                  </a:cubicBezTo>
                  <a:cubicBezTo>
                    <a:pt x="118064" y="31086"/>
                    <a:pt x="118064" y="29749"/>
                    <a:pt x="117096" y="28412"/>
                  </a:cubicBezTo>
                  <a:cubicBezTo>
                    <a:pt x="94838" y="668"/>
                    <a:pt x="94838" y="668"/>
                    <a:pt x="94838" y="668"/>
                  </a:cubicBezTo>
                  <a:cubicBezTo>
                    <a:pt x="93870" y="334"/>
                    <a:pt x="92903" y="0"/>
                    <a:pt x="91935" y="0"/>
                  </a:cubicBezTo>
                  <a:cubicBezTo>
                    <a:pt x="91935" y="0"/>
                    <a:pt x="84193" y="334"/>
                    <a:pt x="79354" y="2339"/>
                  </a:cubicBezTo>
                  <a:cubicBezTo>
                    <a:pt x="76451" y="4011"/>
                    <a:pt x="74516" y="6350"/>
                    <a:pt x="75483" y="9025"/>
                  </a:cubicBezTo>
                  <a:cubicBezTo>
                    <a:pt x="78387" y="16044"/>
                    <a:pt x="84193" y="23064"/>
                    <a:pt x="84193" y="23398"/>
                  </a:cubicBezTo>
                  <a:cubicBezTo>
                    <a:pt x="85161" y="23732"/>
                    <a:pt x="86129" y="24066"/>
                    <a:pt x="87096" y="23732"/>
                  </a:cubicBezTo>
                  <a:cubicBezTo>
                    <a:pt x="89032" y="23732"/>
                    <a:pt x="89032" y="23398"/>
                    <a:pt x="89032" y="22729"/>
                  </a:cubicBezTo>
                  <a:cubicBezTo>
                    <a:pt x="89032" y="22729"/>
                    <a:pt x="83225" y="15710"/>
                    <a:pt x="80322" y="8690"/>
                  </a:cubicBezTo>
                  <a:cubicBezTo>
                    <a:pt x="79354" y="6350"/>
                    <a:pt x="80322" y="4679"/>
                    <a:pt x="83225" y="3676"/>
                  </a:cubicBezTo>
                  <a:cubicBezTo>
                    <a:pt x="86129" y="2674"/>
                    <a:pt x="89032" y="2005"/>
                    <a:pt x="90967" y="2005"/>
                  </a:cubicBezTo>
                  <a:cubicBezTo>
                    <a:pt x="112258" y="28746"/>
                    <a:pt x="112258" y="28746"/>
                    <a:pt x="112258" y="28746"/>
                  </a:cubicBezTo>
                  <a:cubicBezTo>
                    <a:pt x="113225" y="29749"/>
                    <a:pt x="113225" y="30752"/>
                    <a:pt x="112258" y="31754"/>
                  </a:cubicBezTo>
                  <a:cubicBezTo>
                    <a:pt x="99677" y="45125"/>
                    <a:pt x="99677" y="45125"/>
                    <a:pt x="99677" y="45125"/>
                  </a:cubicBezTo>
                  <a:cubicBezTo>
                    <a:pt x="99677" y="45125"/>
                    <a:pt x="99677" y="45459"/>
                    <a:pt x="99677" y="45459"/>
                  </a:cubicBezTo>
                  <a:cubicBezTo>
                    <a:pt x="99677" y="57493"/>
                    <a:pt x="99677" y="57493"/>
                    <a:pt x="99677" y="57493"/>
                  </a:cubicBezTo>
                  <a:cubicBezTo>
                    <a:pt x="34838" y="57493"/>
                    <a:pt x="34838" y="57493"/>
                    <a:pt x="34838" y="57493"/>
                  </a:cubicBezTo>
                  <a:cubicBezTo>
                    <a:pt x="34838" y="52144"/>
                    <a:pt x="34838" y="52144"/>
                    <a:pt x="34838" y="52144"/>
                  </a:cubicBezTo>
                  <a:cubicBezTo>
                    <a:pt x="34838" y="52144"/>
                    <a:pt x="34838" y="51810"/>
                    <a:pt x="34838" y="51810"/>
                  </a:cubicBezTo>
                  <a:cubicBezTo>
                    <a:pt x="8709" y="39777"/>
                    <a:pt x="8709" y="39777"/>
                    <a:pt x="8709" y="39777"/>
                  </a:cubicBezTo>
                  <a:cubicBezTo>
                    <a:pt x="5806" y="39777"/>
                    <a:pt x="2903" y="39442"/>
                    <a:pt x="0" y="38774"/>
                  </a:cubicBezTo>
                  <a:close/>
                  <a:moveTo>
                    <a:pt x="115161" y="59164"/>
                  </a:moveTo>
                  <a:cubicBezTo>
                    <a:pt x="115161" y="73537"/>
                    <a:pt x="115161" y="73537"/>
                    <a:pt x="115161" y="73537"/>
                  </a:cubicBezTo>
                  <a:cubicBezTo>
                    <a:pt x="16451" y="73537"/>
                    <a:pt x="16451" y="73537"/>
                    <a:pt x="16451" y="73537"/>
                  </a:cubicBezTo>
                  <a:cubicBezTo>
                    <a:pt x="16451" y="59164"/>
                    <a:pt x="16451" y="59164"/>
                    <a:pt x="16451" y="59164"/>
                  </a:cubicBezTo>
                  <a:lnTo>
                    <a:pt x="115161" y="5916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7" name="Google Shape;757;p46"/>
            <p:cNvSpPr/>
            <p:nvPr/>
          </p:nvSpPr>
          <p:spPr>
            <a:xfrm>
              <a:off x="7886700" y="5111750"/>
              <a:ext cx="65100" cy="58800"/>
            </a:xfrm>
            <a:custGeom>
              <a:avLst/>
              <a:gdLst/>
              <a:ahLst/>
              <a:cxnLst/>
              <a:rect l="l" t="t" r="r" b="b"/>
              <a:pathLst>
                <a:path w="120000" h="120000" extrusionOk="0">
                  <a:moveTo>
                    <a:pt x="60000" y="120000"/>
                  </a:moveTo>
                  <a:cubicBezTo>
                    <a:pt x="90000" y="120000"/>
                    <a:pt x="120000" y="98181"/>
                    <a:pt x="120000" y="54545"/>
                  </a:cubicBezTo>
                  <a:cubicBezTo>
                    <a:pt x="120000" y="21818"/>
                    <a:pt x="90000" y="0"/>
                    <a:pt x="60000" y="0"/>
                  </a:cubicBezTo>
                  <a:cubicBezTo>
                    <a:pt x="30000" y="0"/>
                    <a:pt x="0" y="21818"/>
                    <a:pt x="0" y="54545"/>
                  </a:cubicBezTo>
                  <a:cubicBezTo>
                    <a:pt x="0" y="98181"/>
                    <a:pt x="30000" y="120000"/>
                    <a:pt x="60000" y="120000"/>
                  </a:cubicBezTo>
                  <a:close/>
                  <a:moveTo>
                    <a:pt x="60000" y="54545"/>
                  </a:moveTo>
                  <a:cubicBezTo>
                    <a:pt x="70000" y="54545"/>
                    <a:pt x="70000" y="54545"/>
                    <a:pt x="70000" y="54545"/>
                  </a:cubicBezTo>
                  <a:cubicBezTo>
                    <a:pt x="70000" y="65454"/>
                    <a:pt x="70000" y="65454"/>
                    <a:pt x="60000" y="65454"/>
                  </a:cubicBezTo>
                  <a:cubicBezTo>
                    <a:pt x="60000" y="65454"/>
                    <a:pt x="50000" y="65454"/>
                    <a:pt x="50000" y="54545"/>
                  </a:cubicBezTo>
                  <a:cubicBezTo>
                    <a:pt x="50000" y="54545"/>
                    <a:pt x="60000" y="54545"/>
                    <a:pt x="60000" y="5454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758" name="Google Shape;758;p46"/>
          <p:cNvSpPr txBox="1">
            <a:spLocks noGrp="1"/>
          </p:cNvSpPr>
          <p:nvPr>
            <p:ph type="body" idx="4294967295"/>
          </p:nvPr>
        </p:nvSpPr>
        <p:spPr>
          <a:xfrm>
            <a:off x="340875" y="671150"/>
            <a:ext cx="4007100" cy="374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3000">
                <a:solidFill>
                  <a:srgbClr val="A4C2F4"/>
                </a:solidFill>
                <a:latin typeface="Ubuntu"/>
                <a:ea typeface="Ubuntu"/>
                <a:cs typeface="Ubuntu"/>
                <a:sym typeface="Ubuntu"/>
              </a:rPr>
              <a:t>Célébrer les réussites et afficher le diplôme des jeux!</a:t>
            </a:r>
            <a:endParaRPr sz="1800">
              <a:solidFill>
                <a:srgbClr val="A4C2F4"/>
              </a:solidFill>
              <a:latin typeface="Ubuntu"/>
              <a:ea typeface="Ubuntu"/>
              <a:cs typeface="Ubuntu"/>
              <a:sym typeface="Ubuntu"/>
            </a:endParaRPr>
          </a:p>
        </p:txBody>
      </p:sp>
      <p:pic>
        <p:nvPicPr>
          <p:cNvPr id="759" name="Google Shape;759;p46"/>
          <p:cNvPicPr preferRelativeResize="0"/>
          <p:nvPr/>
        </p:nvPicPr>
        <p:blipFill>
          <a:blip r:embed="rId3">
            <a:alphaModFix/>
          </a:blip>
          <a:stretch>
            <a:fillRect/>
          </a:stretch>
        </p:blipFill>
        <p:spPr>
          <a:xfrm>
            <a:off x="5510950" y="123200"/>
            <a:ext cx="3225799" cy="4838699"/>
          </a:xfrm>
          <a:prstGeom prst="rect">
            <a:avLst/>
          </a:prstGeom>
          <a:noFill/>
          <a:ln>
            <a:noFill/>
          </a:ln>
        </p:spPr>
      </p:pic>
      <p:pic>
        <p:nvPicPr>
          <p:cNvPr id="760" name="Google Shape;760;p46"/>
          <p:cNvPicPr preferRelativeResize="0"/>
          <p:nvPr/>
        </p:nvPicPr>
        <p:blipFill>
          <a:blip r:embed="rId3">
            <a:alphaModFix/>
          </a:blip>
          <a:stretch>
            <a:fillRect/>
          </a:stretch>
        </p:blipFill>
        <p:spPr>
          <a:xfrm>
            <a:off x="2991130" y="1759375"/>
            <a:ext cx="2134975" cy="3202515"/>
          </a:xfrm>
          <a:prstGeom prst="rect">
            <a:avLst/>
          </a:prstGeom>
          <a:noFill/>
          <a:ln>
            <a:noFill/>
          </a:ln>
        </p:spPr>
      </p:pic>
      <p:sp>
        <p:nvSpPr>
          <p:cNvPr id="761" name="Google Shape;761;p46"/>
          <p:cNvSpPr txBox="1"/>
          <p:nvPr/>
        </p:nvSpPr>
        <p:spPr>
          <a:xfrm rot="-1636940">
            <a:off x="3141168" y="3078812"/>
            <a:ext cx="1971964" cy="56232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FFFFFF"/>
                </a:solidFill>
                <a:latin typeface="Ubuntu"/>
                <a:ea typeface="Ubuntu"/>
                <a:cs typeface="Ubuntu"/>
                <a:sym typeface="Ubuntu"/>
              </a:rPr>
              <a:t>presque</a:t>
            </a:r>
            <a:endParaRPr sz="3600">
              <a:solidFill>
                <a:srgbClr val="FFFFFF"/>
              </a:solidFill>
              <a:latin typeface="Ubuntu"/>
              <a:ea typeface="Ubuntu"/>
              <a:cs typeface="Ubuntu"/>
              <a:sym typeface="Ubuntu"/>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65"/>
        <p:cNvGrpSpPr/>
        <p:nvPr/>
      </p:nvGrpSpPr>
      <p:grpSpPr>
        <a:xfrm>
          <a:off x="0" y="0"/>
          <a:ext cx="0" cy="0"/>
          <a:chOff x="0" y="0"/>
          <a:chExt cx="0" cy="0"/>
        </a:xfrm>
      </p:grpSpPr>
      <p:sp>
        <p:nvSpPr>
          <p:cNvPr id="766" name="Google Shape;766;p47"/>
          <p:cNvSpPr txBox="1">
            <a:spLocks noGrp="1"/>
          </p:cNvSpPr>
          <p:nvPr>
            <p:ph type="ctrTitle"/>
          </p:nvPr>
        </p:nvSpPr>
        <p:spPr>
          <a:xfrm>
            <a:off x="2503925" y="512750"/>
            <a:ext cx="4666200" cy="4311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000">
                <a:solidFill>
                  <a:srgbClr val="FFFFFF"/>
                </a:solidFill>
                <a:latin typeface="Ubuntu"/>
                <a:ea typeface="Ubuntu"/>
                <a:cs typeface="Ubuntu"/>
                <a:sym typeface="Ubuntu"/>
              </a:rPr>
              <a:t>Comment?</a:t>
            </a:r>
            <a:endParaRPr sz="3000">
              <a:solidFill>
                <a:srgbClr val="FFFFFF"/>
              </a:solidFill>
              <a:latin typeface="Ubuntu"/>
              <a:ea typeface="Ubuntu"/>
              <a:cs typeface="Ubuntu"/>
              <a:sym typeface="Ubuntu"/>
            </a:endParaRPr>
          </a:p>
          <a:p>
            <a:pPr marL="0" lvl="0" indent="0" algn="l" rtl="0">
              <a:spcBef>
                <a:spcPts val="0"/>
              </a:spcBef>
              <a:spcAft>
                <a:spcPts val="0"/>
              </a:spcAft>
              <a:buNone/>
            </a:pPr>
            <a:endParaRPr sz="3000">
              <a:solidFill>
                <a:srgbClr val="FFFFFF"/>
              </a:solidFill>
              <a:latin typeface="Ubuntu"/>
              <a:ea typeface="Ubuntu"/>
              <a:cs typeface="Ubuntu"/>
              <a:sym typeface="Ubuntu"/>
            </a:endParaRPr>
          </a:p>
          <a:p>
            <a:pPr marL="0" lvl="0" indent="0" algn="l" rtl="0">
              <a:spcBef>
                <a:spcPts val="0"/>
              </a:spcBef>
              <a:spcAft>
                <a:spcPts val="0"/>
              </a:spcAft>
              <a:buNone/>
            </a:pPr>
            <a:r>
              <a:rPr lang="en" sz="2400">
                <a:solidFill>
                  <a:srgbClr val="595959"/>
                </a:solidFill>
                <a:latin typeface="Ubuntu"/>
                <a:ea typeface="Ubuntu"/>
                <a:cs typeface="Ubuntu"/>
                <a:sym typeface="Ubuntu"/>
              </a:rPr>
              <a:t>Avoir un plan B, si le Wifi ne fonctionne pas</a:t>
            </a:r>
            <a:endParaRPr sz="2400">
              <a:solidFill>
                <a:srgbClr val="595959"/>
              </a:solidFill>
              <a:latin typeface="Ubuntu"/>
              <a:ea typeface="Ubuntu"/>
              <a:cs typeface="Ubuntu"/>
              <a:sym typeface="Ubuntu"/>
            </a:endParaRPr>
          </a:p>
          <a:p>
            <a:pPr marL="0" lvl="0" indent="0" algn="l" rtl="0">
              <a:spcBef>
                <a:spcPts val="0"/>
              </a:spcBef>
              <a:spcAft>
                <a:spcPts val="0"/>
              </a:spcAft>
              <a:buNone/>
            </a:pPr>
            <a:r>
              <a:rPr lang="en" sz="2400">
                <a:solidFill>
                  <a:srgbClr val="595959"/>
                </a:solidFill>
                <a:latin typeface="Ubuntu"/>
                <a:ea typeface="Ubuntu"/>
                <a:cs typeface="Ubuntu"/>
                <a:sym typeface="Ubuntu"/>
              </a:rPr>
              <a:t>Surprise ou pas dans le coffre, pourquoi pas 15 minutes de temps libre ou de récréation</a:t>
            </a:r>
            <a:endParaRPr sz="2400">
              <a:solidFill>
                <a:srgbClr val="595959"/>
              </a:solidFill>
              <a:latin typeface="Ubuntu"/>
              <a:ea typeface="Ubuntu"/>
              <a:cs typeface="Ubuntu"/>
              <a:sym typeface="Ubuntu"/>
            </a:endParaRPr>
          </a:p>
          <a:p>
            <a:pPr marL="0" lvl="0" indent="0" algn="l" rtl="0">
              <a:spcBef>
                <a:spcPts val="0"/>
              </a:spcBef>
              <a:spcAft>
                <a:spcPts val="0"/>
              </a:spcAft>
              <a:buNone/>
            </a:pPr>
            <a:r>
              <a:rPr lang="en" sz="2400">
                <a:solidFill>
                  <a:srgbClr val="595959"/>
                </a:solidFill>
                <a:latin typeface="Ubuntu"/>
                <a:ea typeface="Ubuntu"/>
                <a:cs typeface="Ubuntu"/>
                <a:sym typeface="Ubuntu"/>
              </a:rPr>
              <a:t>Un ou plusieurs jeux en même temps?</a:t>
            </a:r>
            <a:r>
              <a:rPr lang="en" sz="3000">
                <a:solidFill>
                  <a:srgbClr val="595959"/>
                </a:solidFill>
                <a:latin typeface="Ubuntu"/>
                <a:ea typeface="Ubuntu"/>
                <a:cs typeface="Ubuntu"/>
                <a:sym typeface="Ubuntu"/>
              </a:rPr>
              <a:t> </a:t>
            </a:r>
            <a:endParaRPr sz="3000">
              <a:solidFill>
                <a:srgbClr val="595959"/>
              </a:solidFill>
              <a:latin typeface="Ubuntu"/>
              <a:ea typeface="Ubuntu"/>
              <a:cs typeface="Ubuntu"/>
              <a:sym typeface="Ubuntu"/>
            </a:endParaRPr>
          </a:p>
        </p:txBody>
      </p:sp>
      <p:sp>
        <p:nvSpPr>
          <p:cNvPr id="767" name="Google Shape;767;p47"/>
          <p:cNvSpPr/>
          <p:nvPr/>
        </p:nvSpPr>
        <p:spPr>
          <a:xfrm>
            <a:off x="2234826" y="1831195"/>
            <a:ext cx="322597" cy="322597"/>
          </a:xfrm>
          <a:custGeom>
            <a:avLst/>
            <a:gdLst/>
            <a:ahLst/>
            <a:cxnLst/>
            <a:rect l="l" t="t" r="r" b="b"/>
            <a:pathLst>
              <a:path w="16952" h="16952" fill="none" extrusionOk="0">
                <a:moveTo>
                  <a:pt x="16173" y="7015"/>
                </a:moveTo>
                <a:lnTo>
                  <a:pt x="14419" y="6820"/>
                </a:lnTo>
                <a:lnTo>
                  <a:pt x="14419" y="6820"/>
                </a:lnTo>
                <a:lnTo>
                  <a:pt x="14322" y="6479"/>
                </a:lnTo>
                <a:lnTo>
                  <a:pt x="14175" y="6114"/>
                </a:lnTo>
                <a:lnTo>
                  <a:pt x="14029" y="5773"/>
                </a:lnTo>
                <a:lnTo>
                  <a:pt x="13859" y="5432"/>
                </a:lnTo>
                <a:lnTo>
                  <a:pt x="14955" y="4068"/>
                </a:lnTo>
                <a:lnTo>
                  <a:pt x="14955" y="4068"/>
                </a:lnTo>
                <a:lnTo>
                  <a:pt x="15028" y="3922"/>
                </a:lnTo>
                <a:lnTo>
                  <a:pt x="15077" y="3776"/>
                </a:lnTo>
                <a:lnTo>
                  <a:pt x="15125" y="3630"/>
                </a:lnTo>
                <a:lnTo>
                  <a:pt x="15125" y="3484"/>
                </a:lnTo>
                <a:lnTo>
                  <a:pt x="15101" y="3313"/>
                </a:lnTo>
                <a:lnTo>
                  <a:pt x="15052" y="3167"/>
                </a:lnTo>
                <a:lnTo>
                  <a:pt x="14979" y="3021"/>
                </a:lnTo>
                <a:lnTo>
                  <a:pt x="14882" y="2899"/>
                </a:lnTo>
                <a:lnTo>
                  <a:pt x="14054" y="2071"/>
                </a:lnTo>
                <a:lnTo>
                  <a:pt x="14054" y="2071"/>
                </a:lnTo>
                <a:lnTo>
                  <a:pt x="13932" y="1974"/>
                </a:lnTo>
                <a:lnTo>
                  <a:pt x="13786" y="1901"/>
                </a:lnTo>
                <a:lnTo>
                  <a:pt x="13640" y="1852"/>
                </a:lnTo>
                <a:lnTo>
                  <a:pt x="13469" y="1827"/>
                </a:lnTo>
                <a:lnTo>
                  <a:pt x="13323" y="1827"/>
                </a:lnTo>
                <a:lnTo>
                  <a:pt x="13177" y="1876"/>
                </a:lnTo>
                <a:lnTo>
                  <a:pt x="13031" y="1925"/>
                </a:lnTo>
                <a:lnTo>
                  <a:pt x="12885" y="2022"/>
                </a:lnTo>
                <a:lnTo>
                  <a:pt x="11521" y="3094"/>
                </a:lnTo>
                <a:lnTo>
                  <a:pt x="11521" y="3094"/>
                </a:lnTo>
                <a:lnTo>
                  <a:pt x="11180" y="2923"/>
                </a:lnTo>
                <a:lnTo>
                  <a:pt x="10839" y="2777"/>
                </a:lnTo>
                <a:lnTo>
                  <a:pt x="10473" y="2631"/>
                </a:lnTo>
                <a:lnTo>
                  <a:pt x="10133" y="2534"/>
                </a:lnTo>
                <a:lnTo>
                  <a:pt x="9938" y="780"/>
                </a:lnTo>
                <a:lnTo>
                  <a:pt x="9938" y="780"/>
                </a:lnTo>
                <a:lnTo>
                  <a:pt x="9889" y="634"/>
                </a:lnTo>
                <a:lnTo>
                  <a:pt x="9840" y="488"/>
                </a:lnTo>
                <a:lnTo>
                  <a:pt x="9743" y="342"/>
                </a:lnTo>
                <a:lnTo>
                  <a:pt x="9645" y="244"/>
                </a:lnTo>
                <a:lnTo>
                  <a:pt x="9499" y="147"/>
                </a:lnTo>
                <a:lnTo>
                  <a:pt x="9378" y="74"/>
                </a:lnTo>
                <a:lnTo>
                  <a:pt x="9231" y="25"/>
                </a:lnTo>
                <a:lnTo>
                  <a:pt x="9061" y="1"/>
                </a:lnTo>
                <a:lnTo>
                  <a:pt x="7892" y="1"/>
                </a:lnTo>
                <a:lnTo>
                  <a:pt x="7892" y="1"/>
                </a:lnTo>
                <a:lnTo>
                  <a:pt x="7721" y="25"/>
                </a:lnTo>
                <a:lnTo>
                  <a:pt x="7575" y="74"/>
                </a:lnTo>
                <a:lnTo>
                  <a:pt x="7453" y="147"/>
                </a:lnTo>
                <a:lnTo>
                  <a:pt x="7307" y="244"/>
                </a:lnTo>
                <a:lnTo>
                  <a:pt x="7210" y="342"/>
                </a:lnTo>
                <a:lnTo>
                  <a:pt x="7112" y="488"/>
                </a:lnTo>
                <a:lnTo>
                  <a:pt x="7064" y="634"/>
                </a:lnTo>
                <a:lnTo>
                  <a:pt x="7015" y="780"/>
                </a:lnTo>
                <a:lnTo>
                  <a:pt x="6820" y="2534"/>
                </a:lnTo>
                <a:lnTo>
                  <a:pt x="6820" y="2534"/>
                </a:lnTo>
                <a:lnTo>
                  <a:pt x="6479" y="2631"/>
                </a:lnTo>
                <a:lnTo>
                  <a:pt x="6114" y="2777"/>
                </a:lnTo>
                <a:lnTo>
                  <a:pt x="5773" y="2923"/>
                </a:lnTo>
                <a:lnTo>
                  <a:pt x="5432" y="3094"/>
                </a:lnTo>
                <a:lnTo>
                  <a:pt x="4068" y="2022"/>
                </a:lnTo>
                <a:lnTo>
                  <a:pt x="4068" y="2022"/>
                </a:lnTo>
                <a:lnTo>
                  <a:pt x="3922" y="1925"/>
                </a:lnTo>
                <a:lnTo>
                  <a:pt x="3776" y="1876"/>
                </a:lnTo>
                <a:lnTo>
                  <a:pt x="3630" y="1827"/>
                </a:lnTo>
                <a:lnTo>
                  <a:pt x="3484" y="1827"/>
                </a:lnTo>
                <a:lnTo>
                  <a:pt x="3313" y="1852"/>
                </a:lnTo>
                <a:lnTo>
                  <a:pt x="3167" y="1901"/>
                </a:lnTo>
                <a:lnTo>
                  <a:pt x="3021" y="1974"/>
                </a:lnTo>
                <a:lnTo>
                  <a:pt x="2899" y="2071"/>
                </a:lnTo>
                <a:lnTo>
                  <a:pt x="2071" y="2899"/>
                </a:lnTo>
                <a:lnTo>
                  <a:pt x="2071" y="2899"/>
                </a:lnTo>
                <a:lnTo>
                  <a:pt x="1974" y="3021"/>
                </a:lnTo>
                <a:lnTo>
                  <a:pt x="1901" y="3167"/>
                </a:lnTo>
                <a:lnTo>
                  <a:pt x="1852" y="3313"/>
                </a:lnTo>
                <a:lnTo>
                  <a:pt x="1827" y="3484"/>
                </a:lnTo>
                <a:lnTo>
                  <a:pt x="1827" y="3630"/>
                </a:lnTo>
                <a:lnTo>
                  <a:pt x="1876" y="3776"/>
                </a:lnTo>
                <a:lnTo>
                  <a:pt x="1925" y="3922"/>
                </a:lnTo>
                <a:lnTo>
                  <a:pt x="2022" y="4068"/>
                </a:lnTo>
                <a:lnTo>
                  <a:pt x="3094" y="5432"/>
                </a:lnTo>
                <a:lnTo>
                  <a:pt x="3094" y="5432"/>
                </a:lnTo>
                <a:lnTo>
                  <a:pt x="2923" y="5773"/>
                </a:lnTo>
                <a:lnTo>
                  <a:pt x="2777" y="6114"/>
                </a:lnTo>
                <a:lnTo>
                  <a:pt x="2631" y="6479"/>
                </a:lnTo>
                <a:lnTo>
                  <a:pt x="2534" y="6820"/>
                </a:lnTo>
                <a:lnTo>
                  <a:pt x="780" y="7015"/>
                </a:lnTo>
                <a:lnTo>
                  <a:pt x="780" y="7015"/>
                </a:lnTo>
                <a:lnTo>
                  <a:pt x="634" y="7064"/>
                </a:lnTo>
                <a:lnTo>
                  <a:pt x="488" y="7112"/>
                </a:lnTo>
                <a:lnTo>
                  <a:pt x="342" y="7210"/>
                </a:lnTo>
                <a:lnTo>
                  <a:pt x="244" y="7307"/>
                </a:lnTo>
                <a:lnTo>
                  <a:pt x="147" y="7453"/>
                </a:lnTo>
                <a:lnTo>
                  <a:pt x="74" y="7575"/>
                </a:lnTo>
                <a:lnTo>
                  <a:pt x="25" y="7721"/>
                </a:lnTo>
                <a:lnTo>
                  <a:pt x="1" y="7892"/>
                </a:lnTo>
                <a:lnTo>
                  <a:pt x="1" y="9061"/>
                </a:lnTo>
                <a:lnTo>
                  <a:pt x="1" y="9061"/>
                </a:lnTo>
                <a:lnTo>
                  <a:pt x="25" y="9231"/>
                </a:lnTo>
                <a:lnTo>
                  <a:pt x="74" y="9377"/>
                </a:lnTo>
                <a:lnTo>
                  <a:pt x="147" y="9499"/>
                </a:lnTo>
                <a:lnTo>
                  <a:pt x="244" y="9645"/>
                </a:lnTo>
                <a:lnTo>
                  <a:pt x="342" y="9743"/>
                </a:lnTo>
                <a:lnTo>
                  <a:pt x="488" y="9840"/>
                </a:lnTo>
                <a:lnTo>
                  <a:pt x="634" y="9889"/>
                </a:lnTo>
                <a:lnTo>
                  <a:pt x="780" y="9938"/>
                </a:lnTo>
                <a:lnTo>
                  <a:pt x="2534" y="10132"/>
                </a:lnTo>
                <a:lnTo>
                  <a:pt x="2534" y="10132"/>
                </a:lnTo>
                <a:lnTo>
                  <a:pt x="2631" y="10473"/>
                </a:lnTo>
                <a:lnTo>
                  <a:pt x="2777" y="10839"/>
                </a:lnTo>
                <a:lnTo>
                  <a:pt x="2923" y="11180"/>
                </a:lnTo>
                <a:lnTo>
                  <a:pt x="3094" y="11521"/>
                </a:lnTo>
                <a:lnTo>
                  <a:pt x="2022" y="12885"/>
                </a:lnTo>
                <a:lnTo>
                  <a:pt x="2022" y="12885"/>
                </a:lnTo>
                <a:lnTo>
                  <a:pt x="1925" y="13031"/>
                </a:lnTo>
                <a:lnTo>
                  <a:pt x="1876" y="13177"/>
                </a:lnTo>
                <a:lnTo>
                  <a:pt x="1827" y="13323"/>
                </a:lnTo>
                <a:lnTo>
                  <a:pt x="1827" y="13469"/>
                </a:lnTo>
                <a:lnTo>
                  <a:pt x="1852" y="13640"/>
                </a:lnTo>
                <a:lnTo>
                  <a:pt x="1901" y="13786"/>
                </a:lnTo>
                <a:lnTo>
                  <a:pt x="1974" y="13932"/>
                </a:lnTo>
                <a:lnTo>
                  <a:pt x="2071" y="14054"/>
                </a:lnTo>
                <a:lnTo>
                  <a:pt x="2899" y="14882"/>
                </a:lnTo>
                <a:lnTo>
                  <a:pt x="2899" y="14882"/>
                </a:lnTo>
                <a:lnTo>
                  <a:pt x="3021" y="14979"/>
                </a:lnTo>
                <a:lnTo>
                  <a:pt x="3167" y="15052"/>
                </a:lnTo>
                <a:lnTo>
                  <a:pt x="3313" y="15101"/>
                </a:lnTo>
                <a:lnTo>
                  <a:pt x="3484" y="15125"/>
                </a:lnTo>
                <a:lnTo>
                  <a:pt x="3630" y="15125"/>
                </a:lnTo>
                <a:lnTo>
                  <a:pt x="3776" y="15077"/>
                </a:lnTo>
                <a:lnTo>
                  <a:pt x="3922" y="15028"/>
                </a:lnTo>
                <a:lnTo>
                  <a:pt x="4068" y="14955"/>
                </a:lnTo>
                <a:lnTo>
                  <a:pt x="5432" y="13859"/>
                </a:lnTo>
                <a:lnTo>
                  <a:pt x="5432" y="13859"/>
                </a:lnTo>
                <a:lnTo>
                  <a:pt x="5773" y="14029"/>
                </a:lnTo>
                <a:lnTo>
                  <a:pt x="6114" y="14175"/>
                </a:lnTo>
                <a:lnTo>
                  <a:pt x="6479" y="14322"/>
                </a:lnTo>
                <a:lnTo>
                  <a:pt x="6820" y="14419"/>
                </a:lnTo>
                <a:lnTo>
                  <a:pt x="7015" y="16173"/>
                </a:lnTo>
                <a:lnTo>
                  <a:pt x="7015" y="16173"/>
                </a:lnTo>
                <a:lnTo>
                  <a:pt x="7064" y="16319"/>
                </a:lnTo>
                <a:lnTo>
                  <a:pt x="7112" y="16465"/>
                </a:lnTo>
                <a:lnTo>
                  <a:pt x="7210" y="16611"/>
                </a:lnTo>
                <a:lnTo>
                  <a:pt x="7307" y="16708"/>
                </a:lnTo>
                <a:lnTo>
                  <a:pt x="7453" y="16806"/>
                </a:lnTo>
                <a:lnTo>
                  <a:pt x="7575" y="16879"/>
                </a:lnTo>
                <a:lnTo>
                  <a:pt x="7721" y="16928"/>
                </a:lnTo>
                <a:lnTo>
                  <a:pt x="7892" y="16952"/>
                </a:lnTo>
                <a:lnTo>
                  <a:pt x="9061" y="16952"/>
                </a:lnTo>
                <a:lnTo>
                  <a:pt x="9061" y="16952"/>
                </a:lnTo>
                <a:lnTo>
                  <a:pt x="9231" y="16928"/>
                </a:lnTo>
                <a:lnTo>
                  <a:pt x="9378" y="16879"/>
                </a:lnTo>
                <a:lnTo>
                  <a:pt x="9499" y="16806"/>
                </a:lnTo>
                <a:lnTo>
                  <a:pt x="9645" y="16708"/>
                </a:lnTo>
                <a:lnTo>
                  <a:pt x="9743" y="16611"/>
                </a:lnTo>
                <a:lnTo>
                  <a:pt x="9840" y="16465"/>
                </a:lnTo>
                <a:lnTo>
                  <a:pt x="9889" y="16319"/>
                </a:lnTo>
                <a:lnTo>
                  <a:pt x="9938" y="16173"/>
                </a:lnTo>
                <a:lnTo>
                  <a:pt x="10133" y="14419"/>
                </a:lnTo>
                <a:lnTo>
                  <a:pt x="10133" y="14419"/>
                </a:lnTo>
                <a:lnTo>
                  <a:pt x="10473" y="14322"/>
                </a:lnTo>
                <a:lnTo>
                  <a:pt x="10839" y="14175"/>
                </a:lnTo>
                <a:lnTo>
                  <a:pt x="11180" y="14029"/>
                </a:lnTo>
                <a:lnTo>
                  <a:pt x="11521" y="13859"/>
                </a:lnTo>
                <a:lnTo>
                  <a:pt x="12885" y="14955"/>
                </a:lnTo>
                <a:lnTo>
                  <a:pt x="12885" y="14955"/>
                </a:lnTo>
                <a:lnTo>
                  <a:pt x="13031" y="15028"/>
                </a:lnTo>
                <a:lnTo>
                  <a:pt x="13177" y="15077"/>
                </a:lnTo>
                <a:lnTo>
                  <a:pt x="13323" y="15125"/>
                </a:lnTo>
                <a:lnTo>
                  <a:pt x="13469" y="15125"/>
                </a:lnTo>
                <a:lnTo>
                  <a:pt x="13640" y="15101"/>
                </a:lnTo>
                <a:lnTo>
                  <a:pt x="13786" y="15052"/>
                </a:lnTo>
                <a:lnTo>
                  <a:pt x="13932" y="14979"/>
                </a:lnTo>
                <a:lnTo>
                  <a:pt x="14054" y="14882"/>
                </a:lnTo>
                <a:lnTo>
                  <a:pt x="14882" y="14054"/>
                </a:lnTo>
                <a:lnTo>
                  <a:pt x="14882" y="14054"/>
                </a:lnTo>
                <a:lnTo>
                  <a:pt x="14979" y="13932"/>
                </a:lnTo>
                <a:lnTo>
                  <a:pt x="15052" y="13786"/>
                </a:lnTo>
                <a:lnTo>
                  <a:pt x="15101" y="13640"/>
                </a:lnTo>
                <a:lnTo>
                  <a:pt x="15125" y="13469"/>
                </a:lnTo>
                <a:lnTo>
                  <a:pt x="15125" y="13323"/>
                </a:lnTo>
                <a:lnTo>
                  <a:pt x="15077" y="13177"/>
                </a:lnTo>
                <a:lnTo>
                  <a:pt x="15028" y="13031"/>
                </a:lnTo>
                <a:lnTo>
                  <a:pt x="14955" y="12885"/>
                </a:lnTo>
                <a:lnTo>
                  <a:pt x="13859" y="11521"/>
                </a:lnTo>
                <a:lnTo>
                  <a:pt x="13859" y="11521"/>
                </a:lnTo>
                <a:lnTo>
                  <a:pt x="14029" y="11180"/>
                </a:lnTo>
                <a:lnTo>
                  <a:pt x="14175" y="10839"/>
                </a:lnTo>
                <a:lnTo>
                  <a:pt x="14322" y="10473"/>
                </a:lnTo>
                <a:lnTo>
                  <a:pt x="14419" y="10132"/>
                </a:lnTo>
                <a:lnTo>
                  <a:pt x="16173" y="9938"/>
                </a:lnTo>
                <a:lnTo>
                  <a:pt x="16173" y="9938"/>
                </a:lnTo>
                <a:lnTo>
                  <a:pt x="16319" y="9889"/>
                </a:lnTo>
                <a:lnTo>
                  <a:pt x="16465" y="9840"/>
                </a:lnTo>
                <a:lnTo>
                  <a:pt x="16611" y="9743"/>
                </a:lnTo>
                <a:lnTo>
                  <a:pt x="16708" y="9645"/>
                </a:lnTo>
                <a:lnTo>
                  <a:pt x="16806" y="9499"/>
                </a:lnTo>
                <a:lnTo>
                  <a:pt x="16879" y="9377"/>
                </a:lnTo>
                <a:lnTo>
                  <a:pt x="16928" y="9231"/>
                </a:lnTo>
                <a:lnTo>
                  <a:pt x="16952" y="9061"/>
                </a:lnTo>
                <a:lnTo>
                  <a:pt x="16952" y="7892"/>
                </a:lnTo>
                <a:lnTo>
                  <a:pt x="16952" y="7892"/>
                </a:lnTo>
                <a:lnTo>
                  <a:pt x="16928" y="7721"/>
                </a:lnTo>
                <a:lnTo>
                  <a:pt x="16879" y="7575"/>
                </a:lnTo>
                <a:lnTo>
                  <a:pt x="16806" y="7453"/>
                </a:lnTo>
                <a:lnTo>
                  <a:pt x="16708" y="7307"/>
                </a:lnTo>
                <a:lnTo>
                  <a:pt x="16611" y="7210"/>
                </a:lnTo>
                <a:lnTo>
                  <a:pt x="16465" y="7112"/>
                </a:lnTo>
                <a:lnTo>
                  <a:pt x="16319" y="7064"/>
                </a:lnTo>
                <a:lnTo>
                  <a:pt x="16173" y="7015"/>
                </a:lnTo>
                <a:lnTo>
                  <a:pt x="16173" y="7015"/>
                </a:lnTo>
                <a:close/>
                <a:moveTo>
                  <a:pt x="10425" y="10425"/>
                </a:moveTo>
                <a:lnTo>
                  <a:pt x="10425" y="10425"/>
                </a:lnTo>
                <a:lnTo>
                  <a:pt x="10206" y="10620"/>
                </a:lnTo>
                <a:lnTo>
                  <a:pt x="9986" y="10766"/>
                </a:lnTo>
                <a:lnTo>
                  <a:pt x="9767" y="10912"/>
                </a:lnTo>
                <a:lnTo>
                  <a:pt x="9524" y="11034"/>
                </a:lnTo>
                <a:lnTo>
                  <a:pt x="9256" y="11107"/>
                </a:lnTo>
                <a:lnTo>
                  <a:pt x="9012" y="11180"/>
                </a:lnTo>
                <a:lnTo>
                  <a:pt x="8744" y="11228"/>
                </a:lnTo>
                <a:lnTo>
                  <a:pt x="8476" y="11228"/>
                </a:lnTo>
                <a:lnTo>
                  <a:pt x="8208" y="11228"/>
                </a:lnTo>
                <a:lnTo>
                  <a:pt x="7941" y="11180"/>
                </a:lnTo>
                <a:lnTo>
                  <a:pt x="7697" y="11107"/>
                </a:lnTo>
                <a:lnTo>
                  <a:pt x="7429" y="11034"/>
                </a:lnTo>
                <a:lnTo>
                  <a:pt x="7186" y="10912"/>
                </a:lnTo>
                <a:lnTo>
                  <a:pt x="6966" y="10766"/>
                </a:lnTo>
                <a:lnTo>
                  <a:pt x="6747" y="10620"/>
                </a:lnTo>
                <a:lnTo>
                  <a:pt x="6528" y="10425"/>
                </a:lnTo>
                <a:lnTo>
                  <a:pt x="6528" y="10425"/>
                </a:lnTo>
                <a:lnTo>
                  <a:pt x="6333" y="10206"/>
                </a:lnTo>
                <a:lnTo>
                  <a:pt x="6187" y="9986"/>
                </a:lnTo>
                <a:lnTo>
                  <a:pt x="6041" y="9767"/>
                </a:lnTo>
                <a:lnTo>
                  <a:pt x="5919" y="9524"/>
                </a:lnTo>
                <a:lnTo>
                  <a:pt x="5846" y="9256"/>
                </a:lnTo>
                <a:lnTo>
                  <a:pt x="5773" y="9012"/>
                </a:lnTo>
                <a:lnTo>
                  <a:pt x="5724" y="8744"/>
                </a:lnTo>
                <a:lnTo>
                  <a:pt x="5724" y="8476"/>
                </a:lnTo>
                <a:lnTo>
                  <a:pt x="5724" y="8208"/>
                </a:lnTo>
                <a:lnTo>
                  <a:pt x="5773" y="7941"/>
                </a:lnTo>
                <a:lnTo>
                  <a:pt x="5846" y="7697"/>
                </a:lnTo>
                <a:lnTo>
                  <a:pt x="5919" y="7429"/>
                </a:lnTo>
                <a:lnTo>
                  <a:pt x="6041" y="7186"/>
                </a:lnTo>
                <a:lnTo>
                  <a:pt x="6187" y="6966"/>
                </a:lnTo>
                <a:lnTo>
                  <a:pt x="6333" y="6747"/>
                </a:lnTo>
                <a:lnTo>
                  <a:pt x="6528" y="6528"/>
                </a:lnTo>
                <a:lnTo>
                  <a:pt x="6528" y="6528"/>
                </a:lnTo>
                <a:lnTo>
                  <a:pt x="6747" y="6333"/>
                </a:lnTo>
                <a:lnTo>
                  <a:pt x="6966" y="6187"/>
                </a:lnTo>
                <a:lnTo>
                  <a:pt x="7186" y="6041"/>
                </a:lnTo>
                <a:lnTo>
                  <a:pt x="7429" y="5919"/>
                </a:lnTo>
                <a:lnTo>
                  <a:pt x="7697" y="5846"/>
                </a:lnTo>
                <a:lnTo>
                  <a:pt x="7941" y="5773"/>
                </a:lnTo>
                <a:lnTo>
                  <a:pt x="8208" y="5724"/>
                </a:lnTo>
                <a:lnTo>
                  <a:pt x="8476" y="5724"/>
                </a:lnTo>
                <a:lnTo>
                  <a:pt x="8744" y="5724"/>
                </a:lnTo>
                <a:lnTo>
                  <a:pt x="9012" y="5773"/>
                </a:lnTo>
                <a:lnTo>
                  <a:pt x="9256" y="5846"/>
                </a:lnTo>
                <a:lnTo>
                  <a:pt x="9524" y="5919"/>
                </a:lnTo>
                <a:lnTo>
                  <a:pt x="9767" y="6041"/>
                </a:lnTo>
                <a:lnTo>
                  <a:pt x="9986" y="6187"/>
                </a:lnTo>
                <a:lnTo>
                  <a:pt x="10206" y="6333"/>
                </a:lnTo>
                <a:lnTo>
                  <a:pt x="10425" y="6528"/>
                </a:lnTo>
                <a:lnTo>
                  <a:pt x="10425" y="6528"/>
                </a:lnTo>
                <a:lnTo>
                  <a:pt x="10620" y="6747"/>
                </a:lnTo>
                <a:lnTo>
                  <a:pt x="10766" y="6966"/>
                </a:lnTo>
                <a:lnTo>
                  <a:pt x="10912" y="7186"/>
                </a:lnTo>
                <a:lnTo>
                  <a:pt x="11034" y="7429"/>
                </a:lnTo>
                <a:lnTo>
                  <a:pt x="11107" y="7697"/>
                </a:lnTo>
                <a:lnTo>
                  <a:pt x="11180" y="7941"/>
                </a:lnTo>
                <a:lnTo>
                  <a:pt x="11228" y="8208"/>
                </a:lnTo>
                <a:lnTo>
                  <a:pt x="11228" y="8476"/>
                </a:lnTo>
                <a:lnTo>
                  <a:pt x="11228" y="8744"/>
                </a:lnTo>
                <a:lnTo>
                  <a:pt x="11180" y="9012"/>
                </a:lnTo>
                <a:lnTo>
                  <a:pt x="11107" y="9256"/>
                </a:lnTo>
                <a:lnTo>
                  <a:pt x="11034" y="9524"/>
                </a:lnTo>
                <a:lnTo>
                  <a:pt x="10912" y="9767"/>
                </a:lnTo>
                <a:lnTo>
                  <a:pt x="10766" y="9986"/>
                </a:lnTo>
                <a:lnTo>
                  <a:pt x="10620" y="10206"/>
                </a:lnTo>
                <a:lnTo>
                  <a:pt x="10425" y="10425"/>
                </a:lnTo>
                <a:lnTo>
                  <a:pt x="10425" y="1042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47"/>
          <p:cNvSpPr/>
          <p:nvPr/>
        </p:nvSpPr>
        <p:spPr>
          <a:xfrm>
            <a:off x="2234826" y="2507395"/>
            <a:ext cx="322597" cy="322597"/>
          </a:xfrm>
          <a:custGeom>
            <a:avLst/>
            <a:gdLst/>
            <a:ahLst/>
            <a:cxnLst/>
            <a:rect l="l" t="t" r="r" b="b"/>
            <a:pathLst>
              <a:path w="16952" h="16952" fill="none" extrusionOk="0">
                <a:moveTo>
                  <a:pt x="16173" y="7015"/>
                </a:moveTo>
                <a:lnTo>
                  <a:pt x="14419" y="6820"/>
                </a:lnTo>
                <a:lnTo>
                  <a:pt x="14419" y="6820"/>
                </a:lnTo>
                <a:lnTo>
                  <a:pt x="14322" y="6479"/>
                </a:lnTo>
                <a:lnTo>
                  <a:pt x="14175" y="6114"/>
                </a:lnTo>
                <a:lnTo>
                  <a:pt x="14029" y="5773"/>
                </a:lnTo>
                <a:lnTo>
                  <a:pt x="13859" y="5432"/>
                </a:lnTo>
                <a:lnTo>
                  <a:pt x="14955" y="4068"/>
                </a:lnTo>
                <a:lnTo>
                  <a:pt x="14955" y="4068"/>
                </a:lnTo>
                <a:lnTo>
                  <a:pt x="15028" y="3922"/>
                </a:lnTo>
                <a:lnTo>
                  <a:pt x="15077" y="3776"/>
                </a:lnTo>
                <a:lnTo>
                  <a:pt x="15125" y="3630"/>
                </a:lnTo>
                <a:lnTo>
                  <a:pt x="15125" y="3484"/>
                </a:lnTo>
                <a:lnTo>
                  <a:pt x="15101" y="3313"/>
                </a:lnTo>
                <a:lnTo>
                  <a:pt x="15052" y="3167"/>
                </a:lnTo>
                <a:lnTo>
                  <a:pt x="14979" y="3021"/>
                </a:lnTo>
                <a:lnTo>
                  <a:pt x="14882" y="2899"/>
                </a:lnTo>
                <a:lnTo>
                  <a:pt x="14054" y="2071"/>
                </a:lnTo>
                <a:lnTo>
                  <a:pt x="14054" y="2071"/>
                </a:lnTo>
                <a:lnTo>
                  <a:pt x="13932" y="1974"/>
                </a:lnTo>
                <a:lnTo>
                  <a:pt x="13786" y="1901"/>
                </a:lnTo>
                <a:lnTo>
                  <a:pt x="13640" y="1852"/>
                </a:lnTo>
                <a:lnTo>
                  <a:pt x="13469" y="1827"/>
                </a:lnTo>
                <a:lnTo>
                  <a:pt x="13323" y="1827"/>
                </a:lnTo>
                <a:lnTo>
                  <a:pt x="13177" y="1876"/>
                </a:lnTo>
                <a:lnTo>
                  <a:pt x="13031" y="1925"/>
                </a:lnTo>
                <a:lnTo>
                  <a:pt x="12885" y="2022"/>
                </a:lnTo>
                <a:lnTo>
                  <a:pt x="11521" y="3094"/>
                </a:lnTo>
                <a:lnTo>
                  <a:pt x="11521" y="3094"/>
                </a:lnTo>
                <a:lnTo>
                  <a:pt x="11180" y="2923"/>
                </a:lnTo>
                <a:lnTo>
                  <a:pt x="10839" y="2777"/>
                </a:lnTo>
                <a:lnTo>
                  <a:pt x="10473" y="2631"/>
                </a:lnTo>
                <a:lnTo>
                  <a:pt x="10133" y="2534"/>
                </a:lnTo>
                <a:lnTo>
                  <a:pt x="9938" y="780"/>
                </a:lnTo>
                <a:lnTo>
                  <a:pt x="9938" y="780"/>
                </a:lnTo>
                <a:lnTo>
                  <a:pt x="9889" y="634"/>
                </a:lnTo>
                <a:lnTo>
                  <a:pt x="9840" y="488"/>
                </a:lnTo>
                <a:lnTo>
                  <a:pt x="9743" y="342"/>
                </a:lnTo>
                <a:lnTo>
                  <a:pt x="9645" y="244"/>
                </a:lnTo>
                <a:lnTo>
                  <a:pt x="9499" y="147"/>
                </a:lnTo>
                <a:lnTo>
                  <a:pt x="9378" y="74"/>
                </a:lnTo>
                <a:lnTo>
                  <a:pt x="9231" y="25"/>
                </a:lnTo>
                <a:lnTo>
                  <a:pt x="9061" y="1"/>
                </a:lnTo>
                <a:lnTo>
                  <a:pt x="7892" y="1"/>
                </a:lnTo>
                <a:lnTo>
                  <a:pt x="7892" y="1"/>
                </a:lnTo>
                <a:lnTo>
                  <a:pt x="7721" y="25"/>
                </a:lnTo>
                <a:lnTo>
                  <a:pt x="7575" y="74"/>
                </a:lnTo>
                <a:lnTo>
                  <a:pt x="7453" y="147"/>
                </a:lnTo>
                <a:lnTo>
                  <a:pt x="7307" y="244"/>
                </a:lnTo>
                <a:lnTo>
                  <a:pt x="7210" y="342"/>
                </a:lnTo>
                <a:lnTo>
                  <a:pt x="7112" y="488"/>
                </a:lnTo>
                <a:lnTo>
                  <a:pt x="7064" y="634"/>
                </a:lnTo>
                <a:lnTo>
                  <a:pt x="7015" y="780"/>
                </a:lnTo>
                <a:lnTo>
                  <a:pt x="6820" y="2534"/>
                </a:lnTo>
                <a:lnTo>
                  <a:pt x="6820" y="2534"/>
                </a:lnTo>
                <a:lnTo>
                  <a:pt x="6479" y="2631"/>
                </a:lnTo>
                <a:lnTo>
                  <a:pt x="6114" y="2777"/>
                </a:lnTo>
                <a:lnTo>
                  <a:pt x="5773" y="2923"/>
                </a:lnTo>
                <a:lnTo>
                  <a:pt x="5432" y="3094"/>
                </a:lnTo>
                <a:lnTo>
                  <a:pt x="4068" y="2022"/>
                </a:lnTo>
                <a:lnTo>
                  <a:pt x="4068" y="2022"/>
                </a:lnTo>
                <a:lnTo>
                  <a:pt x="3922" y="1925"/>
                </a:lnTo>
                <a:lnTo>
                  <a:pt x="3776" y="1876"/>
                </a:lnTo>
                <a:lnTo>
                  <a:pt x="3630" y="1827"/>
                </a:lnTo>
                <a:lnTo>
                  <a:pt x="3484" y="1827"/>
                </a:lnTo>
                <a:lnTo>
                  <a:pt x="3313" y="1852"/>
                </a:lnTo>
                <a:lnTo>
                  <a:pt x="3167" y="1901"/>
                </a:lnTo>
                <a:lnTo>
                  <a:pt x="3021" y="1974"/>
                </a:lnTo>
                <a:lnTo>
                  <a:pt x="2899" y="2071"/>
                </a:lnTo>
                <a:lnTo>
                  <a:pt x="2071" y="2899"/>
                </a:lnTo>
                <a:lnTo>
                  <a:pt x="2071" y="2899"/>
                </a:lnTo>
                <a:lnTo>
                  <a:pt x="1974" y="3021"/>
                </a:lnTo>
                <a:lnTo>
                  <a:pt x="1901" y="3167"/>
                </a:lnTo>
                <a:lnTo>
                  <a:pt x="1852" y="3313"/>
                </a:lnTo>
                <a:lnTo>
                  <a:pt x="1827" y="3484"/>
                </a:lnTo>
                <a:lnTo>
                  <a:pt x="1827" y="3630"/>
                </a:lnTo>
                <a:lnTo>
                  <a:pt x="1876" y="3776"/>
                </a:lnTo>
                <a:lnTo>
                  <a:pt x="1925" y="3922"/>
                </a:lnTo>
                <a:lnTo>
                  <a:pt x="2022" y="4068"/>
                </a:lnTo>
                <a:lnTo>
                  <a:pt x="3094" y="5432"/>
                </a:lnTo>
                <a:lnTo>
                  <a:pt x="3094" y="5432"/>
                </a:lnTo>
                <a:lnTo>
                  <a:pt x="2923" y="5773"/>
                </a:lnTo>
                <a:lnTo>
                  <a:pt x="2777" y="6114"/>
                </a:lnTo>
                <a:lnTo>
                  <a:pt x="2631" y="6479"/>
                </a:lnTo>
                <a:lnTo>
                  <a:pt x="2534" y="6820"/>
                </a:lnTo>
                <a:lnTo>
                  <a:pt x="780" y="7015"/>
                </a:lnTo>
                <a:lnTo>
                  <a:pt x="780" y="7015"/>
                </a:lnTo>
                <a:lnTo>
                  <a:pt x="634" y="7064"/>
                </a:lnTo>
                <a:lnTo>
                  <a:pt x="488" y="7112"/>
                </a:lnTo>
                <a:lnTo>
                  <a:pt x="342" y="7210"/>
                </a:lnTo>
                <a:lnTo>
                  <a:pt x="244" y="7307"/>
                </a:lnTo>
                <a:lnTo>
                  <a:pt x="147" y="7453"/>
                </a:lnTo>
                <a:lnTo>
                  <a:pt x="74" y="7575"/>
                </a:lnTo>
                <a:lnTo>
                  <a:pt x="25" y="7721"/>
                </a:lnTo>
                <a:lnTo>
                  <a:pt x="1" y="7892"/>
                </a:lnTo>
                <a:lnTo>
                  <a:pt x="1" y="9061"/>
                </a:lnTo>
                <a:lnTo>
                  <a:pt x="1" y="9061"/>
                </a:lnTo>
                <a:lnTo>
                  <a:pt x="25" y="9231"/>
                </a:lnTo>
                <a:lnTo>
                  <a:pt x="74" y="9377"/>
                </a:lnTo>
                <a:lnTo>
                  <a:pt x="147" y="9499"/>
                </a:lnTo>
                <a:lnTo>
                  <a:pt x="244" y="9645"/>
                </a:lnTo>
                <a:lnTo>
                  <a:pt x="342" y="9743"/>
                </a:lnTo>
                <a:lnTo>
                  <a:pt x="488" y="9840"/>
                </a:lnTo>
                <a:lnTo>
                  <a:pt x="634" y="9889"/>
                </a:lnTo>
                <a:lnTo>
                  <a:pt x="780" y="9938"/>
                </a:lnTo>
                <a:lnTo>
                  <a:pt x="2534" y="10132"/>
                </a:lnTo>
                <a:lnTo>
                  <a:pt x="2534" y="10132"/>
                </a:lnTo>
                <a:lnTo>
                  <a:pt x="2631" y="10473"/>
                </a:lnTo>
                <a:lnTo>
                  <a:pt x="2777" y="10839"/>
                </a:lnTo>
                <a:lnTo>
                  <a:pt x="2923" y="11180"/>
                </a:lnTo>
                <a:lnTo>
                  <a:pt x="3094" y="11521"/>
                </a:lnTo>
                <a:lnTo>
                  <a:pt x="2022" y="12885"/>
                </a:lnTo>
                <a:lnTo>
                  <a:pt x="2022" y="12885"/>
                </a:lnTo>
                <a:lnTo>
                  <a:pt x="1925" y="13031"/>
                </a:lnTo>
                <a:lnTo>
                  <a:pt x="1876" y="13177"/>
                </a:lnTo>
                <a:lnTo>
                  <a:pt x="1827" y="13323"/>
                </a:lnTo>
                <a:lnTo>
                  <a:pt x="1827" y="13469"/>
                </a:lnTo>
                <a:lnTo>
                  <a:pt x="1852" y="13640"/>
                </a:lnTo>
                <a:lnTo>
                  <a:pt x="1901" y="13786"/>
                </a:lnTo>
                <a:lnTo>
                  <a:pt x="1974" y="13932"/>
                </a:lnTo>
                <a:lnTo>
                  <a:pt x="2071" y="14054"/>
                </a:lnTo>
                <a:lnTo>
                  <a:pt x="2899" y="14882"/>
                </a:lnTo>
                <a:lnTo>
                  <a:pt x="2899" y="14882"/>
                </a:lnTo>
                <a:lnTo>
                  <a:pt x="3021" y="14979"/>
                </a:lnTo>
                <a:lnTo>
                  <a:pt x="3167" y="15052"/>
                </a:lnTo>
                <a:lnTo>
                  <a:pt x="3313" y="15101"/>
                </a:lnTo>
                <a:lnTo>
                  <a:pt x="3484" y="15125"/>
                </a:lnTo>
                <a:lnTo>
                  <a:pt x="3630" y="15125"/>
                </a:lnTo>
                <a:lnTo>
                  <a:pt x="3776" y="15077"/>
                </a:lnTo>
                <a:lnTo>
                  <a:pt x="3922" y="15028"/>
                </a:lnTo>
                <a:lnTo>
                  <a:pt x="4068" y="14955"/>
                </a:lnTo>
                <a:lnTo>
                  <a:pt x="5432" y="13859"/>
                </a:lnTo>
                <a:lnTo>
                  <a:pt x="5432" y="13859"/>
                </a:lnTo>
                <a:lnTo>
                  <a:pt x="5773" y="14029"/>
                </a:lnTo>
                <a:lnTo>
                  <a:pt x="6114" y="14175"/>
                </a:lnTo>
                <a:lnTo>
                  <a:pt x="6479" y="14322"/>
                </a:lnTo>
                <a:lnTo>
                  <a:pt x="6820" y="14419"/>
                </a:lnTo>
                <a:lnTo>
                  <a:pt x="7015" y="16173"/>
                </a:lnTo>
                <a:lnTo>
                  <a:pt x="7015" y="16173"/>
                </a:lnTo>
                <a:lnTo>
                  <a:pt x="7064" y="16319"/>
                </a:lnTo>
                <a:lnTo>
                  <a:pt x="7112" y="16465"/>
                </a:lnTo>
                <a:lnTo>
                  <a:pt x="7210" y="16611"/>
                </a:lnTo>
                <a:lnTo>
                  <a:pt x="7307" y="16708"/>
                </a:lnTo>
                <a:lnTo>
                  <a:pt x="7453" y="16806"/>
                </a:lnTo>
                <a:lnTo>
                  <a:pt x="7575" y="16879"/>
                </a:lnTo>
                <a:lnTo>
                  <a:pt x="7721" y="16928"/>
                </a:lnTo>
                <a:lnTo>
                  <a:pt x="7892" y="16952"/>
                </a:lnTo>
                <a:lnTo>
                  <a:pt x="9061" y="16952"/>
                </a:lnTo>
                <a:lnTo>
                  <a:pt x="9061" y="16952"/>
                </a:lnTo>
                <a:lnTo>
                  <a:pt x="9231" y="16928"/>
                </a:lnTo>
                <a:lnTo>
                  <a:pt x="9378" y="16879"/>
                </a:lnTo>
                <a:lnTo>
                  <a:pt x="9499" y="16806"/>
                </a:lnTo>
                <a:lnTo>
                  <a:pt x="9645" y="16708"/>
                </a:lnTo>
                <a:lnTo>
                  <a:pt x="9743" y="16611"/>
                </a:lnTo>
                <a:lnTo>
                  <a:pt x="9840" y="16465"/>
                </a:lnTo>
                <a:lnTo>
                  <a:pt x="9889" y="16319"/>
                </a:lnTo>
                <a:lnTo>
                  <a:pt x="9938" y="16173"/>
                </a:lnTo>
                <a:lnTo>
                  <a:pt x="10133" y="14419"/>
                </a:lnTo>
                <a:lnTo>
                  <a:pt x="10133" y="14419"/>
                </a:lnTo>
                <a:lnTo>
                  <a:pt x="10473" y="14322"/>
                </a:lnTo>
                <a:lnTo>
                  <a:pt x="10839" y="14175"/>
                </a:lnTo>
                <a:lnTo>
                  <a:pt x="11180" y="14029"/>
                </a:lnTo>
                <a:lnTo>
                  <a:pt x="11521" y="13859"/>
                </a:lnTo>
                <a:lnTo>
                  <a:pt x="12885" y="14955"/>
                </a:lnTo>
                <a:lnTo>
                  <a:pt x="12885" y="14955"/>
                </a:lnTo>
                <a:lnTo>
                  <a:pt x="13031" y="15028"/>
                </a:lnTo>
                <a:lnTo>
                  <a:pt x="13177" y="15077"/>
                </a:lnTo>
                <a:lnTo>
                  <a:pt x="13323" y="15125"/>
                </a:lnTo>
                <a:lnTo>
                  <a:pt x="13469" y="15125"/>
                </a:lnTo>
                <a:lnTo>
                  <a:pt x="13640" y="15101"/>
                </a:lnTo>
                <a:lnTo>
                  <a:pt x="13786" y="15052"/>
                </a:lnTo>
                <a:lnTo>
                  <a:pt x="13932" y="14979"/>
                </a:lnTo>
                <a:lnTo>
                  <a:pt x="14054" y="14882"/>
                </a:lnTo>
                <a:lnTo>
                  <a:pt x="14882" y="14054"/>
                </a:lnTo>
                <a:lnTo>
                  <a:pt x="14882" y="14054"/>
                </a:lnTo>
                <a:lnTo>
                  <a:pt x="14979" y="13932"/>
                </a:lnTo>
                <a:lnTo>
                  <a:pt x="15052" y="13786"/>
                </a:lnTo>
                <a:lnTo>
                  <a:pt x="15101" y="13640"/>
                </a:lnTo>
                <a:lnTo>
                  <a:pt x="15125" y="13469"/>
                </a:lnTo>
                <a:lnTo>
                  <a:pt x="15125" y="13323"/>
                </a:lnTo>
                <a:lnTo>
                  <a:pt x="15077" y="13177"/>
                </a:lnTo>
                <a:lnTo>
                  <a:pt x="15028" y="13031"/>
                </a:lnTo>
                <a:lnTo>
                  <a:pt x="14955" y="12885"/>
                </a:lnTo>
                <a:lnTo>
                  <a:pt x="13859" y="11521"/>
                </a:lnTo>
                <a:lnTo>
                  <a:pt x="13859" y="11521"/>
                </a:lnTo>
                <a:lnTo>
                  <a:pt x="14029" y="11180"/>
                </a:lnTo>
                <a:lnTo>
                  <a:pt x="14175" y="10839"/>
                </a:lnTo>
                <a:lnTo>
                  <a:pt x="14322" y="10473"/>
                </a:lnTo>
                <a:lnTo>
                  <a:pt x="14419" y="10132"/>
                </a:lnTo>
                <a:lnTo>
                  <a:pt x="16173" y="9938"/>
                </a:lnTo>
                <a:lnTo>
                  <a:pt x="16173" y="9938"/>
                </a:lnTo>
                <a:lnTo>
                  <a:pt x="16319" y="9889"/>
                </a:lnTo>
                <a:lnTo>
                  <a:pt x="16465" y="9840"/>
                </a:lnTo>
                <a:lnTo>
                  <a:pt x="16611" y="9743"/>
                </a:lnTo>
                <a:lnTo>
                  <a:pt x="16708" y="9645"/>
                </a:lnTo>
                <a:lnTo>
                  <a:pt x="16806" y="9499"/>
                </a:lnTo>
                <a:lnTo>
                  <a:pt x="16879" y="9377"/>
                </a:lnTo>
                <a:lnTo>
                  <a:pt x="16928" y="9231"/>
                </a:lnTo>
                <a:lnTo>
                  <a:pt x="16952" y="9061"/>
                </a:lnTo>
                <a:lnTo>
                  <a:pt x="16952" y="7892"/>
                </a:lnTo>
                <a:lnTo>
                  <a:pt x="16952" y="7892"/>
                </a:lnTo>
                <a:lnTo>
                  <a:pt x="16928" y="7721"/>
                </a:lnTo>
                <a:lnTo>
                  <a:pt x="16879" y="7575"/>
                </a:lnTo>
                <a:lnTo>
                  <a:pt x="16806" y="7453"/>
                </a:lnTo>
                <a:lnTo>
                  <a:pt x="16708" y="7307"/>
                </a:lnTo>
                <a:lnTo>
                  <a:pt x="16611" y="7210"/>
                </a:lnTo>
                <a:lnTo>
                  <a:pt x="16465" y="7112"/>
                </a:lnTo>
                <a:lnTo>
                  <a:pt x="16319" y="7064"/>
                </a:lnTo>
                <a:lnTo>
                  <a:pt x="16173" y="7015"/>
                </a:lnTo>
                <a:lnTo>
                  <a:pt x="16173" y="7015"/>
                </a:lnTo>
                <a:close/>
                <a:moveTo>
                  <a:pt x="10425" y="10425"/>
                </a:moveTo>
                <a:lnTo>
                  <a:pt x="10425" y="10425"/>
                </a:lnTo>
                <a:lnTo>
                  <a:pt x="10206" y="10620"/>
                </a:lnTo>
                <a:lnTo>
                  <a:pt x="9986" y="10766"/>
                </a:lnTo>
                <a:lnTo>
                  <a:pt x="9767" y="10912"/>
                </a:lnTo>
                <a:lnTo>
                  <a:pt x="9524" y="11034"/>
                </a:lnTo>
                <a:lnTo>
                  <a:pt x="9256" y="11107"/>
                </a:lnTo>
                <a:lnTo>
                  <a:pt x="9012" y="11180"/>
                </a:lnTo>
                <a:lnTo>
                  <a:pt x="8744" y="11228"/>
                </a:lnTo>
                <a:lnTo>
                  <a:pt x="8476" y="11228"/>
                </a:lnTo>
                <a:lnTo>
                  <a:pt x="8208" y="11228"/>
                </a:lnTo>
                <a:lnTo>
                  <a:pt x="7941" y="11180"/>
                </a:lnTo>
                <a:lnTo>
                  <a:pt x="7697" y="11107"/>
                </a:lnTo>
                <a:lnTo>
                  <a:pt x="7429" y="11034"/>
                </a:lnTo>
                <a:lnTo>
                  <a:pt x="7186" y="10912"/>
                </a:lnTo>
                <a:lnTo>
                  <a:pt x="6966" y="10766"/>
                </a:lnTo>
                <a:lnTo>
                  <a:pt x="6747" y="10620"/>
                </a:lnTo>
                <a:lnTo>
                  <a:pt x="6528" y="10425"/>
                </a:lnTo>
                <a:lnTo>
                  <a:pt x="6528" y="10425"/>
                </a:lnTo>
                <a:lnTo>
                  <a:pt x="6333" y="10206"/>
                </a:lnTo>
                <a:lnTo>
                  <a:pt x="6187" y="9986"/>
                </a:lnTo>
                <a:lnTo>
                  <a:pt x="6041" y="9767"/>
                </a:lnTo>
                <a:lnTo>
                  <a:pt x="5919" y="9524"/>
                </a:lnTo>
                <a:lnTo>
                  <a:pt x="5846" y="9256"/>
                </a:lnTo>
                <a:lnTo>
                  <a:pt x="5773" y="9012"/>
                </a:lnTo>
                <a:lnTo>
                  <a:pt x="5724" y="8744"/>
                </a:lnTo>
                <a:lnTo>
                  <a:pt x="5724" y="8476"/>
                </a:lnTo>
                <a:lnTo>
                  <a:pt x="5724" y="8208"/>
                </a:lnTo>
                <a:lnTo>
                  <a:pt x="5773" y="7941"/>
                </a:lnTo>
                <a:lnTo>
                  <a:pt x="5846" y="7697"/>
                </a:lnTo>
                <a:lnTo>
                  <a:pt x="5919" y="7429"/>
                </a:lnTo>
                <a:lnTo>
                  <a:pt x="6041" y="7186"/>
                </a:lnTo>
                <a:lnTo>
                  <a:pt x="6187" y="6966"/>
                </a:lnTo>
                <a:lnTo>
                  <a:pt x="6333" y="6747"/>
                </a:lnTo>
                <a:lnTo>
                  <a:pt x="6528" y="6528"/>
                </a:lnTo>
                <a:lnTo>
                  <a:pt x="6528" y="6528"/>
                </a:lnTo>
                <a:lnTo>
                  <a:pt x="6747" y="6333"/>
                </a:lnTo>
                <a:lnTo>
                  <a:pt x="6966" y="6187"/>
                </a:lnTo>
                <a:lnTo>
                  <a:pt x="7186" y="6041"/>
                </a:lnTo>
                <a:lnTo>
                  <a:pt x="7429" y="5919"/>
                </a:lnTo>
                <a:lnTo>
                  <a:pt x="7697" y="5846"/>
                </a:lnTo>
                <a:lnTo>
                  <a:pt x="7941" y="5773"/>
                </a:lnTo>
                <a:lnTo>
                  <a:pt x="8208" y="5724"/>
                </a:lnTo>
                <a:lnTo>
                  <a:pt x="8476" y="5724"/>
                </a:lnTo>
                <a:lnTo>
                  <a:pt x="8744" y="5724"/>
                </a:lnTo>
                <a:lnTo>
                  <a:pt x="9012" y="5773"/>
                </a:lnTo>
                <a:lnTo>
                  <a:pt x="9256" y="5846"/>
                </a:lnTo>
                <a:lnTo>
                  <a:pt x="9524" y="5919"/>
                </a:lnTo>
                <a:lnTo>
                  <a:pt x="9767" y="6041"/>
                </a:lnTo>
                <a:lnTo>
                  <a:pt x="9986" y="6187"/>
                </a:lnTo>
                <a:lnTo>
                  <a:pt x="10206" y="6333"/>
                </a:lnTo>
                <a:lnTo>
                  <a:pt x="10425" y="6528"/>
                </a:lnTo>
                <a:lnTo>
                  <a:pt x="10425" y="6528"/>
                </a:lnTo>
                <a:lnTo>
                  <a:pt x="10620" y="6747"/>
                </a:lnTo>
                <a:lnTo>
                  <a:pt x="10766" y="6966"/>
                </a:lnTo>
                <a:lnTo>
                  <a:pt x="10912" y="7186"/>
                </a:lnTo>
                <a:lnTo>
                  <a:pt x="11034" y="7429"/>
                </a:lnTo>
                <a:lnTo>
                  <a:pt x="11107" y="7697"/>
                </a:lnTo>
                <a:lnTo>
                  <a:pt x="11180" y="7941"/>
                </a:lnTo>
                <a:lnTo>
                  <a:pt x="11228" y="8208"/>
                </a:lnTo>
                <a:lnTo>
                  <a:pt x="11228" y="8476"/>
                </a:lnTo>
                <a:lnTo>
                  <a:pt x="11228" y="8744"/>
                </a:lnTo>
                <a:lnTo>
                  <a:pt x="11180" y="9012"/>
                </a:lnTo>
                <a:lnTo>
                  <a:pt x="11107" y="9256"/>
                </a:lnTo>
                <a:lnTo>
                  <a:pt x="11034" y="9524"/>
                </a:lnTo>
                <a:lnTo>
                  <a:pt x="10912" y="9767"/>
                </a:lnTo>
                <a:lnTo>
                  <a:pt x="10766" y="9986"/>
                </a:lnTo>
                <a:lnTo>
                  <a:pt x="10620" y="10206"/>
                </a:lnTo>
                <a:lnTo>
                  <a:pt x="10425" y="10425"/>
                </a:lnTo>
                <a:lnTo>
                  <a:pt x="10425" y="1042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47"/>
          <p:cNvSpPr/>
          <p:nvPr/>
        </p:nvSpPr>
        <p:spPr>
          <a:xfrm>
            <a:off x="2234826" y="3614445"/>
            <a:ext cx="322597" cy="322597"/>
          </a:xfrm>
          <a:custGeom>
            <a:avLst/>
            <a:gdLst/>
            <a:ahLst/>
            <a:cxnLst/>
            <a:rect l="l" t="t" r="r" b="b"/>
            <a:pathLst>
              <a:path w="16952" h="16952" fill="none" extrusionOk="0">
                <a:moveTo>
                  <a:pt x="16173" y="7015"/>
                </a:moveTo>
                <a:lnTo>
                  <a:pt x="14419" y="6820"/>
                </a:lnTo>
                <a:lnTo>
                  <a:pt x="14419" y="6820"/>
                </a:lnTo>
                <a:lnTo>
                  <a:pt x="14322" y="6479"/>
                </a:lnTo>
                <a:lnTo>
                  <a:pt x="14175" y="6114"/>
                </a:lnTo>
                <a:lnTo>
                  <a:pt x="14029" y="5773"/>
                </a:lnTo>
                <a:lnTo>
                  <a:pt x="13859" y="5432"/>
                </a:lnTo>
                <a:lnTo>
                  <a:pt x="14955" y="4068"/>
                </a:lnTo>
                <a:lnTo>
                  <a:pt x="14955" y="4068"/>
                </a:lnTo>
                <a:lnTo>
                  <a:pt x="15028" y="3922"/>
                </a:lnTo>
                <a:lnTo>
                  <a:pt x="15077" y="3776"/>
                </a:lnTo>
                <a:lnTo>
                  <a:pt x="15125" y="3630"/>
                </a:lnTo>
                <a:lnTo>
                  <a:pt x="15125" y="3484"/>
                </a:lnTo>
                <a:lnTo>
                  <a:pt x="15101" y="3313"/>
                </a:lnTo>
                <a:lnTo>
                  <a:pt x="15052" y="3167"/>
                </a:lnTo>
                <a:lnTo>
                  <a:pt x="14979" y="3021"/>
                </a:lnTo>
                <a:lnTo>
                  <a:pt x="14882" y="2899"/>
                </a:lnTo>
                <a:lnTo>
                  <a:pt x="14054" y="2071"/>
                </a:lnTo>
                <a:lnTo>
                  <a:pt x="14054" y="2071"/>
                </a:lnTo>
                <a:lnTo>
                  <a:pt x="13932" y="1974"/>
                </a:lnTo>
                <a:lnTo>
                  <a:pt x="13786" y="1901"/>
                </a:lnTo>
                <a:lnTo>
                  <a:pt x="13640" y="1852"/>
                </a:lnTo>
                <a:lnTo>
                  <a:pt x="13469" y="1827"/>
                </a:lnTo>
                <a:lnTo>
                  <a:pt x="13323" y="1827"/>
                </a:lnTo>
                <a:lnTo>
                  <a:pt x="13177" y="1876"/>
                </a:lnTo>
                <a:lnTo>
                  <a:pt x="13031" y="1925"/>
                </a:lnTo>
                <a:lnTo>
                  <a:pt x="12885" y="2022"/>
                </a:lnTo>
                <a:lnTo>
                  <a:pt x="11521" y="3094"/>
                </a:lnTo>
                <a:lnTo>
                  <a:pt x="11521" y="3094"/>
                </a:lnTo>
                <a:lnTo>
                  <a:pt x="11180" y="2923"/>
                </a:lnTo>
                <a:lnTo>
                  <a:pt x="10839" y="2777"/>
                </a:lnTo>
                <a:lnTo>
                  <a:pt x="10473" y="2631"/>
                </a:lnTo>
                <a:lnTo>
                  <a:pt x="10133" y="2534"/>
                </a:lnTo>
                <a:lnTo>
                  <a:pt x="9938" y="780"/>
                </a:lnTo>
                <a:lnTo>
                  <a:pt x="9938" y="780"/>
                </a:lnTo>
                <a:lnTo>
                  <a:pt x="9889" y="634"/>
                </a:lnTo>
                <a:lnTo>
                  <a:pt x="9840" y="488"/>
                </a:lnTo>
                <a:lnTo>
                  <a:pt x="9743" y="342"/>
                </a:lnTo>
                <a:lnTo>
                  <a:pt x="9645" y="244"/>
                </a:lnTo>
                <a:lnTo>
                  <a:pt x="9499" y="147"/>
                </a:lnTo>
                <a:lnTo>
                  <a:pt x="9378" y="74"/>
                </a:lnTo>
                <a:lnTo>
                  <a:pt x="9231" y="25"/>
                </a:lnTo>
                <a:lnTo>
                  <a:pt x="9061" y="1"/>
                </a:lnTo>
                <a:lnTo>
                  <a:pt x="7892" y="1"/>
                </a:lnTo>
                <a:lnTo>
                  <a:pt x="7892" y="1"/>
                </a:lnTo>
                <a:lnTo>
                  <a:pt x="7721" y="25"/>
                </a:lnTo>
                <a:lnTo>
                  <a:pt x="7575" y="74"/>
                </a:lnTo>
                <a:lnTo>
                  <a:pt x="7453" y="147"/>
                </a:lnTo>
                <a:lnTo>
                  <a:pt x="7307" y="244"/>
                </a:lnTo>
                <a:lnTo>
                  <a:pt x="7210" y="342"/>
                </a:lnTo>
                <a:lnTo>
                  <a:pt x="7112" y="488"/>
                </a:lnTo>
                <a:lnTo>
                  <a:pt x="7064" y="634"/>
                </a:lnTo>
                <a:lnTo>
                  <a:pt x="7015" y="780"/>
                </a:lnTo>
                <a:lnTo>
                  <a:pt x="6820" y="2534"/>
                </a:lnTo>
                <a:lnTo>
                  <a:pt x="6820" y="2534"/>
                </a:lnTo>
                <a:lnTo>
                  <a:pt x="6479" y="2631"/>
                </a:lnTo>
                <a:lnTo>
                  <a:pt x="6114" y="2777"/>
                </a:lnTo>
                <a:lnTo>
                  <a:pt x="5773" y="2923"/>
                </a:lnTo>
                <a:lnTo>
                  <a:pt x="5432" y="3094"/>
                </a:lnTo>
                <a:lnTo>
                  <a:pt x="4068" y="2022"/>
                </a:lnTo>
                <a:lnTo>
                  <a:pt x="4068" y="2022"/>
                </a:lnTo>
                <a:lnTo>
                  <a:pt x="3922" y="1925"/>
                </a:lnTo>
                <a:lnTo>
                  <a:pt x="3776" y="1876"/>
                </a:lnTo>
                <a:lnTo>
                  <a:pt x="3630" y="1827"/>
                </a:lnTo>
                <a:lnTo>
                  <a:pt x="3484" y="1827"/>
                </a:lnTo>
                <a:lnTo>
                  <a:pt x="3313" y="1852"/>
                </a:lnTo>
                <a:lnTo>
                  <a:pt x="3167" y="1901"/>
                </a:lnTo>
                <a:lnTo>
                  <a:pt x="3021" y="1974"/>
                </a:lnTo>
                <a:lnTo>
                  <a:pt x="2899" y="2071"/>
                </a:lnTo>
                <a:lnTo>
                  <a:pt x="2071" y="2899"/>
                </a:lnTo>
                <a:lnTo>
                  <a:pt x="2071" y="2899"/>
                </a:lnTo>
                <a:lnTo>
                  <a:pt x="1974" y="3021"/>
                </a:lnTo>
                <a:lnTo>
                  <a:pt x="1901" y="3167"/>
                </a:lnTo>
                <a:lnTo>
                  <a:pt x="1852" y="3313"/>
                </a:lnTo>
                <a:lnTo>
                  <a:pt x="1827" y="3484"/>
                </a:lnTo>
                <a:lnTo>
                  <a:pt x="1827" y="3630"/>
                </a:lnTo>
                <a:lnTo>
                  <a:pt x="1876" y="3776"/>
                </a:lnTo>
                <a:lnTo>
                  <a:pt x="1925" y="3922"/>
                </a:lnTo>
                <a:lnTo>
                  <a:pt x="2022" y="4068"/>
                </a:lnTo>
                <a:lnTo>
                  <a:pt x="3094" y="5432"/>
                </a:lnTo>
                <a:lnTo>
                  <a:pt x="3094" y="5432"/>
                </a:lnTo>
                <a:lnTo>
                  <a:pt x="2923" y="5773"/>
                </a:lnTo>
                <a:lnTo>
                  <a:pt x="2777" y="6114"/>
                </a:lnTo>
                <a:lnTo>
                  <a:pt x="2631" y="6479"/>
                </a:lnTo>
                <a:lnTo>
                  <a:pt x="2534" y="6820"/>
                </a:lnTo>
                <a:lnTo>
                  <a:pt x="780" y="7015"/>
                </a:lnTo>
                <a:lnTo>
                  <a:pt x="780" y="7015"/>
                </a:lnTo>
                <a:lnTo>
                  <a:pt x="634" y="7064"/>
                </a:lnTo>
                <a:lnTo>
                  <a:pt x="488" y="7112"/>
                </a:lnTo>
                <a:lnTo>
                  <a:pt x="342" y="7210"/>
                </a:lnTo>
                <a:lnTo>
                  <a:pt x="244" y="7307"/>
                </a:lnTo>
                <a:lnTo>
                  <a:pt x="147" y="7453"/>
                </a:lnTo>
                <a:lnTo>
                  <a:pt x="74" y="7575"/>
                </a:lnTo>
                <a:lnTo>
                  <a:pt x="25" y="7721"/>
                </a:lnTo>
                <a:lnTo>
                  <a:pt x="1" y="7892"/>
                </a:lnTo>
                <a:lnTo>
                  <a:pt x="1" y="9061"/>
                </a:lnTo>
                <a:lnTo>
                  <a:pt x="1" y="9061"/>
                </a:lnTo>
                <a:lnTo>
                  <a:pt x="25" y="9231"/>
                </a:lnTo>
                <a:lnTo>
                  <a:pt x="74" y="9377"/>
                </a:lnTo>
                <a:lnTo>
                  <a:pt x="147" y="9499"/>
                </a:lnTo>
                <a:lnTo>
                  <a:pt x="244" y="9645"/>
                </a:lnTo>
                <a:lnTo>
                  <a:pt x="342" y="9743"/>
                </a:lnTo>
                <a:lnTo>
                  <a:pt x="488" y="9840"/>
                </a:lnTo>
                <a:lnTo>
                  <a:pt x="634" y="9889"/>
                </a:lnTo>
                <a:lnTo>
                  <a:pt x="780" y="9938"/>
                </a:lnTo>
                <a:lnTo>
                  <a:pt x="2534" y="10132"/>
                </a:lnTo>
                <a:lnTo>
                  <a:pt x="2534" y="10132"/>
                </a:lnTo>
                <a:lnTo>
                  <a:pt x="2631" y="10473"/>
                </a:lnTo>
                <a:lnTo>
                  <a:pt x="2777" y="10839"/>
                </a:lnTo>
                <a:lnTo>
                  <a:pt x="2923" y="11180"/>
                </a:lnTo>
                <a:lnTo>
                  <a:pt x="3094" y="11521"/>
                </a:lnTo>
                <a:lnTo>
                  <a:pt x="2022" y="12885"/>
                </a:lnTo>
                <a:lnTo>
                  <a:pt x="2022" y="12885"/>
                </a:lnTo>
                <a:lnTo>
                  <a:pt x="1925" y="13031"/>
                </a:lnTo>
                <a:lnTo>
                  <a:pt x="1876" y="13177"/>
                </a:lnTo>
                <a:lnTo>
                  <a:pt x="1827" y="13323"/>
                </a:lnTo>
                <a:lnTo>
                  <a:pt x="1827" y="13469"/>
                </a:lnTo>
                <a:lnTo>
                  <a:pt x="1852" y="13640"/>
                </a:lnTo>
                <a:lnTo>
                  <a:pt x="1901" y="13786"/>
                </a:lnTo>
                <a:lnTo>
                  <a:pt x="1974" y="13932"/>
                </a:lnTo>
                <a:lnTo>
                  <a:pt x="2071" y="14054"/>
                </a:lnTo>
                <a:lnTo>
                  <a:pt x="2899" y="14882"/>
                </a:lnTo>
                <a:lnTo>
                  <a:pt x="2899" y="14882"/>
                </a:lnTo>
                <a:lnTo>
                  <a:pt x="3021" y="14979"/>
                </a:lnTo>
                <a:lnTo>
                  <a:pt x="3167" y="15052"/>
                </a:lnTo>
                <a:lnTo>
                  <a:pt x="3313" y="15101"/>
                </a:lnTo>
                <a:lnTo>
                  <a:pt x="3484" y="15125"/>
                </a:lnTo>
                <a:lnTo>
                  <a:pt x="3630" y="15125"/>
                </a:lnTo>
                <a:lnTo>
                  <a:pt x="3776" y="15077"/>
                </a:lnTo>
                <a:lnTo>
                  <a:pt x="3922" y="15028"/>
                </a:lnTo>
                <a:lnTo>
                  <a:pt x="4068" y="14955"/>
                </a:lnTo>
                <a:lnTo>
                  <a:pt x="5432" y="13859"/>
                </a:lnTo>
                <a:lnTo>
                  <a:pt x="5432" y="13859"/>
                </a:lnTo>
                <a:lnTo>
                  <a:pt x="5773" y="14029"/>
                </a:lnTo>
                <a:lnTo>
                  <a:pt x="6114" y="14175"/>
                </a:lnTo>
                <a:lnTo>
                  <a:pt x="6479" y="14322"/>
                </a:lnTo>
                <a:lnTo>
                  <a:pt x="6820" y="14419"/>
                </a:lnTo>
                <a:lnTo>
                  <a:pt x="7015" y="16173"/>
                </a:lnTo>
                <a:lnTo>
                  <a:pt x="7015" y="16173"/>
                </a:lnTo>
                <a:lnTo>
                  <a:pt x="7064" y="16319"/>
                </a:lnTo>
                <a:lnTo>
                  <a:pt x="7112" y="16465"/>
                </a:lnTo>
                <a:lnTo>
                  <a:pt x="7210" y="16611"/>
                </a:lnTo>
                <a:lnTo>
                  <a:pt x="7307" y="16708"/>
                </a:lnTo>
                <a:lnTo>
                  <a:pt x="7453" y="16806"/>
                </a:lnTo>
                <a:lnTo>
                  <a:pt x="7575" y="16879"/>
                </a:lnTo>
                <a:lnTo>
                  <a:pt x="7721" y="16928"/>
                </a:lnTo>
                <a:lnTo>
                  <a:pt x="7892" y="16952"/>
                </a:lnTo>
                <a:lnTo>
                  <a:pt x="9061" y="16952"/>
                </a:lnTo>
                <a:lnTo>
                  <a:pt x="9061" y="16952"/>
                </a:lnTo>
                <a:lnTo>
                  <a:pt x="9231" y="16928"/>
                </a:lnTo>
                <a:lnTo>
                  <a:pt x="9378" y="16879"/>
                </a:lnTo>
                <a:lnTo>
                  <a:pt x="9499" y="16806"/>
                </a:lnTo>
                <a:lnTo>
                  <a:pt x="9645" y="16708"/>
                </a:lnTo>
                <a:lnTo>
                  <a:pt x="9743" y="16611"/>
                </a:lnTo>
                <a:lnTo>
                  <a:pt x="9840" y="16465"/>
                </a:lnTo>
                <a:lnTo>
                  <a:pt x="9889" y="16319"/>
                </a:lnTo>
                <a:lnTo>
                  <a:pt x="9938" y="16173"/>
                </a:lnTo>
                <a:lnTo>
                  <a:pt x="10133" y="14419"/>
                </a:lnTo>
                <a:lnTo>
                  <a:pt x="10133" y="14419"/>
                </a:lnTo>
                <a:lnTo>
                  <a:pt x="10473" y="14322"/>
                </a:lnTo>
                <a:lnTo>
                  <a:pt x="10839" y="14175"/>
                </a:lnTo>
                <a:lnTo>
                  <a:pt x="11180" y="14029"/>
                </a:lnTo>
                <a:lnTo>
                  <a:pt x="11521" y="13859"/>
                </a:lnTo>
                <a:lnTo>
                  <a:pt x="12885" y="14955"/>
                </a:lnTo>
                <a:lnTo>
                  <a:pt x="12885" y="14955"/>
                </a:lnTo>
                <a:lnTo>
                  <a:pt x="13031" y="15028"/>
                </a:lnTo>
                <a:lnTo>
                  <a:pt x="13177" y="15077"/>
                </a:lnTo>
                <a:lnTo>
                  <a:pt x="13323" y="15125"/>
                </a:lnTo>
                <a:lnTo>
                  <a:pt x="13469" y="15125"/>
                </a:lnTo>
                <a:lnTo>
                  <a:pt x="13640" y="15101"/>
                </a:lnTo>
                <a:lnTo>
                  <a:pt x="13786" y="15052"/>
                </a:lnTo>
                <a:lnTo>
                  <a:pt x="13932" y="14979"/>
                </a:lnTo>
                <a:lnTo>
                  <a:pt x="14054" y="14882"/>
                </a:lnTo>
                <a:lnTo>
                  <a:pt x="14882" y="14054"/>
                </a:lnTo>
                <a:lnTo>
                  <a:pt x="14882" y="14054"/>
                </a:lnTo>
                <a:lnTo>
                  <a:pt x="14979" y="13932"/>
                </a:lnTo>
                <a:lnTo>
                  <a:pt x="15052" y="13786"/>
                </a:lnTo>
                <a:lnTo>
                  <a:pt x="15101" y="13640"/>
                </a:lnTo>
                <a:lnTo>
                  <a:pt x="15125" y="13469"/>
                </a:lnTo>
                <a:lnTo>
                  <a:pt x="15125" y="13323"/>
                </a:lnTo>
                <a:lnTo>
                  <a:pt x="15077" y="13177"/>
                </a:lnTo>
                <a:lnTo>
                  <a:pt x="15028" y="13031"/>
                </a:lnTo>
                <a:lnTo>
                  <a:pt x="14955" y="12885"/>
                </a:lnTo>
                <a:lnTo>
                  <a:pt x="13859" y="11521"/>
                </a:lnTo>
                <a:lnTo>
                  <a:pt x="13859" y="11521"/>
                </a:lnTo>
                <a:lnTo>
                  <a:pt x="14029" y="11180"/>
                </a:lnTo>
                <a:lnTo>
                  <a:pt x="14175" y="10839"/>
                </a:lnTo>
                <a:lnTo>
                  <a:pt x="14322" y="10473"/>
                </a:lnTo>
                <a:lnTo>
                  <a:pt x="14419" y="10132"/>
                </a:lnTo>
                <a:lnTo>
                  <a:pt x="16173" y="9938"/>
                </a:lnTo>
                <a:lnTo>
                  <a:pt x="16173" y="9938"/>
                </a:lnTo>
                <a:lnTo>
                  <a:pt x="16319" y="9889"/>
                </a:lnTo>
                <a:lnTo>
                  <a:pt x="16465" y="9840"/>
                </a:lnTo>
                <a:lnTo>
                  <a:pt x="16611" y="9743"/>
                </a:lnTo>
                <a:lnTo>
                  <a:pt x="16708" y="9645"/>
                </a:lnTo>
                <a:lnTo>
                  <a:pt x="16806" y="9499"/>
                </a:lnTo>
                <a:lnTo>
                  <a:pt x="16879" y="9377"/>
                </a:lnTo>
                <a:lnTo>
                  <a:pt x="16928" y="9231"/>
                </a:lnTo>
                <a:lnTo>
                  <a:pt x="16952" y="9061"/>
                </a:lnTo>
                <a:lnTo>
                  <a:pt x="16952" y="7892"/>
                </a:lnTo>
                <a:lnTo>
                  <a:pt x="16952" y="7892"/>
                </a:lnTo>
                <a:lnTo>
                  <a:pt x="16928" y="7721"/>
                </a:lnTo>
                <a:lnTo>
                  <a:pt x="16879" y="7575"/>
                </a:lnTo>
                <a:lnTo>
                  <a:pt x="16806" y="7453"/>
                </a:lnTo>
                <a:lnTo>
                  <a:pt x="16708" y="7307"/>
                </a:lnTo>
                <a:lnTo>
                  <a:pt x="16611" y="7210"/>
                </a:lnTo>
                <a:lnTo>
                  <a:pt x="16465" y="7112"/>
                </a:lnTo>
                <a:lnTo>
                  <a:pt x="16319" y="7064"/>
                </a:lnTo>
                <a:lnTo>
                  <a:pt x="16173" y="7015"/>
                </a:lnTo>
                <a:lnTo>
                  <a:pt x="16173" y="7015"/>
                </a:lnTo>
                <a:close/>
                <a:moveTo>
                  <a:pt x="10425" y="10425"/>
                </a:moveTo>
                <a:lnTo>
                  <a:pt x="10425" y="10425"/>
                </a:lnTo>
                <a:lnTo>
                  <a:pt x="10206" y="10620"/>
                </a:lnTo>
                <a:lnTo>
                  <a:pt x="9986" y="10766"/>
                </a:lnTo>
                <a:lnTo>
                  <a:pt x="9767" y="10912"/>
                </a:lnTo>
                <a:lnTo>
                  <a:pt x="9524" y="11034"/>
                </a:lnTo>
                <a:lnTo>
                  <a:pt x="9256" y="11107"/>
                </a:lnTo>
                <a:lnTo>
                  <a:pt x="9012" y="11180"/>
                </a:lnTo>
                <a:lnTo>
                  <a:pt x="8744" y="11228"/>
                </a:lnTo>
                <a:lnTo>
                  <a:pt x="8476" y="11228"/>
                </a:lnTo>
                <a:lnTo>
                  <a:pt x="8208" y="11228"/>
                </a:lnTo>
                <a:lnTo>
                  <a:pt x="7941" y="11180"/>
                </a:lnTo>
                <a:lnTo>
                  <a:pt x="7697" y="11107"/>
                </a:lnTo>
                <a:lnTo>
                  <a:pt x="7429" y="11034"/>
                </a:lnTo>
                <a:lnTo>
                  <a:pt x="7186" y="10912"/>
                </a:lnTo>
                <a:lnTo>
                  <a:pt x="6966" y="10766"/>
                </a:lnTo>
                <a:lnTo>
                  <a:pt x="6747" y="10620"/>
                </a:lnTo>
                <a:lnTo>
                  <a:pt x="6528" y="10425"/>
                </a:lnTo>
                <a:lnTo>
                  <a:pt x="6528" y="10425"/>
                </a:lnTo>
                <a:lnTo>
                  <a:pt x="6333" y="10206"/>
                </a:lnTo>
                <a:lnTo>
                  <a:pt x="6187" y="9986"/>
                </a:lnTo>
                <a:lnTo>
                  <a:pt x="6041" y="9767"/>
                </a:lnTo>
                <a:lnTo>
                  <a:pt x="5919" y="9524"/>
                </a:lnTo>
                <a:lnTo>
                  <a:pt x="5846" y="9256"/>
                </a:lnTo>
                <a:lnTo>
                  <a:pt x="5773" y="9012"/>
                </a:lnTo>
                <a:lnTo>
                  <a:pt x="5724" y="8744"/>
                </a:lnTo>
                <a:lnTo>
                  <a:pt x="5724" y="8476"/>
                </a:lnTo>
                <a:lnTo>
                  <a:pt x="5724" y="8208"/>
                </a:lnTo>
                <a:lnTo>
                  <a:pt x="5773" y="7941"/>
                </a:lnTo>
                <a:lnTo>
                  <a:pt x="5846" y="7697"/>
                </a:lnTo>
                <a:lnTo>
                  <a:pt x="5919" y="7429"/>
                </a:lnTo>
                <a:lnTo>
                  <a:pt x="6041" y="7186"/>
                </a:lnTo>
                <a:lnTo>
                  <a:pt x="6187" y="6966"/>
                </a:lnTo>
                <a:lnTo>
                  <a:pt x="6333" y="6747"/>
                </a:lnTo>
                <a:lnTo>
                  <a:pt x="6528" y="6528"/>
                </a:lnTo>
                <a:lnTo>
                  <a:pt x="6528" y="6528"/>
                </a:lnTo>
                <a:lnTo>
                  <a:pt x="6747" y="6333"/>
                </a:lnTo>
                <a:lnTo>
                  <a:pt x="6966" y="6187"/>
                </a:lnTo>
                <a:lnTo>
                  <a:pt x="7186" y="6041"/>
                </a:lnTo>
                <a:lnTo>
                  <a:pt x="7429" y="5919"/>
                </a:lnTo>
                <a:lnTo>
                  <a:pt x="7697" y="5846"/>
                </a:lnTo>
                <a:lnTo>
                  <a:pt x="7941" y="5773"/>
                </a:lnTo>
                <a:lnTo>
                  <a:pt x="8208" y="5724"/>
                </a:lnTo>
                <a:lnTo>
                  <a:pt x="8476" y="5724"/>
                </a:lnTo>
                <a:lnTo>
                  <a:pt x="8744" y="5724"/>
                </a:lnTo>
                <a:lnTo>
                  <a:pt x="9012" y="5773"/>
                </a:lnTo>
                <a:lnTo>
                  <a:pt x="9256" y="5846"/>
                </a:lnTo>
                <a:lnTo>
                  <a:pt x="9524" y="5919"/>
                </a:lnTo>
                <a:lnTo>
                  <a:pt x="9767" y="6041"/>
                </a:lnTo>
                <a:lnTo>
                  <a:pt x="9986" y="6187"/>
                </a:lnTo>
                <a:lnTo>
                  <a:pt x="10206" y="6333"/>
                </a:lnTo>
                <a:lnTo>
                  <a:pt x="10425" y="6528"/>
                </a:lnTo>
                <a:lnTo>
                  <a:pt x="10425" y="6528"/>
                </a:lnTo>
                <a:lnTo>
                  <a:pt x="10620" y="6747"/>
                </a:lnTo>
                <a:lnTo>
                  <a:pt x="10766" y="6966"/>
                </a:lnTo>
                <a:lnTo>
                  <a:pt x="10912" y="7186"/>
                </a:lnTo>
                <a:lnTo>
                  <a:pt x="11034" y="7429"/>
                </a:lnTo>
                <a:lnTo>
                  <a:pt x="11107" y="7697"/>
                </a:lnTo>
                <a:lnTo>
                  <a:pt x="11180" y="7941"/>
                </a:lnTo>
                <a:lnTo>
                  <a:pt x="11228" y="8208"/>
                </a:lnTo>
                <a:lnTo>
                  <a:pt x="11228" y="8476"/>
                </a:lnTo>
                <a:lnTo>
                  <a:pt x="11228" y="8744"/>
                </a:lnTo>
                <a:lnTo>
                  <a:pt x="11180" y="9012"/>
                </a:lnTo>
                <a:lnTo>
                  <a:pt x="11107" y="9256"/>
                </a:lnTo>
                <a:lnTo>
                  <a:pt x="11034" y="9524"/>
                </a:lnTo>
                <a:lnTo>
                  <a:pt x="10912" y="9767"/>
                </a:lnTo>
                <a:lnTo>
                  <a:pt x="10766" y="9986"/>
                </a:lnTo>
                <a:lnTo>
                  <a:pt x="10620" y="10206"/>
                </a:lnTo>
                <a:lnTo>
                  <a:pt x="10425" y="10425"/>
                </a:lnTo>
                <a:lnTo>
                  <a:pt x="10425" y="1042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pic>
        <p:nvPicPr>
          <p:cNvPr id="774" name="Google Shape;774;p48"/>
          <p:cNvPicPr preferRelativeResize="0"/>
          <p:nvPr/>
        </p:nvPicPr>
        <p:blipFill>
          <a:blip r:embed="rId3">
            <a:alphaModFix/>
          </a:blip>
          <a:stretch>
            <a:fillRect/>
          </a:stretch>
        </p:blipFill>
        <p:spPr>
          <a:xfrm>
            <a:off x="1524000" y="76200"/>
            <a:ext cx="6257925" cy="4726525"/>
          </a:xfrm>
          <a:prstGeom prst="rect">
            <a:avLst/>
          </a:prstGeom>
          <a:noFill/>
          <a:ln>
            <a:noFill/>
          </a:ln>
        </p:spPr>
      </p:pic>
      <p:sp>
        <p:nvSpPr>
          <p:cNvPr id="775" name="Google Shape;775;p48"/>
          <p:cNvSpPr txBox="1"/>
          <p:nvPr/>
        </p:nvSpPr>
        <p:spPr>
          <a:xfrm>
            <a:off x="1579550" y="4802725"/>
            <a:ext cx="5299800" cy="353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u="sng">
                <a:solidFill>
                  <a:schemeClr val="hlink"/>
                </a:solidFill>
                <a:hlinkClick r:id="rId4"/>
              </a:rPr>
              <a:t>http://scape.enepe.fr/EG-infotableau.html</a:t>
            </a:r>
            <a:r>
              <a:rPr lang="en" sz="1200">
                <a:solidFill>
                  <a:srgbClr val="434343"/>
                </a:solidFill>
              </a:rPr>
              <a:t>(Julia Dumont, 2018) </a:t>
            </a:r>
            <a:endParaRPr>
              <a:solidFill>
                <a:schemeClr val="dk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79"/>
        <p:cNvGrpSpPr/>
        <p:nvPr/>
      </p:nvGrpSpPr>
      <p:grpSpPr>
        <a:xfrm>
          <a:off x="0" y="0"/>
          <a:ext cx="0" cy="0"/>
          <a:chOff x="0" y="0"/>
          <a:chExt cx="0" cy="0"/>
        </a:xfrm>
      </p:grpSpPr>
      <p:sp>
        <p:nvSpPr>
          <p:cNvPr id="780" name="Google Shape;780;p49"/>
          <p:cNvSpPr txBox="1">
            <a:spLocks noGrp="1"/>
          </p:cNvSpPr>
          <p:nvPr>
            <p:ph type="sldNum" idx="12"/>
          </p:nvPr>
        </p:nvSpPr>
        <p:spPr>
          <a:xfrm>
            <a:off x="4116400" y="4807375"/>
            <a:ext cx="911100" cy="33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25</a:t>
            </a:fld>
            <a:endParaRPr/>
          </a:p>
        </p:txBody>
      </p:sp>
      <p:sp>
        <p:nvSpPr>
          <p:cNvPr id="781" name="Google Shape;781;p49"/>
          <p:cNvSpPr txBox="1"/>
          <p:nvPr/>
        </p:nvSpPr>
        <p:spPr>
          <a:xfrm>
            <a:off x="512750" y="341825"/>
            <a:ext cx="7853400" cy="1027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a:solidFill>
                  <a:srgbClr val="FFFFFF"/>
                </a:solidFill>
                <a:latin typeface="Ubuntu"/>
                <a:ea typeface="Ubuntu"/>
                <a:cs typeface="Ubuntu"/>
                <a:sym typeface="Ubuntu"/>
              </a:rPr>
              <a:t>Matériel habituellement contenu dans un jeu Breakout éducation :</a:t>
            </a:r>
            <a:r>
              <a:rPr lang="en">
                <a:latin typeface="Barlow Light"/>
                <a:ea typeface="Barlow Light"/>
                <a:cs typeface="Barlow Light"/>
                <a:sym typeface="Barlow Light"/>
              </a:rPr>
              <a:t> </a:t>
            </a:r>
            <a:endParaRPr>
              <a:latin typeface="Barlow Light"/>
              <a:ea typeface="Barlow Light"/>
              <a:cs typeface="Barlow Light"/>
              <a:sym typeface="Barlow Light"/>
            </a:endParaRPr>
          </a:p>
        </p:txBody>
      </p:sp>
      <p:pic>
        <p:nvPicPr>
          <p:cNvPr id="782" name="Google Shape;782;p49"/>
          <p:cNvPicPr preferRelativeResize="0"/>
          <p:nvPr/>
        </p:nvPicPr>
        <p:blipFill>
          <a:blip r:embed="rId3">
            <a:alphaModFix/>
          </a:blip>
          <a:stretch>
            <a:fillRect/>
          </a:stretch>
        </p:blipFill>
        <p:spPr>
          <a:xfrm>
            <a:off x="1912825" y="1581175"/>
            <a:ext cx="5816426" cy="3133600"/>
          </a:xfrm>
          <a:prstGeom prst="rect">
            <a:avLst/>
          </a:prstGeom>
          <a:noFill/>
          <a:ln>
            <a:noFill/>
          </a:ln>
        </p:spPr>
      </p:pic>
      <p:sp>
        <p:nvSpPr>
          <p:cNvPr id="783" name="Google Shape;783;p49"/>
          <p:cNvSpPr txBox="1"/>
          <p:nvPr/>
        </p:nvSpPr>
        <p:spPr>
          <a:xfrm>
            <a:off x="282000" y="4714775"/>
            <a:ext cx="8571300" cy="27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Barlow Light"/>
                <a:ea typeface="Barlow Light"/>
                <a:cs typeface="Barlow Light"/>
                <a:sym typeface="Barlow Light"/>
              </a:rPr>
              <a:t>Image trouvée : </a:t>
            </a:r>
            <a:r>
              <a:rPr lang="en" sz="1100" u="sng">
                <a:solidFill>
                  <a:schemeClr val="hlink"/>
                </a:solidFill>
                <a:hlinkClick r:id="rId4"/>
              </a:rPr>
              <a:t>https://www.slj.com/?detailStory=breakout-edu-brings-escape-room-strategy-to-the-classroom-slj-review</a:t>
            </a:r>
            <a:endParaRPr>
              <a:latin typeface="Barlow Light"/>
              <a:ea typeface="Barlow Light"/>
              <a:cs typeface="Barlow Light"/>
              <a:sym typeface="Barlow Ligh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87"/>
        <p:cNvGrpSpPr/>
        <p:nvPr/>
      </p:nvGrpSpPr>
      <p:grpSpPr>
        <a:xfrm>
          <a:off x="0" y="0"/>
          <a:ext cx="0" cy="0"/>
          <a:chOff x="0" y="0"/>
          <a:chExt cx="0" cy="0"/>
        </a:xfrm>
      </p:grpSpPr>
      <p:sp>
        <p:nvSpPr>
          <p:cNvPr id="788" name="Google Shape;788;p50"/>
          <p:cNvSpPr txBox="1">
            <a:spLocks noGrp="1"/>
          </p:cNvSpPr>
          <p:nvPr>
            <p:ph type="title"/>
          </p:nvPr>
        </p:nvSpPr>
        <p:spPr>
          <a:xfrm>
            <a:off x="457200" y="244100"/>
            <a:ext cx="5138700" cy="727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rgbClr val="A4C2F4"/>
                </a:solidFill>
              </a:rPr>
              <a:t>Des ressources à explorer :</a:t>
            </a:r>
            <a:endParaRPr>
              <a:solidFill>
                <a:srgbClr val="A4C2F4"/>
              </a:solidFill>
            </a:endParaRPr>
          </a:p>
        </p:txBody>
      </p:sp>
      <p:sp>
        <p:nvSpPr>
          <p:cNvPr id="789" name="Google Shape;789;p50"/>
          <p:cNvSpPr txBox="1">
            <a:spLocks noGrp="1"/>
          </p:cNvSpPr>
          <p:nvPr>
            <p:ph type="body" idx="1"/>
          </p:nvPr>
        </p:nvSpPr>
        <p:spPr>
          <a:xfrm>
            <a:off x="457200" y="1308175"/>
            <a:ext cx="1656300" cy="34086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400" b="1" u="sng">
                <a:solidFill>
                  <a:srgbClr val="A4C2F4"/>
                </a:solidFill>
                <a:latin typeface="Ubuntu"/>
                <a:ea typeface="Ubuntu"/>
                <a:cs typeface="Ubuntu"/>
                <a:sym typeface="Ubuntu"/>
                <a:hlinkClick r:id="rId3"/>
              </a:rPr>
              <a:t>Padlet de jeux d’évasion</a:t>
            </a:r>
            <a:endParaRPr b="1">
              <a:latin typeface="Barlow"/>
              <a:ea typeface="Barlow"/>
              <a:cs typeface="Barlow"/>
              <a:sym typeface="Barlow"/>
            </a:endParaRPr>
          </a:p>
          <a:p>
            <a:pPr marL="0" lvl="0" indent="0" algn="l" rtl="0">
              <a:lnSpc>
                <a:spcPct val="115000"/>
              </a:lnSpc>
              <a:spcBef>
                <a:spcPts val="1600"/>
              </a:spcBef>
              <a:spcAft>
                <a:spcPts val="0"/>
              </a:spcAft>
              <a:buNone/>
            </a:pPr>
            <a:r>
              <a:rPr lang="en" sz="1400" u="sng">
                <a:solidFill>
                  <a:srgbClr val="A4C2F4"/>
                </a:solidFill>
                <a:latin typeface="Ubuntu"/>
                <a:ea typeface="Ubuntu"/>
                <a:cs typeface="Ubuntu"/>
                <a:sym typeface="Ubuntu"/>
                <a:hlinkClick r:id="rId4"/>
              </a:rPr>
              <a:t>Timer officiel (YouTube)</a:t>
            </a:r>
            <a:endParaRPr sz="1400">
              <a:solidFill>
                <a:srgbClr val="A4C2F4"/>
              </a:solidFill>
              <a:latin typeface="Ubuntu"/>
              <a:ea typeface="Ubuntu"/>
              <a:cs typeface="Ubuntu"/>
              <a:sym typeface="Ubuntu"/>
            </a:endParaRPr>
          </a:p>
          <a:p>
            <a:pPr marL="0" lvl="0" indent="0" algn="l" rtl="0">
              <a:spcBef>
                <a:spcPts val="1600"/>
              </a:spcBef>
              <a:spcAft>
                <a:spcPts val="0"/>
              </a:spcAft>
              <a:buNone/>
            </a:pPr>
            <a:endParaRPr sz="1400">
              <a:solidFill>
                <a:srgbClr val="A4C2F4"/>
              </a:solidFill>
              <a:latin typeface="Ubuntu"/>
              <a:ea typeface="Ubuntu"/>
              <a:cs typeface="Ubuntu"/>
              <a:sym typeface="Ubuntu"/>
            </a:endParaRPr>
          </a:p>
          <a:p>
            <a:pPr marL="0" lvl="0" indent="0" algn="l" rtl="0">
              <a:spcBef>
                <a:spcPts val="0"/>
              </a:spcBef>
              <a:spcAft>
                <a:spcPts val="0"/>
              </a:spcAft>
              <a:buNone/>
            </a:pPr>
            <a:endParaRPr sz="1400">
              <a:solidFill>
                <a:srgbClr val="A4C2F4"/>
              </a:solidFill>
              <a:latin typeface="Ubuntu"/>
              <a:ea typeface="Ubuntu"/>
              <a:cs typeface="Ubuntu"/>
              <a:sym typeface="Ubuntu"/>
            </a:endParaRPr>
          </a:p>
          <a:p>
            <a:pPr marL="0" lvl="0" indent="0" algn="l" rtl="0">
              <a:spcBef>
                <a:spcPts val="0"/>
              </a:spcBef>
              <a:spcAft>
                <a:spcPts val="0"/>
              </a:spcAft>
              <a:buClr>
                <a:schemeClr val="dk1"/>
              </a:buClr>
              <a:buSzPts val="1100"/>
              <a:buFont typeface="Arial"/>
              <a:buNone/>
            </a:pPr>
            <a:endParaRPr sz="1400">
              <a:solidFill>
                <a:srgbClr val="A4C2F4"/>
              </a:solidFill>
              <a:latin typeface="Ubuntu"/>
              <a:ea typeface="Ubuntu"/>
              <a:cs typeface="Ubuntu"/>
              <a:sym typeface="Ubuntu"/>
            </a:endParaRPr>
          </a:p>
          <a:p>
            <a:pPr marL="0" lvl="0" indent="0" algn="l" rtl="0">
              <a:lnSpc>
                <a:spcPct val="115000"/>
              </a:lnSpc>
              <a:spcBef>
                <a:spcPts val="0"/>
              </a:spcBef>
              <a:spcAft>
                <a:spcPts val="0"/>
              </a:spcAft>
              <a:buClr>
                <a:schemeClr val="dk1"/>
              </a:buClr>
              <a:buSzPts val="1100"/>
              <a:buFont typeface="Arial"/>
              <a:buNone/>
            </a:pPr>
            <a:endParaRPr sz="1800">
              <a:solidFill>
                <a:srgbClr val="434343"/>
              </a:solidFill>
              <a:latin typeface="Roboto"/>
              <a:ea typeface="Roboto"/>
              <a:cs typeface="Roboto"/>
              <a:sym typeface="Roboto"/>
            </a:endParaRPr>
          </a:p>
          <a:p>
            <a:pPr marL="0" lvl="0" indent="0" algn="l" rtl="0">
              <a:spcBef>
                <a:spcPts val="1600"/>
              </a:spcBef>
              <a:spcAft>
                <a:spcPts val="0"/>
              </a:spcAft>
              <a:buNone/>
            </a:pPr>
            <a:endParaRPr/>
          </a:p>
        </p:txBody>
      </p:sp>
      <p:sp>
        <p:nvSpPr>
          <p:cNvPr id="790" name="Google Shape;790;p50"/>
          <p:cNvSpPr txBox="1">
            <a:spLocks noGrp="1"/>
          </p:cNvSpPr>
          <p:nvPr>
            <p:ph type="body" idx="2"/>
          </p:nvPr>
        </p:nvSpPr>
        <p:spPr>
          <a:xfrm>
            <a:off x="2198350" y="1308175"/>
            <a:ext cx="1656300" cy="34086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400" u="sng">
                <a:solidFill>
                  <a:srgbClr val="A4C2F4"/>
                </a:solidFill>
                <a:latin typeface="Ubuntu"/>
                <a:ea typeface="Ubuntu"/>
                <a:cs typeface="Ubuntu"/>
                <a:sym typeface="Ubuntu"/>
                <a:hlinkClick r:id="rId5"/>
              </a:rPr>
              <a:t>Groupe Facebook</a:t>
            </a:r>
            <a:endParaRPr sz="1400">
              <a:solidFill>
                <a:srgbClr val="A4C2F4"/>
              </a:solidFill>
              <a:latin typeface="Ubuntu"/>
              <a:ea typeface="Ubuntu"/>
              <a:cs typeface="Ubuntu"/>
              <a:sym typeface="Ubuntu"/>
            </a:endParaRPr>
          </a:p>
          <a:p>
            <a:pPr marL="0" lvl="0" indent="0" algn="l" rtl="0">
              <a:lnSpc>
                <a:spcPct val="115000"/>
              </a:lnSpc>
              <a:spcBef>
                <a:spcPts val="1600"/>
              </a:spcBef>
              <a:spcAft>
                <a:spcPts val="0"/>
              </a:spcAft>
              <a:buClr>
                <a:schemeClr val="dk1"/>
              </a:buClr>
              <a:buSzPts val="1100"/>
              <a:buFont typeface="Arial"/>
              <a:buNone/>
            </a:pPr>
            <a:r>
              <a:rPr lang="en" sz="1400" u="sng">
                <a:solidFill>
                  <a:srgbClr val="A4C2F4"/>
                </a:solidFill>
                <a:latin typeface="Ubuntu"/>
                <a:ea typeface="Ubuntu"/>
                <a:cs typeface="Ubuntu"/>
                <a:sym typeface="Ubuntu"/>
                <a:hlinkClick r:id="rId6"/>
              </a:rPr>
              <a:t>Site Officiel Breakout EDU (anglais)</a:t>
            </a:r>
            <a:endParaRPr sz="1400">
              <a:solidFill>
                <a:srgbClr val="A4C2F4"/>
              </a:solidFill>
              <a:latin typeface="Ubuntu"/>
              <a:ea typeface="Ubuntu"/>
              <a:cs typeface="Ubuntu"/>
              <a:sym typeface="Ubuntu"/>
            </a:endParaRPr>
          </a:p>
          <a:p>
            <a:pPr marL="0" lvl="0" indent="0" algn="l" rtl="0">
              <a:lnSpc>
                <a:spcPct val="115000"/>
              </a:lnSpc>
              <a:spcBef>
                <a:spcPts val="1600"/>
              </a:spcBef>
              <a:spcAft>
                <a:spcPts val="0"/>
              </a:spcAft>
              <a:buClr>
                <a:schemeClr val="dk1"/>
              </a:buClr>
              <a:buSzPts val="1100"/>
              <a:buFont typeface="Arial"/>
              <a:buNone/>
            </a:pPr>
            <a:r>
              <a:rPr lang="en" sz="1400" u="sng">
                <a:solidFill>
                  <a:srgbClr val="A4C2F4"/>
                </a:solidFill>
                <a:latin typeface="Ubuntu"/>
                <a:ea typeface="Ubuntu"/>
                <a:cs typeface="Ubuntu"/>
                <a:sym typeface="Ubuntu"/>
                <a:hlinkClick r:id="rId7"/>
              </a:rPr>
              <a:t>Album Pinterest de ressources</a:t>
            </a:r>
            <a:endParaRPr sz="1400">
              <a:solidFill>
                <a:srgbClr val="A4C2F4"/>
              </a:solidFill>
              <a:latin typeface="Ubuntu"/>
              <a:ea typeface="Ubuntu"/>
              <a:cs typeface="Ubuntu"/>
              <a:sym typeface="Ubuntu"/>
            </a:endParaRPr>
          </a:p>
          <a:p>
            <a:pPr marL="0" lvl="0" indent="0" algn="l" rtl="0">
              <a:lnSpc>
                <a:spcPct val="115000"/>
              </a:lnSpc>
              <a:spcBef>
                <a:spcPts val="1600"/>
              </a:spcBef>
              <a:spcAft>
                <a:spcPts val="1600"/>
              </a:spcAft>
              <a:buClr>
                <a:schemeClr val="dk1"/>
              </a:buClr>
              <a:buSzPts val="1100"/>
              <a:buFont typeface="Arial"/>
              <a:buNone/>
            </a:pPr>
            <a:r>
              <a:rPr lang="en" sz="1400" u="sng">
                <a:solidFill>
                  <a:srgbClr val="A4C2F4"/>
                </a:solidFill>
                <a:latin typeface="Ubuntu"/>
                <a:ea typeface="Ubuntu"/>
                <a:cs typeface="Ubuntu"/>
                <a:sym typeface="Ubuntu"/>
                <a:hlinkClick r:id="rId8"/>
              </a:rPr>
              <a:t>Application Locks by Breakout EDU (vidéo )</a:t>
            </a:r>
            <a:endParaRPr sz="1400">
              <a:latin typeface="Ubuntu"/>
              <a:ea typeface="Ubuntu"/>
              <a:cs typeface="Ubuntu"/>
              <a:sym typeface="Ubuntu"/>
            </a:endParaRPr>
          </a:p>
        </p:txBody>
      </p:sp>
      <p:sp>
        <p:nvSpPr>
          <p:cNvPr id="791" name="Google Shape;791;p50"/>
          <p:cNvSpPr txBox="1">
            <a:spLocks noGrp="1"/>
          </p:cNvSpPr>
          <p:nvPr>
            <p:ph type="body" idx="3"/>
          </p:nvPr>
        </p:nvSpPr>
        <p:spPr>
          <a:xfrm>
            <a:off x="3939500" y="1308175"/>
            <a:ext cx="1656300" cy="34086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400" u="sng">
                <a:solidFill>
                  <a:srgbClr val="A4C2F4"/>
                </a:solidFill>
                <a:latin typeface="Ubuntu"/>
                <a:ea typeface="Ubuntu"/>
                <a:cs typeface="Ubuntu"/>
                <a:sym typeface="Ubuntu"/>
                <a:hlinkClick r:id="rId9"/>
              </a:rPr>
              <a:t>breakout digital</a:t>
            </a:r>
            <a:endParaRPr sz="1400">
              <a:solidFill>
                <a:srgbClr val="A4C2F4"/>
              </a:solidFill>
              <a:latin typeface="Ubuntu"/>
              <a:ea typeface="Ubuntu"/>
              <a:cs typeface="Ubuntu"/>
              <a:sym typeface="Ubuntu"/>
            </a:endParaRPr>
          </a:p>
          <a:p>
            <a:pPr marL="0" lvl="0" indent="0" algn="l" rtl="0">
              <a:lnSpc>
                <a:spcPct val="115000"/>
              </a:lnSpc>
              <a:spcBef>
                <a:spcPts val="1600"/>
              </a:spcBef>
              <a:spcAft>
                <a:spcPts val="0"/>
              </a:spcAft>
              <a:buNone/>
            </a:pPr>
            <a:endParaRPr sz="1400">
              <a:solidFill>
                <a:srgbClr val="A4C2F4"/>
              </a:solidFill>
              <a:latin typeface="Ubuntu"/>
              <a:ea typeface="Ubuntu"/>
              <a:cs typeface="Ubuntu"/>
              <a:sym typeface="Ubuntu"/>
            </a:endParaRPr>
          </a:p>
          <a:p>
            <a:pPr marL="0" lvl="0" indent="0" algn="l" rtl="0">
              <a:lnSpc>
                <a:spcPct val="115000"/>
              </a:lnSpc>
              <a:spcBef>
                <a:spcPts val="1600"/>
              </a:spcBef>
              <a:spcAft>
                <a:spcPts val="0"/>
              </a:spcAft>
              <a:buNone/>
            </a:pPr>
            <a:r>
              <a:rPr lang="en" sz="1400">
                <a:solidFill>
                  <a:srgbClr val="A4C2F4"/>
                </a:solidFill>
                <a:latin typeface="Ubuntu"/>
                <a:ea typeface="Ubuntu"/>
                <a:cs typeface="Ubuntu"/>
                <a:sym typeface="Ubuntu"/>
              </a:rPr>
              <a:t>Partagez vos jeux:</a:t>
            </a:r>
            <a:endParaRPr sz="1400">
              <a:solidFill>
                <a:srgbClr val="A4C2F4"/>
              </a:solidFill>
              <a:latin typeface="Ubuntu"/>
              <a:ea typeface="Ubuntu"/>
              <a:cs typeface="Ubuntu"/>
              <a:sym typeface="Ubuntu"/>
            </a:endParaRPr>
          </a:p>
          <a:p>
            <a:pPr marL="0" lvl="0" indent="0" algn="l" rtl="0">
              <a:lnSpc>
                <a:spcPct val="115000"/>
              </a:lnSpc>
              <a:spcBef>
                <a:spcPts val="1600"/>
              </a:spcBef>
              <a:spcAft>
                <a:spcPts val="0"/>
              </a:spcAft>
              <a:buNone/>
            </a:pPr>
            <a:r>
              <a:rPr lang="en" sz="1400" u="sng">
                <a:solidFill>
                  <a:srgbClr val="A4C2F4"/>
                </a:solidFill>
                <a:latin typeface="Ubuntu"/>
                <a:ea typeface="Ubuntu"/>
                <a:cs typeface="Ubuntu"/>
                <a:sym typeface="Ubuntu"/>
                <a:hlinkClick r:id="rId10"/>
              </a:rPr>
              <a:t>Document de partage</a:t>
            </a:r>
            <a:r>
              <a:rPr lang="en" sz="1400">
                <a:solidFill>
                  <a:srgbClr val="A4C2F4"/>
                </a:solidFill>
                <a:latin typeface="Ubuntu"/>
                <a:ea typeface="Ubuntu"/>
                <a:cs typeface="Ubuntu"/>
                <a:sym typeface="Ubuntu"/>
              </a:rPr>
              <a:t> </a:t>
            </a:r>
            <a:endParaRPr sz="1400">
              <a:solidFill>
                <a:srgbClr val="A4C2F4"/>
              </a:solidFill>
              <a:latin typeface="Ubuntu"/>
              <a:ea typeface="Ubuntu"/>
              <a:cs typeface="Ubuntu"/>
              <a:sym typeface="Ubuntu"/>
            </a:endParaRPr>
          </a:p>
          <a:p>
            <a:pPr marL="0" lvl="0" indent="0" algn="l" rtl="0">
              <a:lnSpc>
                <a:spcPct val="115000"/>
              </a:lnSpc>
              <a:spcBef>
                <a:spcPts val="1600"/>
              </a:spcBef>
              <a:spcAft>
                <a:spcPts val="1600"/>
              </a:spcAft>
              <a:buClr>
                <a:schemeClr val="dk1"/>
              </a:buClr>
              <a:buSzPts val="1100"/>
              <a:buFont typeface="Arial"/>
              <a:buNone/>
            </a:pPr>
            <a:endParaRPr sz="1400">
              <a:solidFill>
                <a:srgbClr val="A4C2F4"/>
              </a:solidFill>
              <a:latin typeface="Ubuntu"/>
              <a:ea typeface="Ubuntu"/>
              <a:cs typeface="Ubuntu"/>
              <a:sym typeface="Ubuntu"/>
            </a:endParaRPr>
          </a:p>
        </p:txBody>
      </p:sp>
      <p:sp>
        <p:nvSpPr>
          <p:cNvPr id="792" name="Google Shape;792;p50"/>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96"/>
        <p:cNvGrpSpPr/>
        <p:nvPr/>
      </p:nvGrpSpPr>
      <p:grpSpPr>
        <a:xfrm>
          <a:off x="0" y="0"/>
          <a:ext cx="0" cy="0"/>
          <a:chOff x="0" y="0"/>
          <a:chExt cx="0" cy="0"/>
        </a:xfrm>
      </p:grpSpPr>
      <p:sp>
        <p:nvSpPr>
          <p:cNvPr id="797" name="Google Shape;797;p51"/>
          <p:cNvSpPr txBox="1">
            <a:spLocks noGrp="1"/>
          </p:cNvSpPr>
          <p:nvPr>
            <p:ph type="ctrTitle" idx="4294967295"/>
          </p:nvPr>
        </p:nvSpPr>
        <p:spPr>
          <a:xfrm>
            <a:off x="634525" y="504925"/>
            <a:ext cx="32196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6000">
                <a:solidFill>
                  <a:srgbClr val="A4C2F4"/>
                </a:solidFill>
                <a:latin typeface="Ubuntu"/>
                <a:ea typeface="Ubuntu"/>
                <a:cs typeface="Ubuntu"/>
                <a:sym typeface="Ubuntu"/>
              </a:rPr>
              <a:t>Merci!</a:t>
            </a:r>
            <a:endParaRPr sz="6000">
              <a:solidFill>
                <a:srgbClr val="A4C2F4"/>
              </a:solidFill>
              <a:latin typeface="Ubuntu"/>
              <a:ea typeface="Ubuntu"/>
              <a:cs typeface="Ubuntu"/>
              <a:sym typeface="Ubuntu"/>
            </a:endParaRPr>
          </a:p>
        </p:txBody>
      </p:sp>
      <p:sp>
        <p:nvSpPr>
          <p:cNvPr id="798" name="Google Shape;798;p51"/>
          <p:cNvSpPr txBox="1">
            <a:spLocks noGrp="1"/>
          </p:cNvSpPr>
          <p:nvPr>
            <p:ph type="body" idx="4294967295"/>
          </p:nvPr>
        </p:nvSpPr>
        <p:spPr>
          <a:xfrm>
            <a:off x="685800" y="1931350"/>
            <a:ext cx="3849000" cy="29946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1800">
                <a:latin typeface="Ubuntu"/>
                <a:ea typeface="Ubuntu"/>
                <a:cs typeface="Ubuntu"/>
                <a:sym typeface="Ubuntu"/>
              </a:rPr>
              <a:t>Sonya Fiset</a:t>
            </a:r>
            <a:endParaRPr sz="1800">
              <a:latin typeface="Ubuntu"/>
              <a:ea typeface="Ubuntu"/>
              <a:cs typeface="Ubuntu"/>
              <a:sym typeface="Ubuntu"/>
            </a:endParaRPr>
          </a:p>
          <a:p>
            <a:pPr marL="0" lvl="0" indent="0" algn="l" rtl="0">
              <a:spcBef>
                <a:spcPts val="600"/>
              </a:spcBef>
              <a:spcAft>
                <a:spcPts val="0"/>
              </a:spcAft>
              <a:buNone/>
            </a:pPr>
            <a:r>
              <a:rPr lang="en" sz="1800">
                <a:latin typeface="Ubuntu"/>
                <a:ea typeface="Ubuntu"/>
                <a:cs typeface="Ubuntu"/>
                <a:sym typeface="Ubuntu"/>
              </a:rPr>
              <a:t>Service national du RÉCIT</a:t>
            </a:r>
            <a:endParaRPr sz="1800">
              <a:latin typeface="Ubuntu"/>
              <a:ea typeface="Ubuntu"/>
              <a:cs typeface="Ubuntu"/>
              <a:sym typeface="Ubuntu"/>
            </a:endParaRPr>
          </a:p>
          <a:p>
            <a:pPr marL="0" lvl="0" indent="0" algn="l" rtl="0">
              <a:spcBef>
                <a:spcPts val="600"/>
              </a:spcBef>
              <a:spcAft>
                <a:spcPts val="0"/>
              </a:spcAft>
              <a:buNone/>
            </a:pPr>
            <a:r>
              <a:rPr lang="en" sz="1800" u="sng">
                <a:solidFill>
                  <a:schemeClr val="hlink"/>
                </a:solidFill>
                <a:latin typeface="Ubuntu"/>
                <a:ea typeface="Ubuntu"/>
                <a:cs typeface="Ubuntu"/>
                <a:sym typeface="Ubuntu"/>
                <a:hlinkClick r:id="rId3"/>
              </a:rPr>
              <a:t>sonya.fiset@recitmst.qc.ca</a:t>
            </a:r>
            <a:endParaRPr sz="1800">
              <a:latin typeface="Ubuntu"/>
              <a:ea typeface="Ubuntu"/>
              <a:cs typeface="Ubuntu"/>
              <a:sym typeface="Ubuntu"/>
            </a:endParaRPr>
          </a:p>
          <a:p>
            <a:pPr marL="0" lvl="0" indent="0" algn="l" rtl="0">
              <a:spcBef>
                <a:spcPts val="600"/>
              </a:spcBef>
              <a:spcAft>
                <a:spcPts val="0"/>
              </a:spcAft>
              <a:buNone/>
            </a:pPr>
            <a:endParaRPr sz="1800">
              <a:latin typeface="Ubuntu"/>
              <a:ea typeface="Ubuntu"/>
              <a:cs typeface="Ubuntu"/>
              <a:sym typeface="Ubuntu"/>
            </a:endParaRPr>
          </a:p>
          <a:p>
            <a:pPr marL="0" lvl="0" indent="0" algn="l" rtl="0">
              <a:spcBef>
                <a:spcPts val="600"/>
              </a:spcBef>
              <a:spcAft>
                <a:spcPts val="0"/>
              </a:spcAft>
              <a:buNone/>
            </a:pPr>
            <a:endParaRPr/>
          </a:p>
          <a:p>
            <a:pPr marL="0" lvl="0" indent="0" algn="l" rtl="0">
              <a:spcBef>
                <a:spcPts val="600"/>
              </a:spcBef>
              <a:spcAft>
                <a:spcPts val="0"/>
              </a:spcAft>
              <a:buNone/>
            </a:pPr>
            <a:endParaRPr/>
          </a:p>
        </p:txBody>
      </p:sp>
      <p:sp>
        <p:nvSpPr>
          <p:cNvPr id="799" name="Google Shape;799;p51"/>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27</a:t>
            </a:fld>
            <a:endParaRPr/>
          </a:p>
        </p:txBody>
      </p:sp>
      <p:pic>
        <p:nvPicPr>
          <p:cNvPr id="800" name="Google Shape;800;p51"/>
          <p:cNvPicPr preferRelativeResize="0"/>
          <p:nvPr/>
        </p:nvPicPr>
        <p:blipFill>
          <a:blip r:embed="rId4">
            <a:alphaModFix/>
          </a:blip>
          <a:stretch>
            <a:fillRect/>
          </a:stretch>
        </p:blipFill>
        <p:spPr>
          <a:xfrm>
            <a:off x="685800" y="3339975"/>
            <a:ext cx="3096666" cy="1159800"/>
          </a:xfrm>
          <a:prstGeom prst="rect">
            <a:avLst/>
          </a:prstGeom>
          <a:noFill/>
          <a:ln>
            <a:noFill/>
          </a:ln>
        </p:spPr>
      </p:pic>
      <p:sp>
        <p:nvSpPr>
          <p:cNvPr id="801" name="Google Shape;801;p51"/>
          <p:cNvSpPr txBox="1"/>
          <p:nvPr/>
        </p:nvSpPr>
        <p:spPr>
          <a:xfrm>
            <a:off x="4956575" y="2208175"/>
            <a:ext cx="3973800" cy="2281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FFFFFF"/>
                </a:solidFill>
                <a:latin typeface="Ubuntu"/>
                <a:ea typeface="Ubuntu"/>
                <a:cs typeface="Ubuntu"/>
                <a:sym typeface="Ubuntu"/>
              </a:rPr>
              <a:t>Présentation sur le site du </a:t>
            </a:r>
            <a:r>
              <a:rPr lang="en" sz="2400" u="sng">
                <a:solidFill>
                  <a:schemeClr val="hlink"/>
                </a:solidFill>
                <a:latin typeface="Ubuntu"/>
                <a:ea typeface="Ubuntu"/>
                <a:cs typeface="Ubuntu"/>
                <a:sym typeface="Ubuntu"/>
                <a:hlinkClick r:id="rId5"/>
              </a:rPr>
              <a:t>recitmst.qc.ca</a:t>
            </a:r>
            <a:endParaRPr sz="2400">
              <a:solidFill>
                <a:srgbClr val="FFFFFF"/>
              </a:solidFill>
              <a:latin typeface="Ubuntu"/>
              <a:ea typeface="Ubuntu"/>
              <a:cs typeface="Ubuntu"/>
              <a:sym typeface="Ubuntu"/>
            </a:endParaRPr>
          </a:p>
          <a:p>
            <a:pPr marL="0" lvl="0" indent="0" algn="l" rtl="0">
              <a:spcBef>
                <a:spcPts val="0"/>
              </a:spcBef>
              <a:spcAft>
                <a:spcPts val="0"/>
              </a:spcAft>
              <a:buNone/>
            </a:pPr>
            <a:endParaRPr sz="2400">
              <a:solidFill>
                <a:srgbClr val="FFFFFF"/>
              </a:solidFill>
              <a:latin typeface="Ubuntu"/>
              <a:ea typeface="Ubuntu"/>
              <a:cs typeface="Ubuntu"/>
              <a:sym typeface="Ubuntu"/>
            </a:endParaRPr>
          </a:p>
          <a:p>
            <a:pPr marL="0" lvl="0" indent="0" algn="l" rtl="0">
              <a:spcBef>
                <a:spcPts val="0"/>
              </a:spcBef>
              <a:spcAft>
                <a:spcPts val="0"/>
              </a:spcAft>
              <a:buNone/>
            </a:pPr>
            <a:r>
              <a:rPr lang="en" sz="2400">
                <a:solidFill>
                  <a:srgbClr val="FFFFFF"/>
                </a:solidFill>
                <a:latin typeface="Ubuntu"/>
                <a:ea typeface="Ubuntu"/>
                <a:cs typeface="Ubuntu"/>
                <a:sym typeface="Ubuntu"/>
              </a:rPr>
              <a:t>Padlet : </a:t>
            </a:r>
            <a:endParaRPr sz="2400">
              <a:solidFill>
                <a:srgbClr val="FFFFFF"/>
              </a:solidFill>
              <a:latin typeface="Ubuntu"/>
              <a:ea typeface="Ubuntu"/>
              <a:cs typeface="Ubuntu"/>
              <a:sym typeface="Ubuntu"/>
            </a:endParaRPr>
          </a:p>
          <a:p>
            <a:pPr marL="0" lvl="0" indent="0" algn="l" rtl="0">
              <a:spcBef>
                <a:spcPts val="0"/>
              </a:spcBef>
              <a:spcAft>
                <a:spcPts val="0"/>
              </a:spcAft>
              <a:buNone/>
            </a:pPr>
            <a:r>
              <a:rPr lang="en" sz="2400" u="sng">
                <a:solidFill>
                  <a:schemeClr val="hlink"/>
                </a:solidFill>
                <a:latin typeface="Ubuntu"/>
                <a:ea typeface="Ubuntu"/>
                <a:cs typeface="Ubuntu"/>
                <a:sym typeface="Ubuntu"/>
                <a:hlinkClick r:id="rId6"/>
              </a:rPr>
              <a:t>http://bit.ly/mstbreakout</a:t>
            </a:r>
            <a:endParaRPr sz="2400">
              <a:solidFill>
                <a:srgbClr val="FFFFFF"/>
              </a:solidFill>
              <a:latin typeface="Ubuntu"/>
              <a:ea typeface="Ubuntu"/>
              <a:cs typeface="Ubuntu"/>
              <a:sym typeface="Ubuntu"/>
            </a:endParaRPr>
          </a:p>
          <a:p>
            <a:pPr marL="0" lvl="0" indent="0" algn="l" rtl="0">
              <a:spcBef>
                <a:spcPts val="0"/>
              </a:spcBef>
              <a:spcAft>
                <a:spcPts val="0"/>
              </a:spcAft>
              <a:buNone/>
            </a:pPr>
            <a:endParaRPr sz="2400">
              <a:solidFill>
                <a:srgbClr val="FFFFFF"/>
              </a:solidFill>
              <a:latin typeface="Ubuntu"/>
              <a:ea typeface="Ubuntu"/>
              <a:cs typeface="Ubuntu"/>
              <a:sym typeface="Ubuntu"/>
            </a:endParaRPr>
          </a:p>
          <a:p>
            <a:pPr marL="0" lvl="0" indent="0" algn="l" rtl="0">
              <a:spcBef>
                <a:spcPts val="0"/>
              </a:spcBef>
              <a:spcAft>
                <a:spcPts val="0"/>
              </a:spcAft>
              <a:buNone/>
            </a:pPr>
            <a:r>
              <a:rPr lang="en" u="sng">
                <a:solidFill>
                  <a:schemeClr val="hlink"/>
                </a:solidFill>
                <a:latin typeface="Ubuntu"/>
                <a:ea typeface="Ubuntu"/>
                <a:cs typeface="Ubuntu"/>
                <a:sym typeface="Ubuntu"/>
                <a:hlinkClick r:id="rId7"/>
              </a:rPr>
              <a:t>Version améliorée présentée à la FCC 2019</a:t>
            </a:r>
            <a:endParaRPr sz="2400">
              <a:solidFill>
                <a:srgbClr val="FFFFFF"/>
              </a:solidFill>
              <a:latin typeface="Ubuntu"/>
              <a:ea typeface="Ubuntu"/>
              <a:cs typeface="Ubuntu"/>
              <a:sym typeface="Ubuntu"/>
            </a:endParaRPr>
          </a:p>
        </p:txBody>
      </p:sp>
      <p:pic>
        <p:nvPicPr>
          <p:cNvPr id="802" name="Google Shape;802;p51"/>
          <p:cNvPicPr preferRelativeResize="0"/>
          <p:nvPr/>
        </p:nvPicPr>
        <p:blipFill>
          <a:blip r:embed="rId8">
            <a:alphaModFix/>
          </a:blip>
          <a:stretch>
            <a:fillRect/>
          </a:stretch>
        </p:blipFill>
        <p:spPr>
          <a:xfrm>
            <a:off x="6840925" y="343975"/>
            <a:ext cx="1914525" cy="1638300"/>
          </a:xfrm>
          <a:prstGeom prst="rect">
            <a:avLst/>
          </a:prstGeom>
          <a:noFill/>
          <a:ln>
            <a:noFill/>
          </a:ln>
        </p:spPr>
      </p:pic>
      <p:sp>
        <p:nvSpPr>
          <p:cNvPr id="803" name="Google Shape;803;p51"/>
          <p:cNvSpPr txBox="1"/>
          <p:nvPr/>
        </p:nvSpPr>
        <p:spPr>
          <a:xfrm>
            <a:off x="634525" y="4536375"/>
            <a:ext cx="3000000" cy="43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Nixie One"/>
                <a:ea typeface="Nixie One"/>
                <a:cs typeface="Nixie One"/>
                <a:sym typeface="Nixie One"/>
              </a:rPr>
              <a:t>CC by-nc-sa </a:t>
            </a:r>
            <a:r>
              <a:rPr lang="en" u="sng">
                <a:solidFill>
                  <a:schemeClr val="hlink"/>
                </a:solidFill>
                <a:latin typeface="Nixie One"/>
                <a:ea typeface="Nixie One"/>
                <a:cs typeface="Nixie One"/>
                <a:sym typeface="Nixie One"/>
                <a:hlinkClick r:id="rId3"/>
              </a:rPr>
              <a:t>RÉCIT MST</a:t>
            </a:r>
            <a:endParaRPr/>
          </a:p>
        </p:txBody>
      </p:sp>
      <p:pic>
        <p:nvPicPr>
          <p:cNvPr id="804" name="Google Shape;804;p51">
            <a:hlinkClick r:id="rId9"/>
          </p:cNvPr>
          <p:cNvPicPr preferRelativeResize="0"/>
          <p:nvPr/>
        </p:nvPicPr>
        <p:blipFill>
          <a:blip r:embed="rId10">
            <a:alphaModFix/>
          </a:blip>
          <a:stretch>
            <a:fillRect/>
          </a:stretch>
        </p:blipFill>
        <p:spPr>
          <a:xfrm>
            <a:off x="3222100" y="4562625"/>
            <a:ext cx="1076325" cy="3810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08"/>
        <p:cNvGrpSpPr/>
        <p:nvPr/>
      </p:nvGrpSpPr>
      <p:grpSpPr>
        <a:xfrm>
          <a:off x="0" y="0"/>
          <a:ext cx="0" cy="0"/>
          <a:chOff x="0" y="0"/>
          <a:chExt cx="0" cy="0"/>
        </a:xfrm>
      </p:grpSpPr>
      <p:sp>
        <p:nvSpPr>
          <p:cNvPr id="809" name="Google Shape;809;p52"/>
          <p:cNvSpPr txBox="1">
            <a:spLocks noGrp="1"/>
          </p:cNvSpPr>
          <p:nvPr>
            <p:ph type="title"/>
          </p:nvPr>
        </p:nvSpPr>
        <p:spPr>
          <a:xfrm>
            <a:off x="457200" y="586975"/>
            <a:ext cx="51387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CREDITS</a:t>
            </a:r>
            <a:endParaRPr/>
          </a:p>
        </p:txBody>
      </p:sp>
      <p:sp>
        <p:nvSpPr>
          <p:cNvPr id="810" name="Google Shape;810;p52"/>
          <p:cNvSpPr txBox="1">
            <a:spLocks noGrp="1"/>
          </p:cNvSpPr>
          <p:nvPr>
            <p:ph type="body" idx="1"/>
          </p:nvPr>
        </p:nvSpPr>
        <p:spPr>
          <a:xfrm>
            <a:off x="457200" y="1657350"/>
            <a:ext cx="5138700" cy="31809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2400"/>
              <a:t>Special thanks to all the people who made and released these awesome resources for free:</a:t>
            </a:r>
            <a:endParaRPr sz="2400"/>
          </a:p>
          <a:p>
            <a:pPr marL="457200" lvl="0" indent="-381000" algn="l" rtl="0">
              <a:lnSpc>
                <a:spcPct val="115000"/>
              </a:lnSpc>
              <a:spcBef>
                <a:spcPts val="600"/>
              </a:spcBef>
              <a:spcAft>
                <a:spcPts val="0"/>
              </a:spcAft>
              <a:buSzPts val="2400"/>
              <a:buChar char="▹"/>
            </a:pPr>
            <a:r>
              <a:rPr lang="en" sz="2400"/>
              <a:t>Presentation template by </a:t>
            </a:r>
            <a:r>
              <a:rPr lang="en" sz="2400" u="sng">
                <a:solidFill>
                  <a:srgbClr val="6463BD"/>
                </a:solidFill>
                <a:hlinkClick r:id="rId3"/>
              </a:rPr>
              <a:t>SlidesCarnival</a:t>
            </a:r>
            <a:endParaRPr sz="2400">
              <a:solidFill>
                <a:srgbClr val="6463BD"/>
              </a:solidFill>
            </a:endParaRPr>
          </a:p>
          <a:p>
            <a:pPr marL="457200" lvl="0" indent="-381000" algn="l" rtl="0">
              <a:lnSpc>
                <a:spcPct val="115000"/>
              </a:lnSpc>
              <a:spcBef>
                <a:spcPts val="0"/>
              </a:spcBef>
              <a:spcAft>
                <a:spcPts val="0"/>
              </a:spcAft>
              <a:buSzPts val="2400"/>
              <a:buChar char="▹"/>
            </a:pPr>
            <a:r>
              <a:rPr lang="en" sz="2400"/>
              <a:t>Photographs by </a:t>
            </a:r>
            <a:r>
              <a:rPr lang="en" sz="2400" u="sng">
                <a:solidFill>
                  <a:srgbClr val="6463BD"/>
                </a:solidFill>
                <a:hlinkClick r:id="rId4"/>
              </a:rPr>
              <a:t>Unsplash</a:t>
            </a:r>
            <a:endParaRPr sz="2400">
              <a:solidFill>
                <a:srgbClr val="6463BD"/>
              </a:solidFill>
            </a:endParaRPr>
          </a:p>
        </p:txBody>
      </p:sp>
      <p:sp>
        <p:nvSpPr>
          <p:cNvPr id="811" name="Google Shape;811;p52"/>
          <p:cNvSpPr txBox="1">
            <a:spLocks noGrp="1"/>
          </p:cNvSpPr>
          <p:nvPr>
            <p:ph type="sldNum" idx="12"/>
          </p:nvPr>
        </p:nvSpPr>
        <p:spPr>
          <a:xfrm>
            <a:off x="8808000" y="2208279"/>
            <a:ext cx="336000" cy="72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A4C2F4"/>
        </a:solidFill>
        <a:effectLst/>
      </p:bgPr>
    </p:bg>
    <p:spTree>
      <p:nvGrpSpPr>
        <p:cNvPr id="1" name="Shape 815"/>
        <p:cNvGrpSpPr/>
        <p:nvPr/>
      </p:nvGrpSpPr>
      <p:grpSpPr>
        <a:xfrm>
          <a:off x="0" y="0"/>
          <a:ext cx="0" cy="0"/>
          <a:chOff x="0" y="0"/>
          <a:chExt cx="0" cy="0"/>
        </a:xfrm>
      </p:grpSpPr>
      <p:sp>
        <p:nvSpPr>
          <p:cNvPr id="816" name="Google Shape;816;p53"/>
          <p:cNvSpPr txBox="1">
            <a:spLocks noGrp="1"/>
          </p:cNvSpPr>
          <p:nvPr>
            <p:ph type="sldNum" idx="12"/>
          </p:nvPr>
        </p:nvSpPr>
        <p:spPr>
          <a:xfrm>
            <a:off x="4116400" y="4807375"/>
            <a:ext cx="911100" cy="33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29</a:t>
            </a:fld>
            <a:endParaRPr/>
          </a:p>
        </p:txBody>
      </p:sp>
      <p:sp>
        <p:nvSpPr>
          <p:cNvPr id="817" name="Google Shape;817;p53"/>
          <p:cNvSpPr txBox="1">
            <a:spLocks noGrp="1"/>
          </p:cNvSpPr>
          <p:nvPr>
            <p:ph type="title" idx="4294967295"/>
          </p:nvPr>
        </p:nvSpPr>
        <p:spPr>
          <a:xfrm>
            <a:off x="241900" y="228125"/>
            <a:ext cx="8669400" cy="85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rgbClr val="000000"/>
                </a:solidFill>
              </a:rPr>
              <a:t>EXTRA GRAPHICS</a:t>
            </a:r>
            <a:endParaRPr sz="2400">
              <a:solidFill>
                <a:srgbClr val="000000"/>
              </a:solidFill>
            </a:endParaRPr>
          </a:p>
        </p:txBody>
      </p:sp>
      <p:grpSp>
        <p:nvGrpSpPr>
          <p:cNvPr id="818" name="Google Shape;818;p53"/>
          <p:cNvGrpSpPr/>
          <p:nvPr/>
        </p:nvGrpSpPr>
        <p:grpSpPr>
          <a:xfrm rot="10800000">
            <a:off x="5141199" y="1272662"/>
            <a:ext cx="1047339" cy="1438885"/>
            <a:chOff x="0" y="855663"/>
            <a:chExt cx="1652475" cy="2270250"/>
          </a:xfrm>
        </p:grpSpPr>
        <p:sp>
          <p:nvSpPr>
            <p:cNvPr id="819" name="Google Shape;819;p53"/>
            <p:cNvSpPr/>
            <p:nvPr/>
          </p:nvSpPr>
          <p:spPr>
            <a:xfrm>
              <a:off x="277813" y="2616200"/>
              <a:ext cx="230100" cy="20700"/>
            </a:xfrm>
            <a:custGeom>
              <a:avLst/>
              <a:gdLst/>
              <a:ahLst/>
              <a:cxnLst/>
              <a:rect l="l" t="t" r="r" b="b"/>
              <a:pathLst>
                <a:path w="120000" h="120000" extrusionOk="0">
                  <a:moveTo>
                    <a:pt x="111627" y="0"/>
                  </a:moveTo>
                  <a:cubicBezTo>
                    <a:pt x="5581" y="0"/>
                    <a:pt x="5581" y="0"/>
                    <a:pt x="5581" y="0"/>
                  </a:cubicBezTo>
                  <a:cubicBezTo>
                    <a:pt x="2790" y="0"/>
                    <a:pt x="0" y="30000"/>
                    <a:pt x="0" y="60000"/>
                  </a:cubicBezTo>
                  <a:cubicBezTo>
                    <a:pt x="0" y="90000"/>
                    <a:pt x="2790" y="120000"/>
                    <a:pt x="5581" y="120000"/>
                  </a:cubicBezTo>
                  <a:cubicBezTo>
                    <a:pt x="111627" y="120000"/>
                    <a:pt x="111627" y="120000"/>
                    <a:pt x="111627" y="120000"/>
                  </a:cubicBezTo>
                  <a:cubicBezTo>
                    <a:pt x="117209" y="120000"/>
                    <a:pt x="120000" y="90000"/>
                    <a:pt x="120000" y="60000"/>
                  </a:cubicBezTo>
                  <a:cubicBezTo>
                    <a:pt x="120000" y="30000"/>
                    <a:pt x="117209" y="0"/>
                    <a:pt x="1116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0" name="Google Shape;820;p53"/>
            <p:cNvSpPr/>
            <p:nvPr/>
          </p:nvSpPr>
          <p:spPr>
            <a:xfrm>
              <a:off x="0" y="2208213"/>
              <a:ext cx="1257300" cy="917700"/>
            </a:xfrm>
            <a:custGeom>
              <a:avLst/>
              <a:gdLst/>
              <a:ahLst/>
              <a:cxnLst/>
              <a:rect l="l" t="t" r="r" b="b"/>
              <a:pathLst>
                <a:path w="120000" h="120000" extrusionOk="0">
                  <a:moveTo>
                    <a:pt x="118978" y="0"/>
                  </a:moveTo>
                  <a:cubicBezTo>
                    <a:pt x="69446" y="0"/>
                    <a:pt x="69446" y="0"/>
                    <a:pt x="69446" y="0"/>
                  </a:cubicBezTo>
                  <a:cubicBezTo>
                    <a:pt x="69446" y="3508"/>
                    <a:pt x="69446" y="3508"/>
                    <a:pt x="69446" y="3508"/>
                  </a:cubicBezTo>
                  <a:cubicBezTo>
                    <a:pt x="117446" y="3508"/>
                    <a:pt x="117446" y="3508"/>
                    <a:pt x="117446" y="3508"/>
                  </a:cubicBezTo>
                  <a:cubicBezTo>
                    <a:pt x="117446" y="105964"/>
                    <a:pt x="117446" y="105964"/>
                    <a:pt x="117446" y="105964"/>
                  </a:cubicBezTo>
                  <a:cubicBezTo>
                    <a:pt x="111829" y="105964"/>
                    <a:pt x="111829" y="105964"/>
                    <a:pt x="111829" y="105964"/>
                  </a:cubicBezTo>
                  <a:cubicBezTo>
                    <a:pt x="111829" y="13333"/>
                    <a:pt x="111829" y="13333"/>
                    <a:pt x="111829" y="13333"/>
                  </a:cubicBezTo>
                  <a:cubicBezTo>
                    <a:pt x="111829" y="12631"/>
                    <a:pt x="111319" y="11929"/>
                    <a:pt x="110297" y="11929"/>
                  </a:cubicBezTo>
                  <a:cubicBezTo>
                    <a:pt x="69446" y="11929"/>
                    <a:pt x="69446" y="11929"/>
                    <a:pt x="69446" y="11929"/>
                  </a:cubicBezTo>
                  <a:cubicBezTo>
                    <a:pt x="69446" y="15438"/>
                    <a:pt x="69446" y="15438"/>
                    <a:pt x="69446" y="15438"/>
                  </a:cubicBezTo>
                  <a:cubicBezTo>
                    <a:pt x="109276" y="15438"/>
                    <a:pt x="109276" y="15438"/>
                    <a:pt x="109276" y="15438"/>
                  </a:cubicBezTo>
                  <a:cubicBezTo>
                    <a:pt x="109276" y="116491"/>
                    <a:pt x="109276" y="116491"/>
                    <a:pt x="109276" y="116491"/>
                  </a:cubicBezTo>
                  <a:cubicBezTo>
                    <a:pt x="2553" y="116491"/>
                    <a:pt x="2553" y="116491"/>
                    <a:pt x="2553" y="116491"/>
                  </a:cubicBezTo>
                  <a:cubicBezTo>
                    <a:pt x="2553" y="15438"/>
                    <a:pt x="2553" y="15438"/>
                    <a:pt x="2553" y="15438"/>
                  </a:cubicBezTo>
                  <a:cubicBezTo>
                    <a:pt x="21446" y="15438"/>
                    <a:pt x="21446" y="15438"/>
                    <a:pt x="21446" y="15438"/>
                  </a:cubicBezTo>
                  <a:cubicBezTo>
                    <a:pt x="20936" y="14035"/>
                    <a:pt x="20425" y="13333"/>
                    <a:pt x="20425" y="11929"/>
                  </a:cubicBezTo>
                  <a:cubicBezTo>
                    <a:pt x="10723" y="11929"/>
                    <a:pt x="10723" y="11929"/>
                    <a:pt x="10723" y="11929"/>
                  </a:cubicBezTo>
                  <a:cubicBezTo>
                    <a:pt x="10723" y="3508"/>
                    <a:pt x="10723" y="3508"/>
                    <a:pt x="10723" y="3508"/>
                  </a:cubicBezTo>
                  <a:cubicBezTo>
                    <a:pt x="19914" y="3508"/>
                    <a:pt x="19914" y="3508"/>
                    <a:pt x="19914" y="3508"/>
                  </a:cubicBezTo>
                  <a:cubicBezTo>
                    <a:pt x="19914" y="0"/>
                    <a:pt x="19914" y="0"/>
                    <a:pt x="19914" y="0"/>
                  </a:cubicBezTo>
                  <a:cubicBezTo>
                    <a:pt x="9191" y="0"/>
                    <a:pt x="9191" y="0"/>
                    <a:pt x="9191" y="0"/>
                  </a:cubicBezTo>
                  <a:cubicBezTo>
                    <a:pt x="8680" y="0"/>
                    <a:pt x="8170" y="1403"/>
                    <a:pt x="8170" y="2105"/>
                  </a:cubicBezTo>
                  <a:cubicBezTo>
                    <a:pt x="8170" y="11929"/>
                    <a:pt x="8170" y="11929"/>
                    <a:pt x="8170" y="11929"/>
                  </a:cubicBezTo>
                  <a:cubicBezTo>
                    <a:pt x="1021" y="11929"/>
                    <a:pt x="1021" y="11929"/>
                    <a:pt x="1021" y="11929"/>
                  </a:cubicBezTo>
                  <a:cubicBezTo>
                    <a:pt x="510" y="11929"/>
                    <a:pt x="0" y="12631"/>
                    <a:pt x="0" y="13333"/>
                  </a:cubicBezTo>
                  <a:cubicBezTo>
                    <a:pt x="0" y="118596"/>
                    <a:pt x="0" y="118596"/>
                    <a:pt x="0" y="118596"/>
                  </a:cubicBezTo>
                  <a:cubicBezTo>
                    <a:pt x="0" y="119298"/>
                    <a:pt x="510" y="120000"/>
                    <a:pt x="1021" y="120000"/>
                  </a:cubicBezTo>
                  <a:cubicBezTo>
                    <a:pt x="110297" y="120000"/>
                    <a:pt x="110297" y="120000"/>
                    <a:pt x="110297" y="120000"/>
                  </a:cubicBezTo>
                  <a:cubicBezTo>
                    <a:pt x="111319" y="120000"/>
                    <a:pt x="111829" y="119298"/>
                    <a:pt x="111829" y="118596"/>
                  </a:cubicBezTo>
                  <a:cubicBezTo>
                    <a:pt x="111829" y="108771"/>
                    <a:pt x="111829" y="108771"/>
                    <a:pt x="111829" y="108771"/>
                  </a:cubicBezTo>
                  <a:cubicBezTo>
                    <a:pt x="118978" y="108771"/>
                    <a:pt x="118978" y="108771"/>
                    <a:pt x="118978" y="108771"/>
                  </a:cubicBezTo>
                  <a:cubicBezTo>
                    <a:pt x="119489" y="108771"/>
                    <a:pt x="120000" y="108070"/>
                    <a:pt x="120000" y="107368"/>
                  </a:cubicBezTo>
                  <a:cubicBezTo>
                    <a:pt x="120000" y="2105"/>
                    <a:pt x="120000" y="2105"/>
                    <a:pt x="120000" y="2105"/>
                  </a:cubicBezTo>
                  <a:cubicBezTo>
                    <a:pt x="120000" y="1403"/>
                    <a:pt x="119489" y="0"/>
                    <a:pt x="118978"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1" name="Google Shape;821;p53"/>
            <p:cNvSpPr/>
            <p:nvPr/>
          </p:nvSpPr>
          <p:spPr>
            <a:xfrm>
              <a:off x="133350" y="2701925"/>
              <a:ext cx="374700" cy="22200"/>
            </a:xfrm>
            <a:custGeom>
              <a:avLst/>
              <a:gdLst/>
              <a:ahLst/>
              <a:cxnLst/>
              <a:rect l="l" t="t" r="r" b="b"/>
              <a:pathLst>
                <a:path w="120000" h="120000" extrusionOk="0">
                  <a:moveTo>
                    <a:pt x="114857" y="0"/>
                  </a:moveTo>
                  <a:cubicBezTo>
                    <a:pt x="3428" y="0"/>
                    <a:pt x="3428" y="0"/>
                    <a:pt x="3428" y="0"/>
                  </a:cubicBezTo>
                  <a:cubicBezTo>
                    <a:pt x="1714" y="0"/>
                    <a:pt x="0" y="30000"/>
                    <a:pt x="0" y="60000"/>
                  </a:cubicBezTo>
                  <a:cubicBezTo>
                    <a:pt x="0" y="90000"/>
                    <a:pt x="1714" y="120000"/>
                    <a:pt x="3428" y="120000"/>
                  </a:cubicBezTo>
                  <a:cubicBezTo>
                    <a:pt x="114857" y="120000"/>
                    <a:pt x="114857" y="120000"/>
                    <a:pt x="114857" y="120000"/>
                  </a:cubicBezTo>
                  <a:cubicBezTo>
                    <a:pt x="118285" y="120000"/>
                    <a:pt x="120000" y="90000"/>
                    <a:pt x="120000" y="60000"/>
                  </a:cubicBezTo>
                  <a:cubicBezTo>
                    <a:pt x="120000" y="30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2" name="Google Shape;822;p53"/>
            <p:cNvSpPr/>
            <p:nvPr/>
          </p:nvSpPr>
          <p:spPr>
            <a:xfrm>
              <a:off x="133350" y="2959100"/>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3" name="Google Shape;823;p53"/>
            <p:cNvSpPr/>
            <p:nvPr/>
          </p:nvSpPr>
          <p:spPr>
            <a:xfrm>
              <a:off x="133350" y="2787650"/>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72000"/>
                    <a:pt x="1714" y="120000"/>
                    <a:pt x="3428" y="120000"/>
                  </a:cubicBezTo>
                  <a:cubicBezTo>
                    <a:pt x="114857" y="120000"/>
                    <a:pt x="114857" y="120000"/>
                    <a:pt x="114857" y="120000"/>
                  </a:cubicBezTo>
                  <a:cubicBezTo>
                    <a:pt x="118285" y="120000"/>
                    <a:pt x="120000" y="72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4" name="Google Shape;824;p53"/>
            <p:cNvSpPr/>
            <p:nvPr/>
          </p:nvSpPr>
          <p:spPr>
            <a:xfrm>
              <a:off x="133350" y="2873375"/>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5" name="Google Shape;825;p53"/>
            <p:cNvSpPr/>
            <p:nvPr/>
          </p:nvSpPr>
          <p:spPr>
            <a:xfrm>
              <a:off x="598488" y="2616200"/>
              <a:ext cx="444600" cy="376200"/>
            </a:xfrm>
            <a:custGeom>
              <a:avLst/>
              <a:gdLst/>
              <a:ahLst/>
              <a:cxnLst/>
              <a:rect l="l" t="t" r="r" b="b"/>
              <a:pathLst>
                <a:path w="120000" h="120000" extrusionOk="0">
                  <a:moveTo>
                    <a:pt x="117108" y="0"/>
                  </a:moveTo>
                  <a:cubicBezTo>
                    <a:pt x="92530" y="0"/>
                    <a:pt x="92530" y="0"/>
                    <a:pt x="92530" y="0"/>
                  </a:cubicBezTo>
                  <a:cubicBezTo>
                    <a:pt x="91084" y="0"/>
                    <a:pt x="89638" y="1714"/>
                    <a:pt x="89638" y="3428"/>
                  </a:cubicBezTo>
                  <a:cubicBezTo>
                    <a:pt x="89638" y="32571"/>
                    <a:pt x="89638" y="32571"/>
                    <a:pt x="89638" y="32571"/>
                  </a:cubicBezTo>
                  <a:cubicBezTo>
                    <a:pt x="89638" y="34285"/>
                    <a:pt x="91084" y="36000"/>
                    <a:pt x="92530" y="36000"/>
                  </a:cubicBezTo>
                  <a:cubicBezTo>
                    <a:pt x="99759" y="36000"/>
                    <a:pt x="99759" y="36000"/>
                    <a:pt x="99759" y="36000"/>
                  </a:cubicBezTo>
                  <a:cubicBezTo>
                    <a:pt x="99759" y="58285"/>
                    <a:pt x="99759" y="58285"/>
                    <a:pt x="99759" y="58285"/>
                  </a:cubicBezTo>
                  <a:cubicBezTo>
                    <a:pt x="65060" y="58285"/>
                    <a:pt x="65060" y="58285"/>
                    <a:pt x="65060" y="58285"/>
                  </a:cubicBezTo>
                  <a:cubicBezTo>
                    <a:pt x="65060" y="36000"/>
                    <a:pt x="65060" y="36000"/>
                    <a:pt x="65060" y="36000"/>
                  </a:cubicBezTo>
                  <a:cubicBezTo>
                    <a:pt x="72289" y="36000"/>
                    <a:pt x="72289" y="36000"/>
                    <a:pt x="72289" y="36000"/>
                  </a:cubicBezTo>
                  <a:cubicBezTo>
                    <a:pt x="73734" y="36000"/>
                    <a:pt x="75180" y="34285"/>
                    <a:pt x="75180" y="32571"/>
                  </a:cubicBezTo>
                  <a:cubicBezTo>
                    <a:pt x="75180" y="3428"/>
                    <a:pt x="75180" y="3428"/>
                    <a:pt x="75180" y="3428"/>
                  </a:cubicBezTo>
                  <a:cubicBezTo>
                    <a:pt x="75180" y="1714"/>
                    <a:pt x="73734" y="0"/>
                    <a:pt x="72289" y="0"/>
                  </a:cubicBezTo>
                  <a:cubicBezTo>
                    <a:pt x="47710" y="0"/>
                    <a:pt x="47710" y="0"/>
                    <a:pt x="47710" y="0"/>
                  </a:cubicBezTo>
                  <a:cubicBezTo>
                    <a:pt x="46265" y="0"/>
                    <a:pt x="44819" y="1714"/>
                    <a:pt x="44819" y="3428"/>
                  </a:cubicBezTo>
                  <a:cubicBezTo>
                    <a:pt x="44819" y="32571"/>
                    <a:pt x="44819" y="32571"/>
                    <a:pt x="44819" y="32571"/>
                  </a:cubicBezTo>
                  <a:cubicBezTo>
                    <a:pt x="44819" y="34285"/>
                    <a:pt x="46265" y="36000"/>
                    <a:pt x="47710" y="36000"/>
                  </a:cubicBezTo>
                  <a:cubicBezTo>
                    <a:pt x="59277" y="36000"/>
                    <a:pt x="59277" y="36000"/>
                    <a:pt x="59277" y="36000"/>
                  </a:cubicBezTo>
                  <a:cubicBezTo>
                    <a:pt x="59277" y="58285"/>
                    <a:pt x="59277" y="58285"/>
                    <a:pt x="59277" y="58285"/>
                  </a:cubicBezTo>
                  <a:cubicBezTo>
                    <a:pt x="20240" y="58285"/>
                    <a:pt x="20240" y="58285"/>
                    <a:pt x="20240" y="58285"/>
                  </a:cubicBezTo>
                  <a:cubicBezTo>
                    <a:pt x="20240" y="36000"/>
                    <a:pt x="20240" y="36000"/>
                    <a:pt x="20240" y="36000"/>
                  </a:cubicBezTo>
                  <a:cubicBezTo>
                    <a:pt x="27469" y="36000"/>
                    <a:pt x="27469" y="36000"/>
                    <a:pt x="27469" y="36000"/>
                  </a:cubicBezTo>
                  <a:cubicBezTo>
                    <a:pt x="28915" y="36000"/>
                    <a:pt x="30361" y="34285"/>
                    <a:pt x="30361" y="32571"/>
                  </a:cubicBezTo>
                  <a:cubicBezTo>
                    <a:pt x="30361" y="3428"/>
                    <a:pt x="30361" y="3428"/>
                    <a:pt x="30361" y="3428"/>
                  </a:cubicBezTo>
                  <a:cubicBezTo>
                    <a:pt x="30361" y="1714"/>
                    <a:pt x="28915" y="0"/>
                    <a:pt x="27469" y="0"/>
                  </a:cubicBezTo>
                  <a:cubicBezTo>
                    <a:pt x="2891" y="0"/>
                    <a:pt x="2891" y="0"/>
                    <a:pt x="2891" y="0"/>
                  </a:cubicBezTo>
                  <a:cubicBezTo>
                    <a:pt x="1445" y="0"/>
                    <a:pt x="0" y="1714"/>
                    <a:pt x="0" y="3428"/>
                  </a:cubicBezTo>
                  <a:cubicBezTo>
                    <a:pt x="0" y="32571"/>
                    <a:pt x="0" y="32571"/>
                    <a:pt x="0" y="32571"/>
                  </a:cubicBezTo>
                  <a:cubicBezTo>
                    <a:pt x="0" y="34285"/>
                    <a:pt x="1445" y="36000"/>
                    <a:pt x="2891" y="36000"/>
                  </a:cubicBezTo>
                  <a:cubicBezTo>
                    <a:pt x="14457" y="36000"/>
                    <a:pt x="14457" y="36000"/>
                    <a:pt x="14457" y="36000"/>
                  </a:cubicBezTo>
                  <a:cubicBezTo>
                    <a:pt x="14457" y="61714"/>
                    <a:pt x="14457" y="61714"/>
                    <a:pt x="14457" y="61714"/>
                  </a:cubicBezTo>
                  <a:cubicBezTo>
                    <a:pt x="14457" y="63428"/>
                    <a:pt x="15903" y="65142"/>
                    <a:pt x="17349" y="65142"/>
                  </a:cubicBezTo>
                  <a:cubicBezTo>
                    <a:pt x="59277" y="65142"/>
                    <a:pt x="59277" y="65142"/>
                    <a:pt x="59277" y="65142"/>
                  </a:cubicBezTo>
                  <a:cubicBezTo>
                    <a:pt x="59277" y="89142"/>
                    <a:pt x="59277" y="89142"/>
                    <a:pt x="59277" y="89142"/>
                  </a:cubicBezTo>
                  <a:cubicBezTo>
                    <a:pt x="23132" y="89142"/>
                    <a:pt x="23132" y="89142"/>
                    <a:pt x="23132" y="89142"/>
                  </a:cubicBezTo>
                  <a:cubicBezTo>
                    <a:pt x="21686" y="89142"/>
                    <a:pt x="20240" y="90857"/>
                    <a:pt x="20240" y="92571"/>
                  </a:cubicBezTo>
                  <a:cubicBezTo>
                    <a:pt x="20240" y="116571"/>
                    <a:pt x="20240" y="116571"/>
                    <a:pt x="20240" y="116571"/>
                  </a:cubicBezTo>
                  <a:cubicBezTo>
                    <a:pt x="20240" y="118285"/>
                    <a:pt x="21686" y="120000"/>
                    <a:pt x="23132" y="120000"/>
                  </a:cubicBezTo>
                  <a:cubicBezTo>
                    <a:pt x="96867" y="120000"/>
                    <a:pt x="96867" y="120000"/>
                    <a:pt x="96867" y="120000"/>
                  </a:cubicBezTo>
                  <a:cubicBezTo>
                    <a:pt x="98313" y="120000"/>
                    <a:pt x="99759" y="118285"/>
                    <a:pt x="99759" y="116571"/>
                  </a:cubicBezTo>
                  <a:cubicBezTo>
                    <a:pt x="99759" y="92571"/>
                    <a:pt x="99759" y="92571"/>
                    <a:pt x="99759" y="92571"/>
                  </a:cubicBezTo>
                  <a:cubicBezTo>
                    <a:pt x="99759" y="90857"/>
                    <a:pt x="98313" y="89142"/>
                    <a:pt x="96867" y="89142"/>
                  </a:cubicBezTo>
                  <a:cubicBezTo>
                    <a:pt x="65060" y="89142"/>
                    <a:pt x="65060" y="89142"/>
                    <a:pt x="65060" y="89142"/>
                  </a:cubicBezTo>
                  <a:cubicBezTo>
                    <a:pt x="65060" y="65142"/>
                    <a:pt x="65060" y="65142"/>
                    <a:pt x="65060" y="65142"/>
                  </a:cubicBezTo>
                  <a:cubicBezTo>
                    <a:pt x="102650" y="65142"/>
                    <a:pt x="102650" y="65142"/>
                    <a:pt x="102650" y="65142"/>
                  </a:cubicBezTo>
                  <a:cubicBezTo>
                    <a:pt x="104096" y="65142"/>
                    <a:pt x="105542" y="63428"/>
                    <a:pt x="105542" y="61714"/>
                  </a:cubicBezTo>
                  <a:cubicBezTo>
                    <a:pt x="105542" y="36000"/>
                    <a:pt x="105542" y="36000"/>
                    <a:pt x="105542" y="36000"/>
                  </a:cubicBezTo>
                  <a:cubicBezTo>
                    <a:pt x="117108" y="36000"/>
                    <a:pt x="117108" y="36000"/>
                    <a:pt x="117108" y="36000"/>
                  </a:cubicBezTo>
                  <a:cubicBezTo>
                    <a:pt x="118554" y="36000"/>
                    <a:pt x="119999" y="34285"/>
                    <a:pt x="119999" y="32571"/>
                  </a:cubicBezTo>
                  <a:cubicBezTo>
                    <a:pt x="119999" y="3428"/>
                    <a:pt x="119999" y="3428"/>
                    <a:pt x="119999" y="3428"/>
                  </a:cubicBezTo>
                  <a:cubicBezTo>
                    <a:pt x="119999" y="1714"/>
                    <a:pt x="118554" y="0"/>
                    <a:pt x="117108" y="0"/>
                  </a:cubicBezTo>
                  <a:close/>
                  <a:moveTo>
                    <a:pt x="50602" y="29142"/>
                  </a:moveTo>
                  <a:cubicBezTo>
                    <a:pt x="50602" y="6857"/>
                    <a:pt x="50602" y="6857"/>
                    <a:pt x="50602" y="6857"/>
                  </a:cubicBezTo>
                  <a:cubicBezTo>
                    <a:pt x="69397" y="6857"/>
                    <a:pt x="69397" y="6857"/>
                    <a:pt x="69397" y="6857"/>
                  </a:cubicBezTo>
                  <a:cubicBezTo>
                    <a:pt x="69397" y="29142"/>
                    <a:pt x="69397" y="29142"/>
                    <a:pt x="69397" y="29142"/>
                  </a:cubicBezTo>
                  <a:cubicBezTo>
                    <a:pt x="65060" y="29142"/>
                    <a:pt x="65060" y="29142"/>
                    <a:pt x="65060" y="29142"/>
                  </a:cubicBezTo>
                  <a:cubicBezTo>
                    <a:pt x="59277" y="29142"/>
                    <a:pt x="59277" y="29142"/>
                    <a:pt x="59277" y="29142"/>
                  </a:cubicBezTo>
                  <a:lnTo>
                    <a:pt x="50602" y="29142"/>
                  </a:lnTo>
                  <a:close/>
                  <a:moveTo>
                    <a:pt x="5783" y="29142"/>
                  </a:moveTo>
                  <a:cubicBezTo>
                    <a:pt x="5783" y="6857"/>
                    <a:pt x="5783" y="6857"/>
                    <a:pt x="5783" y="6857"/>
                  </a:cubicBezTo>
                  <a:cubicBezTo>
                    <a:pt x="24578" y="6857"/>
                    <a:pt x="24578" y="6857"/>
                    <a:pt x="24578" y="6857"/>
                  </a:cubicBezTo>
                  <a:cubicBezTo>
                    <a:pt x="24578" y="29142"/>
                    <a:pt x="24578" y="29142"/>
                    <a:pt x="24578" y="29142"/>
                  </a:cubicBezTo>
                  <a:cubicBezTo>
                    <a:pt x="20240" y="29142"/>
                    <a:pt x="20240" y="29142"/>
                    <a:pt x="20240" y="29142"/>
                  </a:cubicBezTo>
                  <a:cubicBezTo>
                    <a:pt x="14457" y="29142"/>
                    <a:pt x="14457" y="29142"/>
                    <a:pt x="14457" y="29142"/>
                  </a:cubicBezTo>
                  <a:lnTo>
                    <a:pt x="5783" y="29142"/>
                  </a:lnTo>
                  <a:close/>
                  <a:moveTo>
                    <a:pt x="93975" y="96000"/>
                  </a:moveTo>
                  <a:cubicBezTo>
                    <a:pt x="93975" y="113142"/>
                    <a:pt x="93975" y="113142"/>
                    <a:pt x="93975" y="113142"/>
                  </a:cubicBezTo>
                  <a:cubicBezTo>
                    <a:pt x="26024" y="113142"/>
                    <a:pt x="26024" y="113142"/>
                    <a:pt x="26024" y="113142"/>
                  </a:cubicBezTo>
                  <a:cubicBezTo>
                    <a:pt x="26024" y="96000"/>
                    <a:pt x="26024" y="96000"/>
                    <a:pt x="26024" y="96000"/>
                  </a:cubicBezTo>
                  <a:cubicBezTo>
                    <a:pt x="59277" y="96000"/>
                    <a:pt x="59277" y="96000"/>
                    <a:pt x="59277" y="96000"/>
                  </a:cubicBezTo>
                  <a:cubicBezTo>
                    <a:pt x="65060" y="96000"/>
                    <a:pt x="65060" y="96000"/>
                    <a:pt x="65060" y="96000"/>
                  </a:cubicBezTo>
                  <a:lnTo>
                    <a:pt x="93975" y="96000"/>
                  </a:lnTo>
                  <a:close/>
                  <a:moveTo>
                    <a:pt x="114216" y="29142"/>
                  </a:moveTo>
                  <a:cubicBezTo>
                    <a:pt x="105542" y="29142"/>
                    <a:pt x="105542" y="29142"/>
                    <a:pt x="105542" y="29142"/>
                  </a:cubicBezTo>
                  <a:cubicBezTo>
                    <a:pt x="99759" y="29142"/>
                    <a:pt x="99759" y="29142"/>
                    <a:pt x="99759" y="29142"/>
                  </a:cubicBezTo>
                  <a:cubicBezTo>
                    <a:pt x="95421" y="29142"/>
                    <a:pt x="95421" y="29142"/>
                    <a:pt x="95421" y="29142"/>
                  </a:cubicBezTo>
                  <a:cubicBezTo>
                    <a:pt x="95421" y="6857"/>
                    <a:pt x="95421" y="6857"/>
                    <a:pt x="95421" y="6857"/>
                  </a:cubicBezTo>
                  <a:cubicBezTo>
                    <a:pt x="114216" y="6857"/>
                    <a:pt x="114216" y="6857"/>
                    <a:pt x="114216" y="6857"/>
                  </a:cubicBezTo>
                  <a:lnTo>
                    <a:pt x="114216" y="29142"/>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6" name="Google Shape;826;p53"/>
            <p:cNvSpPr/>
            <p:nvPr/>
          </p:nvSpPr>
          <p:spPr>
            <a:xfrm>
              <a:off x="1476375" y="2262188"/>
              <a:ext cx="176100" cy="723900"/>
            </a:xfrm>
            <a:custGeom>
              <a:avLst/>
              <a:gdLst/>
              <a:ahLst/>
              <a:cxnLst/>
              <a:rect l="l" t="t" r="r" b="b"/>
              <a:pathLst>
                <a:path w="120000" h="120000" extrusionOk="0">
                  <a:moveTo>
                    <a:pt x="112727" y="68444"/>
                  </a:moveTo>
                  <a:cubicBezTo>
                    <a:pt x="109090" y="68444"/>
                    <a:pt x="105454" y="69333"/>
                    <a:pt x="105454" y="70222"/>
                  </a:cubicBezTo>
                  <a:cubicBezTo>
                    <a:pt x="105454" y="104888"/>
                    <a:pt x="105454" y="104888"/>
                    <a:pt x="105454" y="104888"/>
                  </a:cubicBezTo>
                  <a:cubicBezTo>
                    <a:pt x="105454" y="107555"/>
                    <a:pt x="98181" y="110222"/>
                    <a:pt x="87272" y="111111"/>
                  </a:cubicBezTo>
                  <a:cubicBezTo>
                    <a:pt x="87272" y="83555"/>
                    <a:pt x="87272" y="83555"/>
                    <a:pt x="87272" y="83555"/>
                  </a:cubicBezTo>
                  <a:cubicBezTo>
                    <a:pt x="87272" y="83555"/>
                    <a:pt x="87272" y="83555"/>
                    <a:pt x="87272" y="83555"/>
                  </a:cubicBezTo>
                  <a:cubicBezTo>
                    <a:pt x="87272" y="24000"/>
                    <a:pt x="87272" y="24000"/>
                    <a:pt x="87272" y="24000"/>
                  </a:cubicBezTo>
                  <a:cubicBezTo>
                    <a:pt x="87272" y="24000"/>
                    <a:pt x="87272" y="24000"/>
                    <a:pt x="87272" y="23111"/>
                  </a:cubicBezTo>
                  <a:cubicBezTo>
                    <a:pt x="87272" y="23111"/>
                    <a:pt x="87272" y="23111"/>
                    <a:pt x="87272" y="23111"/>
                  </a:cubicBezTo>
                  <a:cubicBezTo>
                    <a:pt x="87272" y="23111"/>
                    <a:pt x="87272" y="23111"/>
                    <a:pt x="87272" y="23111"/>
                  </a:cubicBezTo>
                  <a:cubicBezTo>
                    <a:pt x="87272" y="23111"/>
                    <a:pt x="87272" y="23111"/>
                    <a:pt x="87272" y="23111"/>
                  </a:cubicBezTo>
                  <a:cubicBezTo>
                    <a:pt x="50909" y="1777"/>
                    <a:pt x="50909" y="1777"/>
                    <a:pt x="50909" y="1777"/>
                  </a:cubicBezTo>
                  <a:cubicBezTo>
                    <a:pt x="50909" y="888"/>
                    <a:pt x="47272" y="0"/>
                    <a:pt x="43636" y="0"/>
                  </a:cubicBezTo>
                  <a:cubicBezTo>
                    <a:pt x="40000" y="0"/>
                    <a:pt x="36363" y="888"/>
                    <a:pt x="36363" y="1777"/>
                  </a:cubicBezTo>
                  <a:cubicBezTo>
                    <a:pt x="0" y="23111"/>
                    <a:pt x="0" y="23111"/>
                    <a:pt x="0" y="23111"/>
                  </a:cubicBezTo>
                  <a:cubicBezTo>
                    <a:pt x="0" y="23111"/>
                    <a:pt x="0" y="23111"/>
                    <a:pt x="0" y="23111"/>
                  </a:cubicBezTo>
                  <a:cubicBezTo>
                    <a:pt x="0" y="23111"/>
                    <a:pt x="0" y="23111"/>
                    <a:pt x="0" y="23111"/>
                  </a:cubicBezTo>
                  <a:cubicBezTo>
                    <a:pt x="0" y="23111"/>
                    <a:pt x="0" y="23111"/>
                    <a:pt x="0" y="23111"/>
                  </a:cubicBezTo>
                  <a:cubicBezTo>
                    <a:pt x="0" y="23111"/>
                    <a:pt x="0" y="23111"/>
                    <a:pt x="0" y="23111"/>
                  </a:cubicBezTo>
                  <a:cubicBezTo>
                    <a:pt x="0" y="23111"/>
                    <a:pt x="0" y="23111"/>
                    <a:pt x="0" y="23111"/>
                  </a:cubicBezTo>
                  <a:cubicBezTo>
                    <a:pt x="0" y="24000"/>
                    <a:pt x="0" y="24000"/>
                    <a:pt x="0" y="24000"/>
                  </a:cubicBezTo>
                  <a:cubicBezTo>
                    <a:pt x="0" y="83555"/>
                    <a:pt x="0" y="83555"/>
                    <a:pt x="0" y="83555"/>
                  </a:cubicBezTo>
                  <a:cubicBezTo>
                    <a:pt x="0" y="117333"/>
                    <a:pt x="0" y="117333"/>
                    <a:pt x="0" y="117333"/>
                  </a:cubicBezTo>
                  <a:cubicBezTo>
                    <a:pt x="0" y="118222"/>
                    <a:pt x="0" y="119111"/>
                    <a:pt x="3636" y="119111"/>
                  </a:cubicBezTo>
                  <a:cubicBezTo>
                    <a:pt x="3636" y="119111"/>
                    <a:pt x="7272" y="120000"/>
                    <a:pt x="7272" y="120000"/>
                  </a:cubicBezTo>
                  <a:cubicBezTo>
                    <a:pt x="76363" y="120000"/>
                    <a:pt x="76363" y="120000"/>
                    <a:pt x="76363" y="120000"/>
                  </a:cubicBezTo>
                  <a:cubicBezTo>
                    <a:pt x="83636" y="120000"/>
                    <a:pt x="87272" y="119111"/>
                    <a:pt x="87272" y="117333"/>
                  </a:cubicBezTo>
                  <a:cubicBezTo>
                    <a:pt x="87272" y="115555"/>
                    <a:pt x="87272" y="115555"/>
                    <a:pt x="87272" y="115555"/>
                  </a:cubicBezTo>
                  <a:cubicBezTo>
                    <a:pt x="105454" y="114666"/>
                    <a:pt x="120000" y="110222"/>
                    <a:pt x="120000" y="104888"/>
                  </a:cubicBezTo>
                  <a:cubicBezTo>
                    <a:pt x="120000" y="70222"/>
                    <a:pt x="120000" y="70222"/>
                    <a:pt x="120000" y="70222"/>
                  </a:cubicBezTo>
                  <a:cubicBezTo>
                    <a:pt x="120000" y="69333"/>
                    <a:pt x="116363" y="68444"/>
                    <a:pt x="112727" y="68444"/>
                  </a:cubicBezTo>
                  <a:close/>
                  <a:moveTo>
                    <a:pt x="69090" y="80888"/>
                  </a:moveTo>
                  <a:cubicBezTo>
                    <a:pt x="18181" y="80888"/>
                    <a:pt x="18181" y="80888"/>
                    <a:pt x="18181" y="80888"/>
                  </a:cubicBezTo>
                  <a:cubicBezTo>
                    <a:pt x="18181" y="25777"/>
                    <a:pt x="18181" y="25777"/>
                    <a:pt x="18181" y="25777"/>
                  </a:cubicBezTo>
                  <a:cubicBezTo>
                    <a:pt x="69090" y="25777"/>
                    <a:pt x="69090" y="25777"/>
                    <a:pt x="69090" y="25777"/>
                  </a:cubicBezTo>
                  <a:lnTo>
                    <a:pt x="69090" y="80888"/>
                  </a:lnTo>
                  <a:close/>
                  <a:moveTo>
                    <a:pt x="43636" y="8000"/>
                  </a:moveTo>
                  <a:cubicBezTo>
                    <a:pt x="65454" y="21333"/>
                    <a:pt x="65454" y="21333"/>
                    <a:pt x="65454" y="21333"/>
                  </a:cubicBezTo>
                  <a:cubicBezTo>
                    <a:pt x="21818" y="21333"/>
                    <a:pt x="21818" y="21333"/>
                    <a:pt x="21818" y="21333"/>
                  </a:cubicBezTo>
                  <a:lnTo>
                    <a:pt x="43636" y="8000"/>
                  </a:lnTo>
                  <a:close/>
                  <a:moveTo>
                    <a:pt x="18181" y="115555"/>
                  </a:moveTo>
                  <a:cubicBezTo>
                    <a:pt x="18181" y="85333"/>
                    <a:pt x="18181" y="85333"/>
                    <a:pt x="18181" y="85333"/>
                  </a:cubicBezTo>
                  <a:cubicBezTo>
                    <a:pt x="69090" y="85333"/>
                    <a:pt x="69090" y="85333"/>
                    <a:pt x="69090" y="85333"/>
                  </a:cubicBezTo>
                  <a:cubicBezTo>
                    <a:pt x="69090" y="115555"/>
                    <a:pt x="69090" y="115555"/>
                    <a:pt x="69090" y="115555"/>
                  </a:cubicBezTo>
                  <a:lnTo>
                    <a:pt x="18181" y="115555"/>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7" name="Google Shape;827;p53"/>
            <p:cNvSpPr/>
            <p:nvPr/>
          </p:nvSpPr>
          <p:spPr>
            <a:xfrm>
              <a:off x="207963" y="855663"/>
              <a:ext cx="711300" cy="1701900"/>
            </a:xfrm>
            <a:custGeom>
              <a:avLst/>
              <a:gdLst/>
              <a:ahLst/>
              <a:cxnLst/>
              <a:rect l="l" t="t" r="r" b="b"/>
              <a:pathLst>
                <a:path w="120000" h="120000" extrusionOk="0">
                  <a:moveTo>
                    <a:pt x="117293" y="84037"/>
                  </a:moveTo>
                  <a:cubicBezTo>
                    <a:pt x="116390" y="83280"/>
                    <a:pt x="101954" y="70788"/>
                    <a:pt x="91127" y="63217"/>
                  </a:cubicBezTo>
                  <a:cubicBezTo>
                    <a:pt x="87518" y="61324"/>
                    <a:pt x="83909" y="59810"/>
                    <a:pt x="79398" y="58675"/>
                  </a:cubicBezTo>
                  <a:cubicBezTo>
                    <a:pt x="79398" y="38611"/>
                    <a:pt x="79398" y="38611"/>
                    <a:pt x="79398" y="38611"/>
                  </a:cubicBezTo>
                  <a:cubicBezTo>
                    <a:pt x="88421" y="38611"/>
                    <a:pt x="88421" y="38611"/>
                    <a:pt x="88421" y="38611"/>
                  </a:cubicBezTo>
                  <a:cubicBezTo>
                    <a:pt x="90225" y="38611"/>
                    <a:pt x="91127" y="38233"/>
                    <a:pt x="91127" y="37476"/>
                  </a:cubicBezTo>
                  <a:cubicBezTo>
                    <a:pt x="91127" y="0"/>
                    <a:pt x="91127" y="0"/>
                    <a:pt x="91127" y="0"/>
                  </a:cubicBezTo>
                  <a:cubicBezTo>
                    <a:pt x="86616" y="0"/>
                    <a:pt x="86616" y="0"/>
                    <a:pt x="86616" y="0"/>
                  </a:cubicBezTo>
                  <a:cubicBezTo>
                    <a:pt x="86616" y="36719"/>
                    <a:pt x="86616" y="36719"/>
                    <a:pt x="86616" y="36719"/>
                  </a:cubicBezTo>
                  <a:cubicBezTo>
                    <a:pt x="9022" y="36719"/>
                    <a:pt x="9022" y="36719"/>
                    <a:pt x="9022" y="36719"/>
                  </a:cubicBezTo>
                  <a:cubicBezTo>
                    <a:pt x="9022" y="0"/>
                    <a:pt x="9022" y="0"/>
                    <a:pt x="9022" y="0"/>
                  </a:cubicBezTo>
                  <a:cubicBezTo>
                    <a:pt x="5413" y="0"/>
                    <a:pt x="5413" y="0"/>
                    <a:pt x="5413" y="0"/>
                  </a:cubicBezTo>
                  <a:cubicBezTo>
                    <a:pt x="5413" y="37476"/>
                    <a:pt x="5413" y="37476"/>
                    <a:pt x="5413" y="37476"/>
                  </a:cubicBezTo>
                  <a:cubicBezTo>
                    <a:pt x="5413" y="38233"/>
                    <a:pt x="6315" y="38611"/>
                    <a:pt x="7218" y="38611"/>
                  </a:cubicBezTo>
                  <a:cubicBezTo>
                    <a:pt x="17142" y="38611"/>
                    <a:pt x="17142" y="38611"/>
                    <a:pt x="17142" y="38611"/>
                  </a:cubicBezTo>
                  <a:cubicBezTo>
                    <a:pt x="17142" y="58675"/>
                    <a:pt x="17142" y="58675"/>
                    <a:pt x="17142" y="58675"/>
                  </a:cubicBezTo>
                  <a:cubicBezTo>
                    <a:pt x="6315" y="61703"/>
                    <a:pt x="0" y="66624"/>
                    <a:pt x="0" y="71545"/>
                  </a:cubicBezTo>
                  <a:cubicBezTo>
                    <a:pt x="0" y="100315"/>
                    <a:pt x="0" y="100315"/>
                    <a:pt x="0" y="100315"/>
                  </a:cubicBezTo>
                  <a:cubicBezTo>
                    <a:pt x="0" y="103343"/>
                    <a:pt x="6315" y="105615"/>
                    <a:pt x="12631" y="105615"/>
                  </a:cubicBezTo>
                  <a:cubicBezTo>
                    <a:pt x="16240" y="105615"/>
                    <a:pt x="18947" y="105236"/>
                    <a:pt x="20751" y="104479"/>
                  </a:cubicBezTo>
                  <a:cubicBezTo>
                    <a:pt x="20751" y="109022"/>
                    <a:pt x="20751" y="109022"/>
                    <a:pt x="20751" y="109022"/>
                  </a:cubicBezTo>
                  <a:cubicBezTo>
                    <a:pt x="20751" y="112050"/>
                    <a:pt x="27067" y="114321"/>
                    <a:pt x="33383" y="114321"/>
                  </a:cubicBezTo>
                  <a:cubicBezTo>
                    <a:pt x="36992" y="114321"/>
                    <a:pt x="39699" y="113943"/>
                    <a:pt x="41503" y="113186"/>
                  </a:cubicBezTo>
                  <a:cubicBezTo>
                    <a:pt x="41503" y="115078"/>
                    <a:pt x="41503" y="115078"/>
                    <a:pt x="41503" y="115078"/>
                  </a:cubicBezTo>
                  <a:cubicBezTo>
                    <a:pt x="41503" y="117728"/>
                    <a:pt x="46917" y="120000"/>
                    <a:pt x="54135" y="120000"/>
                  </a:cubicBezTo>
                  <a:cubicBezTo>
                    <a:pt x="61353" y="120000"/>
                    <a:pt x="66766" y="117728"/>
                    <a:pt x="66766" y="115078"/>
                  </a:cubicBezTo>
                  <a:cubicBezTo>
                    <a:pt x="66766" y="113186"/>
                    <a:pt x="66766" y="113186"/>
                    <a:pt x="66766" y="113186"/>
                  </a:cubicBezTo>
                  <a:cubicBezTo>
                    <a:pt x="68571" y="113943"/>
                    <a:pt x="72180" y="114321"/>
                    <a:pt x="74887" y="114321"/>
                  </a:cubicBezTo>
                  <a:cubicBezTo>
                    <a:pt x="82105" y="114321"/>
                    <a:pt x="87518" y="112050"/>
                    <a:pt x="87518" y="109022"/>
                  </a:cubicBezTo>
                  <a:cubicBezTo>
                    <a:pt x="87518" y="82902"/>
                    <a:pt x="87518" y="82902"/>
                    <a:pt x="87518" y="82902"/>
                  </a:cubicBezTo>
                  <a:cubicBezTo>
                    <a:pt x="101954" y="89716"/>
                    <a:pt x="101954" y="89716"/>
                    <a:pt x="101954" y="89716"/>
                  </a:cubicBezTo>
                  <a:cubicBezTo>
                    <a:pt x="101954" y="89716"/>
                    <a:pt x="101954" y="90094"/>
                    <a:pt x="101954" y="90094"/>
                  </a:cubicBezTo>
                  <a:cubicBezTo>
                    <a:pt x="106466" y="91230"/>
                    <a:pt x="112781" y="91230"/>
                    <a:pt x="116390" y="89716"/>
                  </a:cubicBezTo>
                  <a:cubicBezTo>
                    <a:pt x="120000" y="88201"/>
                    <a:pt x="120000" y="85930"/>
                    <a:pt x="117293" y="84037"/>
                  </a:cubicBezTo>
                  <a:close/>
                  <a:moveTo>
                    <a:pt x="20751" y="38990"/>
                  </a:moveTo>
                  <a:cubicBezTo>
                    <a:pt x="74887" y="38990"/>
                    <a:pt x="74887" y="38990"/>
                    <a:pt x="74887" y="38990"/>
                  </a:cubicBezTo>
                  <a:cubicBezTo>
                    <a:pt x="74887" y="45425"/>
                    <a:pt x="74887" y="45425"/>
                    <a:pt x="74887" y="45425"/>
                  </a:cubicBezTo>
                  <a:cubicBezTo>
                    <a:pt x="61353" y="45425"/>
                    <a:pt x="61353" y="45425"/>
                    <a:pt x="61353" y="45425"/>
                  </a:cubicBezTo>
                  <a:cubicBezTo>
                    <a:pt x="61353" y="43911"/>
                    <a:pt x="61353" y="43911"/>
                    <a:pt x="61353" y="43911"/>
                  </a:cubicBezTo>
                  <a:cubicBezTo>
                    <a:pt x="61353" y="43533"/>
                    <a:pt x="60451" y="42776"/>
                    <a:pt x="59548" y="42776"/>
                  </a:cubicBezTo>
                  <a:cubicBezTo>
                    <a:pt x="36992" y="42776"/>
                    <a:pt x="36992" y="42776"/>
                    <a:pt x="36992" y="42776"/>
                  </a:cubicBezTo>
                  <a:cubicBezTo>
                    <a:pt x="35187" y="42776"/>
                    <a:pt x="34285" y="43533"/>
                    <a:pt x="34285" y="43911"/>
                  </a:cubicBezTo>
                  <a:cubicBezTo>
                    <a:pt x="34285" y="45425"/>
                    <a:pt x="34285" y="45425"/>
                    <a:pt x="34285" y="45425"/>
                  </a:cubicBezTo>
                  <a:cubicBezTo>
                    <a:pt x="20751" y="45425"/>
                    <a:pt x="20751" y="45425"/>
                    <a:pt x="20751" y="45425"/>
                  </a:cubicBezTo>
                  <a:lnTo>
                    <a:pt x="20751" y="38990"/>
                  </a:lnTo>
                  <a:close/>
                  <a:moveTo>
                    <a:pt x="74887" y="47318"/>
                  </a:moveTo>
                  <a:cubicBezTo>
                    <a:pt x="74887" y="49968"/>
                    <a:pt x="74887" y="49968"/>
                    <a:pt x="74887" y="49968"/>
                  </a:cubicBezTo>
                  <a:cubicBezTo>
                    <a:pt x="61353" y="49968"/>
                    <a:pt x="61353" y="49968"/>
                    <a:pt x="61353" y="49968"/>
                  </a:cubicBezTo>
                  <a:cubicBezTo>
                    <a:pt x="61353" y="47318"/>
                    <a:pt x="61353" y="47318"/>
                    <a:pt x="61353" y="47318"/>
                  </a:cubicBezTo>
                  <a:lnTo>
                    <a:pt x="74887" y="47318"/>
                  </a:lnTo>
                  <a:close/>
                  <a:moveTo>
                    <a:pt x="56842" y="45047"/>
                  </a:moveTo>
                  <a:cubicBezTo>
                    <a:pt x="56842" y="52618"/>
                    <a:pt x="56842" y="52618"/>
                    <a:pt x="56842" y="52618"/>
                  </a:cubicBezTo>
                  <a:cubicBezTo>
                    <a:pt x="39699" y="52618"/>
                    <a:pt x="39699" y="52618"/>
                    <a:pt x="39699" y="52618"/>
                  </a:cubicBezTo>
                  <a:cubicBezTo>
                    <a:pt x="39699" y="45047"/>
                    <a:pt x="39699" y="45047"/>
                    <a:pt x="39699" y="45047"/>
                  </a:cubicBezTo>
                  <a:lnTo>
                    <a:pt x="56842" y="45047"/>
                  </a:lnTo>
                  <a:close/>
                  <a:moveTo>
                    <a:pt x="20751" y="47318"/>
                  </a:moveTo>
                  <a:cubicBezTo>
                    <a:pt x="34285" y="47318"/>
                    <a:pt x="34285" y="47318"/>
                    <a:pt x="34285" y="47318"/>
                  </a:cubicBezTo>
                  <a:cubicBezTo>
                    <a:pt x="34285" y="49968"/>
                    <a:pt x="34285" y="49968"/>
                    <a:pt x="34285" y="49968"/>
                  </a:cubicBezTo>
                  <a:cubicBezTo>
                    <a:pt x="20751" y="49968"/>
                    <a:pt x="20751" y="49968"/>
                    <a:pt x="20751" y="49968"/>
                  </a:cubicBezTo>
                  <a:lnTo>
                    <a:pt x="20751" y="47318"/>
                  </a:lnTo>
                  <a:close/>
                  <a:moveTo>
                    <a:pt x="112781" y="88580"/>
                  </a:moveTo>
                  <a:cubicBezTo>
                    <a:pt x="110977" y="89337"/>
                    <a:pt x="107368" y="89337"/>
                    <a:pt x="104661" y="88580"/>
                  </a:cubicBezTo>
                  <a:cubicBezTo>
                    <a:pt x="86616" y="79873"/>
                    <a:pt x="86616" y="79873"/>
                    <a:pt x="86616" y="79873"/>
                  </a:cubicBezTo>
                  <a:cubicBezTo>
                    <a:pt x="86616" y="79495"/>
                    <a:pt x="85714" y="79116"/>
                    <a:pt x="84812" y="79495"/>
                  </a:cubicBezTo>
                  <a:cubicBezTo>
                    <a:pt x="83909" y="79495"/>
                    <a:pt x="83007" y="79873"/>
                    <a:pt x="83007" y="80252"/>
                  </a:cubicBezTo>
                  <a:cubicBezTo>
                    <a:pt x="83007" y="109022"/>
                    <a:pt x="83007" y="109022"/>
                    <a:pt x="83007" y="109022"/>
                  </a:cubicBezTo>
                  <a:cubicBezTo>
                    <a:pt x="83007" y="110914"/>
                    <a:pt x="80300" y="112429"/>
                    <a:pt x="75789" y="112429"/>
                  </a:cubicBezTo>
                  <a:cubicBezTo>
                    <a:pt x="71278" y="112807"/>
                    <a:pt x="66766" y="111293"/>
                    <a:pt x="66766" y="109022"/>
                  </a:cubicBezTo>
                  <a:cubicBezTo>
                    <a:pt x="66766" y="93501"/>
                    <a:pt x="66766" y="93501"/>
                    <a:pt x="66766" y="93501"/>
                  </a:cubicBezTo>
                  <a:cubicBezTo>
                    <a:pt x="66766" y="92744"/>
                    <a:pt x="65864" y="92365"/>
                    <a:pt x="64060" y="92365"/>
                  </a:cubicBezTo>
                  <a:cubicBezTo>
                    <a:pt x="64060" y="92365"/>
                    <a:pt x="64060" y="92365"/>
                    <a:pt x="64060" y="92365"/>
                  </a:cubicBezTo>
                  <a:cubicBezTo>
                    <a:pt x="63157" y="92365"/>
                    <a:pt x="62255" y="92744"/>
                    <a:pt x="62255" y="93501"/>
                  </a:cubicBezTo>
                  <a:cubicBezTo>
                    <a:pt x="62255" y="109022"/>
                    <a:pt x="62255" y="109022"/>
                    <a:pt x="62255" y="109022"/>
                  </a:cubicBezTo>
                  <a:cubicBezTo>
                    <a:pt x="62255" y="114700"/>
                    <a:pt x="62255" y="114700"/>
                    <a:pt x="62255" y="114700"/>
                  </a:cubicBezTo>
                  <a:cubicBezTo>
                    <a:pt x="62255" y="116593"/>
                    <a:pt x="59548" y="118107"/>
                    <a:pt x="55037" y="118485"/>
                  </a:cubicBezTo>
                  <a:cubicBezTo>
                    <a:pt x="50526" y="118485"/>
                    <a:pt x="46015" y="116971"/>
                    <a:pt x="46015" y="115078"/>
                  </a:cubicBezTo>
                  <a:cubicBezTo>
                    <a:pt x="46015" y="109022"/>
                    <a:pt x="46015" y="109022"/>
                    <a:pt x="46015" y="109022"/>
                  </a:cubicBezTo>
                  <a:cubicBezTo>
                    <a:pt x="46015" y="93501"/>
                    <a:pt x="46015" y="93501"/>
                    <a:pt x="46015" y="93501"/>
                  </a:cubicBezTo>
                  <a:cubicBezTo>
                    <a:pt x="46015" y="92744"/>
                    <a:pt x="45112" y="92365"/>
                    <a:pt x="44210" y="92365"/>
                  </a:cubicBezTo>
                  <a:cubicBezTo>
                    <a:pt x="44210" y="92365"/>
                    <a:pt x="44210" y="92365"/>
                    <a:pt x="44210" y="92365"/>
                  </a:cubicBezTo>
                  <a:cubicBezTo>
                    <a:pt x="42406" y="92365"/>
                    <a:pt x="41503" y="92744"/>
                    <a:pt x="41503" y="93501"/>
                  </a:cubicBezTo>
                  <a:cubicBezTo>
                    <a:pt x="41503" y="109022"/>
                    <a:pt x="41503" y="109022"/>
                    <a:pt x="41503" y="109022"/>
                  </a:cubicBezTo>
                  <a:cubicBezTo>
                    <a:pt x="41503" y="110914"/>
                    <a:pt x="38796" y="112429"/>
                    <a:pt x="34285" y="112429"/>
                  </a:cubicBezTo>
                  <a:cubicBezTo>
                    <a:pt x="29774" y="112807"/>
                    <a:pt x="25263" y="111293"/>
                    <a:pt x="25263" y="109022"/>
                  </a:cubicBezTo>
                  <a:cubicBezTo>
                    <a:pt x="25263" y="100315"/>
                    <a:pt x="25263" y="100315"/>
                    <a:pt x="25263" y="100315"/>
                  </a:cubicBezTo>
                  <a:cubicBezTo>
                    <a:pt x="25263" y="88958"/>
                    <a:pt x="25263" y="88958"/>
                    <a:pt x="25263" y="88958"/>
                  </a:cubicBezTo>
                  <a:cubicBezTo>
                    <a:pt x="25263" y="88580"/>
                    <a:pt x="24360" y="88201"/>
                    <a:pt x="23458" y="88201"/>
                  </a:cubicBezTo>
                  <a:cubicBezTo>
                    <a:pt x="23458" y="88201"/>
                    <a:pt x="23458" y="88201"/>
                    <a:pt x="23458" y="88201"/>
                  </a:cubicBezTo>
                  <a:cubicBezTo>
                    <a:pt x="21654" y="88201"/>
                    <a:pt x="20751" y="88580"/>
                    <a:pt x="20751" y="88958"/>
                  </a:cubicBezTo>
                  <a:cubicBezTo>
                    <a:pt x="20751" y="100315"/>
                    <a:pt x="20751" y="100315"/>
                    <a:pt x="20751" y="100315"/>
                  </a:cubicBezTo>
                  <a:cubicBezTo>
                    <a:pt x="20751" y="102208"/>
                    <a:pt x="18045" y="103722"/>
                    <a:pt x="13533" y="103722"/>
                  </a:cubicBezTo>
                  <a:cubicBezTo>
                    <a:pt x="9022" y="104100"/>
                    <a:pt x="4511" y="102586"/>
                    <a:pt x="4511" y="100315"/>
                  </a:cubicBezTo>
                  <a:cubicBezTo>
                    <a:pt x="4511" y="71545"/>
                    <a:pt x="4511" y="71545"/>
                    <a:pt x="4511" y="71545"/>
                  </a:cubicBezTo>
                  <a:cubicBezTo>
                    <a:pt x="4511" y="67003"/>
                    <a:pt x="10827" y="62460"/>
                    <a:pt x="19849" y="60189"/>
                  </a:cubicBezTo>
                  <a:cubicBezTo>
                    <a:pt x="20751" y="59810"/>
                    <a:pt x="20751" y="59810"/>
                    <a:pt x="20751" y="59432"/>
                  </a:cubicBezTo>
                  <a:cubicBezTo>
                    <a:pt x="20751" y="52239"/>
                    <a:pt x="20751" y="52239"/>
                    <a:pt x="20751" y="52239"/>
                  </a:cubicBezTo>
                  <a:cubicBezTo>
                    <a:pt x="34285" y="52239"/>
                    <a:pt x="34285" y="52239"/>
                    <a:pt x="34285" y="52239"/>
                  </a:cubicBezTo>
                  <a:cubicBezTo>
                    <a:pt x="34285" y="53375"/>
                    <a:pt x="34285" y="53375"/>
                    <a:pt x="34285" y="53375"/>
                  </a:cubicBezTo>
                  <a:cubicBezTo>
                    <a:pt x="34285" y="54132"/>
                    <a:pt x="35187" y="54511"/>
                    <a:pt x="36992" y="54511"/>
                  </a:cubicBezTo>
                  <a:cubicBezTo>
                    <a:pt x="59548" y="54511"/>
                    <a:pt x="59548" y="54511"/>
                    <a:pt x="59548" y="54511"/>
                  </a:cubicBezTo>
                  <a:cubicBezTo>
                    <a:pt x="60451" y="54511"/>
                    <a:pt x="61353" y="54132"/>
                    <a:pt x="61353" y="53375"/>
                  </a:cubicBezTo>
                  <a:cubicBezTo>
                    <a:pt x="61353" y="52239"/>
                    <a:pt x="61353" y="52239"/>
                    <a:pt x="61353" y="52239"/>
                  </a:cubicBezTo>
                  <a:cubicBezTo>
                    <a:pt x="74887" y="52239"/>
                    <a:pt x="74887" y="52239"/>
                    <a:pt x="74887" y="52239"/>
                  </a:cubicBezTo>
                  <a:cubicBezTo>
                    <a:pt x="74887" y="59053"/>
                    <a:pt x="74887" y="59053"/>
                    <a:pt x="74887" y="59053"/>
                  </a:cubicBezTo>
                  <a:cubicBezTo>
                    <a:pt x="74887" y="59432"/>
                    <a:pt x="74887" y="59810"/>
                    <a:pt x="75789" y="59810"/>
                  </a:cubicBezTo>
                  <a:cubicBezTo>
                    <a:pt x="80300" y="60946"/>
                    <a:pt x="84812" y="62460"/>
                    <a:pt x="87518" y="64353"/>
                  </a:cubicBezTo>
                  <a:cubicBezTo>
                    <a:pt x="99248" y="71924"/>
                    <a:pt x="113684" y="84794"/>
                    <a:pt x="113684" y="85173"/>
                  </a:cubicBezTo>
                  <a:cubicBezTo>
                    <a:pt x="113684" y="85173"/>
                    <a:pt x="113684" y="85173"/>
                    <a:pt x="113684" y="85173"/>
                  </a:cubicBezTo>
                  <a:cubicBezTo>
                    <a:pt x="115488" y="86309"/>
                    <a:pt x="115488" y="87444"/>
                    <a:pt x="112781" y="8858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28" name="Google Shape;828;p53"/>
          <p:cNvGrpSpPr/>
          <p:nvPr/>
        </p:nvGrpSpPr>
        <p:grpSpPr>
          <a:xfrm>
            <a:off x="3106235" y="3017102"/>
            <a:ext cx="983079" cy="1564615"/>
            <a:chOff x="715963" y="3538538"/>
            <a:chExt cx="1551087" cy="2468625"/>
          </a:xfrm>
        </p:grpSpPr>
        <p:sp>
          <p:nvSpPr>
            <p:cNvPr id="829" name="Google Shape;829;p53"/>
            <p:cNvSpPr/>
            <p:nvPr/>
          </p:nvSpPr>
          <p:spPr>
            <a:xfrm>
              <a:off x="785813" y="4429125"/>
              <a:ext cx="15900" cy="33300"/>
            </a:xfrm>
            <a:custGeom>
              <a:avLst/>
              <a:gdLst/>
              <a:ahLst/>
              <a:cxnLst/>
              <a:rect l="l" t="t" r="r" b="b"/>
              <a:pathLst>
                <a:path w="120000" h="120000" extrusionOk="0">
                  <a:moveTo>
                    <a:pt x="40000" y="0"/>
                  </a:moveTo>
                  <a:cubicBezTo>
                    <a:pt x="40000" y="0"/>
                    <a:pt x="0" y="20000"/>
                    <a:pt x="0" y="20000"/>
                  </a:cubicBezTo>
                  <a:cubicBezTo>
                    <a:pt x="0" y="100000"/>
                    <a:pt x="0" y="100000"/>
                    <a:pt x="0" y="100000"/>
                  </a:cubicBezTo>
                  <a:cubicBezTo>
                    <a:pt x="0" y="100000"/>
                    <a:pt x="40000" y="120000"/>
                    <a:pt x="40000" y="120000"/>
                  </a:cubicBezTo>
                  <a:cubicBezTo>
                    <a:pt x="80000" y="120000"/>
                    <a:pt x="120000" y="100000"/>
                    <a:pt x="120000" y="100000"/>
                  </a:cubicBezTo>
                  <a:cubicBezTo>
                    <a:pt x="120000" y="20000"/>
                    <a:pt x="120000" y="20000"/>
                    <a:pt x="120000" y="20000"/>
                  </a:cubicBezTo>
                  <a:cubicBezTo>
                    <a:pt x="120000" y="20000"/>
                    <a:pt x="80000" y="0"/>
                    <a:pt x="40000" y="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0" name="Google Shape;830;p53"/>
            <p:cNvSpPr/>
            <p:nvPr/>
          </p:nvSpPr>
          <p:spPr>
            <a:xfrm>
              <a:off x="817563" y="4429125"/>
              <a:ext cx="15900" cy="33300"/>
            </a:xfrm>
            <a:custGeom>
              <a:avLst/>
              <a:gdLst/>
              <a:ahLst/>
              <a:cxnLst/>
              <a:rect l="l" t="t" r="r" b="b"/>
              <a:pathLst>
                <a:path w="120000" h="120000" extrusionOk="0">
                  <a:moveTo>
                    <a:pt x="80000" y="0"/>
                  </a:moveTo>
                  <a:cubicBezTo>
                    <a:pt x="40000" y="0"/>
                    <a:pt x="0" y="20000"/>
                    <a:pt x="0" y="20000"/>
                  </a:cubicBezTo>
                  <a:cubicBezTo>
                    <a:pt x="0" y="100000"/>
                    <a:pt x="0" y="100000"/>
                    <a:pt x="0" y="100000"/>
                  </a:cubicBezTo>
                  <a:cubicBezTo>
                    <a:pt x="0" y="100000"/>
                    <a:pt x="40000" y="120000"/>
                    <a:pt x="80000" y="120000"/>
                  </a:cubicBezTo>
                  <a:cubicBezTo>
                    <a:pt x="120000" y="120000"/>
                    <a:pt x="120000" y="100000"/>
                    <a:pt x="120000" y="100000"/>
                  </a:cubicBezTo>
                  <a:cubicBezTo>
                    <a:pt x="120000" y="20000"/>
                    <a:pt x="120000" y="20000"/>
                    <a:pt x="120000" y="20000"/>
                  </a:cubicBezTo>
                  <a:cubicBezTo>
                    <a:pt x="120000" y="20000"/>
                    <a:pt x="120000" y="0"/>
                    <a:pt x="80000" y="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1" name="Google Shape;831;p53"/>
            <p:cNvSpPr/>
            <p:nvPr/>
          </p:nvSpPr>
          <p:spPr>
            <a:xfrm>
              <a:off x="715963" y="4392613"/>
              <a:ext cx="187200" cy="401700"/>
            </a:xfrm>
            <a:custGeom>
              <a:avLst/>
              <a:gdLst/>
              <a:ahLst/>
              <a:cxnLst/>
              <a:rect l="l" t="t" r="r" b="b"/>
              <a:pathLst>
                <a:path w="120000" h="120000" extrusionOk="0">
                  <a:moveTo>
                    <a:pt x="113142" y="24000"/>
                  </a:moveTo>
                  <a:cubicBezTo>
                    <a:pt x="99428" y="24000"/>
                    <a:pt x="99428" y="24000"/>
                    <a:pt x="99428" y="24000"/>
                  </a:cubicBezTo>
                  <a:cubicBezTo>
                    <a:pt x="99428" y="3200"/>
                    <a:pt x="99428" y="3200"/>
                    <a:pt x="99428" y="3200"/>
                  </a:cubicBezTo>
                  <a:cubicBezTo>
                    <a:pt x="99428" y="1600"/>
                    <a:pt x="96000" y="0"/>
                    <a:pt x="92571" y="0"/>
                  </a:cubicBezTo>
                  <a:cubicBezTo>
                    <a:pt x="27428" y="0"/>
                    <a:pt x="27428" y="0"/>
                    <a:pt x="27428" y="0"/>
                  </a:cubicBezTo>
                  <a:cubicBezTo>
                    <a:pt x="24000" y="0"/>
                    <a:pt x="20571" y="1600"/>
                    <a:pt x="20571" y="3200"/>
                  </a:cubicBezTo>
                  <a:cubicBezTo>
                    <a:pt x="20571" y="24000"/>
                    <a:pt x="20571" y="24000"/>
                    <a:pt x="20571" y="24000"/>
                  </a:cubicBezTo>
                  <a:cubicBezTo>
                    <a:pt x="6857" y="24000"/>
                    <a:pt x="6857" y="24000"/>
                    <a:pt x="6857" y="24000"/>
                  </a:cubicBezTo>
                  <a:cubicBezTo>
                    <a:pt x="3428" y="24000"/>
                    <a:pt x="0" y="25600"/>
                    <a:pt x="0" y="28800"/>
                  </a:cubicBezTo>
                  <a:cubicBezTo>
                    <a:pt x="0" y="97600"/>
                    <a:pt x="0" y="97600"/>
                    <a:pt x="0" y="97600"/>
                  </a:cubicBezTo>
                  <a:cubicBezTo>
                    <a:pt x="0" y="110400"/>
                    <a:pt x="20571" y="120000"/>
                    <a:pt x="48000" y="120000"/>
                  </a:cubicBezTo>
                  <a:cubicBezTo>
                    <a:pt x="72000" y="120000"/>
                    <a:pt x="72000" y="120000"/>
                    <a:pt x="72000" y="120000"/>
                  </a:cubicBezTo>
                  <a:cubicBezTo>
                    <a:pt x="99428" y="120000"/>
                    <a:pt x="120000" y="110400"/>
                    <a:pt x="120000" y="97600"/>
                  </a:cubicBezTo>
                  <a:cubicBezTo>
                    <a:pt x="120000" y="28800"/>
                    <a:pt x="120000" y="28800"/>
                    <a:pt x="120000" y="28800"/>
                  </a:cubicBezTo>
                  <a:cubicBezTo>
                    <a:pt x="120000" y="25600"/>
                    <a:pt x="116571" y="24000"/>
                    <a:pt x="113142" y="24000"/>
                  </a:cubicBezTo>
                  <a:close/>
                  <a:moveTo>
                    <a:pt x="37714" y="8000"/>
                  </a:moveTo>
                  <a:cubicBezTo>
                    <a:pt x="82285" y="8000"/>
                    <a:pt x="82285" y="8000"/>
                    <a:pt x="82285" y="8000"/>
                  </a:cubicBezTo>
                  <a:cubicBezTo>
                    <a:pt x="82285" y="24000"/>
                    <a:pt x="82285" y="24000"/>
                    <a:pt x="82285" y="24000"/>
                  </a:cubicBezTo>
                  <a:cubicBezTo>
                    <a:pt x="37714" y="24000"/>
                    <a:pt x="37714" y="24000"/>
                    <a:pt x="37714" y="24000"/>
                  </a:cubicBezTo>
                  <a:lnTo>
                    <a:pt x="37714" y="8000"/>
                  </a:lnTo>
                  <a:close/>
                  <a:moveTo>
                    <a:pt x="72000" y="113600"/>
                  </a:moveTo>
                  <a:cubicBezTo>
                    <a:pt x="48000" y="113600"/>
                    <a:pt x="48000" y="113600"/>
                    <a:pt x="48000" y="113600"/>
                  </a:cubicBezTo>
                  <a:cubicBezTo>
                    <a:pt x="30857" y="113600"/>
                    <a:pt x="17142" y="105600"/>
                    <a:pt x="17142" y="97600"/>
                  </a:cubicBezTo>
                  <a:cubicBezTo>
                    <a:pt x="17142" y="32000"/>
                    <a:pt x="17142" y="32000"/>
                    <a:pt x="17142" y="32000"/>
                  </a:cubicBezTo>
                  <a:cubicBezTo>
                    <a:pt x="27428" y="32000"/>
                    <a:pt x="27428" y="32000"/>
                    <a:pt x="27428" y="32000"/>
                  </a:cubicBezTo>
                  <a:cubicBezTo>
                    <a:pt x="92571" y="32000"/>
                    <a:pt x="92571" y="32000"/>
                    <a:pt x="92571" y="32000"/>
                  </a:cubicBezTo>
                  <a:cubicBezTo>
                    <a:pt x="102857" y="32000"/>
                    <a:pt x="102857" y="32000"/>
                    <a:pt x="102857" y="32000"/>
                  </a:cubicBezTo>
                  <a:cubicBezTo>
                    <a:pt x="102857" y="97600"/>
                    <a:pt x="102857" y="97600"/>
                    <a:pt x="102857" y="97600"/>
                  </a:cubicBezTo>
                  <a:cubicBezTo>
                    <a:pt x="102857" y="105600"/>
                    <a:pt x="89142" y="113600"/>
                    <a:pt x="72000" y="1136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2" name="Google Shape;832;p53"/>
            <p:cNvSpPr/>
            <p:nvPr/>
          </p:nvSpPr>
          <p:spPr>
            <a:xfrm>
              <a:off x="758825" y="4521200"/>
              <a:ext cx="101700" cy="27000"/>
            </a:xfrm>
            <a:custGeom>
              <a:avLst/>
              <a:gdLst/>
              <a:ahLst/>
              <a:cxnLst/>
              <a:rect l="l" t="t" r="r" b="b"/>
              <a:pathLst>
                <a:path w="120000" h="120000" extrusionOk="0">
                  <a:moveTo>
                    <a:pt x="107368" y="0"/>
                  </a:moveTo>
                  <a:cubicBezTo>
                    <a:pt x="12631" y="0"/>
                    <a:pt x="12631" y="0"/>
                    <a:pt x="12631" y="0"/>
                  </a:cubicBezTo>
                  <a:cubicBezTo>
                    <a:pt x="6315" y="0"/>
                    <a:pt x="0" y="24000"/>
                    <a:pt x="0" y="72000"/>
                  </a:cubicBezTo>
                  <a:cubicBezTo>
                    <a:pt x="0" y="96000"/>
                    <a:pt x="6315" y="120000"/>
                    <a:pt x="12631" y="120000"/>
                  </a:cubicBezTo>
                  <a:cubicBezTo>
                    <a:pt x="107368" y="120000"/>
                    <a:pt x="107368" y="120000"/>
                    <a:pt x="107368" y="120000"/>
                  </a:cubicBezTo>
                  <a:cubicBezTo>
                    <a:pt x="113684" y="120000"/>
                    <a:pt x="120000" y="96000"/>
                    <a:pt x="120000" y="72000"/>
                  </a:cubicBezTo>
                  <a:cubicBezTo>
                    <a:pt x="120000" y="24000"/>
                    <a:pt x="113684" y="0"/>
                    <a:pt x="107368" y="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3" name="Google Shape;833;p53"/>
            <p:cNvSpPr/>
            <p:nvPr/>
          </p:nvSpPr>
          <p:spPr>
            <a:xfrm>
              <a:off x="1293813" y="4230688"/>
              <a:ext cx="523800" cy="371400"/>
            </a:xfrm>
            <a:custGeom>
              <a:avLst/>
              <a:gdLst/>
              <a:ahLst/>
              <a:cxnLst/>
              <a:rect l="l" t="t" r="r" b="b"/>
              <a:pathLst>
                <a:path w="120000" h="120000" extrusionOk="0">
                  <a:moveTo>
                    <a:pt x="2448" y="120000"/>
                  </a:moveTo>
                  <a:cubicBezTo>
                    <a:pt x="105306" y="120000"/>
                    <a:pt x="105306" y="120000"/>
                    <a:pt x="105306" y="120000"/>
                  </a:cubicBezTo>
                  <a:cubicBezTo>
                    <a:pt x="105306" y="116521"/>
                    <a:pt x="106530" y="113043"/>
                    <a:pt x="107755" y="111304"/>
                  </a:cubicBezTo>
                  <a:cubicBezTo>
                    <a:pt x="105306" y="111304"/>
                    <a:pt x="105306" y="111304"/>
                    <a:pt x="105306" y="111304"/>
                  </a:cubicBezTo>
                  <a:cubicBezTo>
                    <a:pt x="105306" y="8695"/>
                    <a:pt x="105306" y="8695"/>
                    <a:pt x="105306" y="8695"/>
                  </a:cubicBezTo>
                  <a:cubicBezTo>
                    <a:pt x="115102" y="8695"/>
                    <a:pt x="115102" y="8695"/>
                    <a:pt x="115102" y="8695"/>
                  </a:cubicBezTo>
                  <a:cubicBezTo>
                    <a:pt x="115102" y="102608"/>
                    <a:pt x="115102" y="102608"/>
                    <a:pt x="115102" y="102608"/>
                  </a:cubicBezTo>
                  <a:cubicBezTo>
                    <a:pt x="116326" y="102608"/>
                    <a:pt x="118775" y="100869"/>
                    <a:pt x="119999" y="100869"/>
                  </a:cubicBezTo>
                  <a:cubicBezTo>
                    <a:pt x="119999" y="3478"/>
                    <a:pt x="119999" y="3478"/>
                    <a:pt x="119999" y="3478"/>
                  </a:cubicBezTo>
                  <a:cubicBezTo>
                    <a:pt x="119999" y="1739"/>
                    <a:pt x="118775" y="0"/>
                    <a:pt x="117551" y="0"/>
                  </a:cubicBezTo>
                  <a:cubicBezTo>
                    <a:pt x="101632" y="0"/>
                    <a:pt x="101632" y="0"/>
                    <a:pt x="101632" y="0"/>
                  </a:cubicBezTo>
                  <a:cubicBezTo>
                    <a:pt x="100408" y="0"/>
                    <a:pt x="99183" y="1739"/>
                    <a:pt x="99183" y="3478"/>
                  </a:cubicBezTo>
                  <a:cubicBezTo>
                    <a:pt x="99183" y="111304"/>
                    <a:pt x="99183" y="111304"/>
                    <a:pt x="99183" y="111304"/>
                  </a:cubicBezTo>
                  <a:cubicBezTo>
                    <a:pt x="89387" y="111304"/>
                    <a:pt x="89387" y="111304"/>
                    <a:pt x="89387" y="111304"/>
                  </a:cubicBezTo>
                  <a:cubicBezTo>
                    <a:pt x="89387" y="55652"/>
                    <a:pt x="89387" y="55652"/>
                    <a:pt x="89387" y="55652"/>
                  </a:cubicBezTo>
                  <a:cubicBezTo>
                    <a:pt x="89387" y="53913"/>
                    <a:pt x="88163" y="52173"/>
                    <a:pt x="85714" y="52173"/>
                  </a:cubicBezTo>
                  <a:cubicBezTo>
                    <a:pt x="69795" y="52173"/>
                    <a:pt x="69795" y="52173"/>
                    <a:pt x="69795" y="52173"/>
                  </a:cubicBezTo>
                  <a:cubicBezTo>
                    <a:pt x="68571" y="52173"/>
                    <a:pt x="67346" y="53913"/>
                    <a:pt x="67346" y="55652"/>
                  </a:cubicBezTo>
                  <a:cubicBezTo>
                    <a:pt x="67346" y="111304"/>
                    <a:pt x="67346" y="111304"/>
                    <a:pt x="67346" y="111304"/>
                  </a:cubicBezTo>
                  <a:cubicBezTo>
                    <a:pt x="57551" y="111304"/>
                    <a:pt x="57551" y="111304"/>
                    <a:pt x="57551" y="111304"/>
                  </a:cubicBezTo>
                  <a:cubicBezTo>
                    <a:pt x="57551" y="41739"/>
                    <a:pt x="57551" y="41739"/>
                    <a:pt x="57551" y="41739"/>
                  </a:cubicBezTo>
                  <a:cubicBezTo>
                    <a:pt x="57551" y="38260"/>
                    <a:pt x="56326" y="36521"/>
                    <a:pt x="55102" y="36521"/>
                  </a:cubicBezTo>
                  <a:cubicBezTo>
                    <a:pt x="39183" y="36521"/>
                    <a:pt x="39183" y="36521"/>
                    <a:pt x="39183" y="36521"/>
                  </a:cubicBezTo>
                  <a:cubicBezTo>
                    <a:pt x="37959" y="36521"/>
                    <a:pt x="35510" y="38260"/>
                    <a:pt x="35510" y="41739"/>
                  </a:cubicBezTo>
                  <a:cubicBezTo>
                    <a:pt x="35510" y="111304"/>
                    <a:pt x="35510" y="111304"/>
                    <a:pt x="35510" y="111304"/>
                  </a:cubicBezTo>
                  <a:cubicBezTo>
                    <a:pt x="25714" y="111304"/>
                    <a:pt x="25714" y="111304"/>
                    <a:pt x="25714" y="111304"/>
                  </a:cubicBezTo>
                  <a:cubicBezTo>
                    <a:pt x="25714" y="78260"/>
                    <a:pt x="25714" y="78260"/>
                    <a:pt x="25714" y="78260"/>
                  </a:cubicBezTo>
                  <a:cubicBezTo>
                    <a:pt x="25714" y="76521"/>
                    <a:pt x="24489" y="74782"/>
                    <a:pt x="23265" y="74782"/>
                  </a:cubicBezTo>
                  <a:cubicBezTo>
                    <a:pt x="7346" y="74782"/>
                    <a:pt x="7346" y="74782"/>
                    <a:pt x="7346" y="74782"/>
                  </a:cubicBezTo>
                  <a:cubicBezTo>
                    <a:pt x="6122" y="74782"/>
                    <a:pt x="4897" y="76521"/>
                    <a:pt x="4897" y="78260"/>
                  </a:cubicBezTo>
                  <a:cubicBezTo>
                    <a:pt x="4897" y="111304"/>
                    <a:pt x="4897" y="111304"/>
                    <a:pt x="4897" y="111304"/>
                  </a:cubicBezTo>
                  <a:cubicBezTo>
                    <a:pt x="2448" y="111304"/>
                    <a:pt x="2448" y="111304"/>
                    <a:pt x="2448" y="111304"/>
                  </a:cubicBezTo>
                  <a:cubicBezTo>
                    <a:pt x="1224" y="111304"/>
                    <a:pt x="0" y="113043"/>
                    <a:pt x="0" y="114782"/>
                  </a:cubicBezTo>
                  <a:cubicBezTo>
                    <a:pt x="0" y="118260"/>
                    <a:pt x="1224" y="120000"/>
                    <a:pt x="2448" y="120000"/>
                  </a:cubicBezTo>
                  <a:close/>
                  <a:moveTo>
                    <a:pt x="73469" y="60869"/>
                  </a:moveTo>
                  <a:cubicBezTo>
                    <a:pt x="83265" y="60869"/>
                    <a:pt x="83265" y="60869"/>
                    <a:pt x="83265" y="60869"/>
                  </a:cubicBezTo>
                  <a:cubicBezTo>
                    <a:pt x="83265" y="111304"/>
                    <a:pt x="83265" y="111304"/>
                    <a:pt x="83265" y="111304"/>
                  </a:cubicBezTo>
                  <a:cubicBezTo>
                    <a:pt x="73469" y="111304"/>
                    <a:pt x="73469" y="111304"/>
                    <a:pt x="73469" y="111304"/>
                  </a:cubicBezTo>
                  <a:lnTo>
                    <a:pt x="73469" y="60869"/>
                  </a:lnTo>
                  <a:close/>
                  <a:moveTo>
                    <a:pt x="41632" y="45217"/>
                  </a:moveTo>
                  <a:cubicBezTo>
                    <a:pt x="51428" y="45217"/>
                    <a:pt x="51428" y="45217"/>
                    <a:pt x="51428" y="45217"/>
                  </a:cubicBezTo>
                  <a:cubicBezTo>
                    <a:pt x="51428" y="111304"/>
                    <a:pt x="51428" y="111304"/>
                    <a:pt x="51428" y="111304"/>
                  </a:cubicBezTo>
                  <a:cubicBezTo>
                    <a:pt x="41632" y="111304"/>
                    <a:pt x="41632" y="111304"/>
                    <a:pt x="41632" y="111304"/>
                  </a:cubicBezTo>
                  <a:lnTo>
                    <a:pt x="41632" y="45217"/>
                  </a:lnTo>
                  <a:close/>
                  <a:moveTo>
                    <a:pt x="11020" y="83478"/>
                  </a:moveTo>
                  <a:cubicBezTo>
                    <a:pt x="20816" y="83478"/>
                    <a:pt x="20816" y="83478"/>
                    <a:pt x="20816" y="83478"/>
                  </a:cubicBezTo>
                  <a:cubicBezTo>
                    <a:pt x="20816" y="111304"/>
                    <a:pt x="20816" y="111304"/>
                    <a:pt x="20816" y="111304"/>
                  </a:cubicBezTo>
                  <a:cubicBezTo>
                    <a:pt x="11020" y="111304"/>
                    <a:pt x="11020" y="111304"/>
                    <a:pt x="11020" y="111304"/>
                  </a:cubicBezTo>
                  <a:lnTo>
                    <a:pt x="11020" y="8347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4" name="Google Shape;834;p53"/>
            <p:cNvSpPr/>
            <p:nvPr/>
          </p:nvSpPr>
          <p:spPr>
            <a:xfrm>
              <a:off x="1106488" y="3538538"/>
              <a:ext cx="936600" cy="1255800"/>
            </a:xfrm>
            <a:custGeom>
              <a:avLst/>
              <a:gdLst/>
              <a:ahLst/>
              <a:cxnLst/>
              <a:rect l="l" t="t" r="r" b="b"/>
              <a:pathLst>
                <a:path w="120000" h="120000" extrusionOk="0">
                  <a:moveTo>
                    <a:pt x="82971" y="117948"/>
                  </a:moveTo>
                  <a:cubicBezTo>
                    <a:pt x="3428" y="117948"/>
                    <a:pt x="3428" y="117948"/>
                    <a:pt x="3428" y="117948"/>
                  </a:cubicBezTo>
                  <a:cubicBezTo>
                    <a:pt x="3428" y="2564"/>
                    <a:pt x="3428" y="2564"/>
                    <a:pt x="3428" y="2564"/>
                  </a:cubicBezTo>
                  <a:cubicBezTo>
                    <a:pt x="75428" y="2564"/>
                    <a:pt x="75428" y="2564"/>
                    <a:pt x="75428" y="2564"/>
                  </a:cubicBezTo>
                  <a:cubicBezTo>
                    <a:pt x="75428" y="31794"/>
                    <a:pt x="75428" y="31794"/>
                    <a:pt x="75428" y="31794"/>
                  </a:cubicBezTo>
                  <a:cubicBezTo>
                    <a:pt x="75428" y="32820"/>
                    <a:pt x="76114" y="33333"/>
                    <a:pt x="76800" y="33333"/>
                  </a:cubicBezTo>
                  <a:cubicBezTo>
                    <a:pt x="116571" y="33333"/>
                    <a:pt x="116571" y="33333"/>
                    <a:pt x="116571" y="33333"/>
                  </a:cubicBezTo>
                  <a:cubicBezTo>
                    <a:pt x="116571" y="92307"/>
                    <a:pt x="116571" y="92307"/>
                    <a:pt x="116571" y="92307"/>
                  </a:cubicBezTo>
                  <a:cubicBezTo>
                    <a:pt x="117257" y="92820"/>
                    <a:pt x="117257" y="94358"/>
                    <a:pt x="117257" y="95384"/>
                  </a:cubicBezTo>
                  <a:cubicBezTo>
                    <a:pt x="117257" y="97435"/>
                    <a:pt x="117257" y="97435"/>
                    <a:pt x="117257" y="97435"/>
                  </a:cubicBezTo>
                  <a:cubicBezTo>
                    <a:pt x="117942" y="97435"/>
                    <a:pt x="118628" y="96923"/>
                    <a:pt x="119999" y="96410"/>
                  </a:cubicBezTo>
                  <a:cubicBezTo>
                    <a:pt x="119999" y="31794"/>
                    <a:pt x="119999" y="31794"/>
                    <a:pt x="119999" y="31794"/>
                  </a:cubicBezTo>
                  <a:cubicBezTo>
                    <a:pt x="119999" y="31794"/>
                    <a:pt x="119999" y="31794"/>
                    <a:pt x="119999" y="31794"/>
                  </a:cubicBezTo>
                  <a:cubicBezTo>
                    <a:pt x="119999" y="31794"/>
                    <a:pt x="119999" y="31794"/>
                    <a:pt x="119999" y="31794"/>
                  </a:cubicBezTo>
                  <a:cubicBezTo>
                    <a:pt x="119314" y="31794"/>
                    <a:pt x="119314" y="31282"/>
                    <a:pt x="119314" y="31282"/>
                  </a:cubicBezTo>
                  <a:cubicBezTo>
                    <a:pt x="119314" y="31282"/>
                    <a:pt x="119314" y="31282"/>
                    <a:pt x="119314" y="31282"/>
                  </a:cubicBezTo>
                  <a:cubicBezTo>
                    <a:pt x="119314" y="31282"/>
                    <a:pt x="119314" y="31282"/>
                    <a:pt x="119314" y="31282"/>
                  </a:cubicBezTo>
                  <a:cubicBezTo>
                    <a:pt x="119314" y="31282"/>
                    <a:pt x="119314" y="31282"/>
                    <a:pt x="119314" y="31282"/>
                  </a:cubicBezTo>
                  <a:cubicBezTo>
                    <a:pt x="78171" y="512"/>
                    <a:pt x="78171" y="512"/>
                    <a:pt x="78171" y="512"/>
                  </a:cubicBezTo>
                  <a:cubicBezTo>
                    <a:pt x="78171" y="512"/>
                    <a:pt x="78171" y="512"/>
                    <a:pt x="78171" y="0"/>
                  </a:cubicBezTo>
                  <a:cubicBezTo>
                    <a:pt x="78171" y="0"/>
                    <a:pt x="78171" y="0"/>
                    <a:pt x="78171" y="0"/>
                  </a:cubicBezTo>
                  <a:cubicBezTo>
                    <a:pt x="78171" y="0"/>
                    <a:pt x="77485" y="0"/>
                    <a:pt x="77485" y="0"/>
                  </a:cubicBezTo>
                  <a:cubicBezTo>
                    <a:pt x="77485" y="0"/>
                    <a:pt x="77485" y="0"/>
                    <a:pt x="77485" y="0"/>
                  </a:cubicBezTo>
                  <a:cubicBezTo>
                    <a:pt x="77485" y="0"/>
                    <a:pt x="77485" y="0"/>
                    <a:pt x="77485" y="0"/>
                  </a:cubicBezTo>
                  <a:cubicBezTo>
                    <a:pt x="77485" y="0"/>
                    <a:pt x="77485" y="0"/>
                    <a:pt x="76800" y="0"/>
                  </a:cubicBezTo>
                  <a:cubicBezTo>
                    <a:pt x="2057" y="0"/>
                    <a:pt x="2057" y="0"/>
                    <a:pt x="2057" y="0"/>
                  </a:cubicBezTo>
                  <a:cubicBezTo>
                    <a:pt x="685" y="0"/>
                    <a:pt x="0" y="512"/>
                    <a:pt x="0" y="1538"/>
                  </a:cubicBezTo>
                  <a:cubicBezTo>
                    <a:pt x="0" y="118974"/>
                    <a:pt x="0" y="118974"/>
                    <a:pt x="0" y="118974"/>
                  </a:cubicBezTo>
                  <a:cubicBezTo>
                    <a:pt x="0" y="119487"/>
                    <a:pt x="685" y="120000"/>
                    <a:pt x="2057" y="120000"/>
                  </a:cubicBezTo>
                  <a:cubicBezTo>
                    <a:pt x="82971" y="120000"/>
                    <a:pt x="82971" y="120000"/>
                    <a:pt x="82971" y="120000"/>
                  </a:cubicBezTo>
                  <a:lnTo>
                    <a:pt x="82971" y="117948"/>
                  </a:lnTo>
                  <a:close/>
                  <a:moveTo>
                    <a:pt x="78857" y="4102"/>
                  </a:moveTo>
                  <a:cubicBezTo>
                    <a:pt x="113828" y="30769"/>
                    <a:pt x="113828" y="30769"/>
                    <a:pt x="113828" y="30769"/>
                  </a:cubicBezTo>
                  <a:cubicBezTo>
                    <a:pt x="78857" y="30769"/>
                    <a:pt x="78857" y="30769"/>
                    <a:pt x="78857" y="30769"/>
                  </a:cubicBezTo>
                  <a:lnTo>
                    <a:pt x="78857" y="4102"/>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5" name="Google Shape;835;p53"/>
            <p:cNvSpPr/>
            <p:nvPr/>
          </p:nvSpPr>
          <p:spPr>
            <a:xfrm>
              <a:off x="1293813" y="3748088"/>
              <a:ext cx="250800" cy="22200"/>
            </a:xfrm>
            <a:custGeom>
              <a:avLst/>
              <a:gdLst/>
              <a:ahLst/>
              <a:cxnLst/>
              <a:rect l="l" t="t" r="r" b="b"/>
              <a:pathLst>
                <a:path w="120000" h="120000" extrusionOk="0">
                  <a:moveTo>
                    <a:pt x="5106" y="120000"/>
                  </a:moveTo>
                  <a:cubicBezTo>
                    <a:pt x="114893" y="120000"/>
                    <a:pt x="114893" y="120000"/>
                    <a:pt x="114893" y="120000"/>
                  </a:cubicBezTo>
                  <a:cubicBezTo>
                    <a:pt x="117446" y="120000"/>
                    <a:pt x="120000" y="90000"/>
                    <a:pt x="120000" y="60000"/>
                  </a:cubicBezTo>
                  <a:cubicBezTo>
                    <a:pt x="120000" y="30000"/>
                    <a:pt x="117446" y="0"/>
                    <a:pt x="114893" y="0"/>
                  </a:cubicBezTo>
                  <a:cubicBezTo>
                    <a:pt x="5106" y="0"/>
                    <a:pt x="5106" y="0"/>
                    <a:pt x="5106" y="0"/>
                  </a:cubicBezTo>
                  <a:cubicBezTo>
                    <a:pt x="2553" y="0"/>
                    <a:pt x="0" y="30000"/>
                    <a:pt x="0" y="60000"/>
                  </a:cubicBezTo>
                  <a:cubicBezTo>
                    <a:pt x="0" y="90000"/>
                    <a:pt x="2553" y="120000"/>
                    <a:pt x="5106"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6" name="Google Shape;836;p53"/>
            <p:cNvSpPr/>
            <p:nvPr/>
          </p:nvSpPr>
          <p:spPr>
            <a:xfrm>
              <a:off x="1293813" y="3919538"/>
              <a:ext cx="250800" cy="27000"/>
            </a:xfrm>
            <a:custGeom>
              <a:avLst/>
              <a:gdLst/>
              <a:ahLst/>
              <a:cxnLst/>
              <a:rect l="l" t="t" r="r" b="b"/>
              <a:pathLst>
                <a:path w="120000" h="120000" extrusionOk="0">
                  <a:moveTo>
                    <a:pt x="5106" y="120000"/>
                  </a:moveTo>
                  <a:cubicBezTo>
                    <a:pt x="114893" y="120000"/>
                    <a:pt x="114893" y="120000"/>
                    <a:pt x="114893" y="120000"/>
                  </a:cubicBezTo>
                  <a:cubicBezTo>
                    <a:pt x="117446" y="120000"/>
                    <a:pt x="120000" y="96000"/>
                    <a:pt x="120000" y="48000"/>
                  </a:cubicBezTo>
                  <a:cubicBezTo>
                    <a:pt x="120000" y="24000"/>
                    <a:pt x="117446" y="0"/>
                    <a:pt x="114893" y="0"/>
                  </a:cubicBezTo>
                  <a:cubicBezTo>
                    <a:pt x="5106" y="0"/>
                    <a:pt x="5106" y="0"/>
                    <a:pt x="5106" y="0"/>
                  </a:cubicBezTo>
                  <a:cubicBezTo>
                    <a:pt x="2553" y="0"/>
                    <a:pt x="0" y="24000"/>
                    <a:pt x="0" y="48000"/>
                  </a:cubicBezTo>
                  <a:cubicBezTo>
                    <a:pt x="0" y="96000"/>
                    <a:pt x="2553" y="120000"/>
                    <a:pt x="5106"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7" name="Google Shape;837;p53"/>
            <p:cNvSpPr/>
            <p:nvPr/>
          </p:nvSpPr>
          <p:spPr>
            <a:xfrm>
              <a:off x="1325563" y="4048125"/>
              <a:ext cx="480900" cy="301500"/>
            </a:xfrm>
            <a:custGeom>
              <a:avLst/>
              <a:gdLst/>
              <a:ahLst/>
              <a:cxnLst/>
              <a:rect l="l" t="t" r="r" b="b"/>
              <a:pathLst>
                <a:path w="120000" h="120000" extrusionOk="0">
                  <a:moveTo>
                    <a:pt x="77333" y="64285"/>
                  </a:moveTo>
                  <a:cubicBezTo>
                    <a:pt x="74666" y="64285"/>
                    <a:pt x="72000" y="66428"/>
                    <a:pt x="70666" y="68571"/>
                  </a:cubicBezTo>
                  <a:cubicBezTo>
                    <a:pt x="52000" y="59999"/>
                    <a:pt x="52000" y="59999"/>
                    <a:pt x="52000" y="59999"/>
                  </a:cubicBezTo>
                  <a:cubicBezTo>
                    <a:pt x="52000" y="51428"/>
                    <a:pt x="48000" y="44999"/>
                    <a:pt x="42666" y="44999"/>
                  </a:cubicBezTo>
                  <a:cubicBezTo>
                    <a:pt x="38666" y="44999"/>
                    <a:pt x="34666" y="51428"/>
                    <a:pt x="34666" y="59999"/>
                  </a:cubicBezTo>
                  <a:cubicBezTo>
                    <a:pt x="34666" y="62142"/>
                    <a:pt x="34666" y="62142"/>
                    <a:pt x="34666" y="64285"/>
                  </a:cubicBezTo>
                  <a:cubicBezTo>
                    <a:pt x="13333" y="92142"/>
                    <a:pt x="13333" y="92142"/>
                    <a:pt x="13333" y="92142"/>
                  </a:cubicBezTo>
                  <a:cubicBezTo>
                    <a:pt x="12000" y="92142"/>
                    <a:pt x="10666" y="92142"/>
                    <a:pt x="9333" y="92142"/>
                  </a:cubicBezTo>
                  <a:cubicBezTo>
                    <a:pt x="4000" y="92142"/>
                    <a:pt x="0" y="98571"/>
                    <a:pt x="0" y="104999"/>
                  </a:cubicBezTo>
                  <a:cubicBezTo>
                    <a:pt x="0" y="113571"/>
                    <a:pt x="4000" y="119999"/>
                    <a:pt x="9333" y="119999"/>
                  </a:cubicBezTo>
                  <a:cubicBezTo>
                    <a:pt x="13333" y="119999"/>
                    <a:pt x="17333" y="113571"/>
                    <a:pt x="17333" y="104999"/>
                  </a:cubicBezTo>
                  <a:cubicBezTo>
                    <a:pt x="17333" y="102857"/>
                    <a:pt x="17333" y="102857"/>
                    <a:pt x="17333" y="100714"/>
                  </a:cubicBezTo>
                  <a:cubicBezTo>
                    <a:pt x="38666" y="72857"/>
                    <a:pt x="38666" y="72857"/>
                    <a:pt x="38666" y="72857"/>
                  </a:cubicBezTo>
                  <a:cubicBezTo>
                    <a:pt x="40000" y="72857"/>
                    <a:pt x="41333" y="75000"/>
                    <a:pt x="42666" y="75000"/>
                  </a:cubicBezTo>
                  <a:cubicBezTo>
                    <a:pt x="45333" y="75000"/>
                    <a:pt x="48000" y="72857"/>
                    <a:pt x="49333" y="68571"/>
                  </a:cubicBezTo>
                  <a:cubicBezTo>
                    <a:pt x="68000" y="79285"/>
                    <a:pt x="68000" y="79285"/>
                    <a:pt x="68000" y="79285"/>
                  </a:cubicBezTo>
                  <a:cubicBezTo>
                    <a:pt x="68000" y="85714"/>
                    <a:pt x="72000" y="92142"/>
                    <a:pt x="77333" y="92142"/>
                  </a:cubicBezTo>
                  <a:cubicBezTo>
                    <a:pt x="82666" y="92142"/>
                    <a:pt x="86666" y="85714"/>
                    <a:pt x="86666" y="77142"/>
                  </a:cubicBezTo>
                  <a:cubicBezTo>
                    <a:pt x="86666" y="75000"/>
                    <a:pt x="85333" y="72857"/>
                    <a:pt x="85333" y="70714"/>
                  </a:cubicBezTo>
                  <a:cubicBezTo>
                    <a:pt x="108000" y="27857"/>
                    <a:pt x="108000" y="27857"/>
                    <a:pt x="108000" y="27857"/>
                  </a:cubicBezTo>
                  <a:cubicBezTo>
                    <a:pt x="109333" y="27857"/>
                    <a:pt x="110666" y="27857"/>
                    <a:pt x="112000" y="27857"/>
                  </a:cubicBezTo>
                  <a:cubicBezTo>
                    <a:pt x="116000" y="27857"/>
                    <a:pt x="120000" y="21428"/>
                    <a:pt x="120000" y="12857"/>
                  </a:cubicBezTo>
                  <a:cubicBezTo>
                    <a:pt x="120000" y="6428"/>
                    <a:pt x="116000" y="0"/>
                    <a:pt x="112000" y="0"/>
                  </a:cubicBezTo>
                  <a:cubicBezTo>
                    <a:pt x="106666" y="0"/>
                    <a:pt x="102666" y="6428"/>
                    <a:pt x="102666" y="12857"/>
                  </a:cubicBezTo>
                  <a:cubicBezTo>
                    <a:pt x="102666" y="17142"/>
                    <a:pt x="102666" y="19285"/>
                    <a:pt x="104000" y="21428"/>
                  </a:cubicBezTo>
                  <a:cubicBezTo>
                    <a:pt x="80000" y="64285"/>
                    <a:pt x="80000" y="64285"/>
                    <a:pt x="80000" y="64285"/>
                  </a:cubicBezTo>
                  <a:cubicBezTo>
                    <a:pt x="78666" y="64285"/>
                    <a:pt x="78666" y="64285"/>
                    <a:pt x="77333" y="64285"/>
                  </a:cubicBezTo>
                  <a:close/>
                  <a:moveTo>
                    <a:pt x="9333" y="109285"/>
                  </a:moveTo>
                  <a:cubicBezTo>
                    <a:pt x="8000" y="109285"/>
                    <a:pt x="6666" y="107142"/>
                    <a:pt x="6666" y="104999"/>
                  </a:cubicBezTo>
                  <a:cubicBezTo>
                    <a:pt x="6666" y="102857"/>
                    <a:pt x="8000" y="100714"/>
                    <a:pt x="9333" y="100714"/>
                  </a:cubicBezTo>
                  <a:cubicBezTo>
                    <a:pt x="10666" y="100714"/>
                    <a:pt x="10666" y="102857"/>
                    <a:pt x="10666" y="104999"/>
                  </a:cubicBezTo>
                  <a:cubicBezTo>
                    <a:pt x="10666" y="107142"/>
                    <a:pt x="10666" y="109285"/>
                    <a:pt x="9333" y="109285"/>
                  </a:cubicBezTo>
                  <a:close/>
                  <a:moveTo>
                    <a:pt x="42666" y="64285"/>
                  </a:moveTo>
                  <a:cubicBezTo>
                    <a:pt x="41333" y="64285"/>
                    <a:pt x="40000" y="62142"/>
                    <a:pt x="40000" y="59999"/>
                  </a:cubicBezTo>
                  <a:cubicBezTo>
                    <a:pt x="40000" y="57857"/>
                    <a:pt x="41333" y="55714"/>
                    <a:pt x="42666" y="55714"/>
                  </a:cubicBezTo>
                  <a:cubicBezTo>
                    <a:pt x="44000" y="55714"/>
                    <a:pt x="45333" y="57857"/>
                    <a:pt x="45333" y="59999"/>
                  </a:cubicBezTo>
                  <a:cubicBezTo>
                    <a:pt x="45333" y="62142"/>
                    <a:pt x="44000" y="64285"/>
                    <a:pt x="42666" y="64285"/>
                  </a:cubicBezTo>
                  <a:close/>
                  <a:moveTo>
                    <a:pt x="77333" y="81428"/>
                  </a:moveTo>
                  <a:cubicBezTo>
                    <a:pt x="76000" y="81428"/>
                    <a:pt x="74666" y="79285"/>
                    <a:pt x="74666" y="77142"/>
                  </a:cubicBezTo>
                  <a:cubicBezTo>
                    <a:pt x="74666" y="77142"/>
                    <a:pt x="74666" y="77142"/>
                    <a:pt x="74666" y="77142"/>
                  </a:cubicBezTo>
                  <a:cubicBezTo>
                    <a:pt x="74666" y="77142"/>
                    <a:pt x="74666" y="77142"/>
                    <a:pt x="74666" y="77142"/>
                  </a:cubicBezTo>
                  <a:cubicBezTo>
                    <a:pt x="74666" y="77142"/>
                    <a:pt x="74666" y="77142"/>
                    <a:pt x="74666" y="75000"/>
                  </a:cubicBezTo>
                  <a:cubicBezTo>
                    <a:pt x="76000" y="75000"/>
                    <a:pt x="76000" y="75000"/>
                    <a:pt x="77333" y="75000"/>
                  </a:cubicBezTo>
                  <a:cubicBezTo>
                    <a:pt x="78666" y="75000"/>
                    <a:pt x="80000" y="75000"/>
                    <a:pt x="80000" y="77142"/>
                  </a:cubicBezTo>
                  <a:cubicBezTo>
                    <a:pt x="80000" y="79285"/>
                    <a:pt x="78666" y="81428"/>
                    <a:pt x="77333" y="81428"/>
                  </a:cubicBezTo>
                  <a:close/>
                  <a:moveTo>
                    <a:pt x="112000" y="10714"/>
                  </a:moveTo>
                  <a:cubicBezTo>
                    <a:pt x="113333" y="10714"/>
                    <a:pt x="113333" y="10714"/>
                    <a:pt x="113333" y="12857"/>
                  </a:cubicBezTo>
                  <a:cubicBezTo>
                    <a:pt x="113333" y="14999"/>
                    <a:pt x="113333" y="17142"/>
                    <a:pt x="112000" y="17142"/>
                  </a:cubicBezTo>
                  <a:cubicBezTo>
                    <a:pt x="109333" y="17142"/>
                    <a:pt x="109333" y="14999"/>
                    <a:pt x="109333" y="12857"/>
                  </a:cubicBezTo>
                  <a:cubicBezTo>
                    <a:pt x="109333" y="10714"/>
                    <a:pt x="109333" y="10714"/>
                    <a:pt x="112000" y="1071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8" name="Google Shape;838;p53"/>
            <p:cNvSpPr/>
            <p:nvPr/>
          </p:nvSpPr>
          <p:spPr>
            <a:xfrm>
              <a:off x="1293813" y="3833813"/>
              <a:ext cx="250800" cy="22200"/>
            </a:xfrm>
            <a:custGeom>
              <a:avLst/>
              <a:gdLst/>
              <a:ahLst/>
              <a:cxnLst/>
              <a:rect l="l" t="t" r="r" b="b"/>
              <a:pathLst>
                <a:path w="120000" h="120000" extrusionOk="0">
                  <a:moveTo>
                    <a:pt x="5106" y="120000"/>
                  </a:moveTo>
                  <a:cubicBezTo>
                    <a:pt x="114893" y="120000"/>
                    <a:pt x="114893" y="120000"/>
                    <a:pt x="114893" y="120000"/>
                  </a:cubicBezTo>
                  <a:cubicBezTo>
                    <a:pt x="117446" y="120000"/>
                    <a:pt x="120000" y="90000"/>
                    <a:pt x="120000" y="60000"/>
                  </a:cubicBezTo>
                  <a:cubicBezTo>
                    <a:pt x="120000" y="30000"/>
                    <a:pt x="117446" y="0"/>
                    <a:pt x="114893" y="0"/>
                  </a:cubicBezTo>
                  <a:cubicBezTo>
                    <a:pt x="5106" y="0"/>
                    <a:pt x="5106" y="0"/>
                    <a:pt x="5106" y="0"/>
                  </a:cubicBezTo>
                  <a:cubicBezTo>
                    <a:pt x="2553" y="0"/>
                    <a:pt x="0" y="30000"/>
                    <a:pt x="0" y="60000"/>
                  </a:cubicBezTo>
                  <a:cubicBezTo>
                    <a:pt x="0" y="90000"/>
                    <a:pt x="2553" y="120000"/>
                    <a:pt x="5106"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9" name="Google Shape;839;p53"/>
            <p:cNvSpPr/>
            <p:nvPr/>
          </p:nvSpPr>
          <p:spPr>
            <a:xfrm>
              <a:off x="1555750" y="4462463"/>
              <a:ext cx="711300" cy="1544700"/>
            </a:xfrm>
            <a:custGeom>
              <a:avLst/>
              <a:gdLst/>
              <a:ahLst/>
              <a:cxnLst/>
              <a:rect l="l" t="t" r="r" b="b"/>
              <a:pathLst>
                <a:path w="120000" h="120000" extrusionOk="0">
                  <a:moveTo>
                    <a:pt x="29774" y="62500"/>
                  </a:moveTo>
                  <a:cubicBezTo>
                    <a:pt x="32481" y="64583"/>
                    <a:pt x="36090" y="66250"/>
                    <a:pt x="41503" y="67916"/>
                  </a:cubicBezTo>
                  <a:cubicBezTo>
                    <a:pt x="41503" y="76250"/>
                    <a:pt x="41503" y="76250"/>
                    <a:pt x="41503" y="76250"/>
                  </a:cubicBezTo>
                  <a:cubicBezTo>
                    <a:pt x="31578" y="76250"/>
                    <a:pt x="31578" y="76250"/>
                    <a:pt x="31578" y="76250"/>
                  </a:cubicBezTo>
                  <a:cubicBezTo>
                    <a:pt x="30676" y="76250"/>
                    <a:pt x="29774" y="77083"/>
                    <a:pt x="29774" y="77500"/>
                  </a:cubicBezTo>
                  <a:cubicBezTo>
                    <a:pt x="29774" y="89166"/>
                    <a:pt x="29774" y="89166"/>
                    <a:pt x="29774" y="89166"/>
                  </a:cubicBezTo>
                  <a:cubicBezTo>
                    <a:pt x="29774" y="120000"/>
                    <a:pt x="29774" y="120000"/>
                    <a:pt x="29774" y="120000"/>
                  </a:cubicBezTo>
                  <a:cubicBezTo>
                    <a:pt x="34285" y="120000"/>
                    <a:pt x="34285" y="120000"/>
                    <a:pt x="34285" y="120000"/>
                  </a:cubicBezTo>
                  <a:cubicBezTo>
                    <a:pt x="34285" y="90000"/>
                    <a:pt x="34285" y="90000"/>
                    <a:pt x="34285" y="90000"/>
                  </a:cubicBezTo>
                  <a:cubicBezTo>
                    <a:pt x="110977" y="90000"/>
                    <a:pt x="110977" y="90000"/>
                    <a:pt x="110977" y="90000"/>
                  </a:cubicBezTo>
                  <a:cubicBezTo>
                    <a:pt x="110977" y="120000"/>
                    <a:pt x="110977" y="120000"/>
                    <a:pt x="110977" y="120000"/>
                  </a:cubicBezTo>
                  <a:cubicBezTo>
                    <a:pt x="115488" y="120000"/>
                    <a:pt x="115488" y="120000"/>
                    <a:pt x="115488" y="120000"/>
                  </a:cubicBezTo>
                  <a:cubicBezTo>
                    <a:pt x="115488" y="89166"/>
                    <a:pt x="115488" y="89166"/>
                    <a:pt x="115488" y="89166"/>
                  </a:cubicBezTo>
                  <a:cubicBezTo>
                    <a:pt x="115488" y="77500"/>
                    <a:pt x="115488" y="77500"/>
                    <a:pt x="115488" y="77500"/>
                  </a:cubicBezTo>
                  <a:cubicBezTo>
                    <a:pt x="115488" y="77083"/>
                    <a:pt x="114586" y="76250"/>
                    <a:pt x="112781" y="76250"/>
                  </a:cubicBezTo>
                  <a:cubicBezTo>
                    <a:pt x="103759" y="76250"/>
                    <a:pt x="103759" y="76250"/>
                    <a:pt x="103759" y="76250"/>
                  </a:cubicBezTo>
                  <a:cubicBezTo>
                    <a:pt x="103759" y="67500"/>
                    <a:pt x="103759" y="67500"/>
                    <a:pt x="103759" y="67500"/>
                  </a:cubicBezTo>
                  <a:cubicBezTo>
                    <a:pt x="113684" y="64166"/>
                    <a:pt x="120000" y="59166"/>
                    <a:pt x="120000" y="53333"/>
                  </a:cubicBezTo>
                  <a:cubicBezTo>
                    <a:pt x="120000" y="21666"/>
                    <a:pt x="120000" y="21666"/>
                    <a:pt x="120000" y="21666"/>
                  </a:cubicBezTo>
                  <a:cubicBezTo>
                    <a:pt x="120000" y="18333"/>
                    <a:pt x="114586" y="15833"/>
                    <a:pt x="107368" y="15833"/>
                  </a:cubicBezTo>
                  <a:cubicBezTo>
                    <a:pt x="104661" y="15833"/>
                    <a:pt x="101954" y="16250"/>
                    <a:pt x="99248" y="17083"/>
                  </a:cubicBezTo>
                  <a:cubicBezTo>
                    <a:pt x="99248" y="12083"/>
                    <a:pt x="99248" y="12083"/>
                    <a:pt x="99248" y="12083"/>
                  </a:cubicBezTo>
                  <a:cubicBezTo>
                    <a:pt x="99248" y="8750"/>
                    <a:pt x="93834" y="6250"/>
                    <a:pt x="86616" y="6250"/>
                  </a:cubicBezTo>
                  <a:cubicBezTo>
                    <a:pt x="83909" y="6250"/>
                    <a:pt x="81203" y="6666"/>
                    <a:pt x="78496" y="7500"/>
                  </a:cubicBezTo>
                  <a:cubicBezTo>
                    <a:pt x="78496" y="5833"/>
                    <a:pt x="78496" y="5833"/>
                    <a:pt x="78496" y="5833"/>
                  </a:cubicBezTo>
                  <a:cubicBezTo>
                    <a:pt x="78496" y="2500"/>
                    <a:pt x="73082" y="0"/>
                    <a:pt x="65864" y="0"/>
                  </a:cubicBezTo>
                  <a:cubicBezTo>
                    <a:pt x="59548" y="0"/>
                    <a:pt x="54135" y="2500"/>
                    <a:pt x="54135" y="5833"/>
                  </a:cubicBezTo>
                  <a:cubicBezTo>
                    <a:pt x="54135" y="7500"/>
                    <a:pt x="54135" y="7500"/>
                    <a:pt x="54135" y="7500"/>
                  </a:cubicBezTo>
                  <a:cubicBezTo>
                    <a:pt x="51428" y="6666"/>
                    <a:pt x="48721" y="6250"/>
                    <a:pt x="45112" y="6250"/>
                  </a:cubicBezTo>
                  <a:cubicBezTo>
                    <a:pt x="38796" y="6250"/>
                    <a:pt x="33383" y="8750"/>
                    <a:pt x="33383" y="12083"/>
                  </a:cubicBezTo>
                  <a:cubicBezTo>
                    <a:pt x="33383" y="41250"/>
                    <a:pt x="33383" y="41250"/>
                    <a:pt x="33383" y="41250"/>
                  </a:cubicBezTo>
                  <a:cubicBezTo>
                    <a:pt x="18947" y="33333"/>
                    <a:pt x="18947" y="33333"/>
                    <a:pt x="18947" y="33333"/>
                  </a:cubicBezTo>
                  <a:cubicBezTo>
                    <a:pt x="18947" y="33333"/>
                    <a:pt x="18045" y="33333"/>
                    <a:pt x="18045" y="33333"/>
                  </a:cubicBezTo>
                  <a:cubicBezTo>
                    <a:pt x="14436" y="31666"/>
                    <a:pt x="8120" y="31666"/>
                    <a:pt x="4511" y="33333"/>
                  </a:cubicBezTo>
                  <a:cubicBezTo>
                    <a:pt x="902" y="35000"/>
                    <a:pt x="0" y="37500"/>
                    <a:pt x="2706" y="39583"/>
                  </a:cubicBezTo>
                  <a:cubicBezTo>
                    <a:pt x="4511" y="40833"/>
                    <a:pt x="18045" y="54166"/>
                    <a:pt x="29774" y="62500"/>
                  </a:cubicBezTo>
                  <a:close/>
                  <a:moveTo>
                    <a:pt x="110977" y="78333"/>
                  </a:moveTo>
                  <a:cubicBezTo>
                    <a:pt x="110977" y="88333"/>
                    <a:pt x="110977" y="88333"/>
                    <a:pt x="110977" y="88333"/>
                  </a:cubicBezTo>
                  <a:cubicBezTo>
                    <a:pt x="34285" y="88333"/>
                    <a:pt x="34285" y="88333"/>
                    <a:pt x="34285" y="88333"/>
                  </a:cubicBezTo>
                  <a:cubicBezTo>
                    <a:pt x="34285" y="78333"/>
                    <a:pt x="34285" y="78333"/>
                    <a:pt x="34285" y="78333"/>
                  </a:cubicBezTo>
                  <a:lnTo>
                    <a:pt x="110977" y="78333"/>
                  </a:lnTo>
                  <a:close/>
                  <a:moveTo>
                    <a:pt x="7218" y="35000"/>
                  </a:moveTo>
                  <a:cubicBezTo>
                    <a:pt x="9022" y="33750"/>
                    <a:pt x="12631" y="33750"/>
                    <a:pt x="15338" y="34583"/>
                  </a:cubicBezTo>
                  <a:cubicBezTo>
                    <a:pt x="33383" y="44583"/>
                    <a:pt x="33383" y="44583"/>
                    <a:pt x="33383" y="44583"/>
                  </a:cubicBezTo>
                  <a:cubicBezTo>
                    <a:pt x="34285" y="45000"/>
                    <a:pt x="35187" y="45000"/>
                    <a:pt x="36090" y="45000"/>
                  </a:cubicBezTo>
                  <a:cubicBezTo>
                    <a:pt x="36992" y="44583"/>
                    <a:pt x="36992" y="44166"/>
                    <a:pt x="36992" y="43750"/>
                  </a:cubicBezTo>
                  <a:cubicBezTo>
                    <a:pt x="36992" y="12083"/>
                    <a:pt x="36992" y="12083"/>
                    <a:pt x="36992" y="12083"/>
                  </a:cubicBezTo>
                  <a:cubicBezTo>
                    <a:pt x="36992" y="10416"/>
                    <a:pt x="40601" y="8750"/>
                    <a:pt x="44210" y="8333"/>
                  </a:cubicBezTo>
                  <a:cubicBezTo>
                    <a:pt x="49624" y="7916"/>
                    <a:pt x="54135" y="10000"/>
                    <a:pt x="54135" y="12083"/>
                  </a:cubicBezTo>
                  <a:cubicBezTo>
                    <a:pt x="54135" y="29583"/>
                    <a:pt x="54135" y="29583"/>
                    <a:pt x="54135" y="29583"/>
                  </a:cubicBezTo>
                  <a:cubicBezTo>
                    <a:pt x="54135" y="30000"/>
                    <a:pt x="55037" y="30416"/>
                    <a:pt x="55939" y="30416"/>
                  </a:cubicBezTo>
                  <a:cubicBezTo>
                    <a:pt x="55939" y="30416"/>
                    <a:pt x="55939" y="30416"/>
                    <a:pt x="55939" y="30416"/>
                  </a:cubicBezTo>
                  <a:cubicBezTo>
                    <a:pt x="56842" y="30416"/>
                    <a:pt x="57744" y="30000"/>
                    <a:pt x="57744" y="29583"/>
                  </a:cubicBezTo>
                  <a:cubicBezTo>
                    <a:pt x="57744" y="12083"/>
                    <a:pt x="57744" y="12083"/>
                    <a:pt x="57744" y="12083"/>
                  </a:cubicBezTo>
                  <a:cubicBezTo>
                    <a:pt x="57744" y="5833"/>
                    <a:pt x="57744" y="5833"/>
                    <a:pt x="57744" y="5833"/>
                  </a:cubicBezTo>
                  <a:cubicBezTo>
                    <a:pt x="57744" y="3750"/>
                    <a:pt x="61353" y="2083"/>
                    <a:pt x="64962" y="2083"/>
                  </a:cubicBezTo>
                  <a:cubicBezTo>
                    <a:pt x="70375" y="1666"/>
                    <a:pt x="73984" y="3333"/>
                    <a:pt x="73984" y="5833"/>
                  </a:cubicBezTo>
                  <a:cubicBezTo>
                    <a:pt x="73984" y="12083"/>
                    <a:pt x="73984" y="12083"/>
                    <a:pt x="73984" y="12083"/>
                  </a:cubicBezTo>
                  <a:cubicBezTo>
                    <a:pt x="73984" y="29583"/>
                    <a:pt x="73984" y="29583"/>
                    <a:pt x="73984" y="29583"/>
                  </a:cubicBezTo>
                  <a:cubicBezTo>
                    <a:pt x="73984" y="30000"/>
                    <a:pt x="75789" y="30416"/>
                    <a:pt x="76691" y="30416"/>
                  </a:cubicBezTo>
                  <a:cubicBezTo>
                    <a:pt x="76691" y="30416"/>
                    <a:pt x="76691" y="30416"/>
                    <a:pt x="76691" y="30416"/>
                  </a:cubicBezTo>
                  <a:cubicBezTo>
                    <a:pt x="77593" y="30416"/>
                    <a:pt x="78496" y="30000"/>
                    <a:pt x="78496" y="29583"/>
                  </a:cubicBezTo>
                  <a:cubicBezTo>
                    <a:pt x="78496" y="12083"/>
                    <a:pt x="78496" y="12083"/>
                    <a:pt x="78496" y="12083"/>
                  </a:cubicBezTo>
                  <a:cubicBezTo>
                    <a:pt x="78496" y="10416"/>
                    <a:pt x="82105" y="8750"/>
                    <a:pt x="85714" y="8333"/>
                  </a:cubicBezTo>
                  <a:cubicBezTo>
                    <a:pt x="91127" y="7916"/>
                    <a:pt x="94736" y="10000"/>
                    <a:pt x="94736" y="12083"/>
                  </a:cubicBezTo>
                  <a:cubicBezTo>
                    <a:pt x="94736" y="21666"/>
                    <a:pt x="94736" y="21666"/>
                    <a:pt x="94736" y="21666"/>
                  </a:cubicBezTo>
                  <a:cubicBezTo>
                    <a:pt x="94736" y="34166"/>
                    <a:pt x="94736" y="34166"/>
                    <a:pt x="94736" y="34166"/>
                  </a:cubicBezTo>
                  <a:cubicBezTo>
                    <a:pt x="94736" y="34583"/>
                    <a:pt x="95639" y="35416"/>
                    <a:pt x="97443" y="35416"/>
                  </a:cubicBezTo>
                  <a:cubicBezTo>
                    <a:pt x="97443" y="35416"/>
                    <a:pt x="97443" y="35416"/>
                    <a:pt x="97443" y="35416"/>
                  </a:cubicBezTo>
                  <a:cubicBezTo>
                    <a:pt x="98345" y="35416"/>
                    <a:pt x="99248" y="34583"/>
                    <a:pt x="99248" y="34166"/>
                  </a:cubicBezTo>
                  <a:cubicBezTo>
                    <a:pt x="99248" y="21666"/>
                    <a:pt x="99248" y="21666"/>
                    <a:pt x="99248" y="21666"/>
                  </a:cubicBezTo>
                  <a:cubicBezTo>
                    <a:pt x="99248" y="20000"/>
                    <a:pt x="101954" y="17916"/>
                    <a:pt x="106466" y="17916"/>
                  </a:cubicBezTo>
                  <a:cubicBezTo>
                    <a:pt x="110977" y="17500"/>
                    <a:pt x="115488" y="19166"/>
                    <a:pt x="115488" y="21666"/>
                  </a:cubicBezTo>
                  <a:cubicBezTo>
                    <a:pt x="115488" y="53333"/>
                    <a:pt x="115488" y="53333"/>
                    <a:pt x="115488" y="53333"/>
                  </a:cubicBezTo>
                  <a:cubicBezTo>
                    <a:pt x="115488" y="58750"/>
                    <a:pt x="110075" y="63333"/>
                    <a:pt x="100150" y="65833"/>
                  </a:cubicBezTo>
                  <a:cubicBezTo>
                    <a:pt x="100150" y="66250"/>
                    <a:pt x="99248" y="66666"/>
                    <a:pt x="99248" y="67083"/>
                  </a:cubicBezTo>
                  <a:cubicBezTo>
                    <a:pt x="99248" y="76250"/>
                    <a:pt x="99248" y="76250"/>
                    <a:pt x="99248" y="76250"/>
                  </a:cubicBezTo>
                  <a:cubicBezTo>
                    <a:pt x="46015" y="76250"/>
                    <a:pt x="46015" y="76250"/>
                    <a:pt x="46015" y="76250"/>
                  </a:cubicBezTo>
                  <a:cubicBezTo>
                    <a:pt x="46015" y="67083"/>
                    <a:pt x="46015" y="67083"/>
                    <a:pt x="46015" y="67083"/>
                  </a:cubicBezTo>
                  <a:cubicBezTo>
                    <a:pt x="46015" y="66666"/>
                    <a:pt x="45112" y="66666"/>
                    <a:pt x="44210" y="66250"/>
                  </a:cubicBezTo>
                  <a:cubicBezTo>
                    <a:pt x="39699" y="65000"/>
                    <a:pt x="36090" y="63333"/>
                    <a:pt x="33383" y="61250"/>
                  </a:cubicBezTo>
                  <a:cubicBezTo>
                    <a:pt x="21654" y="52916"/>
                    <a:pt x="7218" y="38750"/>
                    <a:pt x="7218" y="38750"/>
                  </a:cubicBezTo>
                  <a:cubicBezTo>
                    <a:pt x="6315" y="38750"/>
                    <a:pt x="6315" y="38750"/>
                    <a:pt x="6315" y="38333"/>
                  </a:cubicBezTo>
                  <a:cubicBezTo>
                    <a:pt x="4511" y="37500"/>
                    <a:pt x="5413" y="35833"/>
                    <a:pt x="7218" y="35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40" name="Google Shape;840;p53"/>
          <p:cNvGrpSpPr/>
          <p:nvPr/>
        </p:nvGrpSpPr>
        <p:grpSpPr>
          <a:xfrm>
            <a:off x="724990" y="3401518"/>
            <a:ext cx="1362282" cy="1180199"/>
            <a:chOff x="3305175" y="4144963"/>
            <a:chExt cx="2149388" cy="1862100"/>
          </a:xfrm>
        </p:grpSpPr>
        <p:sp>
          <p:nvSpPr>
            <p:cNvPr id="841" name="Google Shape;841;p53"/>
            <p:cNvSpPr/>
            <p:nvPr/>
          </p:nvSpPr>
          <p:spPr>
            <a:xfrm>
              <a:off x="5224463" y="4338638"/>
              <a:ext cx="230100" cy="155700"/>
            </a:xfrm>
            <a:custGeom>
              <a:avLst/>
              <a:gdLst/>
              <a:ahLst/>
              <a:cxnLst/>
              <a:rect l="l" t="t" r="r" b="b"/>
              <a:pathLst>
                <a:path w="120000" h="120000" extrusionOk="0">
                  <a:moveTo>
                    <a:pt x="120000" y="41379"/>
                  </a:moveTo>
                  <a:cubicBezTo>
                    <a:pt x="120000" y="20689"/>
                    <a:pt x="108837" y="0"/>
                    <a:pt x="94883" y="0"/>
                  </a:cubicBezTo>
                  <a:cubicBezTo>
                    <a:pt x="50232" y="0"/>
                    <a:pt x="50232" y="0"/>
                    <a:pt x="50232" y="0"/>
                  </a:cubicBezTo>
                  <a:cubicBezTo>
                    <a:pt x="0" y="0"/>
                    <a:pt x="0" y="0"/>
                    <a:pt x="0" y="0"/>
                  </a:cubicBezTo>
                  <a:cubicBezTo>
                    <a:pt x="0" y="20689"/>
                    <a:pt x="0" y="20689"/>
                    <a:pt x="0" y="20689"/>
                  </a:cubicBezTo>
                  <a:cubicBezTo>
                    <a:pt x="41860" y="20689"/>
                    <a:pt x="41860" y="20689"/>
                    <a:pt x="41860" y="20689"/>
                  </a:cubicBezTo>
                  <a:cubicBezTo>
                    <a:pt x="41860" y="49655"/>
                    <a:pt x="41860" y="49655"/>
                    <a:pt x="41860" y="49655"/>
                  </a:cubicBezTo>
                  <a:cubicBezTo>
                    <a:pt x="0" y="49655"/>
                    <a:pt x="0" y="49655"/>
                    <a:pt x="0" y="49655"/>
                  </a:cubicBezTo>
                  <a:cubicBezTo>
                    <a:pt x="0" y="70344"/>
                    <a:pt x="0" y="70344"/>
                    <a:pt x="0" y="70344"/>
                  </a:cubicBezTo>
                  <a:cubicBezTo>
                    <a:pt x="41860" y="70344"/>
                    <a:pt x="41860" y="70344"/>
                    <a:pt x="41860" y="70344"/>
                  </a:cubicBezTo>
                  <a:cubicBezTo>
                    <a:pt x="41860" y="99310"/>
                    <a:pt x="41860" y="99310"/>
                    <a:pt x="41860" y="99310"/>
                  </a:cubicBezTo>
                  <a:cubicBezTo>
                    <a:pt x="0" y="99310"/>
                    <a:pt x="0" y="99310"/>
                    <a:pt x="0" y="99310"/>
                  </a:cubicBezTo>
                  <a:cubicBezTo>
                    <a:pt x="0" y="120000"/>
                    <a:pt x="0" y="120000"/>
                    <a:pt x="0" y="120000"/>
                  </a:cubicBezTo>
                  <a:cubicBezTo>
                    <a:pt x="50232" y="120000"/>
                    <a:pt x="50232" y="120000"/>
                    <a:pt x="50232" y="120000"/>
                  </a:cubicBezTo>
                  <a:cubicBezTo>
                    <a:pt x="94883" y="120000"/>
                    <a:pt x="94883" y="120000"/>
                    <a:pt x="94883" y="120000"/>
                  </a:cubicBezTo>
                  <a:cubicBezTo>
                    <a:pt x="94883" y="120000"/>
                    <a:pt x="94883" y="120000"/>
                    <a:pt x="94883" y="120000"/>
                  </a:cubicBezTo>
                  <a:cubicBezTo>
                    <a:pt x="100465" y="120000"/>
                    <a:pt x="108837" y="115862"/>
                    <a:pt x="114418" y="107586"/>
                  </a:cubicBezTo>
                  <a:cubicBezTo>
                    <a:pt x="117209" y="99310"/>
                    <a:pt x="120000" y="86896"/>
                    <a:pt x="120000" y="78620"/>
                  </a:cubicBezTo>
                  <a:lnTo>
                    <a:pt x="120000" y="41379"/>
                  </a:lnTo>
                  <a:close/>
                  <a:moveTo>
                    <a:pt x="64186" y="99310"/>
                  </a:moveTo>
                  <a:cubicBezTo>
                    <a:pt x="55813" y="99310"/>
                    <a:pt x="55813" y="99310"/>
                    <a:pt x="55813" y="99310"/>
                  </a:cubicBezTo>
                  <a:cubicBezTo>
                    <a:pt x="55813" y="20689"/>
                    <a:pt x="55813" y="20689"/>
                    <a:pt x="55813" y="20689"/>
                  </a:cubicBezTo>
                  <a:cubicBezTo>
                    <a:pt x="64186" y="20689"/>
                    <a:pt x="64186" y="20689"/>
                    <a:pt x="64186" y="20689"/>
                  </a:cubicBezTo>
                  <a:lnTo>
                    <a:pt x="64186" y="99310"/>
                  </a:lnTo>
                  <a:close/>
                  <a:moveTo>
                    <a:pt x="103255" y="91034"/>
                  </a:moveTo>
                  <a:cubicBezTo>
                    <a:pt x="100465" y="95172"/>
                    <a:pt x="97674" y="99310"/>
                    <a:pt x="94883" y="99310"/>
                  </a:cubicBezTo>
                  <a:cubicBezTo>
                    <a:pt x="94883" y="99310"/>
                    <a:pt x="94883" y="99310"/>
                    <a:pt x="94883" y="99310"/>
                  </a:cubicBezTo>
                  <a:cubicBezTo>
                    <a:pt x="78139" y="99310"/>
                    <a:pt x="78139" y="99310"/>
                    <a:pt x="78139" y="99310"/>
                  </a:cubicBezTo>
                  <a:cubicBezTo>
                    <a:pt x="78139" y="20689"/>
                    <a:pt x="78139" y="20689"/>
                    <a:pt x="78139" y="20689"/>
                  </a:cubicBezTo>
                  <a:cubicBezTo>
                    <a:pt x="94883" y="20689"/>
                    <a:pt x="94883" y="20689"/>
                    <a:pt x="94883" y="20689"/>
                  </a:cubicBezTo>
                  <a:cubicBezTo>
                    <a:pt x="100465" y="20689"/>
                    <a:pt x="106046" y="33103"/>
                    <a:pt x="106046" y="41379"/>
                  </a:cubicBezTo>
                  <a:cubicBezTo>
                    <a:pt x="106046" y="78620"/>
                    <a:pt x="106046" y="78620"/>
                    <a:pt x="106046" y="78620"/>
                  </a:cubicBezTo>
                  <a:cubicBezTo>
                    <a:pt x="106046" y="82758"/>
                    <a:pt x="106046" y="86896"/>
                    <a:pt x="103255" y="9103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2" name="Google Shape;842;p53"/>
            <p:cNvSpPr/>
            <p:nvPr/>
          </p:nvSpPr>
          <p:spPr>
            <a:xfrm>
              <a:off x="4395788" y="4338638"/>
              <a:ext cx="347700" cy="155700"/>
            </a:xfrm>
            <a:custGeom>
              <a:avLst/>
              <a:gdLst/>
              <a:ahLst/>
              <a:cxnLst/>
              <a:rect l="l" t="t" r="r" b="b"/>
              <a:pathLst>
                <a:path w="120000" h="120000" extrusionOk="0">
                  <a:moveTo>
                    <a:pt x="42461" y="4137"/>
                  </a:moveTo>
                  <a:cubicBezTo>
                    <a:pt x="1846" y="49655"/>
                    <a:pt x="1846" y="49655"/>
                    <a:pt x="1846" y="49655"/>
                  </a:cubicBezTo>
                  <a:cubicBezTo>
                    <a:pt x="0" y="53793"/>
                    <a:pt x="0" y="57931"/>
                    <a:pt x="0" y="62068"/>
                  </a:cubicBezTo>
                  <a:cubicBezTo>
                    <a:pt x="0" y="62068"/>
                    <a:pt x="0" y="66206"/>
                    <a:pt x="1846" y="70344"/>
                  </a:cubicBezTo>
                  <a:cubicBezTo>
                    <a:pt x="42461" y="115862"/>
                    <a:pt x="42461" y="115862"/>
                    <a:pt x="42461" y="115862"/>
                  </a:cubicBezTo>
                  <a:cubicBezTo>
                    <a:pt x="42461" y="120000"/>
                    <a:pt x="44307" y="120000"/>
                    <a:pt x="44307" y="120000"/>
                  </a:cubicBezTo>
                  <a:cubicBezTo>
                    <a:pt x="120000" y="120000"/>
                    <a:pt x="120000" y="120000"/>
                    <a:pt x="120000" y="120000"/>
                  </a:cubicBezTo>
                  <a:cubicBezTo>
                    <a:pt x="120000" y="99310"/>
                    <a:pt x="120000" y="99310"/>
                    <a:pt x="120000" y="99310"/>
                  </a:cubicBezTo>
                  <a:cubicBezTo>
                    <a:pt x="49846" y="99310"/>
                    <a:pt x="49846" y="99310"/>
                    <a:pt x="49846" y="99310"/>
                  </a:cubicBezTo>
                  <a:cubicBezTo>
                    <a:pt x="49846" y="91034"/>
                    <a:pt x="49846" y="91034"/>
                    <a:pt x="49846" y="91034"/>
                  </a:cubicBezTo>
                  <a:cubicBezTo>
                    <a:pt x="59076" y="70344"/>
                    <a:pt x="59076" y="70344"/>
                    <a:pt x="59076" y="70344"/>
                  </a:cubicBezTo>
                  <a:cubicBezTo>
                    <a:pt x="120000" y="70344"/>
                    <a:pt x="120000" y="70344"/>
                    <a:pt x="120000" y="70344"/>
                  </a:cubicBezTo>
                  <a:cubicBezTo>
                    <a:pt x="120000" y="49655"/>
                    <a:pt x="120000" y="49655"/>
                    <a:pt x="120000" y="49655"/>
                  </a:cubicBezTo>
                  <a:cubicBezTo>
                    <a:pt x="59076" y="49655"/>
                    <a:pt x="59076" y="49655"/>
                    <a:pt x="59076" y="49655"/>
                  </a:cubicBezTo>
                  <a:cubicBezTo>
                    <a:pt x="49846" y="28965"/>
                    <a:pt x="49846" y="28965"/>
                    <a:pt x="49846" y="28965"/>
                  </a:cubicBezTo>
                  <a:cubicBezTo>
                    <a:pt x="49846" y="20689"/>
                    <a:pt x="49846" y="20689"/>
                    <a:pt x="49846" y="20689"/>
                  </a:cubicBezTo>
                  <a:cubicBezTo>
                    <a:pt x="120000" y="20689"/>
                    <a:pt x="120000" y="20689"/>
                    <a:pt x="120000" y="20689"/>
                  </a:cubicBezTo>
                  <a:cubicBezTo>
                    <a:pt x="120000" y="0"/>
                    <a:pt x="120000" y="0"/>
                    <a:pt x="120000" y="0"/>
                  </a:cubicBezTo>
                  <a:cubicBezTo>
                    <a:pt x="44307" y="0"/>
                    <a:pt x="44307" y="0"/>
                    <a:pt x="44307" y="0"/>
                  </a:cubicBezTo>
                  <a:cubicBezTo>
                    <a:pt x="44307" y="0"/>
                    <a:pt x="42461" y="0"/>
                    <a:pt x="42461" y="4137"/>
                  </a:cubicBezTo>
                  <a:close/>
                  <a:moveTo>
                    <a:pt x="18461" y="66206"/>
                  </a:moveTo>
                  <a:cubicBezTo>
                    <a:pt x="14769" y="62068"/>
                    <a:pt x="14769" y="62068"/>
                    <a:pt x="14769" y="62068"/>
                  </a:cubicBezTo>
                  <a:cubicBezTo>
                    <a:pt x="18461" y="53793"/>
                    <a:pt x="18461" y="53793"/>
                    <a:pt x="18461" y="53793"/>
                  </a:cubicBezTo>
                  <a:lnTo>
                    <a:pt x="18461" y="66206"/>
                  </a:lnTo>
                  <a:close/>
                  <a:moveTo>
                    <a:pt x="49846" y="62068"/>
                  </a:moveTo>
                  <a:cubicBezTo>
                    <a:pt x="40615" y="78620"/>
                    <a:pt x="40615" y="78620"/>
                    <a:pt x="40615" y="78620"/>
                  </a:cubicBezTo>
                  <a:cubicBezTo>
                    <a:pt x="40615" y="82758"/>
                    <a:pt x="40615" y="82758"/>
                    <a:pt x="40615" y="86896"/>
                  </a:cubicBezTo>
                  <a:cubicBezTo>
                    <a:pt x="40615" y="91034"/>
                    <a:pt x="40615" y="91034"/>
                    <a:pt x="40615" y="91034"/>
                  </a:cubicBezTo>
                  <a:cubicBezTo>
                    <a:pt x="27692" y="74482"/>
                    <a:pt x="27692" y="74482"/>
                    <a:pt x="27692" y="74482"/>
                  </a:cubicBezTo>
                  <a:cubicBezTo>
                    <a:pt x="27692" y="45517"/>
                    <a:pt x="27692" y="45517"/>
                    <a:pt x="27692" y="45517"/>
                  </a:cubicBezTo>
                  <a:cubicBezTo>
                    <a:pt x="40615" y="28965"/>
                    <a:pt x="40615" y="28965"/>
                    <a:pt x="40615" y="28965"/>
                  </a:cubicBezTo>
                  <a:cubicBezTo>
                    <a:pt x="40615" y="33103"/>
                    <a:pt x="40615" y="33103"/>
                    <a:pt x="40615" y="33103"/>
                  </a:cubicBezTo>
                  <a:cubicBezTo>
                    <a:pt x="40615" y="37241"/>
                    <a:pt x="40615" y="37241"/>
                    <a:pt x="40615" y="41379"/>
                  </a:cubicBezTo>
                  <a:lnTo>
                    <a:pt x="49846" y="6206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3" name="Google Shape;843;p53"/>
            <p:cNvSpPr/>
            <p:nvPr/>
          </p:nvSpPr>
          <p:spPr>
            <a:xfrm>
              <a:off x="3305175" y="4622800"/>
              <a:ext cx="1106400" cy="831900"/>
            </a:xfrm>
            <a:custGeom>
              <a:avLst/>
              <a:gdLst/>
              <a:ahLst/>
              <a:cxnLst/>
              <a:rect l="l" t="t" r="r" b="b"/>
              <a:pathLst>
                <a:path w="120000" h="120000" extrusionOk="0">
                  <a:moveTo>
                    <a:pt x="120000" y="14709"/>
                  </a:moveTo>
                  <a:cubicBezTo>
                    <a:pt x="120000" y="6193"/>
                    <a:pt x="115362" y="0"/>
                    <a:pt x="108985" y="0"/>
                  </a:cubicBezTo>
                  <a:cubicBezTo>
                    <a:pt x="11594" y="0"/>
                    <a:pt x="11594" y="0"/>
                    <a:pt x="11594" y="0"/>
                  </a:cubicBezTo>
                  <a:cubicBezTo>
                    <a:pt x="5217" y="0"/>
                    <a:pt x="0" y="6193"/>
                    <a:pt x="0" y="14709"/>
                  </a:cubicBezTo>
                  <a:cubicBezTo>
                    <a:pt x="0" y="100645"/>
                    <a:pt x="0" y="100645"/>
                    <a:pt x="0" y="100645"/>
                  </a:cubicBezTo>
                  <a:cubicBezTo>
                    <a:pt x="0" y="102193"/>
                    <a:pt x="579" y="102967"/>
                    <a:pt x="1739" y="102967"/>
                  </a:cubicBezTo>
                  <a:cubicBezTo>
                    <a:pt x="9855" y="102967"/>
                    <a:pt x="9855" y="102967"/>
                    <a:pt x="9855" y="102967"/>
                  </a:cubicBezTo>
                  <a:cubicBezTo>
                    <a:pt x="9855" y="117677"/>
                    <a:pt x="9855" y="117677"/>
                    <a:pt x="9855" y="117677"/>
                  </a:cubicBezTo>
                  <a:cubicBezTo>
                    <a:pt x="9855" y="119225"/>
                    <a:pt x="10434" y="120000"/>
                    <a:pt x="11594" y="120000"/>
                  </a:cubicBezTo>
                  <a:cubicBezTo>
                    <a:pt x="108985" y="120000"/>
                    <a:pt x="108985" y="120000"/>
                    <a:pt x="108985" y="120000"/>
                  </a:cubicBezTo>
                  <a:cubicBezTo>
                    <a:pt x="109565" y="120000"/>
                    <a:pt x="110144" y="119225"/>
                    <a:pt x="110144" y="117677"/>
                  </a:cubicBezTo>
                  <a:cubicBezTo>
                    <a:pt x="110144" y="29419"/>
                    <a:pt x="110144" y="29419"/>
                    <a:pt x="110144" y="29419"/>
                  </a:cubicBezTo>
                  <a:cubicBezTo>
                    <a:pt x="115942" y="28645"/>
                    <a:pt x="120000" y="22451"/>
                    <a:pt x="120000" y="14709"/>
                  </a:cubicBezTo>
                  <a:close/>
                  <a:moveTo>
                    <a:pt x="2898" y="99096"/>
                  </a:moveTo>
                  <a:cubicBezTo>
                    <a:pt x="2898" y="14709"/>
                    <a:pt x="2898" y="14709"/>
                    <a:pt x="2898" y="14709"/>
                  </a:cubicBezTo>
                  <a:cubicBezTo>
                    <a:pt x="2898" y="8516"/>
                    <a:pt x="6956" y="3870"/>
                    <a:pt x="11594" y="3870"/>
                  </a:cubicBezTo>
                  <a:cubicBezTo>
                    <a:pt x="16231" y="3870"/>
                    <a:pt x="19710" y="8516"/>
                    <a:pt x="19710" y="14709"/>
                  </a:cubicBezTo>
                  <a:cubicBezTo>
                    <a:pt x="19710" y="15483"/>
                    <a:pt x="19710" y="16258"/>
                    <a:pt x="19710" y="17032"/>
                  </a:cubicBezTo>
                  <a:cubicBezTo>
                    <a:pt x="11594" y="17032"/>
                    <a:pt x="11594" y="17032"/>
                    <a:pt x="11594" y="17032"/>
                  </a:cubicBezTo>
                  <a:cubicBezTo>
                    <a:pt x="10434" y="17032"/>
                    <a:pt x="9855" y="17806"/>
                    <a:pt x="9855" y="19354"/>
                  </a:cubicBezTo>
                  <a:cubicBezTo>
                    <a:pt x="9855" y="99096"/>
                    <a:pt x="9855" y="99096"/>
                    <a:pt x="9855" y="99096"/>
                  </a:cubicBezTo>
                  <a:lnTo>
                    <a:pt x="2898" y="99096"/>
                  </a:lnTo>
                  <a:close/>
                  <a:moveTo>
                    <a:pt x="12753" y="25548"/>
                  </a:moveTo>
                  <a:cubicBezTo>
                    <a:pt x="12753" y="20903"/>
                    <a:pt x="12753" y="20903"/>
                    <a:pt x="12753" y="20903"/>
                  </a:cubicBezTo>
                  <a:cubicBezTo>
                    <a:pt x="17971" y="20903"/>
                    <a:pt x="17971" y="20903"/>
                    <a:pt x="17971" y="20903"/>
                  </a:cubicBezTo>
                  <a:cubicBezTo>
                    <a:pt x="16811" y="23225"/>
                    <a:pt x="15072" y="25548"/>
                    <a:pt x="12753" y="25548"/>
                  </a:cubicBezTo>
                  <a:close/>
                  <a:moveTo>
                    <a:pt x="107246" y="116129"/>
                  </a:moveTo>
                  <a:cubicBezTo>
                    <a:pt x="12753" y="116129"/>
                    <a:pt x="12753" y="116129"/>
                    <a:pt x="12753" y="116129"/>
                  </a:cubicBezTo>
                  <a:cubicBezTo>
                    <a:pt x="12753" y="30193"/>
                    <a:pt x="12753" y="30193"/>
                    <a:pt x="12753" y="30193"/>
                  </a:cubicBezTo>
                  <a:cubicBezTo>
                    <a:pt x="107246" y="30193"/>
                    <a:pt x="107246" y="30193"/>
                    <a:pt x="107246" y="30193"/>
                  </a:cubicBezTo>
                  <a:lnTo>
                    <a:pt x="107246" y="116129"/>
                  </a:lnTo>
                  <a:close/>
                  <a:moveTo>
                    <a:pt x="108985" y="25548"/>
                  </a:moveTo>
                  <a:cubicBezTo>
                    <a:pt x="108985" y="26322"/>
                    <a:pt x="108985" y="26322"/>
                    <a:pt x="108985" y="26322"/>
                  </a:cubicBezTo>
                  <a:cubicBezTo>
                    <a:pt x="108985" y="26322"/>
                    <a:pt x="108985" y="26322"/>
                    <a:pt x="108985" y="26322"/>
                  </a:cubicBezTo>
                  <a:cubicBezTo>
                    <a:pt x="19130" y="26322"/>
                    <a:pt x="19130" y="26322"/>
                    <a:pt x="19130" y="26322"/>
                  </a:cubicBezTo>
                  <a:cubicBezTo>
                    <a:pt x="21449" y="23225"/>
                    <a:pt x="22608" y="19354"/>
                    <a:pt x="22608" y="14709"/>
                  </a:cubicBezTo>
                  <a:cubicBezTo>
                    <a:pt x="22608" y="10064"/>
                    <a:pt x="21449" y="6193"/>
                    <a:pt x="19130" y="3870"/>
                  </a:cubicBezTo>
                  <a:cubicBezTo>
                    <a:pt x="108985" y="3870"/>
                    <a:pt x="108985" y="3870"/>
                    <a:pt x="108985" y="3870"/>
                  </a:cubicBezTo>
                  <a:cubicBezTo>
                    <a:pt x="113623" y="3870"/>
                    <a:pt x="117101" y="8516"/>
                    <a:pt x="117101" y="14709"/>
                  </a:cubicBezTo>
                  <a:cubicBezTo>
                    <a:pt x="117101" y="20903"/>
                    <a:pt x="113623" y="25548"/>
                    <a:pt x="108985" y="25548"/>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4" name="Google Shape;844;p53"/>
            <p:cNvSpPr/>
            <p:nvPr/>
          </p:nvSpPr>
          <p:spPr>
            <a:xfrm>
              <a:off x="3517900" y="4938713"/>
              <a:ext cx="381000" cy="381000"/>
            </a:xfrm>
            <a:custGeom>
              <a:avLst/>
              <a:gdLst/>
              <a:ahLst/>
              <a:cxnLst/>
              <a:rect l="l" t="t" r="r" b="b"/>
              <a:pathLst>
                <a:path w="120000" h="120000" extrusionOk="0">
                  <a:moveTo>
                    <a:pt x="59154" y="120000"/>
                  </a:moveTo>
                  <a:cubicBezTo>
                    <a:pt x="92957" y="120000"/>
                    <a:pt x="120000" y="92957"/>
                    <a:pt x="120000" y="60845"/>
                  </a:cubicBezTo>
                  <a:cubicBezTo>
                    <a:pt x="120000" y="27042"/>
                    <a:pt x="92957" y="0"/>
                    <a:pt x="59154" y="0"/>
                  </a:cubicBezTo>
                  <a:cubicBezTo>
                    <a:pt x="27042" y="0"/>
                    <a:pt x="0" y="27042"/>
                    <a:pt x="0" y="60845"/>
                  </a:cubicBezTo>
                  <a:cubicBezTo>
                    <a:pt x="0" y="92957"/>
                    <a:pt x="27042" y="120000"/>
                    <a:pt x="59154" y="120000"/>
                  </a:cubicBezTo>
                  <a:close/>
                  <a:moveTo>
                    <a:pt x="96338" y="23661"/>
                  </a:moveTo>
                  <a:cubicBezTo>
                    <a:pt x="94647" y="27042"/>
                    <a:pt x="92957" y="33802"/>
                    <a:pt x="87887" y="35492"/>
                  </a:cubicBezTo>
                  <a:cubicBezTo>
                    <a:pt x="81126" y="35492"/>
                    <a:pt x="74366" y="37183"/>
                    <a:pt x="70985" y="40563"/>
                  </a:cubicBezTo>
                  <a:cubicBezTo>
                    <a:pt x="70985" y="38873"/>
                    <a:pt x="70985" y="38873"/>
                    <a:pt x="70985" y="38873"/>
                  </a:cubicBezTo>
                  <a:cubicBezTo>
                    <a:pt x="72676" y="23661"/>
                    <a:pt x="69295" y="20281"/>
                    <a:pt x="69295" y="20281"/>
                  </a:cubicBezTo>
                  <a:cubicBezTo>
                    <a:pt x="65915" y="18591"/>
                    <a:pt x="64225" y="18591"/>
                    <a:pt x="62535" y="20281"/>
                  </a:cubicBezTo>
                  <a:cubicBezTo>
                    <a:pt x="60845" y="20281"/>
                    <a:pt x="60845" y="20281"/>
                    <a:pt x="59154" y="20281"/>
                  </a:cubicBezTo>
                  <a:cubicBezTo>
                    <a:pt x="59154" y="20281"/>
                    <a:pt x="59154" y="18591"/>
                    <a:pt x="59154" y="18591"/>
                  </a:cubicBezTo>
                  <a:cubicBezTo>
                    <a:pt x="59154" y="16901"/>
                    <a:pt x="67605" y="13521"/>
                    <a:pt x="76056" y="11830"/>
                  </a:cubicBezTo>
                  <a:cubicBezTo>
                    <a:pt x="82816" y="13521"/>
                    <a:pt x="89577" y="18591"/>
                    <a:pt x="96338" y="23661"/>
                  </a:cubicBezTo>
                  <a:close/>
                  <a:moveTo>
                    <a:pt x="72676" y="79436"/>
                  </a:moveTo>
                  <a:cubicBezTo>
                    <a:pt x="69295" y="82816"/>
                    <a:pt x="67605" y="82816"/>
                    <a:pt x="67605" y="82816"/>
                  </a:cubicBezTo>
                  <a:cubicBezTo>
                    <a:pt x="65915" y="82816"/>
                    <a:pt x="64225" y="84507"/>
                    <a:pt x="64225" y="86197"/>
                  </a:cubicBezTo>
                  <a:cubicBezTo>
                    <a:pt x="64225" y="89577"/>
                    <a:pt x="64225" y="94647"/>
                    <a:pt x="55774" y="94647"/>
                  </a:cubicBezTo>
                  <a:cubicBezTo>
                    <a:pt x="54084" y="92957"/>
                    <a:pt x="52394" y="87887"/>
                    <a:pt x="52394" y="87887"/>
                  </a:cubicBezTo>
                  <a:cubicBezTo>
                    <a:pt x="52394" y="86197"/>
                    <a:pt x="52394" y="86197"/>
                    <a:pt x="52394" y="84507"/>
                  </a:cubicBezTo>
                  <a:cubicBezTo>
                    <a:pt x="52394" y="84507"/>
                    <a:pt x="54084" y="81126"/>
                    <a:pt x="54084" y="79436"/>
                  </a:cubicBezTo>
                  <a:cubicBezTo>
                    <a:pt x="54084" y="76056"/>
                    <a:pt x="52394" y="72676"/>
                    <a:pt x="49014" y="70985"/>
                  </a:cubicBezTo>
                  <a:cubicBezTo>
                    <a:pt x="49014" y="67605"/>
                    <a:pt x="47323" y="64225"/>
                    <a:pt x="45633" y="62535"/>
                  </a:cubicBezTo>
                  <a:cubicBezTo>
                    <a:pt x="42253" y="60845"/>
                    <a:pt x="37183" y="60845"/>
                    <a:pt x="33802" y="60845"/>
                  </a:cubicBezTo>
                  <a:cubicBezTo>
                    <a:pt x="32112" y="60845"/>
                    <a:pt x="32112" y="60845"/>
                    <a:pt x="30422" y="60845"/>
                  </a:cubicBezTo>
                  <a:cubicBezTo>
                    <a:pt x="27042" y="60845"/>
                    <a:pt x="27042" y="55774"/>
                    <a:pt x="27042" y="55774"/>
                  </a:cubicBezTo>
                  <a:cubicBezTo>
                    <a:pt x="27042" y="55774"/>
                    <a:pt x="27042" y="42253"/>
                    <a:pt x="35492" y="40563"/>
                  </a:cubicBezTo>
                  <a:cubicBezTo>
                    <a:pt x="40563" y="38873"/>
                    <a:pt x="42253" y="38873"/>
                    <a:pt x="43943" y="40563"/>
                  </a:cubicBezTo>
                  <a:cubicBezTo>
                    <a:pt x="43943" y="40563"/>
                    <a:pt x="43943" y="40563"/>
                    <a:pt x="43943" y="42253"/>
                  </a:cubicBezTo>
                  <a:cubicBezTo>
                    <a:pt x="49014" y="47323"/>
                    <a:pt x="57464" y="45633"/>
                    <a:pt x="62535" y="43943"/>
                  </a:cubicBezTo>
                  <a:cubicBezTo>
                    <a:pt x="64225" y="43943"/>
                    <a:pt x="65915" y="42253"/>
                    <a:pt x="67605" y="42253"/>
                  </a:cubicBezTo>
                  <a:cubicBezTo>
                    <a:pt x="67605" y="42253"/>
                    <a:pt x="67605" y="42253"/>
                    <a:pt x="67605" y="42253"/>
                  </a:cubicBezTo>
                  <a:cubicBezTo>
                    <a:pt x="67605" y="43943"/>
                    <a:pt x="65915" y="45633"/>
                    <a:pt x="67605" y="47323"/>
                  </a:cubicBezTo>
                  <a:cubicBezTo>
                    <a:pt x="67605" y="49014"/>
                    <a:pt x="69295" y="49014"/>
                    <a:pt x="69295" y="49014"/>
                  </a:cubicBezTo>
                  <a:cubicBezTo>
                    <a:pt x="70985" y="50704"/>
                    <a:pt x="70985" y="54084"/>
                    <a:pt x="72676" y="55774"/>
                  </a:cubicBezTo>
                  <a:cubicBezTo>
                    <a:pt x="72676" y="57464"/>
                    <a:pt x="72676" y="57464"/>
                    <a:pt x="72676" y="59154"/>
                  </a:cubicBezTo>
                  <a:cubicBezTo>
                    <a:pt x="76056" y="60845"/>
                    <a:pt x="77746" y="60845"/>
                    <a:pt x="79436" y="60845"/>
                  </a:cubicBezTo>
                  <a:cubicBezTo>
                    <a:pt x="79436" y="62535"/>
                    <a:pt x="77746" y="64225"/>
                    <a:pt x="74366" y="67605"/>
                  </a:cubicBezTo>
                  <a:cubicBezTo>
                    <a:pt x="70985" y="70985"/>
                    <a:pt x="69295" y="72676"/>
                    <a:pt x="69295" y="74366"/>
                  </a:cubicBezTo>
                  <a:cubicBezTo>
                    <a:pt x="69295" y="77746"/>
                    <a:pt x="70985" y="79436"/>
                    <a:pt x="72676" y="79436"/>
                  </a:cubicBezTo>
                  <a:close/>
                  <a:moveTo>
                    <a:pt x="57464" y="8450"/>
                  </a:moveTo>
                  <a:cubicBezTo>
                    <a:pt x="52394" y="11830"/>
                    <a:pt x="49014" y="15211"/>
                    <a:pt x="50704" y="18591"/>
                  </a:cubicBezTo>
                  <a:cubicBezTo>
                    <a:pt x="50704" y="23661"/>
                    <a:pt x="52394" y="27042"/>
                    <a:pt x="55774" y="28732"/>
                  </a:cubicBezTo>
                  <a:cubicBezTo>
                    <a:pt x="57464" y="28732"/>
                    <a:pt x="60845" y="28732"/>
                    <a:pt x="62535" y="28732"/>
                  </a:cubicBezTo>
                  <a:cubicBezTo>
                    <a:pt x="62535" y="30422"/>
                    <a:pt x="62535" y="32112"/>
                    <a:pt x="62535" y="33802"/>
                  </a:cubicBezTo>
                  <a:cubicBezTo>
                    <a:pt x="62535" y="33802"/>
                    <a:pt x="60845" y="35492"/>
                    <a:pt x="60845" y="35492"/>
                  </a:cubicBezTo>
                  <a:cubicBezTo>
                    <a:pt x="57464" y="35492"/>
                    <a:pt x="52394" y="37183"/>
                    <a:pt x="50704" y="35492"/>
                  </a:cubicBezTo>
                  <a:cubicBezTo>
                    <a:pt x="50704" y="35492"/>
                    <a:pt x="50704" y="33802"/>
                    <a:pt x="49014" y="33802"/>
                  </a:cubicBezTo>
                  <a:cubicBezTo>
                    <a:pt x="45633" y="30422"/>
                    <a:pt x="40563" y="30422"/>
                    <a:pt x="33802" y="32112"/>
                  </a:cubicBezTo>
                  <a:cubicBezTo>
                    <a:pt x="18591" y="35492"/>
                    <a:pt x="18591" y="54084"/>
                    <a:pt x="18591" y="55774"/>
                  </a:cubicBezTo>
                  <a:cubicBezTo>
                    <a:pt x="18591" y="62535"/>
                    <a:pt x="21971" y="69295"/>
                    <a:pt x="30422" y="69295"/>
                  </a:cubicBezTo>
                  <a:cubicBezTo>
                    <a:pt x="32112" y="69295"/>
                    <a:pt x="32112" y="69295"/>
                    <a:pt x="33802" y="69295"/>
                  </a:cubicBezTo>
                  <a:cubicBezTo>
                    <a:pt x="35492" y="69295"/>
                    <a:pt x="38873" y="69295"/>
                    <a:pt x="40563" y="69295"/>
                  </a:cubicBezTo>
                  <a:cubicBezTo>
                    <a:pt x="40563" y="69295"/>
                    <a:pt x="40563" y="69295"/>
                    <a:pt x="40563" y="72676"/>
                  </a:cubicBezTo>
                  <a:cubicBezTo>
                    <a:pt x="40563" y="74366"/>
                    <a:pt x="40563" y="74366"/>
                    <a:pt x="42253" y="76056"/>
                  </a:cubicBezTo>
                  <a:cubicBezTo>
                    <a:pt x="43943" y="77746"/>
                    <a:pt x="45633" y="79436"/>
                    <a:pt x="45633" y="79436"/>
                  </a:cubicBezTo>
                  <a:cubicBezTo>
                    <a:pt x="45633" y="81126"/>
                    <a:pt x="45633" y="81126"/>
                    <a:pt x="43943" y="81126"/>
                  </a:cubicBezTo>
                  <a:cubicBezTo>
                    <a:pt x="43943" y="82816"/>
                    <a:pt x="42253" y="84507"/>
                    <a:pt x="42253" y="86197"/>
                  </a:cubicBezTo>
                  <a:cubicBezTo>
                    <a:pt x="42253" y="89577"/>
                    <a:pt x="49014" y="103098"/>
                    <a:pt x="54084" y="103098"/>
                  </a:cubicBezTo>
                  <a:cubicBezTo>
                    <a:pt x="65915" y="103098"/>
                    <a:pt x="72676" y="98028"/>
                    <a:pt x="72676" y="89577"/>
                  </a:cubicBezTo>
                  <a:cubicBezTo>
                    <a:pt x="74366" y="89577"/>
                    <a:pt x="77746" y="87887"/>
                    <a:pt x="79436" y="84507"/>
                  </a:cubicBezTo>
                  <a:cubicBezTo>
                    <a:pt x="81126" y="82816"/>
                    <a:pt x="82816" y="81126"/>
                    <a:pt x="82816" y="79436"/>
                  </a:cubicBezTo>
                  <a:cubicBezTo>
                    <a:pt x="81126" y="77746"/>
                    <a:pt x="81126" y="76056"/>
                    <a:pt x="79436" y="74366"/>
                  </a:cubicBezTo>
                  <a:cubicBezTo>
                    <a:pt x="79436" y="74366"/>
                    <a:pt x="79436" y="74366"/>
                    <a:pt x="81126" y="74366"/>
                  </a:cubicBezTo>
                  <a:cubicBezTo>
                    <a:pt x="84507" y="69295"/>
                    <a:pt x="94647" y="59154"/>
                    <a:pt x="86197" y="52394"/>
                  </a:cubicBezTo>
                  <a:cubicBezTo>
                    <a:pt x="86197" y="50704"/>
                    <a:pt x="82816" y="50704"/>
                    <a:pt x="81126" y="50704"/>
                  </a:cubicBezTo>
                  <a:cubicBezTo>
                    <a:pt x="81126" y="52394"/>
                    <a:pt x="81126" y="52394"/>
                    <a:pt x="79436" y="52394"/>
                  </a:cubicBezTo>
                  <a:cubicBezTo>
                    <a:pt x="79436" y="49014"/>
                    <a:pt x="79436" y="47323"/>
                    <a:pt x="77746" y="45633"/>
                  </a:cubicBezTo>
                  <a:cubicBezTo>
                    <a:pt x="81126" y="45633"/>
                    <a:pt x="84507" y="43943"/>
                    <a:pt x="87887" y="45633"/>
                  </a:cubicBezTo>
                  <a:cubicBezTo>
                    <a:pt x="87887" y="45633"/>
                    <a:pt x="89577" y="45633"/>
                    <a:pt x="91267" y="43943"/>
                  </a:cubicBezTo>
                  <a:cubicBezTo>
                    <a:pt x="96338" y="42253"/>
                    <a:pt x="99718" y="35492"/>
                    <a:pt x="103098" y="32112"/>
                  </a:cubicBezTo>
                  <a:cubicBezTo>
                    <a:pt x="108169" y="40563"/>
                    <a:pt x="111549" y="49014"/>
                    <a:pt x="111549" y="60845"/>
                  </a:cubicBezTo>
                  <a:cubicBezTo>
                    <a:pt x="111549" y="87887"/>
                    <a:pt x="87887" y="111549"/>
                    <a:pt x="59154" y="111549"/>
                  </a:cubicBezTo>
                  <a:cubicBezTo>
                    <a:pt x="30422" y="111549"/>
                    <a:pt x="8450" y="87887"/>
                    <a:pt x="8450" y="60845"/>
                  </a:cubicBezTo>
                  <a:cubicBezTo>
                    <a:pt x="8450" y="32112"/>
                    <a:pt x="30422" y="10140"/>
                    <a:pt x="57464" y="845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5" name="Google Shape;845;p53"/>
            <p:cNvSpPr/>
            <p:nvPr/>
          </p:nvSpPr>
          <p:spPr>
            <a:xfrm>
              <a:off x="3978275" y="4949825"/>
              <a:ext cx="214200" cy="2700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6" name="Google Shape;846;p53"/>
            <p:cNvSpPr/>
            <p:nvPr/>
          </p:nvSpPr>
          <p:spPr>
            <a:xfrm>
              <a:off x="3978275" y="5041900"/>
              <a:ext cx="214200" cy="2700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7" name="Google Shape;847;p53"/>
            <p:cNvSpPr/>
            <p:nvPr/>
          </p:nvSpPr>
          <p:spPr>
            <a:xfrm>
              <a:off x="3978275" y="5132388"/>
              <a:ext cx="214200" cy="2700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8" name="Google Shape;848;p53"/>
            <p:cNvSpPr/>
            <p:nvPr/>
          </p:nvSpPr>
          <p:spPr>
            <a:xfrm>
              <a:off x="3978275" y="5224463"/>
              <a:ext cx="214200" cy="2550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9" name="Google Shape;849;p53"/>
            <p:cNvSpPr/>
            <p:nvPr/>
          </p:nvSpPr>
          <p:spPr>
            <a:xfrm>
              <a:off x="4630738" y="4144963"/>
              <a:ext cx="593700" cy="1862100"/>
            </a:xfrm>
            <a:custGeom>
              <a:avLst/>
              <a:gdLst/>
              <a:ahLst/>
              <a:cxnLst/>
              <a:rect l="l" t="t" r="r" b="b"/>
              <a:pathLst>
                <a:path w="120000" h="120000" extrusionOk="0">
                  <a:moveTo>
                    <a:pt x="25945" y="43919"/>
                  </a:moveTo>
                  <a:cubicBezTo>
                    <a:pt x="25945" y="56714"/>
                    <a:pt x="25945" y="56714"/>
                    <a:pt x="25945" y="56714"/>
                  </a:cubicBezTo>
                  <a:cubicBezTo>
                    <a:pt x="12972" y="56714"/>
                    <a:pt x="12972" y="56714"/>
                    <a:pt x="12972" y="56714"/>
                  </a:cubicBezTo>
                  <a:cubicBezTo>
                    <a:pt x="11891" y="56714"/>
                    <a:pt x="10810" y="57060"/>
                    <a:pt x="10810" y="57752"/>
                  </a:cubicBezTo>
                  <a:cubicBezTo>
                    <a:pt x="10810" y="120000"/>
                    <a:pt x="10810" y="120000"/>
                    <a:pt x="10810" y="120000"/>
                  </a:cubicBezTo>
                  <a:cubicBezTo>
                    <a:pt x="16216" y="120000"/>
                    <a:pt x="16216" y="120000"/>
                    <a:pt x="16216" y="120000"/>
                  </a:cubicBezTo>
                  <a:cubicBezTo>
                    <a:pt x="16216" y="58443"/>
                    <a:pt x="16216" y="58443"/>
                    <a:pt x="16216" y="58443"/>
                  </a:cubicBezTo>
                  <a:cubicBezTo>
                    <a:pt x="114594" y="58443"/>
                    <a:pt x="114594" y="58443"/>
                    <a:pt x="114594" y="58443"/>
                  </a:cubicBezTo>
                  <a:cubicBezTo>
                    <a:pt x="114594" y="120000"/>
                    <a:pt x="114594" y="120000"/>
                    <a:pt x="114594" y="120000"/>
                  </a:cubicBezTo>
                  <a:cubicBezTo>
                    <a:pt x="120000" y="120000"/>
                    <a:pt x="120000" y="120000"/>
                    <a:pt x="120000" y="120000"/>
                  </a:cubicBezTo>
                  <a:cubicBezTo>
                    <a:pt x="120000" y="57752"/>
                    <a:pt x="120000" y="57752"/>
                    <a:pt x="120000" y="57752"/>
                  </a:cubicBezTo>
                  <a:cubicBezTo>
                    <a:pt x="120000" y="57060"/>
                    <a:pt x="118918" y="56714"/>
                    <a:pt x="117837" y="56714"/>
                  </a:cubicBezTo>
                  <a:cubicBezTo>
                    <a:pt x="104864" y="56714"/>
                    <a:pt x="104864" y="56714"/>
                    <a:pt x="104864" y="56714"/>
                  </a:cubicBezTo>
                  <a:cubicBezTo>
                    <a:pt x="104864" y="43919"/>
                    <a:pt x="104864" y="43919"/>
                    <a:pt x="104864" y="43919"/>
                  </a:cubicBezTo>
                  <a:cubicBezTo>
                    <a:pt x="113513" y="41498"/>
                    <a:pt x="120000" y="37694"/>
                    <a:pt x="120000" y="33544"/>
                  </a:cubicBezTo>
                  <a:cubicBezTo>
                    <a:pt x="120000" y="26282"/>
                    <a:pt x="120000" y="26282"/>
                    <a:pt x="120000" y="26282"/>
                  </a:cubicBezTo>
                  <a:cubicBezTo>
                    <a:pt x="120000" y="20403"/>
                    <a:pt x="120000" y="20403"/>
                    <a:pt x="120000" y="20403"/>
                  </a:cubicBezTo>
                  <a:cubicBezTo>
                    <a:pt x="120000" y="11757"/>
                    <a:pt x="120000" y="11757"/>
                    <a:pt x="120000" y="11757"/>
                  </a:cubicBezTo>
                  <a:cubicBezTo>
                    <a:pt x="120000" y="9337"/>
                    <a:pt x="113513" y="7262"/>
                    <a:pt x="104864" y="7262"/>
                  </a:cubicBezTo>
                  <a:cubicBezTo>
                    <a:pt x="101621" y="7262"/>
                    <a:pt x="99459" y="7608"/>
                    <a:pt x="97297" y="8299"/>
                  </a:cubicBezTo>
                  <a:cubicBezTo>
                    <a:pt x="97297" y="6916"/>
                    <a:pt x="97297" y="6916"/>
                    <a:pt x="97297" y="6916"/>
                  </a:cubicBezTo>
                  <a:cubicBezTo>
                    <a:pt x="97297" y="4495"/>
                    <a:pt x="90810" y="2420"/>
                    <a:pt x="82162" y="2420"/>
                  </a:cubicBezTo>
                  <a:cubicBezTo>
                    <a:pt x="78918" y="2420"/>
                    <a:pt x="75675" y="2766"/>
                    <a:pt x="73513" y="3458"/>
                  </a:cubicBezTo>
                  <a:cubicBezTo>
                    <a:pt x="72432" y="1383"/>
                    <a:pt x="67027" y="0"/>
                    <a:pt x="59459" y="0"/>
                  </a:cubicBezTo>
                  <a:cubicBezTo>
                    <a:pt x="52972" y="0"/>
                    <a:pt x="47567" y="1383"/>
                    <a:pt x="46486" y="3458"/>
                  </a:cubicBezTo>
                  <a:cubicBezTo>
                    <a:pt x="43243" y="2766"/>
                    <a:pt x="40000" y="2420"/>
                    <a:pt x="36756" y="2420"/>
                  </a:cubicBezTo>
                  <a:cubicBezTo>
                    <a:pt x="29189" y="2420"/>
                    <a:pt x="22702" y="4495"/>
                    <a:pt x="22702" y="6916"/>
                  </a:cubicBezTo>
                  <a:cubicBezTo>
                    <a:pt x="22702" y="28703"/>
                    <a:pt x="22702" y="28703"/>
                    <a:pt x="22702" y="28703"/>
                  </a:cubicBezTo>
                  <a:cubicBezTo>
                    <a:pt x="28108" y="28703"/>
                    <a:pt x="28108" y="28703"/>
                    <a:pt x="28108" y="28703"/>
                  </a:cubicBezTo>
                  <a:cubicBezTo>
                    <a:pt x="28108" y="6916"/>
                    <a:pt x="28108" y="6916"/>
                    <a:pt x="28108" y="6916"/>
                  </a:cubicBezTo>
                  <a:cubicBezTo>
                    <a:pt x="28108" y="5533"/>
                    <a:pt x="32432" y="4149"/>
                    <a:pt x="36756" y="4149"/>
                  </a:cubicBezTo>
                  <a:cubicBezTo>
                    <a:pt x="42162" y="4149"/>
                    <a:pt x="45405" y="5533"/>
                    <a:pt x="45405" y="6916"/>
                  </a:cubicBezTo>
                  <a:cubicBezTo>
                    <a:pt x="45405" y="14178"/>
                    <a:pt x="45405" y="14178"/>
                    <a:pt x="45405" y="14178"/>
                  </a:cubicBezTo>
                  <a:cubicBezTo>
                    <a:pt x="45405" y="19020"/>
                    <a:pt x="45405" y="19020"/>
                    <a:pt x="45405" y="19020"/>
                  </a:cubicBezTo>
                  <a:cubicBezTo>
                    <a:pt x="50810" y="19020"/>
                    <a:pt x="50810" y="19020"/>
                    <a:pt x="50810" y="19020"/>
                  </a:cubicBezTo>
                  <a:cubicBezTo>
                    <a:pt x="50810" y="14178"/>
                    <a:pt x="50810" y="14178"/>
                    <a:pt x="50810" y="14178"/>
                  </a:cubicBezTo>
                  <a:cubicBezTo>
                    <a:pt x="50810" y="6916"/>
                    <a:pt x="50810" y="6916"/>
                    <a:pt x="50810" y="6916"/>
                  </a:cubicBezTo>
                  <a:cubicBezTo>
                    <a:pt x="50810" y="4495"/>
                    <a:pt x="50810" y="4495"/>
                    <a:pt x="50810" y="4495"/>
                  </a:cubicBezTo>
                  <a:cubicBezTo>
                    <a:pt x="50810" y="3112"/>
                    <a:pt x="55135" y="1729"/>
                    <a:pt x="59459" y="1729"/>
                  </a:cubicBezTo>
                  <a:cubicBezTo>
                    <a:pt x="64864" y="1729"/>
                    <a:pt x="68108" y="3112"/>
                    <a:pt x="68108" y="4495"/>
                  </a:cubicBezTo>
                  <a:cubicBezTo>
                    <a:pt x="68108" y="6916"/>
                    <a:pt x="68108" y="6916"/>
                    <a:pt x="68108" y="6916"/>
                  </a:cubicBezTo>
                  <a:cubicBezTo>
                    <a:pt x="68108" y="14178"/>
                    <a:pt x="68108" y="14178"/>
                    <a:pt x="68108" y="14178"/>
                  </a:cubicBezTo>
                  <a:cubicBezTo>
                    <a:pt x="68108" y="19020"/>
                    <a:pt x="68108" y="19020"/>
                    <a:pt x="68108" y="19020"/>
                  </a:cubicBezTo>
                  <a:cubicBezTo>
                    <a:pt x="73513" y="19020"/>
                    <a:pt x="73513" y="19020"/>
                    <a:pt x="73513" y="19020"/>
                  </a:cubicBezTo>
                  <a:cubicBezTo>
                    <a:pt x="73513" y="14178"/>
                    <a:pt x="73513" y="14178"/>
                    <a:pt x="73513" y="14178"/>
                  </a:cubicBezTo>
                  <a:cubicBezTo>
                    <a:pt x="73513" y="6916"/>
                    <a:pt x="73513" y="6916"/>
                    <a:pt x="73513" y="6916"/>
                  </a:cubicBezTo>
                  <a:cubicBezTo>
                    <a:pt x="73513" y="5533"/>
                    <a:pt x="77837" y="4149"/>
                    <a:pt x="82162" y="4149"/>
                  </a:cubicBezTo>
                  <a:cubicBezTo>
                    <a:pt x="87567" y="4149"/>
                    <a:pt x="90810" y="5533"/>
                    <a:pt x="90810" y="6916"/>
                  </a:cubicBezTo>
                  <a:cubicBezTo>
                    <a:pt x="90810" y="11757"/>
                    <a:pt x="90810" y="11757"/>
                    <a:pt x="90810" y="11757"/>
                  </a:cubicBezTo>
                  <a:cubicBezTo>
                    <a:pt x="90810" y="19020"/>
                    <a:pt x="90810" y="19020"/>
                    <a:pt x="90810" y="19020"/>
                  </a:cubicBezTo>
                  <a:cubicBezTo>
                    <a:pt x="90810" y="21440"/>
                    <a:pt x="90810" y="21440"/>
                    <a:pt x="90810" y="21440"/>
                  </a:cubicBezTo>
                  <a:cubicBezTo>
                    <a:pt x="97297" y="21440"/>
                    <a:pt x="97297" y="21440"/>
                    <a:pt x="97297" y="21440"/>
                  </a:cubicBezTo>
                  <a:cubicBezTo>
                    <a:pt x="97297" y="19020"/>
                    <a:pt x="97297" y="19020"/>
                    <a:pt x="97297" y="19020"/>
                  </a:cubicBezTo>
                  <a:cubicBezTo>
                    <a:pt x="97297" y="11757"/>
                    <a:pt x="97297" y="11757"/>
                    <a:pt x="97297" y="11757"/>
                  </a:cubicBezTo>
                  <a:cubicBezTo>
                    <a:pt x="97297" y="10374"/>
                    <a:pt x="100540" y="8991"/>
                    <a:pt x="104864" y="8991"/>
                  </a:cubicBezTo>
                  <a:cubicBezTo>
                    <a:pt x="110270" y="8991"/>
                    <a:pt x="113513" y="10374"/>
                    <a:pt x="113513" y="11757"/>
                  </a:cubicBezTo>
                  <a:cubicBezTo>
                    <a:pt x="113513" y="20403"/>
                    <a:pt x="113513" y="20403"/>
                    <a:pt x="113513" y="20403"/>
                  </a:cubicBezTo>
                  <a:cubicBezTo>
                    <a:pt x="113513" y="26282"/>
                    <a:pt x="113513" y="26282"/>
                    <a:pt x="113513" y="26282"/>
                  </a:cubicBezTo>
                  <a:cubicBezTo>
                    <a:pt x="113513" y="33544"/>
                    <a:pt x="113513" y="33544"/>
                    <a:pt x="113513" y="33544"/>
                  </a:cubicBezTo>
                  <a:cubicBezTo>
                    <a:pt x="113513" y="37348"/>
                    <a:pt x="108108" y="40806"/>
                    <a:pt x="98378" y="42881"/>
                  </a:cubicBezTo>
                  <a:cubicBezTo>
                    <a:pt x="98378" y="43919"/>
                    <a:pt x="98378" y="43919"/>
                    <a:pt x="98378" y="43919"/>
                  </a:cubicBezTo>
                  <a:cubicBezTo>
                    <a:pt x="98378" y="44956"/>
                    <a:pt x="98378" y="44956"/>
                    <a:pt x="98378" y="44956"/>
                  </a:cubicBezTo>
                  <a:cubicBezTo>
                    <a:pt x="98378" y="56714"/>
                    <a:pt x="98378" y="56714"/>
                    <a:pt x="98378" y="56714"/>
                  </a:cubicBezTo>
                  <a:cubicBezTo>
                    <a:pt x="32432" y="56714"/>
                    <a:pt x="32432" y="56714"/>
                    <a:pt x="32432" y="56714"/>
                  </a:cubicBezTo>
                  <a:cubicBezTo>
                    <a:pt x="32432" y="44956"/>
                    <a:pt x="32432" y="44956"/>
                    <a:pt x="32432" y="44956"/>
                  </a:cubicBezTo>
                  <a:cubicBezTo>
                    <a:pt x="32432" y="44265"/>
                    <a:pt x="32432" y="44265"/>
                    <a:pt x="32432" y="44265"/>
                  </a:cubicBezTo>
                  <a:cubicBezTo>
                    <a:pt x="32432" y="42881"/>
                    <a:pt x="32432" y="42881"/>
                    <a:pt x="32432" y="42881"/>
                  </a:cubicBezTo>
                  <a:cubicBezTo>
                    <a:pt x="16216" y="39769"/>
                    <a:pt x="5405" y="34582"/>
                    <a:pt x="5405" y="31123"/>
                  </a:cubicBezTo>
                  <a:cubicBezTo>
                    <a:pt x="5405" y="22478"/>
                    <a:pt x="5405" y="22478"/>
                    <a:pt x="5405" y="22478"/>
                  </a:cubicBezTo>
                  <a:cubicBezTo>
                    <a:pt x="0" y="22478"/>
                    <a:pt x="0" y="22478"/>
                    <a:pt x="0" y="22478"/>
                  </a:cubicBezTo>
                  <a:cubicBezTo>
                    <a:pt x="0" y="31123"/>
                    <a:pt x="0" y="31123"/>
                    <a:pt x="0" y="31123"/>
                  </a:cubicBezTo>
                  <a:cubicBezTo>
                    <a:pt x="0" y="34582"/>
                    <a:pt x="10810" y="40461"/>
                    <a:pt x="25945" y="43919"/>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50" name="Google Shape;850;p53"/>
          <p:cNvGrpSpPr/>
          <p:nvPr/>
        </p:nvGrpSpPr>
        <p:grpSpPr>
          <a:xfrm rot="10800000">
            <a:off x="3049043" y="1161145"/>
            <a:ext cx="1193271" cy="1550402"/>
            <a:chOff x="3357563" y="850900"/>
            <a:chExt cx="1882725" cy="2446200"/>
          </a:xfrm>
        </p:grpSpPr>
        <p:sp>
          <p:nvSpPr>
            <p:cNvPr id="851" name="Google Shape;851;p53"/>
            <p:cNvSpPr/>
            <p:nvPr/>
          </p:nvSpPr>
          <p:spPr>
            <a:xfrm>
              <a:off x="3833813" y="2476500"/>
              <a:ext cx="27000" cy="27000"/>
            </a:xfrm>
            <a:custGeom>
              <a:avLst/>
              <a:gdLst/>
              <a:ahLst/>
              <a:cxnLst/>
              <a:rect l="l" t="t" r="r" b="b"/>
              <a:pathLst>
                <a:path w="120000" h="120000" extrusionOk="0">
                  <a:moveTo>
                    <a:pt x="98823" y="0"/>
                  </a:moveTo>
                  <a:lnTo>
                    <a:pt x="0" y="0"/>
                  </a:lnTo>
                  <a:lnTo>
                    <a:pt x="0" y="120000"/>
                  </a:lnTo>
                  <a:lnTo>
                    <a:pt x="120000" y="120000"/>
                  </a:lnTo>
                  <a:lnTo>
                    <a:pt x="98823"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2" name="Google Shape;852;p53"/>
            <p:cNvSpPr/>
            <p:nvPr/>
          </p:nvSpPr>
          <p:spPr>
            <a:xfrm>
              <a:off x="3736975" y="2476500"/>
              <a:ext cx="577800" cy="579300"/>
            </a:xfrm>
            <a:custGeom>
              <a:avLst/>
              <a:gdLst/>
              <a:ahLst/>
              <a:cxnLst/>
              <a:rect l="l" t="t" r="r" b="b"/>
              <a:pathLst>
                <a:path w="120000" h="120000" extrusionOk="0">
                  <a:moveTo>
                    <a:pt x="120000" y="35555"/>
                  </a:moveTo>
                  <a:cubicBezTo>
                    <a:pt x="84444" y="1111"/>
                    <a:pt x="84444" y="1111"/>
                    <a:pt x="84444" y="1111"/>
                  </a:cubicBezTo>
                  <a:cubicBezTo>
                    <a:pt x="84444" y="1111"/>
                    <a:pt x="83333" y="0"/>
                    <a:pt x="82222" y="0"/>
                  </a:cubicBezTo>
                  <a:cubicBezTo>
                    <a:pt x="55555" y="0"/>
                    <a:pt x="55555" y="0"/>
                    <a:pt x="55555" y="0"/>
                  </a:cubicBezTo>
                  <a:cubicBezTo>
                    <a:pt x="55555" y="5555"/>
                    <a:pt x="55555" y="5555"/>
                    <a:pt x="55555" y="5555"/>
                  </a:cubicBezTo>
                  <a:cubicBezTo>
                    <a:pt x="80000" y="5555"/>
                    <a:pt x="80000" y="5555"/>
                    <a:pt x="80000" y="5555"/>
                  </a:cubicBezTo>
                  <a:cubicBezTo>
                    <a:pt x="80000" y="37777"/>
                    <a:pt x="80000" y="37777"/>
                    <a:pt x="80000" y="37777"/>
                  </a:cubicBezTo>
                  <a:cubicBezTo>
                    <a:pt x="80000" y="40000"/>
                    <a:pt x="81111" y="41111"/>
                    <a:pt x="82222" y="41111"/>
                  </a:cubicBezTo>
                  <a:cubicBezTo>
                    <a:pt x="114444" y="41111"/>
                    <a:pt x="114444" y="41111"/>
                    <a:pt x="114444" y="41111"/>
                  </a:cubicBezTo>
                  <a:cubicBezTo>
                    <a:pt x="114444" y="114444"/>
                    <a:pt x="114444" y="114444"/>
                    <a:pt x="114444" y="114444"/>
                  </a:cubicBezTo>
                  <a:cubicBezTo>
                    <a:pt x="5555" y="114444"/>
                    <a:pt x="5555" y="114444"/>
                    <a:pt x="5555" y="114444"/>
                  </a:cubicBezTo>
                  <a:cubicBezTo>
                    <a:pt x="5555" y="42222"/>
                    <a:pt x="5555" y="42222"/>
                    <a:pt x="5555" y="42222"/>
                  </a:cubicBezTo>
                  <a:cubicBezTo>
                    <a:pt x="5555" y="42222"/>
                    <a:pt x="5555" y="42222"/>
                    <a:pt x="4444" y="42222"/>
                  </a:cubicBezTo>
                  <a:cubicBezTo>
                    <a:pt x="3333" y="42222"/>
                    <a:pt x="2222" y="42222"/>
                    <a:pt x="0" y="42222"/>
                  </a:cubicBezTo>
                  <a:cubicBezTo>
                    <a:pt x="0" y="117777"/>
                    <a:pt x="0" y="117777"/>
                    <a:pt x="0" y="117777"/>
                  </a:cubicBezTo>
                  <a:cubicBezTo>
                    <a:pt x="0" y="118888"/>
                    <a:pt x="1111" y="120000"/>
                    <a:pt x="3333" y="120000"/>
                  </a:cubicBezTo>
                  <a:cubicBezTo>
                    <a:pt x="117777" y="120000"/>
                    <a:pt x="117777" y="120000"/>
                    <a:pt x="117777" y="120000"/>
                  </a:cubicBezTo>
                  <a:cubicBezTo>
                    <a:pt x="118888" y="120000"/>
                    <a:pt x="120000" y="118888"/>
                    <a:pt x="120000" y="117777"/>
                  </a:cubicBezTo>
                  <a:cubicBezTo>
                    <a:pt x="120000" y="37777"/>
                    <a:pt x="120000" y="37777"/>
                    <a:pt x="120000" y="37777"/>
                  </a:cubicBezTo>
                  <a:cubicBezTo>
                    <a:pt x="120000" y="37777"/>
                    <a:pt x="120000" y="36666"/>
                    <a:pt x="120000" y="35555"/>
                  </a:cubicBezTo>
                  <a:close/>
                  <a:moveTo>
                    <a:pt x="85555" y="35555"/>
                  </a:moveTo>
                  <a:cubicBezTo>
                    <a:pt x="85555" y="10000"/>
                    <a:pt x="85555" y="10000"/>
                    <a:pt x="85555" y="10000"/>
                  </a:cubicBezTo>
                  <a:cubicBezTo>
                    <a:pt x="111111" y="35555"/>
                    <a:pt x="111111" y="35555"/>
                    <a:pt x="111111" y="35555"/>
                  </a:cubicBezTo>
                  <a:lnTo>
                    <a:pt x="85555" y="35555"/>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3" name="Google Shape;853;p53"/>
            <p:cNvSpPr/>
            <p:nvPr/>
          </p:nvSpPr>
          <p:spPr>
            <a:xfrm>
              <a:off x="4829175" y="2943225"/>
              <a:ext cx="250800" cy="252300"/>
            </a:xfrm>
            <a:custGeom>
              <a:avLst/>
              <a:gdLst/>
              <a:ahLst/>
              <a:cxnLst/>
              <a:rect l="l" t="t" r="r" b="b"/>
              <a:pathLst>
                <a:path w="120000" h="120000" extrusionOk="0">
                  <a:moveTo>
                    <a:pt x="58723" y="120000"/>
                  </a:moveTo>
                  <a:cubicBezTo>
                    <a:pt x="25531" y="120000"/>
                    <a:pt x="0" y="91914"/>
                    <a:pt x="0" y="58723"/>
                  </a:cubicBezTo>
                  <a:cubicBezTo>
                    <a:pt x="0" y="28085"/>
                    <a:pt x="25531" y="0"/>
                    <a:pt x="58723" y="0"/>
                  </a:cubicBezTo>
                  <a:cubicBezTo>
                    <a:pt x="91914" y="0"/>
                    <a:pt x="120000" y="28085"/>
                    <a:pt x="120000" y="58723"/>
                  </a:cubicBezTo>
                  <a:cubicBezTo>
                    <a:pt x="120000" y="91914"/>
                    <a:pt x="91914" y="120000"/>
                    <a:pt x="58723" y="120000"/>
                  </a:cubicBezTo>
                  <a:close/>
                  <a:moveTo>
                    <a:pt x="58723" y="12765"/>
                  </a:moveTo>
                  <a:cubicBezTo>
                    <a:pt x="33191" y="12765"/>
                    <a:pt x="12765" y="33191"/>
                    <a:pt x="12765" y="58723"/>
                  </a:cubicBezTo>
                  <a:cubicBezTo>
                    <a:pt x="12765" y="86808"/>
                    <a:pt x="33191" y="107234"/>
                    <a:pt x="58723" y="107234"/>
                  </a:cubicBezTo>
                  <a:cubicBezTo>
                    <a:pt x="84255" y="107234"/>
                    <a:pt x="104680" y="86808"/>
                    <a:pt x="104680" y="58723"/>
                  </a:cubicBezTo>
                  <a:cubicBezTo>
                    <a:pt x="104680" y="33191"/>
                    <a:pt x="84255" y="12765"/>
                    <a:pt x="58723" y="1276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4" name="Google Shape;854;p53"/>
            <p:cNvSpPr/>
            <p:nvPr/>
          </p:nvSpPr>
          <p:spPr>
            <a:xfrm>
              <a:off x="4887913" y="2825750"/>
              <a:ext cx="250800" cy="252300"/>
            </a:xfrm>
            <a:custGeom>
              <a:avLst/>
              <a:gdLst/>
              <a:ahLst/>
              <a:cxnLst/>
              <a:rect l="l" t="t" r="r" b="b"/>
              <a:pathLst>
                <a:path w="120000" h="120000" extrusionOk="0">
                  <a:moveTo>
                    <a:pt x="102127" y="40851"/>
                  </a:moveTo>
                  <a:cubicBezTo>
                    <a:pt x="104680" y="45957"/>
                    <a:pt x="104680" y="53617"/>
                    <a:pt x="104680" y="58723"/>
                  </a:cubicBezTo>
                  <a:cubicBezTo>
                    <a:pt x="104680" y="84255"/>
                    <a:pt x="84255" y="107234"/>
                    <a:pt x="58723" y="107234"/>
                  </a:cubicBezTo>
                  <a:cubicBezTo>
                    <a:pt x="33191" y="107234"/>
                    <a:pt x="12765" y="84255"/>
                    <a:pt x="12765" y="58723"/>
                  </a:cubicBezTo>
                  <a:cubicBezTo>
                    <a:pt x="12765" y="33191"/>
                    <a:pt x="33191" y="12765"/>
                    <a:pt x="58723" y="12765"/>
                  </a:cubicBezTo>
                  <a:cubicBezTo>
                    <a:pt x="66382" y="12765"/>
                    <a:pt x="74042" y="15319"/>
                    <a:pt x="79148" y="17872"/>
                  </a:cubicBezTo>
                  <a:cubicBezTo>
                    <a:pt x="79148" y="15319"/>
                    <a:pt x="79148" y="10212"/>
                    <a:pt x="76595" y="7659"/>
                  </a:cubicBezTo>
                  <a:cubicBezTo>
                    <a:pt x="76595" y="5106"/>
                    <a:pt x="76595" y="5106"/>
                    <a:pt x="76595" y="2553"/>
                  </a:cubicBezTo>
                  <a:cubicBezTo>
                    <a:pt x="71489" y="0"/>
                    <a:pt x="66382" y="0"/>
                    <a:pt x="58723" y="0"/>
                  </a:cubicBezTo>
                  <a:cubicBezTo>
                    <a:pt x="25531" y="0"/>
                    <a:pt x="0" y="25531"/>
                    <a:pt x="0" y="58723"/>
                  </a:cubicBezTo>
                  <a:cubicBezTo>
                    <a:pt x="0" y="91914"/>
                    <a:pt x="25531" y="120000"/>
                    <a:pt x="58723" y="120000"/>
                  </a:cubicBezTo>
                  <a:cubicBezTo>
                    <a:pt x="91914" y="120000"/>
                    <a:pt x="120000" y="91914"/>
                    <a:pt x="120000" y="58723"/>
                  </a:cubicBezTo>
                  <a:cubicBezTo>
                    <a:pt x="120000" y="53617"/>
                    <a:pt x="117446" y="45957"/>
                    <a:pt x="114893" y="38297"/>
                  </a:cubicBezTo>
                  <a:cubicBezTo>
                    <a:pt x="109787" y="38297"/>
                    <a:pt x="107234" y="40851"/>
                    <a:pt x="102127" y="40851"/>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5" name="Google Shape;855;p53"/>
            <p:cNvSpPr/>
            <p:nvPr/>
          </p:nvSpPr>
          <p:spPr>
            <a:xfrm>
              <a:off x="4770438" y="2825750"/>
              <a:ext cx="250800" cy="252300"/>
            </a:xfrm>
            <a:custGeom>
              <a:avLst/>
              <a:gdLst/>
              <a:ahLst/>
              <a:cxnLst/>
              <a:rect l="l" t="t" r="r" b="b"/>
              <a:pathLst>
                <a:path w="120000" h="120000" extrusionOk="0">
                  <a:moveTo>
                    <a:pt x="58723" y="120000"/>
                  </a:moveTo>
                  <a:cubicBezTo>
                    <a:pt x="25531" y="120000"/>
                    <a:pt x="0" y="91914"/>
                    <a:pt x="0" y="58723"/>
                  </a:cubicBezTo>
                  <a:cubicBezTo>
                    <a:pt x="0" y="25531"/>
                    <a:pt x="25531" y="0"/>
                    <a:pt x="58723" y="0"/>
                  </a:cubicBezTo>
                  <a:cubicBezTo>
                    <a:pt x="91914" y="0"/>
                    <a:pt x="120000" y="25531"/>
                    <a:pt x="120000" y="58723"/>
                  </a:cubicBezTo>
                  <a:cubicBezTo>
                    <a:pt x="120000" y="91914"/>
                    <a:pt x="91914" y="120000"/>
                    <a:pt x="58723" y="120000"/>
                  </a:cubicBezTo>
                  <a:close/>
                  <a:moveTo>
                    <a:pt x="58723" y="12765"/>
                  </a:moveTo>
                  <a:cubicBezTo>
                    <a:pt x="33191" y="12765"/>
                    <a:pt x="12765" y="33191"/>
                    <a:pt x="12765" y="58723"/>
                  </a:cubicBezTo>
                  <a:cubicBezTo>
                    <a:pt x="12765" y="84255"/>
                    <a:pt x="33191" y="107234"/>
                    <a:pt x="58723" y="107234"/>
                  </a:cubicBezTo>
                  <a:cubicBezTo>
                    <a:pt x="84255" y="107234"/>
                    <a:pt x="104680" y="84255"/>
                    <a:pt x="104680" y="58723"/>
                  </a:cubicBezTo>
                  <a:cubicBezTo>
                    <a:pt x="104680" y="33191"/>
                    <a:pt x="84255" y="12765"/>
                    <a:pt x="58723" y="1276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6" name="Google Shape;856;p53"/>
            <p:cNvSpPr/>
            <p:nvPr/>
          </p:nvSpPr>
          <p:spPr>
            <a:xfrm>
              <a:off x="4448175" y="1768475"/>
              <a:ext cx="577800" cy="579300"/>
            </a:xfrm>
            <a:custGeom>
              <a:avLst/>
              <a:gdLst/>
              <a:ahLst/>
              <a:cxnLst/>
              <a:rect l="l" t="t" r="r" b="b"/>
              <a:pathLst>
                <a:path w="120000" h="120000" extrusionOk="0">
                  <a:moveTo>
                    <a:pt x="116666" y="120000"/>
                  </a:moveTo>
                  <a:cubicBezTo>
                    <a:pt x="2222" y="120000"/>
                    <a:pt x="2222" y="120000"/>
                    <a:pt x="2222" y="120000"/>
                  </a:cubicBezTo>
                  <a:cubicBezTo>
                    <a:pt x="1111" y="120000"/>
                    <a:pt x="0" y="118888"/>
                    <a:pt x="0" y="116666"/>
                  </a:cubicBezTo>
                  <a:cubicBezTo>
                    <a:pt x="0" y="2222"/>
                    <a:pt x="0" y="2222"/>
                    <a:pt x="0" y="2222"/>
                  </a:cubicBezTo>
                  <a:cubicBezTo>
                    <a:pt x="0" y="1111"/>
                    <a:pt x="1111" y="0"/>
                    <a:pt x="2222" y="0"/>
                  </a:cubicBezTo>
                  <a:cubicBezTo>
                    <a:pt x="82222" y="0"/>
                    <a:pt x="82222" y="0"/>
                    <a:pt x="82222" y="0"/>
                  </a:cubicBezTo>
                  <a:cubicBezTo>
                    <a:pt x="83333" y="0"/>
                    <a:pt x="83333" y="0"/>
                    <a:pt x="84444" y="1111"/>
                  </a:cubicBezTo>
                  <a:cubicBezTo>
                    <a:pt x="118888" y="35555"/>
                    <a:pt x="118888" y="35555"/>
                    <a:pt x="118888" y="35555"/>
                  </a:cubicBezTo>
                  <a:cubicBezTo>
                    <a:pt x="120000" y="35555"/>
                    <a:pt x="120000" y="36666"/>
                    <a:pt x="120000" y="37777"/>
                  </a:cubicBezTo>
                  <a:cubicBezTo>
                    <a:pt x="120000" y="116666"/>
                    <a:pt x="120000" y="116666"/>
                    <a:pt x="120000" y="116666"/>
                  </a:cubicBezTo>
                  <a:cubicBezTo>
                    <a:pt x="120000" y="118888"/>
                    <a:pt x="118888" y="120000"/>
                    <a:pt x="116666" y="120000"/>
                  </a:cubicBezTo>
                  <a:close/>
                  <a:moveTo>
                    <a:pt x="5555" y="114444"/>
                  </a:moveTo>
                  <a:cubicBezTo>
                    <a:pt x="114444" y="114444"/>
                    <a:pt x="114444" y="114444"/>
                    <a:pt x="114444" y="114444"/>
                  </a:cubicBezTo>
                  <a:cubicBezTo>
                    <a:pt x="114444" y="38888"/>
                    <a:pt x="114444" y="38888"/>
                    <a:pt x="114444" y="38888"/>
                  </a:cubicBezTo>
                  <a:cubicBezTo>
                    <a:pt x="81111" y="5555"/>
                    <a:pt x="81111" y="5555"/>
                    <a:pt x="81111" y="5555"/>
                  </a:cubicBezTo>
                  <a:cubicBezTo>
                    <a:pt x="5555" y="5555"/>
                    <a:pt x="5555" y="5555"/>
                    <a:pt x="5555" y="5555"/>
                  </a:cubicBezTo>
                  <a:lnTo>
                    <a:pt x="5555" y="11444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7" name="Google Shape;857;p53"/>
            <p:cNvSpPr/>
            <p:nvPr/>
          </p:nvSpPr>
          <p:spPr>
            <a:xfrm>
              <a:off x="4829175" y="1779588"/>
              <a:ext cx="180900" cy="182700"/>
            </a:xfrm>
            <a:custGeom>
              <a:avLst/>
              <a:gdLst/>
              <a:ahLst/>
              <a:cxnLst/>
              <a:rect l="l" t="t" r="r" b="b"/>
              <a:pathLst>
                <a:path w="120000" h="120000" extrusionOk="0">
                  <a:moveTo>
                    <a:pt x="120000" y="120000"/>
                  </a:moveTo>
                  <a:cubicBezTo>
                    <a:pt x="10588" y="120000"/>
                    <a:pt x="10588" y="120000"/>
                    <a:pt x="10588" y="120000"/>
                  </a:cubicBezTo>
                  <a:cubicBezTo>
                    <a:pt x="3529" y="120000"/>
                    <a:pt x="0" y="116470"/>
                    <a:pt x="0" y="112941"/>
                  </a:cubicBezTo>
                  <a:cubicBezTo>
                    <a:pt x="0" y="0"/>
                    <a:pt x="0" y="0"/>
                    <a:pt x="0" y="0"/>
                  </a:cubicBezTo>
                  <a:cubicBezTo>
                    <a:pt x="17647" y="0"/>
                    <a:pt x="17647" y="0"/>
                    <a:pt x="17647" y="0"/>
                  </a:cubicBezTo>
                  <a:cubicBezTo>
                    <a:pt x="17647" y="102352"/>
                    <a:pt x="17647" y="102352"/>
                    <a:pt x="17647" y="102352"/>
                  </a:cubicBezTo>
                  <a:cubicBezTo>
                    <a:pt x="120000" y="102352"/>
                    <a:pt x="120000" y="102352"/>
                    <a:pt x="120000" y="102352"/>
                  </a:cubicBezTo>
                  <a:lnTo>
                    <a:pt x="120000" y="1200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8" name="Google Shape;858;p53"/>
            <p:cNvSpPr/>
            <p:nvPr/>
          </p:nvSpPr>
          <p:spPr>
            <a:xfrm>
              <a:off x="4662488" y="2717800"/>
              <a:ext cx="577800" cy="579300"/>
            </a:xfrm>
            <a:custGeom>
              <a:avLst/>
              <a:gdLst/>
              <a:ahLst/>
              <a:cxnLst/>
              <a:rect l="l" t="t" r="r" b="b"/>
              <a:pathLst>
                <a:path w="120000" h="120000" extrusionOk="0">
                  <a:moveTo>
                    <a:pt x="117777" y="120000"/>
                  </a:moveTo>
                  <a:cubicBezTo>
                    <a:pt x="3333" y="120000"/>
                    <a:pt x="3333" y="120000"/>
                    <a:pt x="3333" y="120000"/>
                  </a:cubicBezTo>
                  <a:cubicBezTo>
                    <a:pt x="1111" y="120000"/>
                    <a:pt x="0" y="118888"/>
                    <a:pt x="0" y="117777"/>
                  </a:cubicBezTo>
                  <a:cubicBezTo>
                    <a:pt x="0" y="3333"/>
                    <a:pt x="0" y="3333"/>
                    <a:pt x="0" y="3333"/>
                  </a:cubicBezTo>
                  <a:cubicBezTo>
                    <a:pt x="0" y="2222"/>
                    <a:pt x="1111" y="0"/>
                    <a:pt x="3333" y="0"/>
                  </a:cubicBezTo>
                  <a:cubicBezTo>
                    <a:pt x="82222" y="0"/>
                    <a:pt x="82222" y="0"/>
                    <a:pt x="82222" y="0"/>
                  </a:cubicBezTo>
                  <a:cubicBezTo>
                    <a:pt x="83333" y="0"/>
                    <a:pt x="84444" y="1111"/>
                    <a:pt x="84444" y="1111"/>
                  </a:cubicBezTo>
                  <a:cubicBezTo>
                    <a:pt x="120000" y="35555"/>
                    <a:pt x="120000" y="35555"/>
                    <a:pt x="120000" y="35555"/>
                  </a:cubicBezTo>
                  <a:cubicBezTo>
                    <a:pt x="120000" y="36666"/>
                    <a:pt x="120000" y="37777"/>
                    <a:pt x="120000" y="37777"/>
                  </a:cubicBezTo>
                  <a:cubicBezTo>
                    <a:pt x="120000" y="117777"/>
                    <a:pt x="120000" y="117777"/>
                    <a:pt x="120000" y="117777"/>
                  </a:cubicBezTo>
                  <a:cubicBezTo>
                    <a:pt x="120000" y="118888"/>
                    <a:pt x="118888" y="120000"/>
                    <a:pt x="117777" y="120000"/>
                  </a:cubicBezTo>
                  <a:close/>
                  <a:moveTo>
                    <a:pt x="5555" y="114444"/>
                  </a:moveTo>
                  <a:cubicBezTo>
                    <a:pt x="114444" y="114444"/>
                    <a:pt x="114444" y="114444"/>
                    <a:pt x="114444" y="114444"/>
                  </a:cubicBezTo>
                  <a:cubicBezTo>
                    <a:pt x="114444" y="38888"/>
                    <a:pt x="114444" y="38888"/>
                    <a:pt x="114444" y="38888"/>
                  </a:cubicBezTo>
                  <a:cubicBezTo>
                    <a:pt x="81111" y="6666"/>
                    <a:pt x="81111" y="6666"/>
                    <a:pt x="81111" y="6666"/>
                  </a:cubicBezTo>
                  <a:cubicBezTo>
                    <a:pt x="5555" y="6666"/>
                    <a:pt x="5555" y="6666"/>
                    <a:pt x="5555" y="6666"/>
                  </a:cubicBezTo>
                  <a:lnTo>
                    <a:pt x="5555" y="11444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9" name="Google Shape;859;p53"/>
            <p:cNvSpPr/>
            <p:nvPr/>
          </p:nvSpPr>
          <p:spPr>
            <a:xfrm>
              <a:off x="5048250" y="2733675"/>
              <a:ext cx="180900" cy="182700"/>
            </a:xfrm>
            <a:custGeom>
              <a:avLst/>
              <a:gdLst/>
              <a:ahLst/>
              <a:cxnLst/>
              <a:rect l="l" t="t" r="r" b="b"/>
              <a:pathLst>
                <a:path w="120000" h="120000" extrusionOk="0">
                  <a:moveTo>
                    <a:pt x="120000" y="120000"/>
                  </a:moveTo>
                  <a:cubicBezTo>
                    <a:pt x="7058" y="120000"/>
                    <a:pt x="7058" y="120000"/>
                    <a:pt x="7058" y="120000"/>
                  </a:cubicBezTo>
                  <a:cubicBezTo>
                    <a:pt x="3529" y="120000"/>
                    <a:pt x="0" y="116470"/>
                    <a:pt x="0" y="109411"/>
                  </a:cubicBezTo>
                  <a:cubicBezTo>
                    <a:pt x="0" y="0"/>
                    <a:pt x="0" y="0"/>
                    <a:pt x="0" y="0"/>
                  </a:cubicBezTo>
                  <a:cubicBezTo>
                    <a:pt x="17647" y="0"/>
                    <a:pt x="17647" y="0"/>
                    <a:pt x="17647" y="0"/>
                  </a:cubicBezTo>
                  <a:cubicBezTo>
                    <a:pt x="17647" y="102352"/>
                    <a:pt x="17647" y="102352"/>
                    <a:pt x="17647" y="102352"/>
                  </a:cubicBezTo>
                  <a:cubicBezTo>
                    <a:pt x="120000" y="102352"/>
                    <a:pt x="120000" y="102352"/>
                    <a:pt x="120000" y="102352"/>
                  </a:cubicBezTo>
                  <a:lnTo>
                    <a:pt x="120000" y="1200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0" name="Google Shape;860;p53"/>
            <p:cNvSpPr/>
            <p:nvPr/>
          </p:nvSpPr>
          <p:spPr>
            <a:xfrm>
              <a:off x="4529138" y="2149475"/>
              <a:ext cx="379500" cy="81000"/>
            </a:xfrm>
            <a:custGeom>
              <a:avLst/>
              <a:gdLst/>
              <a:ahLst/>
              <a:cxnLst/>
              <a:rect l="l" t="t" r="r" b="b"/>
              <a:pathLst>
                <a:path w="120000" h="120000" extrusionOk="0">
                  <a:moveTo>
                    <a:pt x="81126" y="112000"/>
                  </a:moveTo>
                  <a:cubicBezTo>
                    <a:pt x="76056" y="112000"/>
                    <a:pt x="69295" y="104000"/>
                    <a:pt x="67605" y="88000"/>
                  </a:cubicBezTo>
                  <a:cubicBezTo>
                    <a:pt x="65915" y="80000"/>
                    <a:pt x="65915" y="72000"/>
                    <a:pt x="65915" y="64000"/>
                  </a:cubicBezTo>
                  <a:cubicBezTo>
                    <a:pt x="64225" y="64000"/>
                    <a:pt x="64225" y="56000"/>
                    <a:pt x="64225" y="56000"/>
                  </a:cubicBezTo>
                  <a:cubicBezTo>
                    <a:pt x="60845" y="48000"/>
                    <a:pt x="57464" y="56000"/>
                    <a:pt x="54084" y="64000"/>
                  </a:cubicBezTo>
                  <a:cubicBezTo>
                    <a:pt x="54084" y="64000"/>
                    <a:pt x="52394" y="72000"/>
                    <a:pt x="50704" y="72000"/>
                  </a:cubicBezTo>
                  <a:cubicBezTo>
                    <a:pt x="49014" y="88000"/>
                    <a:pt x="47323" y="96000"/>
                    <a:pt x="42253" y="104000"/>
                  </a:cubicBezTo>
                  <a:cubicBezTo>
                    <a:pt x="35492" y="120000"/>
                    <a:pt x="25352" y="104000"/>
                    <a:pt x="20281" y="80000"/>
                  </a:cubicBezTo>
                  <a:cubicBezTo>
                    <a:pt x="18591" y="72000"/>
                    <a:pt x="18591" y="72000"/>
                    <a:pt x="18591" y="64000"/>
                  </a:cubicBezTo>
                  <a:cubicBezTo>
                    <a:pt x="16901" y="56000"/>
                    <a:pt x="15211" y="48000"/>
                    <a:pt x="15211" y="48000"/>
                  </a:cubicBezTo>
                  <a:cubicBezTo>
                    <a:pt x="13521" y="48000"/>
                    <a:pt x="11830" y="56000"/>
                    <a:pt x="10140" y="56000"/>
                  </a:cubicBezTo>
                  <a:cubicBezTo>
                    <a:pt x="10140" y="64000"/>
                    <a:pt x="10140" y="72000"/>
                    <a:pt x="10140" y="80000"/>
                  </a:cubicBezTo>
                  <a:cubicBezTo>
                    <a:pt x="10140" y="80000"/>
                    <a:pt x="10140" y="88000"/>
                    <a:pt x="8450" y="96000"/>
                  </a:cubicBezTo>
                  <a:cubicBezTo>
                    <a:pt x="0" y="88000"/>
                    <a:pt x="0" y="88000"/>
                    <a:pt x="0" y="88000"/>
                  </a:cubicBezTo>
                  <a:cubicBezTo>
                    <a:pt x="1690" y="80000"/>
                    <a:pt x="1690" y="72000"/>
                    <a:pt x="1690" y="72000"/>
                  </a:cubicBezTo>
                  <a:cubicBezTo>
                    <a:pt x="1690" y="64000"/>
                    <a:pt x="1690" y="48000"/>
                    <a:pt x="3380" y="40000"/>
                  </a:cubicBezTo>
                  <a:cubicBezTo>
                    <a:pt x="5070" y="24000"/>
                    <a:pt x="10140" y="0"/>
                    <a:pt x="16901" y="8000"/>
                  </a:cubicBezTo>
                  <a:cubicBezTo>
                    <a:pt x="21971" y="8000"/>
                    <a:pt x="23661" y="32000"/>
                    <a:pt x="25352" y="40000"/>
                  </a:cubicBezTo>
                  <a:cubicBezTo>
                    <a:pt x="25352" y="48000"/>
                    <a:pt x="27042" y="48000"/>
                    <a:pt x="27042" y="56000"/>
                  </a:cubicBezTo>
                  <a:cubicBezTo>
                    <a:pt x="28732" y="64000"/>
                    <a:pt x="35492" y="72000"/>
                    <a:pt x="38873" y="64000"/>
                  </a:cubicBezTo>
                  <a:cubicBezTo>
                    <a:pt x="42253" y="64000"/>
                    <a:pt x="43943" y="56000"/>
                    <a:pt x="45633" y="48000"/>
                  </a:cubicBezTo>
                  <a:cubicBezTo>
                    <a:pt x="47323" y="40000"/>
                    <a:pt x="49014" y="32000"/>
                    <a:pt x="49014" y="32000"/>
                  </a:cubicBezTo>
                  <a:cubicBezTo>
                    <a:pt x="54084" y="8000"/>
                    <a:pt x="62535" y="0"/>
                    <a:pt x="67605" y="16000"/>
                  </a:cubicBezTo>
                  <a:cubicBezTo>
                    <a:pt x="70985" y="32000"/>
                    <a:pt x="72676" y="40000"/>
                    <a:pt x="72676" y="48000"/>
                  </a:cubicBezTo>
                  <a:cubicBezTo>
                    <a:pt x="72676" y="56000"/>
                    <a:pt x="74366" y="56000"/>
                    <a:pt x="74366" y="64000"/>
                  </a:cubicBezTo>
                  <a:cubicBezTo>
                    <a:pt x="76056" y="72000"/>
                    <a:pt x="82816" y="80000"/>
                    <a:pt x="86197" y="64000"/>
                  </a:cubicBezTo>
                  <a:cubicBezTo>
                    <a:pt x="86197" y="64000"/>
                    <a:pt x="87887" y="64000"/>
                    <a:pt x="87887" y="56000"/>
                  </a:cubicBezTo>
                  <a:cubicBezTo>
                    <a:pt x="91267" y="48000"/>
                    <a:pt x="92957" y="40000"/>
                    <a:pt x="96338" y="32000"/>
                  </a:cubicBezTo>
                  <a:cubicBezTo>
                    <a:pt x="101408" y="24000"/>
                    <a:pt x="104788" y="32000"/>
                    <a:pt x="109859" y="40000"/>
                  </a:cubicBezTo>
                  <a:cubicBezTo>
                    <a:pt x="111549" y="48000"/>
                    <a:pt x="114929" y="48000"/>
                    <a:pt x="116619" y="48000"/>
                  </a:cubicBezTo>
                  <a:cubicBezTo>
                    <a:pt x="120000" y="88000"/>
                    <a:pt x="120000" y="88000"/>
                    <a:pt x="120000" y="88000"/>
                  </a:cubicBezTo>
                  <a:cubicBezTo>
                    <a:pt x="114929" y="96000"/>
                    <a:pt x="109859" y="88000"/>
                    <a:pt x="106478" y="80000"/>
                  </a:cubicBezTo>
                  <a:cubicBezTo>
                    <a:pt x="103098" y="72000"/>
                    <a:pt x="101408" y="72000"/>
                    <a:pt x="99718" y="72000"/>
                  </a:cubicBezTo>
                  <a:cubicBezTo>
                    <a:pt x="98028" y="72000"/>
                    <a:pt x="96338" y="80000"/>
                    <a:pt x="94647" y="88000"/>
                  </a:cubicBezTo>
                  <a:cubicBezTo>
                    <a:pt x="92957" y="88000"/>
                    <a:pt x="91267" y="96000"/>
                    <a:pt x="89577" y="104000"/>
                  </a:cubicBezTo>
                  <a:cubicBezTo>
                    <a:pt x="87887" y="112000"/>
                    <a:pt x="84507" y="112000"/>
                    <a:pt x="81126" y="112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1" name="Google Shape;861;p53"/>
            <p:cNvSpPr/>
            <p:nvPr/>
          </p:nvSpPr>
          <p:spPr>
            <a:xfrm>
              <a:off x="4529138" y="2063750"/>
              <a:ext cx="401700" cy="63600"/>
            </a:xfrm>
            <a:custGeom>
              <a:avLst/>
              <a:gdLst/>
              <a:ahLst/>
              <a:cxnLst/>
              <a:rect l="l" t="t" r="r" b="b"/>
              <a:pathLst>
                <a:path w="120000" h="120000" extrusionOk="0">
                  <a:moveTo>
                    <a:pt x="46400" y="120000"/>
                  </a:moveTo>
                  <a:cubicBezTo>
                    <a:pt x="41600" y="120000"/>
                    <a:pt x="36800" y="100000"/>
                    <a:pt x="32000" y="90000"/>
                  </a:cubicBezTo>
                  <a:cubicBezTo>
                    <a:pt x="28800" y="80000"/>
                    <a:pt x="27200" y="80000"/>
                    <a:pt x="24000" y="70000"/>
                  </a:cubicBezTo>
                  <a:cubicBezTo>
                    <a:pt x="17600" y="60000"/>
                    <a:pt x="9600" y="60000"/>
                    <a:pt x="4800" y="80000"/>
                  </a:cubicBezTo>
                  <a:cubicBezTo>
                    <a:pt x="0" y="40000"/>
                    <a:pt x="0" y="40000"/>
                    <a:pt x="0" y="40000"/>
                  </a:cubicBezTo>
                  <a:cubicBezTo>
                    <a:pt x="8000" y="10000"/>
                    <a:pt x="17600" y="10000"/>
                    <a:pt x="27200" y="20000"/>
                  </a:cubicBezTo>
                  <a:cubicBezTo>
                    <a:pt x="28800" y="30000"/>
                    <a:pt x="32000" y="40000"/>
                    <a:pt x="35200" y="40000"/>
                  </a:cubicBezTo>
                  <a:cubicBezTo>
                    <a:pt x="40000" y="60000"/>
                    <a:pt x="44800" y="70000"/>
                    <a:pt x="48000" y="70000"/>
                  </a:cubicBezTo>
                  <a:cubicBezTo>
                    <a:pt x="51200" y="60000"/>
                    <a:pt x="54400" y="50000"/>
                    <a:pt x="57600" y="40000"/>
                  </a:cubicBezTo>
                  <a:cubicBezTo>
                    <a:pt x="60800" y="30000"/>
                    <a:pt x="62400" y="20000"/>
                    <a:pt x="64000" y="20000"/>
                  </a:cubicBezTo>
                  <a:cubicBezTo>
                    <a:pt x="68800" y="0"/>
                    <a:pt x="75200" y="0"/>
                    <a:pt x="80000" y="10000"/>
                  </a:cubicBezTo>
                  <a:cubicBezTo>
                    <a:pt x="81600" y="20000"/>
                    <a:pt x="84800" y="30000"/>
                    <a:pt x="84800" y="40000"/>
                  </a:cubicBezTo>
                  <a:cubicBezTo>
                    <a:pt x="92800" y="40000"/>
                    <a:pt x="100800" y="40000"/>
                    <a:pt x="108800" y="40000"/>
                  </a:cubicBezTo>
                  <a:cubicBezTo>
                    <a:pt x="110400" y="40000"/>
                    <a:pt x="112000" y="30000"/>
                    <a:pt x="112000" y="30000"/>
                  </a:cubicBezTo>
                  <a:cubicBezTo>
                    <a:pt x="112000" y="30000"/>
                    <a:pt x="112000" y="40000"/>
                    <a:pt x="112000" y="40000"/>
                  </a:cubicBezTo>
                  <a:cubicBezTo>
                    <a:pt x="120000" y="40000"/>
                    <a:pt x="120000" y="40000"/>
                    <a:pt x="120000" y="40000"/>
                  </a:cubicBezTo>
                  <a:cubicBezTo>
                    <a:pt x="120000" y="70000"/>
                    <a:pt x="116800" y="90000"/>
                    <a:pt x="110400" y="90000"/>
                  </a:cubicBezTo>
                  <a:cubicBezTo>
                    <a:pt x="100800" y="100000"/>
                    <a:pt x="91200" y="100000"/>
                    <a:pt x="83200" y="90000"/>
                  </a:cubicBezTo>
                  <a:cubicBezTo>
                    <a:pt x="80000" y="90000"/>
                    <a:pt x="80000" y="80000"/>
                    <a:pt x="78400" y="70000"/>
                  </a:cubicBezTo>
                  <a:cubicBezTo>
                    <a:pt x="78400" y="70000"/>
                    <a:pt x="78400" y="70000"/>
                    <a:pt x="76800" y="60000"/>
                  </a:cubicBezTo>
                  <a:cubicBezTo>
                    <a:pt x="73600" y="60000"/>
                    <a:pt x="70400" y="60000"/>
                    <a:pt x="67200" y="60000"/>
                  </a:cubicBezTo>
                  <a:cubicBezTo>
                    <a:pt x="65600" y="70000"/>
                    <a:pt x="64000" y="80000"/>
                    <a:pt x="62400" y="80000"/>
                  </a:cubicBezTo>
                  <a:cubicBezTo>
                    <a:pt x="59200" y="100000"/>
                    <a:pt x="54400" y="110000"/>
                    <a:pt x="49600" y="120000"/>
                  </a:cubicBezTo>
                  <a:cubicBezTo>
                    <a:pt x="48000" y="120000"/>
                    <a:pt x="48000" y="120000"/>
                    <a:pt x="46400" y="120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2" name="Google Shape;862;p53"/>
            <p:cNvSpPr/>
            <p:nvPr/>
          </p:nvSpPr>
          <p:spPr>
            <a:xfrm>
              <a:off x="4540250" y="1982788"/>
              <a:ext cx="203100" cy="54000"/>
            </a:xfrm>
            <a:custGeom>
              <a:avLst/>
              <a:gdLst/>
              <a:ahLst/>
              <a:cxnLst/>
              <a:rect l="l" t="t" r="r" b="b"/>
              <a:pathLst>
                <a:path w="120000" h="120000" extrusionOk="0">
                  <a:moveTo>
                    <a:pt x="9473" y="120000"/>
                  </a:moveTo>
                  <a:cubicBezTo>
                    <a:pt x="6315" y="120000"/>
                    <a:pt x="3157" y="120000"/>
                    <a:pt x="0" y="120000"/>
                  </a:cubicBezTo>
                  <a:cubicBezTo>
                    <a:pt x="0" y="48000"/>
                    <a:pt x="0" y="48000"/>
                    <a:pt x="0" y="48000"/>
                  </a:cubicBezTo>
                  <a:cubicBezTo>
                    <a:pt x="9473" y="60000"/>
                    <a:pt x="18947" y="60000"/>
                    <a:pt x="25263" y="36000"/>
                  </a:cubicBezTo>
                  <a:cubicBezTo>
                    <a:pt x="25263" y="36000"/>
                    <a:pt x="28421" y="36000"/>
                    <a:pt x="28421" y="36000"/>
                  </a:cubicBezTo>
                  <a:cubicBezTo>
                    <a:pt x="28421" y="24000"/>
                    <a:pt x="31578" y="24000"/>
                    <a:pt x="34736" y="24000"/>
                  </a:cubicBezTo>
                  <a:cubicBezTo>
                    <a:pt x="41052" y="0"/>
                    <a:pt x="53684" y="0"/>
                    <a:pt x="63157" y="24000"/>
                  </a:cubicBezTo>
                  <a:cubicBezTo>
                    <a:pt x="66315" y="24000"/>
                    <a:pt x="69473" y="24000"/>
                    <a:pt x="72631" y="36000"/>
                  </a:cubicBezTo>
                  <a:cubicBezTo>
                    <a:pt x="75789" y="36000"/>
                    <a:pt x="82105" y="48000"/>
                    <a:pt x="85263" y="48000"/>
                  </a:cubicBezTo>
                  <a:cubicBezTo>
                    <a:pt x="94736" y="48000"/>
                    <a:pt x="101052" y="48000"/>
                    <a:pt x="113684" y="24000"/>
                  </a:cubicBezTo>
                  <a:cubicBezTo>
                    <a:pt x="120000" y="72000"/>
                    <a:pt x="120000" y="72000"/>
                    <a:pt x="120000" y="72000"/>
                  </a:cubicBezTo>
                  <a:cubicBezTo>
                    <a:pt x="113684" y="96000"/>
                    <a:pt x="97894" y="120000"/>
                    <a:pt x="85263" y="108000"/>
                  </a:cubicBezTo>
                  <a:cubicBezTo>
                    <a:pt x="75789" y="108000"/>
                    <a:pt x="69473" y="96000"/>
                    <a:pt x="63157" y="84000"/>
                  </a:cubicBezTo>
                  <a:cubicBezTo>
                    <a:pt x="63157" y="84000"/>
                    <a:pt x="60000" y="84000"/>
                    <a:pt x="60000" y="72000"/>
                  </a:cubicBezTo>
                  <a:cubicBezTo>
                    <a:pt x="53684" y="72000"/>
                    <a:pt x="47368" y="60000"/>
                    <a:pt x="41052" y="72000"/>
                  </a:cubicBezTo>
                  <a:cubicBezTo>
                    <a:pt x="41052" y="72000"/>
                    <a:pt x="41052" y="84000"/>
                    <a:pt x="37894" y="84000"/>
                  </a:cubicBezTo>
                  <a:cubicBezTo>
                    <a:pt x="37894" y="84000"/>
                    <a:pt x="34736" y="84000"/>
                    <a:pt x="34736" y="96000"/>
                  </a:cubicBezTo>
                  <a:cubicBezTo>
                    <a:pt x="28421" y="108000"/>
                    <a:pt x="18947" y="120000"/>
                    <a:pt x="9473" y="120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3" name="Google Shape;863;p53"/>
            <p:cNvSpPr/>
            <p:nvPr/>
          </p:nvSpPr>
          <p:spPr>
            <a:xfrm>
              <a:off x="3357563" y="850900"/>
              <a:ext cx="807900" cy="1830300"/>
            </a:xfrm>
            <a:custGeom>
              <a:avLst/>
              <a:gdLst/>
              <a:ahLst/>
              <a:cxnLst/>
              <a:rect l="l" t="t" r="r" b="b"/>
              <a:pathLst>
                <a:path w="120000" h="120000" extrusionOk="0">
                  <a:moveTo>
                    <a:pt x="85827" y="64046"/>
                  </a:moveTo>
                  <a:cubicBezTo>
                    <a:pt x="85827" y="64046"/>
                    <a:pt x="85827" y="64046"/>
                    <a:pt x="85827" y="64046"/>
                  </a:cubicBezTo>
                  <a:cubicBezTo>
                    <a:pt x="84238" y="63343"/>
                    <a:pt x="82649" y="62639"/>
                    <a:pt x="81059" y="62287"/>
                  </a:cubicBezTo>
                  <a:cubicBezTo>
                    <a:pt x="81059" y="49970"/>
                    <a:pt x="81059" y="49970"/>
                    <a:pt x="81059" y="49970"/>
                  </a:cubicBezTo>
                  <a:cubicBezTo>
                    <a:pt x="93774" y="49970"/>
                    <a:pt x="93774" y="49970"/>
                    <a:pt x="93774" y="49970"/>
                  </a:cubicBezTo>
                  <a:cubicBezTo>
                    <a:pt x="94569" y="49970"/>
                    <a:pt x="95364" y="49266"/>
                    <a:pt x="95364" y="48914"/>
                  </a:cubicBezTo>
                  <a:cubicBezTo>
                    <a:pt x="95364" y="0"/>
                    <a:pt x="95364" y="0"/>
                    <a:pt x="95364" y="0"/>
                  </a:cubicBezTo>
                  <a:cubicBezTo>
                    <a:pt x="91390" y="0"/>
                    <a:pt x="91390" y="0"/>
                    <a:pt x="91390" y="0"/>
                  </a:cubicBezTo>
                  <a:cubicBezTo>
                    <a:pt x="91390" y="38005"/>
                    <a:pt x="91390" y="38005"/>
                    <a:pt x="91390" y="38005"/>
                  </a:cubicBezTo>
                  <a:cubicBezTo>
                    <a:pt x="19072" y="38005"/>
                    <a:pt x="19072" y="38005"/>
                    <a:pt x="19072" y="38005"/>
                  </a:cubicBezTo>
                  <a:cubicBezTo>
                    <a:pt x="19072" y="0"/>
                    <a:pt x="19072" y="0"/>
                    <a:pt x="19072" y="0"/>
                  </a:cubicBezTo>
                  <a:cubicBezTo>
                    <a:pt x="15099" y="0"/>
                    <a:pt x="15099" y="0"/>
                    <a:pt x="15099" y="0"/>
                  </a:cubicBezTo>
                  <a:cubicBezTo>
                    <a:pt x="15099" y="48914"/>
                    <a:pt x="15099" y="48914"/>
                    <a:pt x="15099" y="48914"/>
                  </a:cubicBezTo>
                  <a:cubicBezTo>
                    <a:pt x="15099" y="49266"/>
                    <a:pt x="15894" y="49970"/>
                    <a:pt x="16688" y="49970"/>
                  </a:cubicBezTo>
                  <a:cubicBezTo>
                    <a:pt x="29403" y="49970"/>
                    <a:pt x="29403" y="49970"/>
                    <a:pt x="29403" y="49970"/>
                  </a:cubicBezTo>
                  <a:cubicBezTo>
                    <a:pt x="29403" y="62287"/>
                    <a:pt x="29403" y="62287"/>
                    <a:pt x="29403" y="62287"/>
                  </a:cubicBezTo>
                  <a:cubicBezTo>
                    <a:pt x="21456" y="64750"/>
                    <a:pt x="17483" y="69677"/>
                    <a:pt x="17483" y="76715"/>
                  </a:cubicBezTo>
                  <a:cubicBezTo>
                    <a:pt x="17483" y="78826"/>
                    <a:pt x="16688" y="80586"/>
                    <a:pt x="14304" y="82697"/>
                  </a:cubicBezTo>
                  <a:cubicBezTo>
                    <a:pt x="2384" y="92903"/>
                    <a:pt x="2384" y="92903"/>
                    <a:pt x="2384" y="92903"/>
                  </a:cubicBezTo>
                  <a:cubicBezTo>
                    <a:pt x="794" y="93958"/>
                    <a:pt x="0" y="95014"/>
                    <a:pt x="794" y="96422"/>
                  </a:cubicBezTo>
                  <a:cubicBezTo>
                    <a:pt x="1589" y="97478"/>
                    <a:pt x="3178" y="98533"/>
                    <a:pt x="5562" y="99237"/>
                  </a:cubicBezTo>
                  <a:cubicBezTo>
                    <a:pt x="10331" y="100645"/>
                    <a:pt x="17483" y="99941"/>
                    <a:pt x="20662" y="97829"/>
                  </a:cubicBezTo>
                  <a:cubicBezTo>
                    <a:pt x="30198" y="90791"/>
                    <a:pt x="30198" y="90791"/>
                    <a:pt x="30198" y="90791"/>
                  </a:cubicBezTo>
                  <a:cubicBezTo>
                    <a:pt x="23046" y="108387"/>
                    <a:pt x="23046" y="108387"/>
                    <a:pt x="23046" y="108387"/>
                  </a:cubicBezTo>
                  <a:cubicBezTo>
                    <a:pt x="22251" y="109794"/>
                    <a:pt x="23046" y="110850"/>
                    <a:pt x="24635" y="111906"/>
                  </a:cubicBezTo>
                  <a:cubicBezTo>
                    <a:pt x="26225" y="112961"/>
                    <a:pt x="28609" y="113665"/>
                    <a:pt x="30993" y="114017"/>
                  </a:cubicBezTo>
                  <a:cubicBezTo>
                    <a:pt x="33377" y="114369"/>
                    <a:pt x="36556" y="114017"/>
                    <a:pt x="38940" y="113313"/>
                  </a:cubicBezTo>
                  <a:cubicBezTo>
                    <a:pt x="41324" y="112609"/>
                    <a:pt x="42913" y="111554"/>
                    <a:pt x="43708" y="110498"/>
                  </a:cubicBezTo>
                  <a:cubicBezTo>
                    <a:pt x="49271" y="99589"/>
                    <a:pt x="49271" y="99589"/>
                    <a:pt x="49271" y="99589"/>
                  </a:cubicBezTo>
                  <a:cubicBezTo>
                    <a:pt x="49271" y="115425"/>
                    <a:pt x="49271" y="115425"/>
                    <a:pt x="49271" y="115425"/>
                  </a:cubicBezTo>
                  <a:cubicBezTo>
                    <a:pt x="49271" y="117888"/>
                    <a:pt x="54039" y="119999"/>
                    <a:pt x="59602" y="119999"/>
                  </a:cubicBezTo>
                  <a:cubicBezTo>
                    <a:pt x="65960" y="119999"/>
                    <a:pt x="70728" y="117888"/>
                    <a:pt x="70728" y="115425"/>
                  </a:cubicBezTo>
                  <a:cubicBezTo>
                    <a:pt x="70728" y="99941"/>
                    <a:pt x="70728" y="99941"/>
                    <a:pt x="70728" y="99941"/>
                  </a:cubicBezTo>
                  <a:cubicBezTo>
                    <a:pt x="76291" y="111202"/>
                    <a:pt x="76291" y="111202"/>
                    <a:pt x="76291" y="111202"/>
                  </a:cubicBezTo>
                  <a:cubicBezTo>
                    <a:pt x="76291" y="112609"/>
                    <a:pt x="77880" y="113665"/>
                    <a:pt x="80264" y="114369"/>
                  </a:cubicBezTo>
                  <a:cubicBezTo>
                    <a:pt x="82649" y="115073"/>
                    <a:pt x="85827" y="115073"/>
                    <a:pt x="88211" y="115073"/>
                  </a:cubicBezTo>
                  <a:cubicBezTo>
                    <a:pt x="91390" y="114721"/>
                    <a:pt x="93774" y="114017"/>
                    <a:pt x="95364" y="112961"/>
                  </a:cubicBezTo>
                  <a:cubicBezTo>
                    <a:pt x="96953" y="111906"/>
                    <a:pt x="96953" y="110498"/>
                    <a:pt x="96953" y="109442"/>
                  </a:cubicBezTo>
                  <a:cubicBezTo>
                    <a:pt x="88211" y="83401"/>
                    <a:pt x="88211" y="83401"/>
                    <a:pt x="88211" y="83401"/>
                  </a:cubicBezTo>
                  <a:cubicBezTo>
                    <a:pt x="100927" y="88680"/>
                    <a:pt x="100927" y="88680"/>
                    <a:pt x="100927" y="88680"/>
                  </a:cubicBezTo>
                  <a:cubicBezTo>
                    <a:pt x="103311" y="89384"/>
                    <a:pt x="105695" y="89736"/>
                    <a:pt x="108874" y="89736"/>
                  </a:cubicBezTo>
                  <a:cubicBezTo>
                    <a:pt x="111258" y="89736"/>
                    <a:pt x="114437" y="89032"/>
                    <a:pt x="116026" y="88328"/>
                  </a:cubicBezTo>
                  <a:cubicBezTo>
                    <a:pt x="120000" y="86217"/>
                    <a:pt x="120000" y="83401"/>
                    <a:pt x="116026" y="81642"/>
                  </a:cubicBezTo>
                  <a:lnTo>
                    <a:pt x="85827" y="64046"/>
                  </a:lnTo>
                  <a:close/>
                  <a:moveTo>
                    <a:pt x="19072" y="47859"/>
                  </a:moveTo>
                  <a:cubicBezTo>
                    <a:pt x="19072" y="39765"/>
                    <a:pt x="19072" y="39765"/>
                    <a:pt x="19072" y="39765"/>
                  </a:cubicBezTo>
                  <a:cubicBezTo>
                    <a:pt x="91390" y="39765"/>
                    <a:pt x="91390" y="39765"/>
                    <a:pt x="91390" y="39765"/>
                  </a:cubicBezTo>
                  <a:cubicBezTo>
                    <a:pt x="91390" y="47859"/>
                    <a:pt x="91390" y="47859"/>
                    <a:pt x="91390" y="47859"/>
                  </a:cubicBezTo>
                  <a:lnTo>
                    <a:pt x="19072" y="47859"/>
                  </a:lnTo>
                  <a:close/>
                  <a:moveTo>
                    <a:pt x="112847" y="86920"/>
                  </a:moveTo>
                  <a:cubicBezTo>
                    <a:pt x="112052" y="87624"/>
                    <a:pt x="110463" y="87976"/>
                    <a:pt x="108874" y="87976"/>
                  </a:cubicBezTo>
                  <a:cubicBezTo>
                    <a:pt x="106490" y="87976"/>
                    <a:pt x="104900" y="87624"/>
                    <a:pt x="104105" y="87272"/>
                  </a:cubicBezTo>
                  <a:cubicBezTo>
                    <a:pt x="86622" y="80586"/>
                    <a:pt x="86622" y="80586"/>
                    <a:pt x="86622" y="80586"/>
                  </a:cubicBezTo>
                  <a:cubicBezTo>
                    <a:pt x="85827" y="80234"/>
                    <a:pt x="85033" y="80234"/>
                    <a:pt x="84238" y="80586"/>
                  </a:cubicBezTo>
                  <a:cubicBezTo>
                    <a:pt x="83443" y="80586"/>
                    <a:pt x="83443" y="80938"/>
                    <a:pt x="83443" y="81290"/>
                  </a:cubicBezTo>
                  <a:cubicBezTo>
                    <a:pt x="92980" y="109794"/>
                    <a:pt x="92980" y="109794"/>
                    <a:pt x="92980" y="109794"/>
                  </a:cubicBezTo>
                  <a:cubicBezTo>
                    <a:pt x="92980" y="109794"/>
                    <a:pt x="92980" y="109794"/>
                    <a:pt x="92980" y="109794"/>
                  </a:cubicBezTo>
                  <a:cubicBezTo>
                    <a:pt x="92980" y="110498"/>
                    <a:pt x="92980" y="111202"/>
                    <a:pt x="92185" y="111906"/>
                  </a:cubicBezTo>
                  <a:cubicBezTo>
                    <a:pt x="90596" y="112609"/>
                    <a:pt x="89801" y="112961"/>
                    <a:pt x="87417" y="113313"/>
                  </a:cubicBezTo>
                  <a:cubicBezTo>
                    <a:pt x="85827" y="113313"/>
                    <a:pt x="84238" y="113313"/>
                    <a:pt x="82649" y="112961"/>
                  </a:cubicBezTo>
                  <a:cubicBezTo>
                    <a:pt x="81059" y="112258"/>
                    <a:pt x="80264" y="111554"/>
                    <a:pt x="80264" y="110850"/>
                  </a:cubicBezTo>
                  <a:cubicBezTo>
                    <a:pt x="70728" y="91143"/>
                    <a:pt x="70728" y="91143"/>
                    <a:pt x="70728" y="91143"/>
                  </a:cubicBezTo>
                  <a:cubicBezTo>
                    <a:pt x="69933" y="90791"/>
                    <a:pt x="69139" y="90439"/>
                    <a:pt x="68344" y="90439"/>
                  </a:cubicBezTo>
                  <a:cubicBezTo>
                    <a:pt x="66754" y="90439"/>
                    <a:pt x="65960" y="90791"/>
                    <a:pt x="65960" y="91495"/>
                  </a:cubicBezTo>
                  <a:cubicBezTo>
                    <a:pt x="65960" y="115425"/>
                    <a:pt x="65960" y="115425"/>
                    <a:pt x="65960" y="115425"/>
                  </a:cubicBezTo>
                  <a:cubicBezTo>
                    <a:pt x="65960" y="117184"/>
                    <a:pt x="63576" y="118240"/>
                    <a:pt x="59602" y="118240"/>
                  </a:cubicBezTo>
                  <a:cubicBezTo>
                    <a:pt x="56423" y="118240"/>
                    <a:pt x="53245" y="117184"/>
                    <a:pt x="53245" y="115425"/>
                  </a:cubicBezTo>
                  <a:cubicBezTo>
                    <a:pt x="53245" y="91495"/>
                    <a:pt x="53245" y="91495"/>
                    <a:pt x="53245" y="91495"/>
                  </a:cubicBezTo>
                  <a:cubicBezTo>
                    <a:pt x="53245" y="90791"/>
                    <a:pt x="52450" y="90439"/>
                    <a:pt x="51655" y="90439"/>
                  </a:cubicBezTo>
                  <a:cubicBezTo>
                    <a:pt x="51655" y="90439"/>
                    <a:pt x="51655" y="90439"/>
                    <a:pt x="50860" y="90439"/>
                  </a:cubicBezTo>
                  <a:cubicBezTo>
                    <a:pt x="50066" y="90439"/>
                    <a:pt x="49271" y="90791"/>
                    <a:pt x="49271" y="91143"/>
                  </a:cubicBezTo>
                  <a:cubicBezTo>
                    <a:pt x="39735" y="110146"/>
                    <a:pt x="39735" y="110146"/>
                    <a:pt x="39735" y="110146"/>
                  </a:cubicBezTo>
                  <a:cubicBezTo>
                    <a:pt x="38940" y="110850"/>
                    <a:pt x="38145" y="111554"/>
                    <a:pt x="36556" y="111906"/>
                  </a:cubicBezTo>
                  <a:cubicBezTo>
                    <a:pt x="34966" y="112258"/>
                    <a:pt x="33377" y="112258"/>
                    <a:pt x="31788" y="112258"/>
                  </a:cubicBezTo>
                  <a:cubicBezTo>
                    <a:pt x="30198" y="112258"/>
                    <a:pt x="28609" y="111554"/>
                    <a:pt x="27814" y="110850"/>
                  </a:cubicBezTo>
                  <a:cubicBezTo>
                    <a:pt x="27019" y="110498"/>
                    <a:pt x="26225" y="109442"/>
                    <a:pt x="27019" y="108739"/>
                  </a:cubicBezTo>
                  <a:cubicBezTo>
                    <a:pt x="35761" y="86568"/>
                    <a:pt x="35761" y="86568"/>
                    <a:pt x="35761" y="86568"/>
                  </a:cubicBezTo>
                  <a:cubicBezTo>
                    <a:pt x="36556" y="86217"/>
                    <a:pt x="35761" y="85513"/>
                    <a:pt x="34966" y="85513"/>
                  </a:cubicBezTo>
                  <a:cubicBezTo>
                    <a:pt x="34172" y="85161"/>
                    <a:pt x="32582" y="85513"/>
                    <a:pt x="32582" y="85865"/>
                  </a:cubicBezTo>
                  <a:cubicBezTo>
                    <a:pt x="16688" y="96774"/>
                    <a:pt x="16688" y="96774"/>
                    <a:pt x="16688" y="96774"/>
                  </a:cubicBezTo>
                  <a:cubicBezTo>
                    <a:pt x="15099" y="98181"/>
                    <a:pt x="11125" y="98533"/>
                    <a:pt x="7947" y="97478"/>
                  </a:cubicBezTo>
                  <a:cubicBezTo>
                    <a:pt x="6357" y="97126"/>
                    <a:pt x="5562" y="96774"/>
                    <a:pt x="4768" y="95718"/>
                  </a:cubicBezTo>
                  <a:cubicBezTo>
                    <a:pt x="4768" y="95014"/>
                    <a:pt x="4768" y="94310"/>
                    <a:pt x="5562" y="93607"/>
                  </a:cubicBezTo>
                  <a:cubicBezTo>
                    <a:pt x="18278" y="83401"/>
                    <a:pt x="18278" y="83401"/>
                    <a:pt x="18278" y="83401"/>
                  </a:cubicBezTo>
                  <a:cubicBezTo>
                    <a:pt x="20662" y="81290"/>
                    <a:pt x="21456" y="78826"/>
                    <a:pt x="21456" y="76715"/>
                  </a:cubicBezTo>
                  <a:cubicBezTo>
                    <a:pt x="21456" y="69677"/>
                    <a:pt x="25430" y="65102"/>
                    <a:pt x="33377" y="63343"/>
                  </a:cubicBezTo>
                  <a:cubicBezTo>
                    <a:pt x="33377" y="62287"/>
                    <a:pt x="33377" y="62287"/>
                    <a:pt x="33377" y="62287"/>
                  </a:cubicBezTo>
                  <a:cubicBezTo>
                    <a:pt x="33377" y="61231"/>
                    <a:pt x="33377" y="61231"/>
                    <a:pt x="33377" y="61231"/>
                  </a:cubicBezTo>
                  <a:cubicBezTo>
                    <a:pt x="33377" y="49970"/>
                    <a:pt x="33377" y="49970"/>
                    <a:pt x="33377" y="49970"/>
                  </a:cubicBezTo>
                  <a:cubicBezTo>
                    <a:pt x="77086" y="49970"/>
                    <a:pt x="77086" y="49970"/>
                    <a:pt x="77086" y="49970"/>
                  </a:cubicBezTo>
                  <a:cubicBezTo>
                    <a:pt x="77086" y="61231"/>
                    <a:pt x="77086" y="61231"/>
                    <a:pt x="77086" y="61231"/>
                  </a:cubicBezTo>
                  <a:cubicBezTo>
                    <a:pt x="77086" y="61935"/>
                    <a:pt x="77086" y="61935"/>
                    <a:pt x="77086" y="61935"/>
                  </a:cubicBezTo>
                  <a:cubicBezTo>
                    <a:pt x="77086" y="63343"/>
                    <a:pt x="77086" y="63343"/>
                    <a:pt x="77086" y="63343"/>
                  </a:cubicBezTo>
                  <a:cubicBezTo>
                    <a:pt x="79470" y="63695"/>
                    <a:pt x="81059" y="64398"/>
                    <a:pt x="82649" y="65102"/>
                  </a:cubicBezTo>
                  <a:cubicBezTo>
                    <a:pt x="112847" y="82697"/>
                    <a:pt x="112847" y="82697"/>
                    <a:pt x="112847" y="82697"/>
                  </a:cubicBezTo>
                  <a:cubicBezTo>
                    <a:pt x="112847" y="82697"/>
                    <a:pt x="112847" y="83049"/>
                    <a:pt x="112847" y="83049"/>
                  </a:cubicBezTo>
                  <a:cubicBezTo>
                    <a:pt x="115231" y="84105"/>
                    <a:pt x="115231" y="85865"/>
                    <a:pt x="112847" y="8692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64" name="Google Shape;864;p53"/>
          <p:cNvGrpSpPr/>
          <p:nvPr/>
        </p:nvGrpSpPr>
        <p:grpSpPr>
          <a:xfrm rot="10800000">
            <a:off x="662076" y="1272726"/>
            <a:ext cx="1488099" cy="1438821"/>
            <a:chOff x="6545263" y="855663"/>
            <a:chExt cx="2347900" cy="2270150"/>
          </a:xfrm>
        </p:grpSpPr>
        <p:sp>
          <p:nvSpPr>
            <p:cNvPr id="865" name="Google Shape;865;p53"/>
            <p:cNvSpPr/>
            <p:nvPr/>
          </p:nvSpPr>
          <p:spPr>
            <a:xfrm>
              <a:off x="6913563" y="2535238"/>
              <a:ext cx="176100" cy="27000"/>
            </a:xfrm>
            <a:custGeom>
              <a:avLst/>
              <a:gdLst/>
              <a:ahLst/>
              <a:cxnLst/>
              <a:rect l="l" t="t" r="r" b="b"/>
              <a:pathLst>
                <a:path w="120000" h="120000" extrusionOk="0">
                  <a:moveTo>
                    <a:pt x="112727" y="0"/>
                  </a:moveTo>
                  <a:cubicBezTo>
                    <a:pt x="7272" y="0"/>
                    <a:pt x="7272" y="0"/>
                    <a:pt x="7272" y="0"/>
                  </a:cubicBezTo>
                  <a:cubicBezTo>
                    <a:pt x="3636" y="0"/>
                    <a:pt x="0" y="24000"/>
                    <a:pt x="0" y="48000"/>
                  </a:cubicBezTo>
                  <a:cubicBezTo>
                    <a:pt x="0" y="72000"/>
                    <a:pt x="3636" y="120000"/>
                    <a:pt x="7272" y="120000"/>
                  </a:cubicBezTo>
                  <a:cubicBezTo>
                    <a:pt x="112727" y="120000"/>
                    <a:pt x="112727" y="120000"/>
                    <a:pt x="112727" y="120000"/>
                  </a:cubicBezTo>
                  <a:cubicBezTo>
                    <a:pt x="116363" y="120000"/>
                    <a:pt x="120000" y="72000"/>
                    <a:pt x="120000" y="48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6" name="Google Shape;866;p53"/>
            <p:cNvSpPr/>
            <p:nvPr/>
          </p:nvSpPr>
          <p:spPr>
            <a:xfrm>
              <a:off x="6913563" y="2636838"/>
              <a:ext cx="176100" cy="27000"/>
            </a:xfrm>
            <a:custGeom>
              <a:avLst/>
              <a:gdLst/>
              <a:ahLst/>
              <a:cxnLst/>
              <a:rect l="l" t="t" r="r" b="b"/>
              <a:pathLst>
                <a:path w="120000" h="120000" extrusionOk="0">
                  <a:moveTo>
                    <a:pt x="112727" y="0"/>
                  </a:moveTo>
                  <a:cubicBezTo>
                    <a:pt x="7272" y="0"/>
                    <a:pt x="7272" y="0"/>
                    <a:pt x="7272" y="0"/>
                  </a:cubicBezTo>
                  <a:cubicBezTo>
                    <a:pt x="3636" y="0"/>
                    <a:pt x="0" y="24000"/>
                    <a:pt x="0" y="48000"/>
                  </a:cubicBezTo>
                  <a:cubicBezTo>
                    <a:pt x="0" y="96000"/>
                    <a:pt x="3636" y="120000"/>
                    <a:pt x="7272" y="120000"/>
                  </a:cubicBezTo>
                  <a:cubicBezTo>
                    <a:pt x="112727" y="120000"/>
                    <a:pt x="112727" y="120000"/>
                    <a:pt x="112727" y="120000"/>
                  </a:cubicBezTo>
                  <a:cubicBezTo>
                    <a:pt x="116363" y="120000"/>
                    <a:pt x="120000" y="96000"/>
                    <a:pt x="120000" y="48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7" name="Google Shape;867;p53"/>
            <p:cNvSpPr/>
            <p:nvPr/>
          </p:nvSpPr>
          <p:spPr>
            <a:xfrm>
              <a:off x="6721475" y="2084388"/>
              <a:ext cx="1112700" cy="960300"/>
            </a:xfrm>
            <a:custGeom>
              <a:avLst/>
              <a:gdLst/>
              <a:ahLst/>
              <a:cxnLst/>
              <a:rect l="l" t="t" r="r" b="b"/>
              <a:pathLst>
                <a:path w="120000" h="120000" extrusionOk="0">
                  <a:moveTo>
                    <a:pt x="0" y="1340"/>
                  </a:moveTo>
                  <a:cubicBezTo>
                    <a:pt x="0" y="2011"/>
                    <a:pt x="0" y="2011"/>
                    <a:pt x="0" y="2011"/>
                  </a:cubicBezTo>
                  <a:cubicBezTo>
                    <a:pt x="0" y="2011"/>
                    <a:pt x="0" y="2681"/>
                    <a:pt x="0" y="2681"/>
                  </a:cubicBezTo>
                  <a:cubicBezTo>
                    <a:pt x="0" y="118659"/>
                    <a:pt x="0" y="118659"/>
                    <a:pt x="0" y="118659"/>
                  </a:cubicBezTo>
                  <a:cubicBezTo>
                    <a:pt x="0" y="119329"/>
                    <a:pt x="576" y="120000"/>
                    <a:pt x="1153" y="120000"/>
                  </a:cubicBezTo>
                  <a:cubicBezTo>
                    <a:pt x="118269" y="120000"/>
                    <a:pt x="118269" y="120000"/>
                    <a:pt x="118269" y="120000"/>
                  </a:cubicBezTo>
                  <a:cubicBezTo>
                    <a:pt x="118846" y="120000"/>
                    <a:pt x="120000" y="119329"/>
                    <a:pt x="120000" y="118659"/>
                  </a:cubicBezTo>
                  <a:cubicBezTo>
                    <a:pt x="120000" y="2011"/>
                    <a:pt x="120000" y="2011"/>
                    <a:pt x="120000" y="2011"/>
                  </a:cubicBezTo>
                  <a:cubicBezTo>
                    <a:pt x="120000" y="670"/>
                    <a:pt x="118846" y="0"/>
                    <a:pt x="118269" y="0"/>
                  </a:cubicBezTo>
                  <a:cubicBezTo>
                    <a:pt x="40961" y="0"/>
                    <a:pt x="40961" y="0"/>
                    <a:pt x="40961" y="0"/>
                  </a:cubicBezTo>
                  <a:cubicBezTo>
                    <a:pt x="40961" y="3351"/>
                    <a:pt x="40961" y="3351"/>
                    <a:pt x="40961" y="3351"/>
                  </a:cubicBezTo>
                  <a:cubicBezTo>
                    <a:pt x="117115" y="3351"/>
                    <a:pt x="117115" y="3351"/>
                    <a:pt x="117115" y="3351"/>
                  </a:cubicBezTo>
                  <a:cubicBezTo>
                    <a:pt x="117115" y="116648"/>
                    <a:pt x="117115" y="116648"/>
                    <a:pt x="117115" y="116648"/>
                  </a:cubicBezTo>
                  <a:cubicBezTo>
                    <a:pt x="2884" y="116648"/>
                    <a:pt x="2884" y="116648"/>
                    <a:pt x="2884" y="116648"/>
                  </a:cubicBezTo>
                  <a:cubicBezTo>
                    <a:pt x="2884" y="3351"/>
                    <a:pt x="2884" y="3351"/>
                    <a:pt x="2884" y="3351"/>
                  </a:cubicBezTo>
                  <a:cubicBezTo>
                    <a:pt x="24230" y="3351"/>
                    <a:pt x="24230" y="3351"/>
                    <a:pt x="24230" y="3351"/>
                  </a:cubicBezTo>
                  <a:cubicBezTo>
                    <a:pt x="24230" y="0"/>
                    <a:pt x="24230" y="0"/>
                    <a:pt x="24230" y="0"/>
                  </a:cubicBezTo>
                  <a:cubicBezTo>
                    <a:pt x="1730" y="0"/>
                    <a:pt x="1730" y="0"/>
                    <a:pt x="1730" y="0"/>
                  </a:cubicBezTo>
                  <a:cubicBezTo>
                    <a:pt x="1153" y="0"/>
                    <a:pt x="576" y="670"/>
                    <a:pt x="0" y="134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8" name="Google Shape;868;p53"/>
            <p:cNvSpPr/>
            <p:nvPr/>
          </p:nvSpPr>
          <p:spPr>
            <a:xfrm>
              <a:off x="6913563" y="2740025"/>
              <a:ext cx="176100" cy="27000"/>
            </a:xfrm>
            <a:custGeom>
              <a:avLst/>
              <a:gdLst/>
              <a:ahLst/>
              <a:cxnLst/>
              <a:rect l="l" t="t" r="r" b="b"/>
              <a:pathLst>
                <a:path w="120000" h="120000" extrusionOk="0">
                  <a:moveTo>
                    <a:pt x="112727" y="0"/>
                  </a:moveTo>
                  <a:cubicBezTo>
                    <a:pt x="7272" y="0"/>
                    <a:pt x="7272" y="0"/>
                    <a:pt x="7272" y="0"/>
                  </a:cubicBezTo>
                  <a:cubicBezTo>
                    <a:pt x="3636" y="0"/>
                    <a:pt x="0" y="24000"/>
                    <a:pt x="0" y="72000"/>
                  </a:cubicBezTo>
                  <a:cubicBezTo>
                    <a:pt x="0" y="96000"/>
                    <a:pt x="3636" y="120000"/>
                    <a:pt x="7272" y="120000"/>
                  </a:cubicBezTo>
                  <a:cubicBezTo>
                    <a:pt x="112727" y="120000"/>
                    <a:pt x="112727" y="120000"/>
                    <a:pt x="112727" y="120000"/>
                  </a:cubicBezTo>
                  <a:cubicBezTo>
                    <a:pt x="116363" y="120000"/>
                    <a:pt x="120000" y="96000"/>
                    <a:pt x="120000" y="72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9" name="Google Shape;869;p53"/>
            <p:cNvSpPr/>
            <p:nvPr/>
          </p:nvSpPr>
          <p:spPr>
            <a:xfrm>
              <a:off x="7854950" y="2519363"/>
              <a:ext cx="96900" cy="96900"/>
            </a:xfrm>
            <a:custGeom>
              <a:avLst/>
              <a:gdLst/>
              <a:ahLst/>
              <a:cxnLst/>
              <a:rect l="l" t="t" r="r" b="b"/>
              <a:pathLst>
                <a:path w="120000" h="120000" extrusionOk="0">
                  <a:moveTo>
                    <a:pt x="120000" y="60000"/>
                  </a:moveTo>
                  <a:cubicBezTo>
                    <a:pt x="120000" y="26666"/>
                    <a:pt x="93333" y="0"/>
                    <a:pt x="60000" y="0"/>
                  </a:cubicBezTo>
                  <a:cubicBezTo>
                    <a:pt x="26666" y="0"/>
                    <a:pt x="0" y="26666"/>
                    <a:pt x="0" y="60000"/>
                  </a:cubicBezTo>
                  <a:cubicBezTo>
                    <a:pt x="0" y="93333"/>
                    <a:pt x="26666" y="120000"/>
                    <a:pt x="60000" y="120000"/>
                  </a:cubicBezTo>
                  <a:cubicBezTo>
                    <a:pt x="93333" y="120000"/>
                    <a:pt x="120000" y="93333"/>
                    <a:pt x="120000" y="60000"/>
                  </a:cubicBezTo>
                  <a:close/>
                  <a:moveTo>
                    <a:pt x="33333" y="60000"/>
                  </a:moveTo>
                  <a:cubicBezTo>
                    <a:pt x="33333" y="46666"/>
                    <a:pt x="46666" y="33333"/>
                    <a:pt x="60000" y="33333"/>
                  </a:cubicBezTo>
                  <a:cubicBezTo>
                    <a:pt x="80000" y="33333"/>
                    <a:pt x="86666" y="46666"/>
                    <a:pt x="86666" y="60000"/>
                  </a:cubicBezTo>
                  <a:cubicBezTo>
                    <a:pt x="86666" y="73333"/>
                    <a:pt x="80000" y="86666"/>
                    <a:pt x="60000" y="86666"/>
                  </a:cubicBezTo>
                  <a:cubicBezTo>
                    <a:pt x="46666" y="86666"/>
                    <a:pt x="33333" y="73333"/>
                    <a:pt x="33333"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0" name="Google Shape;870;p53"/>
            <p:cNvSpPr/>
            <p:nvPr/>
          </p:nvSpPr>
          <p:spPr>
            <a:xfrm>
              <a:off x="6635750" y="2417763"/>
              <a:ext cx="27000" cy="300000"/>
            </a:xfrm>
            <a:custGeom>
              <a:avLst/>
              <a:gdLst/>
              <a:ahLst/>
              <a:cxnLst/>
              <a:rect l="l" t="t" r="r" b="b"/>
              <a:pathLst>
                <a:path w="120000" h="120000" extrusionOk="0">
                  <a:moveTo>
                    <a:pt x="0" y="6428"/>
                  </a:moveTo>
                  <a:cubicBezTo>
                    <a:pt x="0" y="113571"/>
                    <a:pt x="0" y="113571"/>
                    <a:pt x="0" y="113571"/>
                  </a:cubicBezTo>
                  <a:cubicBezTo>
                    <a:pt x="0" y="115714"/>
                    <a:pt x="24000" y="119999"/>
                    <a:pt x="48000" y="119999"/>
                  </a:cubicBezTo>
                  <a:cubicBezTo>
                    <a:pt x="72000" y="119999"/>
                    <a:pt x="120000" y="115714"/>
                    <a:pt x="120000" y="113571"/>
                  </a:cubicBezTo>
                  <a:cubicBezTo>
                    <a:pt x="120000" y="6428"/>
                    <a:pt x="120000" y="6428"/>
                    <a:pt x="120000" y="6428"/>
                  </a:cubicBezTo>
                  <a:cubicBezTo>
                    <a:pt x="120000" y="2142"/>
                    <a:pt x="72000" y="0"/>
                    <a:pt x="48000" y="0"/>
                  </a:cubicBezTo>
                  <a:cubicBezTo>
                    <a:pt x="24000" y="0"/>
                    <a:pt x="0" y="2142"/>
                    <a:pt x="0" y="642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1" name="Google Shape;871;p53"/>
            <p:cNvSpPr/>
            <p:nvPr/>
          </p:nvSpPr>
          <p:spPr>
            <a:xfrm>
              <a:off x="7218363" y="2325688"/>
              <a:ext cx="444600" cy="441300"/>
            </a:xfrm>
            <a:custGeom>
              <a:avLst/>
              <a:gdLst/>
              <a:ahLst/>
              <a:cxnLst/>
              <a:rect l="l" t="t" r="r" b="b"/>
              <a:pathLst>
                <a:path w="120000" h="120000" extrusionOk="0">
                  <a:moveTo>
                    <a:pt x="89638" y="112682"/>
                  </a:moveTo>
                  <a:cubicBezTo>
                    <a:pt x="89638" y="112682"/>
                    <a:pt x="89638" y="112682"/>
                    <a:pt x="89638" y="112682"/>
                  </a:cubicBezTo>
                  <a:cubicBezTo>
                    <a:pt x="89638" y="112682"/>
                    <a:pt x="89638" y="112682"/>
                    <a:pt x="89638" y="112682"/>
                  </a:cubicBezTo>
                  <a:cubicBezTo>
                    <a:pt x="106987" y="100975"/>
                    <a:pt x="119999" y="81951"/>
                    <a:pt x="119999" y="60000"/>
                  </a:cubicBezTo>
                  <a:cubicBezTo>
                    <a:pt x="119999" y="26341"/>
                    <a:pt x="92530" y="0"/>
                    <a:pt x="59277" y="0"/>
                  </a:cubicBezTo>
                  <a:cubicBezTo>
                    <a:pt x="56385" y="0"/>
                    <a:pt x="53493" y="0"/>
                    <a:pt x="50602" y="1463"/>
                  </a:cubicBezTo>
                  <a:cubicBezTo>
                    <a:pt x="50602" y="1463"/>
                    <a:pt x="50602" y="1463"/>
                    <a:pt x="50602" y="1463"/>
                  </a:cubicBezTo>
                  <a:cubicBezTo>
                    <a:pt x="50602" y="1463"/>
                    <a:pt x="50602" y="1463"/>
                    <a:pt x="50602" y="1463"/>
                  </a:cubicBezTo>
                  <a:cubicBezTo>
                    <a:pt x="21686" y="5853"/>
                    <a:pt x="0" y="30731"/>
                    <a:pt x="0" y="60000"/>
                  </a:cubicBezTo>
                  <a:cubicBezTo>
                    <a:pt x="0" y="93658"/>
                    <a:pt x="27469" y="120000"/>
                    <a:pt x="59277" y="120000"/>
                  </a:cubicBezTo>
                  <a:cubicBezTo>
                    <a:pt x="70843" y="120000"/>
                    <a:pt x="80963" y="117073"/>
                    <a:pt x="89638" y="112682"/>
                  </a:cubicBezTo>
                  <a:close/>
                  <a:moveTo>
                    <a:pt x="59277" y="7317"/>
                  </a:moveTo>
                  <a:cubicBezTo>
                    <a:pt x="88192" y="7317"/>
                    <a:pt x="112771" y="30731"/>
                    <a:pt x="112771" y="60000"/>
                  </a:cubicBezTo>
                  <a:cubicBezTo>
                    <a:pt x="112771" y="79024"/>
                    <a:pt x="102650" y="95121"/>
                    <a:pt x="88192" y="103902"/>
                  </a:cubicBezTo>
                  <a:cubicBezTo>
                    <a:pt x="63614" y="58536"/>
                    <a:pt x="63614" y="58536"/>
                    <a:pt x="63614" y="58536"/>
                  </a:cubicBezTo>
                  <a:cubicBezTo>
                    <a:pt x="54939" y="7317"/>
                    <a:pt x="54939" y="7317"/>
                    <a:pt x="54939" y="7317"/>
                  </a:cubicBezTo>
                  <a:cubicBezTo>
                    <a:pt x="56385" y="7317"/>
                    <a:pt x="57831" y="7317"/>
                    <a:pt x="59277" y="7317"/>
                  </a:cubicBezTo>
                  <a:close/>
                  <a:moveTo>
                    <a:pt x="47710" y="8780"/>
                  </a:moveTo>
                  <a:cubicBezTo>
                    <a:pt x="56385" y="57073"/>
                    <a:pt x="56385" y="57073"/>
                    <a:pt x="56385" y="57073"/>
                  </a:cubicBezTo>
                  <a:cubicBezTo>
                    <a:pt x="7228" y="57073"/>
                    <a:pt x="7228" y="57073"/>
                    <a:pt x="7228" y="57073"/>
                  </a:cubicBezTo>
                  <a:cubicBezTo>
                    <a:pt x="10120" y="33658"/>
                    <a:pt x="26024" y="14634"/>
                    <a:pt x="47710" y="8780"/>
                  </a:cubicBezTo>
                  <a:close/>
                  <a:moveTo>
                    <a:pt x="7228" y="64390"/>
                  </a:moveTo>
                  <a:cubicBezTo>
                    <a:pt x="57831" y="64390"/>
                    <a:pt x="57831" y="64390"/>
                    <a:pt x="57831" y="64390"/>
                  </a:cubicBezTo>
                  <a:cubicBezTo>
                    <a:pt x="82409" y="108292"/>
                    <a:pt x="82409" y="108292"/>
                    <a:pt x="82409" y="108292"/>
                  </a:cubicBezTo>
                  <a:cubicBezTo>
                    <a:pt x="75180" y="111219"/>
                    <a:pt x="67951" y="112682"/>
                    <a:pt x="59277" y="112682"/>
                  </a:cubicBezTo>
                  <a:cubicBezTo>
                    <a:pt x="31807" y="112682"/>
                    <a:pt x="10120" y="90731"/>
                    <a:pt x="7228" y="6439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2" name="Google Shape;872;p53"/>
            <p:cNvSpPr/>
            <p:nvPr/>
          </p:nvSpPr>
          <p:spPr>
            <a:xfrm>
              <a:off x="6550025" y="2005013"/>
              <a:ext cx="1465200" cy="1120800"/>
            </a:xfrm>
            <a:custGeom>
              <a:avLst/>
              <a:gdLst/>
              <a:ahLst/>
              <a:cxnLst/>
              <a:rect l="l" t="t" r="r" b="b"/>
              <a:pathLst>
                <a:path w="120000" h="120000" extrusionOk="0">
                  <a:moveTo>
                    <a:pt x="110364" y="0"/>
                  </a:moveTo>
                  <a:cubicBezTo>
                    <a:pt x="45109" y="0"/>
                    <a:pt x="45109" y="0"/>
                    <a:pt x="45109" y="0"/>
                  </a:cubicBezTo>
                  <a:cubicBezTo>
                    <a:pt x="45109" y="2870"/>
                    <a:pt x="45109" y="2870"/>
                    <a:pt x="45109" y="2870"/>
                  </a:cubicBezTo>
                  <a:cubicBezTo>
                    <a:pt x="110364" y="2870"/>
                    <a:pt x="110364" y="2870"/>
                    <a:pt x="110364" y="2870"/>
                  </a:cubicBezTo>
                  <a:cubicBezTo>
                    <a:pt x="114306" y="2870"/>
                    <a:pt x="117810" y="7464"/>
                    <a:pt x="117810" y="12631"/>
                  </a:cubicBezTo>
                  <a:cubicBezTo>
                    <a:pt x="117810" y="107942"/>
                    <a:pt x="117810" y="107942"/>
                    <a:pt x="117810" y="107942"/>
                  </a:cubicBezTo>
                  <a:cubicBezTo>
                    <a:pt x="117810" y="113110"/>
                    <a:pt x="114306" y="117129"/>
                    <a:pt x="110364" y="117129"/>
                  </a:cubicBezTo>
                  <a:cubicBezTo>
                    <a:pt x="9635" y="117129"/>
                    <a:pt x="9635" y="117129"/>
                    <a:pt x="9635" y="117129"/>
                  </a:cubicBezTo>
                  <a:cubicBezTo>
                    <a:pt x="5693" y="117129"/>
                    <a:pt x="2189" y="113110"/>
                    <a:pt x="2189" y="107942"/>
                  </a:cubicBezTo>
                  <a:cubicBezTo>
                    <a:pt x="2627" y="12631"/>
                    <a:pt x="2627" y="12631"/>
                    <a:pt x="2627" y="12631"/>
                  </a:cubicBezTo>
                  <a:cubicBezTo>
                    <a:pt x="2627" y="7464"/>
                    <a:pt x="5693" y="2870"/>
                    <a:pt x="9635" y="2870"/>
                  </a:cubicBezTo>
                  <a:cubicBezTo>
                    <a:pt x="24525" y="2870"/>
                    <a:pt x="24525" y="2870"/>
                    <a:pt x="24525" y="2870"/>
                  </a:cubicBezTo>
                  <a:cubicBezTo>
                    <a:pt x="23649" y="2296"/>
                    <a:pt x="22773" y="1722"/>
                    <a:pt x="22335" y="0"/>
                  </a:cubicBezTo>
                  <a:cubicBezTo>
                    <a:pt x="9635" y="0"/>
                    <a:pt x="9635" y="0"/>
                    <a:pt x="9635" y="0"/>
                  </a:cubicBezTo>
                  <a:cubicBezTo>
                    <a:pt x="4379" y="0"/>
                    <a:pt x="437" y="5741"/>
                    <a:pt x="437" y="12631"/>
                  </a:cubicBezTo>
                  <a:cubicBezTo>
                    <a:pt x="0" y="107942"/>
                    <a:pt x="0" y="107942"/>
                    <a:pt x="0" y="107942"/>
                  </a:cubicBezTo>
                  <a:cubicBezTo>
                    <a:pt x="0" y="107942"/>
                    <a:pt x="0" y="107942"/>
                    <a:pt x="0" y="107942"/>
                  </a:cubicBezTo>
                  <a:cubicBezTo>
                    <a:pt x="0" y="114832"/>
                    <a:pt x="4379" y="119999"/>
                    <a:pt x="9635" y="119999"/>
                  </a:cubicBezTo>
                  <a:cubicBezTo>
                    <a:pt x="110364" y="119999"/>
                    <a:pt x="110364" y="119999"/>
                    <a:pt x="110364" y="119999"/>
                  </a:cubicBezTo>
                  <a:cubicBezTo>
                    <a:pt x="115620" y="119999"/>
                    <a:pt x="120000" y="114832"/>
                    <a:pt x="120000" y="107942"/>
                  </a:cubicBezTo>
                  <a:cubicBezTo>
                    <a:pt x="120000" y="12631"/>
                    <a:pt x="120000" y="12631"/>
                    <a:pt x="120000" y="12631"/>
                  </a:cubicBezTo>
                  <a:cubicBezTo>
                    <a:pt x="120000" y="5741"/>
                    <a:pt x="115620" y="0"/>
                    <a:pt x="11036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3" name="Google Shape;873;p53"/>
            <p:cNvSpPr/>
            <p:nvPr/>
          </p:nvSpPr>
          <p:spPr>
            <a:xfrm>
              <a:off x="8234363" y="2009775"/>
              <a:ext cx="658800" cy="547800"/>
            </a:xfrm>
            <a:custGeom>
              <a:avLst/>
              <a:gdLst/>
              <a:ahLst/>
              <a:cxnLst/>
              <a:rect l="l" t="t" r="r" b="b"/>
              <a:pathLst>
                <a:path w="120000" h="120000" extrusionOk="0">
                  <a:moveTo>
                    <a:pt x="120000" y="65882"/>
                  </a:moveTo>
                  <a:cubicBezTo>
                    <a:pt x="120000" y="45882"/>
                    <a:pt x="106341" y="29411"/>
                    <a:pt x="89756" y="27058"/>
                  </a:cubicBezTo>
                  <a:cubicBezTo>
                    <a:pt x="89756" y="27058"/>
                    <a:pt x="89756" y="27058"/>
                    <a:pt x="89756" y="27058"/>
                  </a:cubicBezTo>
                  <a:cubicBezTo>
                    <a:pt x="89756" y="11764"/>
                    <a:pt x="80000" y="0"/>
                    <a:pt x="67317" y="0"/>
                  </a:cubicBezTo>
                  <a:cubicBezTo>
                    <a:pt x="22439" y="0"/>
                    <a:pt x="22439" y="0"/>
                    <a:pt x="22439" y="0"/>
                  </a:cubicBezTo>
                  <a:cubicBezTo>
                    <a:pt x="10731" y="0"/>
                    <a:pt x="0" y="11764"/>
                    <a:pt x="0" y="27058"/>
                  </a:cubicBezTo>
                  <a:cubicBezTo>
                    <a:pt x="0" y="117647"/>
                    <a:pt x="0" y="117647"/>
                    <a:pt x="0" y="117647"/>
                  </a:cubicBezTo>
                  <a:cubicBezTo>
                    <a:pt x="0" y="118823"/>
                    <a:pt x="975" y="120000"/>
                    <a:pt x="2926" y="120000"/>
                  </a:cubicBezTo>
                  <a:cubicBezTo>
                    <a:pt x="87804" y="120000"/>
                    <a:pt x="87804" y="120000"/>
                    <a:pt x="87804" y="120000"/>
                  </a:cubicBezTo>
                  <a:cubicBezTo>
                    <a:pt x="88780" y="120000"/>
                    <a:pt x="89756" y="118823"/>
                    <a:pt x="89756" y="117647"/>
                  </a:cubicBezTo>
                  <a:cubicBezTo>
                    <a:pt x="89756" y="104705"/>
                    <a:pt x="89756" y="104705"/>
                    <a:pt x="89756" y="104705"/>
                  </a:cubicBezTo>
                  <a:cubicBezTo>
                    <a:pt x="106341" y="103529"/>
                    <a:pt x="120000" y="87058"/>
                    <a:pt x="120000" y="65882"/>
                  </a:cubicBezTo>
                  <a:close/>
                  <a:moveTo>
                    <a:pt x="89756" y="48235"/>
                  </a:moveTo>
                  <a:cubicBezTo>
                    <a:pt x="96585" y="49411"/>
                    <a:pt x="102439" y="57647"/>
                    <a:pt x="102439" y="65882"/>
                  </a:cubicBezTo>
                  <a:cubicBezTo>
                    <a:pt x="102439" y="75294"/>
                    <a:pt x="96585" y="82352"/>
                    <a:pt x="89756" y="84705"/>
                  </a:cubicBezTo>
                  <a:lnTo>
                    <a:pt x="89756" y="48235"/>
                  </a:lnTo>
                  <a:close/>
                  <a:moveTo>
                    <a:pt x="22439" y="5882"/>
                  </a:moveTo>
                  <a:cubicBezTo>
                    <a:pt x="67317" y="5882"/>
                    <a:pt x="67317" y="5882"/>
                    <a:pt x="67317" y="5882"/>
                  </a:cubicBezTo>
                  <a:cubicBezTo>
                    <a:pt x="77073" y="5882"/>
                    <a:pt x="84878" y="15294"/>
                    <a:pt x="84878" y="27058"/>
                  </a:cubicBezTo>
                  <a:cubicBezTo>
                    <a:pt x="84878" y="114117"/>
                    <a:pt x="84878" y="114117"/>
                    <a:pt x="84878" y="114117"/>
                  </a:cubicBezTo>
                  <a:cubicBezTo>
                    <a:pt x="4878" y="114117"/>
                    <a:pt x="4878" y="114117"/>
                    <a:pt x="4878" y="114117"/>
                  </a:cubicBezTo>
                  <a:cubicBezTo>
                    <a:pt x="4878" y="27058"/>
                    <a:pt x="4878" y="27058"/>
                    <a:pt x="4878" y="27058"/>
                  </a:cubicBezTo>
                  <a:cubicBezTo>
                    <a:pt x="4878" y="15294"/>
                    <a:pt x="12682" y="5882"/>
                    <a:pt x="22439" y="5882"/>
                  </a:cubicBezTo>
                  <a:close/>
                  <a:moveTo>
                    <a:pt x="89756" y="98823"/>
                  </a:moveTo>
                  <a:cubicBezTo>
                    <a:pt x="89756" y="90588"/>
                    <a:pt x="89756" y="90588"/>
                    <a:pt x="89756" y="90588"/>
                  </a:cubicBezTo>
                  <a:cubicBezTo>
                    <a:pt x="99512" y="88235"/>
                    <a:pt x="107317" y="78823"/>
                    <a:pt x="107317" y="65882"/>
                  </a:cubicBezTo>
                  <a:cubicBezTo>
                    <a:pt x="107317" y="54117"/>
                    <a:pt x="99512" y="43529"/>
                    <a:pt x="89756" y="42352"/>
                  </a:cubicBezTo>
                  <a:cubicBezTo>
                    <a:pt x="89756" y="32941"/>
                    <a:pt x="89756" y="32941"/>
                    <a:pt x="89756" y="32941"/>
                  </a:cubicBezTo>
                  <a:cubicBezTo>
                    <a:pt x="104390" y="35294"/>
                    <a:pt x="115121" y="49411"/>
                    <a:pt x="115121" y="65882"/>
                  </a:cubicBezTo>
                  <a:cubicBezTo>
                    <a:pt x="115121" y="83529"/>
                    <a:pt x="104390" y="97647"/>
                    <a:pt x="89756" y="98823"/>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4" name="Google Shape;874;p53"/>
            <p:cNvSpPr/>
            <p:nvPr/>
          </p:nvSpPr>
          <p:spPr>
            <a:xfrm>
              <a:off x="8320088" y="2133600"/>
              <a:ext cx="27000" cy="327000"/>
            </a:xfrm>
            <a:custGeom>
              <a:avLst/>
              <a:gdLst/>
              <a:ahLst/>
              <a:cxnLst/>
              <a:rect l="l" t="t" r="r" b="b"/>
              <a:pathLst>
                <a:path w="120000" h="120000" extrusionOk="0">
                  <a:moveTo>
                    <a:pt x="48000" y="120000"/>
                  </a:moveTo>
                  <a:cubicBezTo>
                    <a:pt x="72000" y="120000"/>
                    <a:pt x="120000" y="118032"/>
                    <a:pt x="120000" y="116065"/>
                  </a:cubicBezTo>
                  <a:cubicBezTo>
                    <a:pt x="120000" y="5901"/>
                    <a:pt x="120000" y="5901"/>
                    <a:pt x="120000" y="5901"/>
                  </a:cubicBezTo>
                  <a:cubicBezTo>
                    <a:pt x="120000" y="1967"/>
                    <a:pt x="72000" y="0"/>
                    <a:pt x="48000" y="0"/>
                  </a:cubicBezTo>
                  <a:cubicBezTo>
                    <a:pt x="24000" y="0"/>
                    <a:pt x="0" y="1967"/>
                    <a:pt x="0" y="5901"/>
                  </a:cubicBezTo>
                  <a:cubicBezTo>
                    <a:pt x="0" y="116065"/>
                    <a:pt x="0" y="116065"/>
                    <a:pt x="0" y="116065"/>
                  </a:cubicBezTo>
                  <a:cubicBezTo>
                    <a:pt x="0" y="118032"/>
                    <a:pt x="24000" y="120000"/>
                    <a:pt x="48000" y="120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5" name="Google Shape;875;p53"/>
            <p:cNvSpPr/>
            <p:nvPr/>
          </p:nvSpPr>
          <p:spPr>
            <a:xfrm>
              <a:off x="8389938" y="2620963"/>
              <a:ext cx="81000" cy="430200"/>
            </a:xfrm>
            <a:custGeom>
              <a:avLst/>
              <a:gdLst/>
              <a:ahLst/>
              <a:cxnLst/>
              <a:rect l="l" t="t" r="r" b="b"/>
              <a:pathLst>
                <a:path w="120000" h="120000" extrusionOk="0">
                  <a:moveTo>
                    <a:pt x="80000" y="19500"/>
                  </a:moveTo>
                  <a:cubicBezTo>
                    <a:pt x="96000" y="16500"/>
                    <a:pt x="120000" y="12000"/>
                    <a:pt x="120000" y="3000"/>
                  </a:cubicBezTo>
                  <a:cubicBezTo>
                    <a:pt x="120000" y="1500"/>
                    <a:pt x="112000" y="0"/>
                    <a:pt x="104000" y="0"/>
                  </a:cubicBezTo>
                  <a:cubicBezTo>
                    <a:pt x="96000" y="0"/>
                    <a:pt x="80000" y="1500"/>
                    <a:pt x="80000" y="3000"/>
                  </a:cubicBezTo>
                  <a:cubicBezTo>
                    <a:pt x="80000" y="9000"/>
                    <a:pt x="72000" y="10500"/>
                    <a:pt x="48000" y="15000"/>
                  </a:cubicBezTo>
                  <a:cubicBezTo>
                    <a:pt x="32000" y="18000"/>
                    <a:pt x="0" y="22500"/>
                    <a:pt x="0" y="31500"/>
                  </a:cubicBezTo>
                  <a:cubicBezTo>
                    <a:pt x="0" y="40500"/>
                    <a:pt x="32000" y="45000"/>
                    <a:pt x="48000" y="48000"/>
                  </a:cubicBezTo>
                  <a:cubicBezTo>
                    <a:pt x="72000" y="51000"/>
                    <a:pt x="80000" y="54000"/>
                    <a:pt x="80000" y="60000"/>
                  </a:cubicBezTo>
                  <a:cubicBezTo>
                    <a:pt x="80000" y="64500"/>
                    <a:pt x="72000" y="67500"/>
                    <a:pt x="48000" y="70500"/>
                  </a:cubicBezTo>
                  <a:cubicBezTo>
                    <a:pt x="32000" y="75000"/>
                    <a:pt x="0" y="79500"/>
                    <a:pt x="0" y="87000"/>
                  </a:cubicBezTo>
                  <a:cubicBezTo>
                    <a:pt x="0" y="96000"/>
                    <a:pt x="32000" y="100500"/>
                    <a:pt x="48000" y="105000"/>
                  </a:cubicBezTo>
                  <a:cubicBezTo>
                    <a:pt x="72000" y="108000"/>
                    <a:pt x="80000" y="111000"/>
                    <a:pt x="80000" y="115500"/>
                  </a:cubicBezTo>
                  <a:cubicBezTo>
                    <a:pt x="80000" y="118500"/>
                    <a:pt x="96000" y="120000"/>
                    <a:pt x="104000" y="120000"/>
                  </a:cubicBezTo>
                  <a:cubicBezTo>
                    <a:pt x="112000" y="120000"/>
                    <a:pt x="120000" y="118500"/>
                    <a:pt x="120000" y="115500"/>
                  </a:cubicBezTo>
                  <a:cubicBezTo>
                    <a:pt x="120000" y="106500"/>
                    <a:pt x="96000" y="102000"/>
                    <a:pt x="80000" y="99000"/>
                  </a:cubicBezTo>
                  <a:cubicBezTo>
                    <a:pt x="56000" y="96000"/>
                    <a:pt x="40000" y="93000"/>
                    <a:pt x="40000" y="87000"/>
                  </a:cubicBezTo>
                  <a:cubicBezTo>
                    <a:pt x="40000" y="82500"/>
                    <a:pt x="56000" y="79500"/>
                    <a:pt x="80000" y="76500"/>
                  </a:cubicBezTo>
                  <a:cubicBezTo>
                    <a:pt x="96000" y="72000"/>
                    <a:pt x="120000" y="67500"/>
                    <a:pt x="120000" y="60000"/>
                  </a:cubicBezTo>
                  <a:cubicBezTo>
                    <a:pt x="120000" y="51000"/>
                    <a:pt x="96000" y="46500"/>
                    <a:pt x="80000" y="42000"/>
                  </a:cubicBezTo>
                  <a:cubicBezTo>
                    <a:pt x="56000" y="39000"/>
                    <a:pt x="40000" y="36000"/>
                    <a:pt x="40000" y="31500"/>
                  </a:cubicBezTo>
                  <a:cubicBezTo>
                    <a:pt x="40000" y="25500"/>
                    <a:pt x="56000" y="24000"/>
                    <a:pt x="80000" y="195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6" name="Google Shape;876;p53"/>
            <p:cNvSpPr/>
            <p:nvPr/>
          </p:nvSpPr>
          <p:spPr>
            <a:xfrm>
              <a:off x="8518525" y="2620963"/>
              <a:ext cx="58800" cy="258900"/>
            </a:xfrm>
            <a:custGeom>
              <a:avLst/>
              <a:gdLst/>
              <a:ahLst/>
              <a:cxnLst/>
              <a:rect l="l" t="t" r="r" b="b"/>
              <a:pathLst>
                <a:path w="120000" h="120000" extrusionOk="0">
                  <a:moveTo>
                    <a:pt x="120000" y="5000"/>
                  </a:moveTo>
                  <a:cubicBezTo>
                    <a:pt x="120000" y="2500"/>
                    <a:pt x="109090" y="0"/>
                    <a:pt x="98181" y="0"/>
                  </a:cubicBezTo>
                  <a:cubicBezTo>
                    <a:pt x="87272" y="0"/>
                    <a:pt x="65454" y="2500"/>
                    <a:pt x="65454" y="5000"/>
                  </a:cubicBezTo>
                  <a:cubicBezTo>
                    <a:pt x="65454" y="12500"/>
                    <a:pt x="54545" y="15000"/>
                    <a:pt x="43636" y="20000"/>
                  </a:cubicBezTo>
                  <a:cubicBezTo>
                    <a:pt x="21818" y="25000"/>
                    <a:pt x="0" y="30000"/>
                    <a:pt x="0" y="42500"/>
                  </a:cubicBezTo>
                  <a:cubicBezTo>
                    <a:pt x="0" y="52500"/>
                    <a:pt x="21818" y="60000"/>
                    <a:pt x="43636" y="62500"/>
                  </a:cubicBezTo>
                  <a:cubicBezTo>
                    <a:pt x="54545" y="67500"/>
                    <a:pt x="65454" y="70000"/>
                    <a:pt x="65454" y="77500"/>
                  </a:cubicBezTo>
                  <a:cubicBezTo>
                    <a:pt x="65454" y="85000"/>
                    <a:pt x="54545" y="87500"/>
                    <a:pt x="43636" y="92500"/>
                  </a:cubicBezTo>
                  <a:cubicBezTo>
                    <a:pt x="21818" y="95000"/>
                    <a:pt x="0" y="102500"/>
                    <a:pt x="0" y="112500"/>
                  </a:cubicBezTo>
                  <a:cubicBezTo>
                    <a:pt x="0" y="117500"/>
                    <a:pt x="10909" y="120000"/>
                    <a:pt x="21818" y="120000"/>
                  </a:cubicBezTo>
                  <a:cubicBezTo>
                    <a:pt x="43636" y="120000"/>
                    <a:pt x="54545" y="117500"/>
                    <a:pt x="54545" y="112500"/>
                  </a:cubicBezTo>
                  <a:cubicBezTo>
                    <a:pt x="54545" y="107500"/>
                    <a:pt x="65454" y="105000"/>
                    <a:pt x="76363" y="100000"/>
                  </a:cubicBezTo>
                  <a:cubicBezTo>
                    <a:pt x="98181" y="95000"/>
                    <a:pt x="120000" y="90000"/>
                    <a:pt x="120000" y="77500"/>
                  </a:cubicBezTo>
                  <a:cubicBezTo>
                    <a:pt x="120000" y="65000"/>
                    <a:pt x="98181" y="60000"/>
                    <a:pt x="76363" y="55000"/>
                  </a:cubicBezTo>
                  <a:cubicBezTo>
                    <a:pt x="65454" y="50000"/>
                    <a:pt x="54545" y="47500"/>
                    <a:pt x="54545" y="42500"/>
                  </a:cubicBezTo>
                  <a:cubicBezTo>
                    <a:pt x="54545" y="35000"/>
                    <a:pt x="65454" y="32500"/>
                    <a:pt x="76363" y="27500"/>
                  </a:cubicBezTo>
                  <a:cubicBezTo>
                    <a:pt x="98181" y="22500"/>
                    <a:pt x="120000" y="17500"/>
                    <a:pt x="120000" y="5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7" name="Google Shape;877;p53"/>
            <p:cNvSpPr/>
            <p:nvPr/>
          </p:nvSpPr>
          <p:spPr>
            <a:xfrm>
              <a:off x="6545263" y="855663"/>
              <a:ext cx="765300" cy="1444500"/>
            </a:xfrm>
            <a:custGeom>
              <a:avLst/>
              <a:gdLst/>
              <a:ahLst/>
              <a:cxnLst/>
              <a:rect l="l" t="t" r="r" b="b"/>
              <a:pathLst>
                <a:path w="120000" h="120000" extrusionOk="0">
                  <a:moveTo>
                    <a:pt x="83076" y="44609"/>
                  </a:moveTo>
                  <a:cubicBezTo>
                    <a:pt x="91468" y="44609"/>
                    <a:pt x="91468" y="44609"/>
                    <a:pt x="91468" y="44609"/>
                  </a:cubicBezTo>
                  <a:cubicBezTo>
                    <a:pt x="93146" y="44609"/>
                    <a:pt x="93986" y="44163"/>
                    <a:pt x="93986" y="43271"/>
                  </a:cubicBezTo>
                  <a:cubicBezTo>
                    <a:pt x="93986" y="0"/>
                    <a:pt x="93986" y="0"/>
                    <a:pt x="93986" y="0"/>
                  </a:cubicBezTo>
                  <a:cubicBezTo>
                    <a:pt x="89790" y="0"/>
                    <a:pt x="89790" y="0"/>
                    <a:pt x="89790" y="0"/>
                  </a:cubicBezTo>
                  <a:cubicBezTo>
                    <a:pt x="89790" y="42379"/>
                    <a:pt x="89790" y="42379"/>
                    <a:pt x="89790" y="42379"/>
                  </a:cubicBezTo>
                  <a:cubicBezTo>
                    <a:pt x="79720" y="42379"/>
                    <a:pt x="79720" y="42379"/>
                    <a:pt x="79720" y="42379"/>
                  </a:cubicBezTo>
                  <a:cubicBezTo>
                    <a:pt x="78881" y="42379"/>
                    <a:pt x="78881" y="42379"/>
                    <a:pt x="78881" y="42379"/>
                  </a:cubicBezTo>
                  <a:cubicBezTo>
                    <a:pt x="17622" y="42379"/>
                    <a:pt x="17622" y="42379"/>
                    <a:pt x="17622" y="42379"/>
                  </a:cubicBezTo>
                  <a:cubicBezTo>
                    <a:pt x="17622" y="42379"/>
                    <a:pt x="16783" y="42379"/>
                    <a:pt x="16783" y="42379"/>
                  </a:cubicBezTo>
                  <a:cubicBezTo>
                    <a:pt x="4195" y="42379"/>
                    <a:pt x="4195" y="42379"/>
                    <a:pt x="4195" y="42379"/>
                  </a:cubicBezTo>
                  <a:cubicBezTo>
                    <a:pt x="4195" y="0"/>
                    <a:pt x="4195" y="0"/>
                    <a:pt x="4195" y="0"/>
                  </a:cubicBezTo>
                  <a:cubicBezTo>
                    <a:pt x="0" y="0"/>
                    <a:pt x="0" y="0"/>
                    <a:pt x="0" y="0"/>
                  </a:cubicBezTo>
                  <a:cubicBezTo>
                    <a:pt x="0" y="43271"/>
                    <a:pt x="0" y="43271"/>
                    <a:pt x="0" y="43271"/>
                  </a:cubicBezTo>
                  <a:cubicBezTo>
                    <a:pt x="0" y="44163"/>
                    <a:pt x="839" y="44609"/>
                    <a:pt x="2517" y="44609"/>
                  </a:cubicBezTo>
                  <a:cubicBezTo>
                    <a:pt x="15104" y="44609"/>
                    <a:pt x="15104" y="44609"/>
                    <a:pt x="15104" y="44609"/>
                  </a:cubicBezTo>
                  <a:cubicBezTo>
                    <a:pt x="5034" y="63345"/>
                    <a:pt x="5034" y="63345"/>
                    <a:pt x="5034" y="63345"/>
                  </a:cubicBezTo>
                  <a:cubicBezTo>
                    <a:pt x="3356" y="66468"/>
                    <a:pt x="1678" y="70037"/>
                    <a:pt x="1678" y="73605"/>
                  </a:cubicBezTo>
                  <a:cubicBezTo>
                    <a:pt x="1678" y="84758"/>
                    <a:pt x="1678" y="84758"/>
                    <a:pt x="1678" y="84758"/>
                  </a:cubicBezTo>
                  <a:cubicBezTo>
                    <a:pt x="1678" y="88327"/>
                    <a:pt x="7552" y="91003"/>
                    <a:pt x="14265" y="91003"/>
                  </a:cubicBezTo>
                  <a:cubicBezTo>
                    <a:pt x="22657" y="91003"/>
                    <a:pt x="22657" y="91003"/>
                    <a:pt x="22657" y="91003"/>
                  </a:cubicBezTo>
                  <a:cubicBezTo>
                    <a:pt x="23496" y="93234"/>
                    <a:pt x="26853" y="94572"/>
                    <a:pt x="31048" y="94572"/>
                  </a:cubicBezTo>
                  <a:cubicBezTo>
                    <a:pt x="42797" y="94572"/>
                    <a:pt x="42797" y="94572"/>
                    <a:pt x="42797" y="94572"/>
                  </a:cubicBezTo>
                  <a:cubicBezTo>
                    <a:pt x="43636" y="96802"/>
                    <a:pt x="46993" y="98141"/>
                    <a:pt x="51188" y="98141"/>
                  </a:cubicBezTo>
                  <a:cubicBezTo>
                    <a:pt x="62937" y="98141"/>
                    <a:pt x="62937" y="98141"/>
                    <a:pt x="62937" y="98141"/>
                  </a:cubicBezTo>
                  <a:cubicBezTo>
                    <a:pt x="62937" y="113308"/>
                    <a:pt x="62937" y="113308"/>
                    <a:pt x="62937" y="113308"/>
                  </a:cubicBezTo>
                  <a:cubicBezTo>
                    <a:pt x="62937" y="116877"/>
                    <a:pt x="67972" y="120000"/>
                    <a:pt x="74685" y="120000"/>
                  </a:cubicBezTo>
                  <a:cubicBezTo>
                    <a:pt x="82237" y="120000"/>
                    <a:pt x="87272" y="116877"/>
                    <a:pt x="87272" y="113308"/>
                  </a:cubicBezTo>
                  <a:cubicBezTo>
                    <a:pt x="87272" y="74498"/>
                    <a:pt x="87272" y="74498"/>
                    <a:pt x="87272" y="74498"/>
                  </a:cubicBezTo>
                  <a:cubicBezTo>
                    <a:pt x="101538" y="81189"/>
                    <a:pt x="101538" y="81189"/>
                    <a:pt x="101538" y="81189"/>
                  </a:cubicBezTo>
                  <a:cubicBezTo>
                    <a:pt x="105734" y="82973"/>
                    <a:pt x="111608" y="82973"/>
                    <a:pt x="115804" y="80743"/>
                  </a:cubicBezTo>
                  <a:cubicBezTo>
                    <a:pt x="119160" y="78959"/>
                    <a:pt x="120000" y="75836"/>
                    <a:pt x="116643" y="74052"/>
                  </a:cubicBezTo>
                  <a:cubicBezTo>
                    <a:pt x="115804" y="72713"/>
                    <a:pt x="93986" y="53085"/>
                    <a:pt x="83076" y="44609"/>
                  </a:cubicBezTo>
                  <a:close/>
                  <a:moveTo>
                    <a:pt x="112447" y="79405"/>
                  </a:moveTo>
                  <a:cubicBezTo>
                    <a:pt x="110769" y="80297"/>
                    <a:pt x="106573" y="80297"/>
                    <a:pt x="104895" y="79405"/>
                  </a:cubicBezTo>
                  <a:cubicBezTo>
                    <a:pt x="86433" y="71375"/>
                    <a:pt x="86433" y="71375"/>
                    <a:pt x="86433" y="71375"/>
                  </a:cubicBezTo>
                  <a:cubicBezTo>
                    <a:pt x="85594" y="70929"/>
                    <a:pt x="84755" y="70929"/>
                    <a:pt x="84755" y="70929"/>
                  </a:cubicBezTo>
                  <a:cubicBezTo>
                    <a:pt x="83916" y="71375"/>
                    <a:pt x="83076" y="71375"/>
                    <a:pt x="83076" y="71821"/>
                  </a:cubicBezTo>
                  <a:cubicBezTo>
                    <a:pt x="83076" y="113308"/>
                    <a:pt x="83076" y="113308"/>
                    <a:pt x="83076" y="113308"/>
                  </a:cubicBezTo>
                  <a:cubicBezTo>
                    <a:pt x="83076" y="115539"/>
                    <a:pt x="79720" y="117769"/>
                    <a:pt x="74685" y="117769"/>
                  </a:cubicBezTo>
                  <a:cubicBezTo>
                    <a:pt x="70489" y="117769"/>
                    <a:pt x="67132" y="115539"/>
                    <a:pt x="67132" y="113308"/>
                  </a:cubicBezTo>
                  <a:cubicBezTo>
                    <a:pt x="67132" y="86542"/>
                    <a:pt x="67132" y="86542"/>
                    <a:pt x="67132" y="86542"/>
                  </a:cubicBezTo>
                  <a:cubicBezTo>
                    <a:pt x="67132" y="85650"/>
                    <a:pt x="66293" y="85204"/>
                    <a:pt x="64615" y="85204"/>
                  </a:cubicBezTo>
                  <a:cubicBezTo>
                    <a:pt x="63776" y="85204"/>
                    <a:pt x="62937" y="85650"/>
                    <a:pt x="62937" y="86542"/>
                  </a:cubicBezTo>
                  <a:cubicBezTo>
                    <a:pt x="62937" y="95910"/>
                    <a:pt x="62937" y="95910"/>
                    <a:pt x="62937" y="95910"/>
                  </a:cubicBezTo>
                  <a:cubicBezTo>
                    <a:pt x="51188" y="95910"/>
                    <a:pt x="51188" y="95910"/>
                    <a:pt x="51188" y="95910"/>
                  </a:cubicBezTo>
                  <a:cubicBezTo>
                    <a:pt x="48671" y="95910"/>
                    <a:pt x="46993" y="95018"/>
                    <a:pt x="46993" y="93680"/>
                  </a:cubicBezTo>
                  <a:cubicBezTo>
                    <a:pt x="46993" y="86542"/>
                    <a:pt x="46993" y="86542"/>
                    <a:pt x="46993" y="86542"/>
                  </a:cubicBezTo>
                  <a:cubicBezTo>
                    <a:pt x="46993" y="85650"/>
                    <a:pt x="46153" y="85204"/>
                    <a:pt x="44475" y="85204"/>
                  </a:cubicBezTo>
                  <a:cubicBezTo>
                    <a:pt x="43636" y="85204"/>
                    <a:pt x="42797" y="85650"/>
                    <a:pt x="42797" y="86542"/>
                  </a:cubicBezTo>
                  <a:cubicBezTo>
                    <a:pt x="42797" y="92342"/>
                    <a:pt x="42797" y="92342"/>
                    <a:pt x="42797" y="92342"/>
                  </a:cubicBezTo>
                  <a:cubicBezTo>
                    <a:pt x="31048" y="92342"/>
                    <a:pt x="31048" y="92342"/>
                    <a:pt x="31048" y="92342"/>
                  </a:cubicBezTo>
                  <a:cubicBezTo>
                    <a:pt x="28531" y="92342"/>
                    <a:pt x="26853" y="91449"/>
                    <a:pt x="26853" y="90111"/>
                  </a:cubicBezTo>
                  <a:cubicBezTo>
                    <a:pt x="26853" y="82973"/>
                    <a:pt x="26853" y="82973"/>
                    <a:pt x="26853" y="82973"/>
                  </a:cubicBezTo>
                  <a:cubicBezTo>
                    <a:pt x="26853" y="82081"/>
                    <a:pt x="25174" y="81635"/>
                    <a:pt x="24335" y="81635"/>
                  </a:cubicBezTo>
                  <a:cubicBezTo>
                    <a:pt x="23496" y="81635"/>
                    <a:pt x="22657" y="82081"/>
                    <a:pt x="22657" y="82973"/>
                  </a:cubicBezTo>
                  <a:cubicBezTo>
                    <a:pt x="22657" y="88773"/>
                    <a:pt x="22657" y="88773"/>
                    <a:pt x="22657" y="88773"/>
                  </a:cubicBezTo>
                  <a:cubicBezTo>
                    <a:pt x="14265" y="88773"/>
                    <a:pt x="14265" y="88773"/>
                    <a:pt x="14265" y="88773"/>
                  </a:cubicBezTo>
                  <a:cubicBezTo>
                    <a:pt x="10069" y="88773"/>
                    <a:pt x="5874" y="86988"/>
                    <a:pt x="5874" y="84758"/>
                  </a:cubicBezTo>
                  <a:cubicBezTo>
                    <a:pt x="5874" y="73605"/>
                    <a:pt x="5874" y="73605"/>
                    <a:pt x="5874" y="73605"/>
                  </a:cubicBezTo>
                  <a:cubicBezTo>
                    <a:pt x="5874" y="70037"/>
                    <a:pt x="6713" y="66914"/>
                    <a:pt x="8391" y="63791"/>
                  </a:cubicBezTo>
                  <a:cubicBezTo>
                    <a:pt x="19300" y="44609"/>
                    <a:pt x="19300" y="44609"/>
                    <a:pt x="19300" y="44609"/>
                  </a:cubicBezTo>
                  <a:cubicBezTo>
                    <a:pt x="78041" y="44609"/>
                    <a:pt x="78041" y="44609"/>
                    <a:pt x="78041" y="44609"/>
                  </a:cubicBezTo>
                  <a:cubicBezTo>
                    <a:pt x="88111" y="52193"/>
                    <a:pt x="113286" y="74944"/>
                    <a:pt x="113286" y="74944"/>
                  </a:cubicBezTo>
                  <a:cubicBezTo>
                    <a:pt x="113286" y="74944"/>
                    <a:pt x="113286" y="74944"/>
                    <a:pt x="113286" y="74944"/>
                  </a:cubicBezTo>
                  <a:cubicBezTo>
                    <a:pt x="114965" y="76282"/>
                    <a:pt x="114965" y="78066"/>
                    <a:pt x="112447" y="7940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78" name="Google Shape;878;p53"/>
          <p:cNvGrpSpPr/>
          <p:nvPr/>
        </p:nvGrpSpPr>
        <p:grpSpPr>
          <a:xfrm>
            <a:off x="5108276" y="3190217"/>
            <a:ext cx="1097789" cy="1391500"/>
            <a:chOff x="6662738" y="3806825"/>
            <a:chExt cx="1732075" cy="2195488"/>
          </a:xfrm>
        </p:grpSpPr>
        <p:sp>
          <p:nvSpPr>
            <p:cNvPr id="879" name="Google Shape;879;p53"/>
            <p:cNvSpPr/>
            <p:nvPr/>
          </p:nvSpPr>
          <p:spPr>
            <a:xfrm>
              <a:off x="7839075" y="4194175"/>
              <a:ext cx="74700" cy="52500"/>
            </a:xfrm>
            <a:custGeom>
              <a:avLst/>
              <a:gdLst/>
              <a:ahLst/>
              <a:cxnLst/>
              <a:rect l="l" t="t" r="r" b="b"/>
              <a:pathLst>
                <a:path w="120000" h="120000" extrusionOk="0">
                  <a:moveTo>
                    <a:pt x="85714" y="0"/>
                  </a:moveTo>
                  <a:cubicBezTo>
                    <a:pt x="17142" y="60000"/>
                    <a:pt x="17142" y="60000"/>
                    <a:pt x="17142" y="60000"/>
                  </a:cubicBezTo>
                  <a:cubicBezTo>
                    <a:pt x="0" y="72000"/>
                    <a:pt x="0" y="84000"/>
                    <a:pt x="8571" y="108000"/>
                  </a:cubicBezTo>
                  <a:cubicBezTo>
                    <a:pt x="8571" y="108000"/>
                    <a:pt x="17142" y="120000"/>
                    <a:pt x="25714" y="120000"/>
                  </a:cubicBezTo>
                  <a:cubicBezTo>
                    <a:pt x="25714" y="120000"/>
                    <a:pt x="34285" y="120000"/>
                    <a:pt x="34285" y="120000"/>
                  </a:cubicBezTo>
                  <a:cubicBezTo>
                    <a:pt x="111428" y="60000"/>
                    <a:pt x="111428" y="60000"/>
                    <a:pt x="111428" y="60000"/>
                  </a:cubicBezTo>
                  <a:cubicBezTo>
                    <a:pt x="119999" y="48000"/>
                    <a:pt x="119999" y="24000"/>
                    <a:pt x="119999" y="12000"/>
                  </a:cubicBezTo>
                  <a:cubicBezTo>
                    <a:pt x="111428" y="0"/>
                    <a:pt x="94285" y="0"/>
                    <a:pt x="8571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0" name="Google Shape;880;p53"/>
            <p:cNvSpPr/>
            <p:nvPr/>
          </p:nvSpPr>
          <p:spPr>
            <a:xfrm>
              <a:off x="7800975" y="4070350"/>
              <a:ext cx="327000" cy="219000"/>
            </a:xfrm>
            <a:custGeom>
              <a:avLst/>
              <a:gdLst/>
              <a:ahLst/>
              <a:cxnLst/>
              <a:rect l="l" t="t" r="r" b="b"/>
              <a:pathLst>
                <a:path w="120000" h="120000" extrusionOk="0">
                  <a:moveTo>
                    <a:pt x="11803" y="120000"/>
                  </a:moveTo>
                  <a:cubicBezTo>
                    <a:pt x="11803" y="120000"/>
                    <a:pt x="11803" y="120000"/>
                    <a:pt x="11803" y="120000"/>
                  </a:cubicBezTo>
                  <a:cubicBezTo>
                    <a:pt x="108196" y="120000"/>
                    <a:pt x="108196" y="120000"/>
                    <a:pt x="108196" y="120000"/>
                  </a:cubicBezTo>
                  <a:cubicBezTo>
                    <a:pt x="114098" y="120000"/>
                    <a:pt x="120000" y="114146"/>
                    <a:pt x="120000" y="102439"/>
                  </a:cubicBezTo>
                  <a:cubicBezTo>
                    <a:pt x="120000" y="17560"/>
                    <a:pt x="120000" y="17560"/>
                    <a:pt x="120000" y="17560"/>
                  </a:cubicBezTo>
                  <a:cubicBezTo>
                    <a:pt x="120000" y="8780"/>
                    <a:pt x="114098" y="0"/>
                    <a:pt x="108196" y="0"/>
                  </a:cubicBezTo>
                  <a:cubicBezTo>
                    <a:pt x="11803" y="0"/>
                    <a:pt x="11803" y="0"/>
                    <a:pt x="11803" y="0"/>
                  </a:cubicBezTo>
                  <a:cubicBezTo>
                    <a:pt x="5901" y="0"/>
                    <a:pt x="0" y="8780"/>
                    <a:pt x="0" y="17560"/>
                  </a:cubicBezTo>
                  <a:cubicBezTo>
                    <a:pt x="0" y="90731"/>
                    <a:pt x="0" y="90731"/>
                    <a:pt x="0" y="90731"/>
                  </a:cubicBezTo>
                  <a:cubicBezTo>
                    <a:pt x="3934" y="93658"/>
                    <a:pt x="3934" y="93658"/>
                    <a:pt x="3934" y="93658"/>
                  </a:cubicBezTo>
                  <a:cubicBezTo>
                    <a:pt x="7868" y="99512"/>
                    <a:pt x="11803" y="111219"/>
                    <a:pt x="11803" y="120000"/>
                  </a:cubicBezTo>
                  <a:close/>
                  <a:moveTo>
                    <a:pt x="9836" y="17560"/>
                  </a:moveTo>
                  <a:cubicBezTo>
                    <a:pt x="9836" y="17560"/>
                    <a:pt x="11803" y="14634"/>
                    <a:pt x="11803" y="14634"/>
                  </a:cubicBezTo>
                  <a:cubicBezTo>
                    <a:pt x="108196" y="14634"/>
                    <a:pt x="108196" y="14634"/>
                    <a:pt x="108196" y="14634"/>
                  </a:cubicBezTo>
                  <a:cubicBezTo>
                    <a:pt x="108196" y="14634"/>
                    <a:pt x="110163" y="17560"/>
                    <a:pt x="110163" y="17560"/>
                  </a:cubicBezTo>
                  <a:cubicBezTo>
                    <a:pt x="110163" y="102439"/>
                    <a:pt x="110163" y="102439"/>
                    <a:pt x="110163" y="102439"/>
                  </a:cubicBezTo>
                  <a:cubicBezTo>
                    <a:pt x="110163" y="105365"/>
                    <a:pt x="108196" y="105365"/>
                    <a:pt x="108196" y="105365"/>
                  </a:cubicBezTo>
                  <a:cubicBezTo>
                    <a:pt x="11803" y="105365"/>
                    <a:pt x="11803" y="105365"/>
                    <a:pt x="11803" y="105365"/>
                  </a:cubicBezTo>
                  <a:cubicBezTo>
                    <a:pt x="11803" y="105365"/>
                    <a:pt x="9836" y="105365"/>
                    <a:pt x="9836" y="102439"/>
                  </a:cubicBezTo>
                  <a:lnTo>
                    <a:pt x="9836" y="1756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1" name="Google Shape;881;p53"/>
            <p:cNvSpPr/>
            <p:nvPr/>
          </p:nvSpPr>
          <p:spPr>
            <a:xfrm>
              <a:off x="7839075" y="4117975"/>
              <a:ext cx="250800" cy="103200"/>
            </a:xfrm>
            <a:custGeom>
              <a:avLst/>
              <a:gdLst/>
              <a:ahLst/>
              <a:cxnLst/>
              <a:rect l="l" t="t" r="r" b="b"/>
              <a:pathLst>
                <a:path w="120000" h="120000" extrusionOk="0">
                  <a:moveTo>
                    <a:pt x="5106" y="31578"/>
                  </a:moveTo>
                  <a:cubicBezTo>
                    <a:pt x="56170" y="120000"/>
                    <a:pt x="56170" y="120000"/>
                    <a:pt x="56170" y="120000"/>
                  </a:cubicBezTo>
                  <a:cubicBezTo>
                    <a:pt x="56170" y="120000"/>
                    <a:pt x="58723" y="120000"/>
                    <a:pt x="58723" y="120000"/>
                  </a:cubicBezTo>
                  <a:cubicBezTo>
                    <a:pt x="61276" y="120000"/>
                    <a:pt x="61276" y="120000"/>
                    <a:pt x="63829" y="120000"/>
                  </a:cubicBezTo>
                  <a:cubicBezTo>
                    <a:pt x="114893" y="31578"/>
                    <a:pt x="114893" y="31578"/>
                    <a:pt x="114893" y="31578"/>
                  </a:cubicBezTo>
                  <a:cubicBezTo>
                    <a:pt x="117446" y="31578"/>
                    <a:pt x="120000" y="18947"/>
                    <a:pt x="117446" y="12631"/>
                  </a:cubicBezTo>
                  <a:cubicBezTo>
                    <a:pt x="114893" y="6315"/>
                    <a:pt x="112340" y="0"/>
                    <a:pt x="109787" y="6315"/>
                  </a:cubicBezTo>
                  <a:cubicBezTo>
                    <a:pt x="58723" y="88421"/>
                    <a:pt x="58723" y="88421"/>
                    <a:pt x="58723" y="88421"/>
                  </a:cubicBezTo>
                  <a:cubicBezTo>
                    <a:pt x="10212" y="6315"/>
                    <a:pt x="10212" y="6315"/>
                    <a:pt x="10212" y="6315"/>
                  </a:cubicBezTo>
                  <a:cubicBezTo>
                    <a:pt x="7659" y="0"/>
                    <a:pt x="5106" y="6315"/>
                    <a:pt x="2553" y="12631"/>
                  </a:cubicBezTo>
                  <a:cubicBezTo>
                    <a:pt x="0" y="18947"/>
                    <a:pt x="0" y="31578"/>
                    <a:pt x="5106" y="3157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2" name="Google Shape;882;p53"/>
            <p:cNvSpPr/>
            <p:nvPr/>
          </p:nvSpPr>
          <p:spPr>
            <a:xfrm>
              <a:off x="8015288" y="4194175"/>
              <a:ext cx="74700" cy="52500"/>
            </a:xfrm>
            <a:custGeom>
              <a:avLst/>
              <a:gdLst/>
              <a:ahLst/>
              <a:cxnLst/>
              <a:rect l="l" t="t" r="r" b="b"/>
              <a:pathLst>
                <a:path w="120000" h="120000" extrusionOk="0">
                  <a:moveTo>
                    <a:pt x="102857" y="60000"/>
                  </a:moveTo>
                  <a:cubicBezTo>
                    <a:pt x="34285" y="0"/>
                    <a:pt x="34285" y="0"/>
                    <a:pt x="34285" y="0"/>
                  </a:cubicBezTo>
                  <a:cubicBezTo>
                    <a:pt x="25714" y="0"/>
                    <a:pt x="8571" y="0"/>
                    <a:pt x="0" y="12000"/>
                  </a:cubicBezTo>
                  <a:cubicBezTo>
                    <a:pt x="0" y="24000"/>
                    <a:pt x="0" y="48000"/>
                    <a:pt x="8571" y="60000"/>
                  </a:cubicBezTo>
                  <a:cubicBezTo>
                    <a:pt x="85714" y="120000"/>
                    <a:pt x="85714" y="120000"/>
                    <a:pt x="85714" y="120000"/>
                  </a:cubicBezTo>
                  <a:cubicBezTo>
                    <a:pt x="85714" y="120000"/>
                    <a:pt x="94285" y="120000"/>
                    <a:pt x="94285" y="120000"/>
                  </a:cubicBezTo>
                  <a:cubicBezTo>
                    <a:pt x="102857" y="120000"/>
                    <a:pt x="111428" y="108000"/>
                    <a:pt x="111428" y="108000"/>
                  </a:cubicBezTo>
                  <a:cubicBezTo>
                    <a:pt x="119999" y="84000"/>
                    <a:pt x="111428" y="72000"/>
                    <a:pt x="102857"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3" name="Google Shape;883;p53"/>
            <p:cNvSpPr/>
            <p:nvPr/>
          </p:nvSpPr>
          <p:spPr>
            <a:xfrm>
              <a:off x="7699375" y="4440238"/>
              <a:ext cx="525600" cy="273000"/>
            </a:xfrm>
            <a:custGeom>
              <a:avLst/>
              <a:gdLst/>
              <a:ahLst/>
              <a:cxnLst/>
              <a:rect l="l" t="t" r="r" b="b"/>
              <a:pathLst>
                <a:path w="120000" h="120000" extrusionOk="0">
                  <a:moveTo>
                    <a:pt x="119999" y="0"/>
                  </a:moveTo>
                  <a:cubicBezTo>
                    <a:pt x="119999" y="4705"/>
                    <a:pt x="119999" y="7058"/>
                    <a:pt x="117551" y="7058"/>
                  </a:cubicBezTo>
                  <a:cubicBezTo>
                    <a:pt x="116326" y="9411"/>
                    <a:pt x="115102" y="7058"/>
                    <a:pt x="113877" y="4705"/>
                  </a:cubicBezTo>
                  <a:cubicBezTo>
                    <a:pt x="113877" y="4705"/>
                    <a:pt x="113877" y="2352"/>
                    <a:pt x="113877" y="2352"/>
                  </a:cubicBezTo>
                  <a:cubicBezTo>
                    <a:pt x="113877" y="42352"/>
                    <a:pt x="113877" y="42352"/>
                    <a:pt x="113877" y="42352"/>
                  </a:cubicBezTo>
                  <a:cubicBezTo>
                    <a:pt x="23265" y="42352"/>
                    <a:pt x="23265" y="42352"/>
                    <a:pt x="23265" y="42352"/>
                  </a:cubicBezTo>
                  <a:cubicBezTo>
                    <a:pt x="24489" y="44705"/>
                    <a:pt x="24489" y="49411"/>
                    <a:pt x="24489" y="54117"/>
                  </a:cubicBezTo>
                  <a:cubicBezTo>
                    <a:pt x="113877" y="54117"/>
                    <a:pt x="113877" y="54117"/>
                    <a:pt x="113877" y="54117"/>
                  </a:cubicBezTo>
                  <a:cubicBezTo>
                    <a:pt x="113877" y="82352"/>
                    <a:pt x="113877" y="82352"/>
                    <a:pt x="113877" y="82352"/>
                  </a:cubicBezTo>
                  <a:cubicBezTo>
                    <a:pt x="113877" y="96470"/>
                    <a:pt x="107755" y="108235"/>
                    <a:pt x="99183" y="108235"/>
                  </a:cubicBezTo>
                  <a:cubicBezTo>
                    <a:pt x="20816" y="108235"/>
                    <a:pt x="20816" y="108235"/>
                    <a:pt x="20816" y="108235"/>
                  </a:cubicBezTo>
                  <a:cubicBezTo>
                    <a:pt x="12244" y="108235"/>
                    <a:pt x="6122" y="96470"/>
                    <a:pt x="6122" y="82352"/>
                  </a:cubicBezTo>
                  <a:cubicBezTo>
                    <a:pt x="6122" y="77647"/>
                    <a:pt x="6122" y="77647"/>
                    <a:pt x="6122" y="77647"/>
                  </a:cubicBezTo>
                  <a:cubicBezTo>
                    <a:pt x="3673" y="77647"/>
                    <a:pt x="2448" y="75294"/>
                    <a:pt x="0" y="72941"/>
                  </a:cubicBezTo>
                  <a:cubicBezTo>
                    <a:pt x="0" y="72941"/>
                    <a:pt x="0" y="72941"/>
                    <a:pt x="0" y="72941"/>
                  </a:cubicBezTo>
                  <a:cubicBezTo>
                    <a:pt x="0" y="82352"/>
                    <a:pt x="0" y="82352"/>
                    <a:pt x="0" y="82352"/>
                  </a:cubicBezTo>
                  <a:cubicBezTo>
                    <a:pt x="0" y="103529"/>
                    <a:pt x="9795" y="120000"/>
                    <a:pt x="20816" y="120000"/>
                  </a:cubicBezTo>
                  <a:cubicBezTo>
                    <a:pt x="99183" y="120000"/>
                    <a:pt x="99183" y="120000"/>
                    <a:pt x="99183" y="120000"/>
                  </a:cubicBezTo>
                  <a:cubicBezTo>
                    <a:pt x="111428" y="120000"/>
                    <a:pt x="119999" y="103529"/>
                    <a:pt x="119999" y="82352"/>
                  </a:cubicBezTo>
                  <a:cubicBezTo>
                    <a:pt x="119999" y="0"/>
                    <a:pt x="119999" y="0"/>
                    <a:pt x="119999" y="0"/>
                  </a:cubicBezTo>
                  <a:cubicBezTo>
                    <a:pt x="119999" y="0"/>
                    <a:pt x="119999" y="0"/>
                    <a:pt x="119999" y="0"/>
                  </a:cubicBezTo>
                  <a:cubicBezTo>
                    <a:pt x="119999" y="0"/>
                    <a:pt x="119999" y="0"/>
                    <a:pt x="119999"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4" name="Google Shape;884;p53"/>
            <p:cNvSpPr/>
            <p:nvPr/>
          </p:nvSpPr>
          <p:spPr>
            <a:xfrm>
              <a:off x="7699375" y="3806825"/>
              <a:ext cx="525600" cy="365100"/>
            </a:xfrm>
            <a:custGeom>
              <a:avLst/>
              <a:gdLst/>
              <a:ahLst/>
              <a:cxnLst/>
              <a:rect l="l" t="t" r="r" b="b"/>
              <a:pathLst>
                <a:path w="120000" h="120000" extrusionOk="0">
                  <a:moveTo>
                    <a:pt x="99183" y="0"/>
                  </a:moveTo>
                  <a:cubicBezTo>
                    <a:pt x="20816" y="0"/>
                    <a:pt x="20816" y="0"/>
                    <a:pt x="20816" y="0"/>
                  </a:cubicBezTo>
                  <a:cubicBezTo>
                    <a:pt x="9795" y="0"/>
                    <a:pt x="0" y="12352"/>
                    <a:pt x="0" y="30000"/>
                  </a:cubicBezTo>
                  <a:cubicBezTo>
                    <a:pt x="0" y="118235"/>
                    <a:pt x="0" y="118235"/>
                    <a:pt x="0" y="118235"/>
                  </a:cubicBezTo>
                  <a:cubicBezTo>
                    <a:pt x="2448" y="118235"/>
                    <a:pt x="4897" y="118235"/>
                    <a:pt x="6122" y="120000"/>
                  </a:cubicBezTo>
                  <a:cubicBezTo>
                    <a:pt x="6122" y="58235"/>
                    <a:pt x="6122" y="58235"/>
                    <a:pt x="6122" y="58235"/>
                  </a:cubicBezTo>
                  <a:cubicBezTo>
                    <a:pt x="113877" y="58235"/>
                    <a:pt x="113877" y="58235"/>
                    <a:pt x="113877" y="58235"/>
                  </a:cubicBezTo>
                  <a:cubicBezTo>
                    <a:pt x="113877" y="93529"/>
                    <a:pt x="113877" y="93529"/>
                    <a:pt x="113877" y="93529"/>
                  </a:cubicBezTo>
                  <a:cubicBezTo>
                    <a:pt x="116326" y="91764"/>
                    <a:pt x="118775" y="90000"/>
                    <a:pt x="119999" y="90000"/>
                  </a:cubicBezTo>
                  <a:cubicBezTo>
                    <a:pt x="119999" y="30000"/>
                    <a:pt x="119999" y="30000"/>
                    <a:pt x="119999" y="30000"/>
                  </a:cubicBezTo>
                  <a:cubicBezTo>
                    <a:pt x="119999" y="12352"/>
                    <a:pt x="111428" y="0"/>
                    <a:pt x="99183" y="0"/>
                  </a:cubicBezTo>
                  <a:close/>
                  <a:moveTo>
                    <a:pt x="113877" y="49411"/>
                  </a:moveTo>
                  <a:cubicBezTo>
                    <a:pt x="6122" y="49411"/>
                    <a:pt x="6122" y="49411"/>
                    <a:pt x="6122" y="49411"/>
                  </a:cubicBezTo>
                  <a:cubicBezTo>
                    <a:pt x="6122" y="30000"/>
                    <a:pt x="6122" y="30000"/>
                    <a:pt x="6122" y="30000"/>
                  </a:cubicBezTo>
                  <a:cubicBezTo>
                    <a:pt x="6122" y="17647"/>
                    <a:pt x="12244" y="8823"/>
                    <a:pt x="20816" y="8823"/>
                  </a:cubicBezTo>
                  <a:cubicBezTo>
                    <a:pt x="99183" y="8823"/>
                    <a:pt x="99183" y="8823"/>
                    <a:pt x="99183" y="8823"/>
                  </a:cubicBezTo>
                  <a:cubicBezTo>
                    <a:pt x="107755" y="8823"/>
                    <a:pt x="113877" y="17647"/>
                    <a:pt x="113877" y="30000"/>
                  </a:cubicBezTo>
                  <a:lnTo>
                    <a:pt x="113877" y="49411"/>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5" name="Google Shape;885;p53"/>
            <p:cNvSpPr/>
            <p:nvPr/>
          </p:nvSpPr>
          <p:spPr>
            <a:xfrm>
              <a:off x="7854950" y="4611688"/>
              <a:ext cx="219000" cy="27000"/>
            </a:xfrm>
            <a:custGeom>
              <a:avLst/>
              <a:gdLst/>
              <a:ahLst/>
              <a:cxnLst/>
              <a:rect l="l" t="t" r="r" b="b"/>
              <a:pathLst>
                <a:path w="120000" h="120000" extrusionOk="0">
                  <a:moveTo>
                    <a:pt x="111219" y="120000"/>
                  </a:moveTo>
                  <a:cubicBezTo>
                    <a:pt x="114146" y="120000"/>
                    <a:pt x="120000" y="96000"/>
                    <a:pt x="120000" y="72000"/>
                  </a:cubicBezTo>
                  <a:cubicBezTo>
                    <a:pt x="120000" y="24000"/>
                    <a:pt x="114146" y="0"/>
                    <a:pt x="111219" y="0"/>
                  </a:cubicBezTo>
                  <a:cubicBezTo>
                    <a:pt x="5853" y="0"/>
                    <a:pt x="5853" y="0"/>
                    <a:pt x="5853" y="0"/>
                  </a:cubicBezTo>
                  <a:cubicBezTo>
                    <a:pt x="2926" y="0"/>
                    <a:pt x="0" y="24000"/>
                    <a:pt x="0" y="72000"/>
                  </a:cubicBezTo>
                  <a:cubicBezTo>
                    <a:pt x="0" y="96000"/>
                    <a:pt x="2926" y="120000"/>
                    <a:pt x="5853" y="120000"/>
                  </a:cubicBezTo>
                  <a:lnTo>
                    <a:pt x="111219" y="120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6" name="Google Shape;886;p53"/>
            <p:cNvSpPr/>
            <p:nvPr/>
          </p:nvSpPr>
          <p:spPr>
            <a:xfrm>
              <a:off x="7929563" y="3865563"/>
              <a:ext cx="65100" cy="65100"/>
            </a:xfrm>
            <a:custGeom>
              <a:avLst/>
              <a:gdLst/>
              <a:ahLst/>
              <a:cxnLst/>
              <a:rect l="l" t="t" r="r" b="b"/>
              <a:pathLst>
                <a:path w="120000" h="120000" extrusionOk="0">
                  <a:moveTo>
                    <a:pt x="60000" y="0"/>
                  </a:moveTo>
                  <a:cubicBezTo>
                    <a:pt x="30000" y="0"/>
                    <a:pt x="0" y="20000"/>
                    <a:pt x="0" y="60000"/>
                  </a:cubicBezTo>
                  <a:cubicBezTo>
                    <a:pt x="0" y="90000"/>
                    <a:pt x="30000" y="120000"/>
                    <a:pt x="60000" y="120000"/>
                  </a:cubicBezTo>
                  <a:cubicBezTo>
                    <a:pt x="100000" y="120000"/>
                    <a:pt x="120000" y="90000"/>
                    <a:pt x="120000" y="60000"/>
                  </a:cubicBezTo>
                  <a:cubicBezTo>
                    <a:pt x="120000" y="20000"/>
                    <a:pt x="100000" y="0"/>
                    <a:pt x="60000" y="0"/>
                  </a:cubicBezTo>
                  <a:close/>
                  <a:moveTo>
                    <a:pt x="60000" y="70000"/>
                  </a:moveTo>
                  <a:cubicBezTo>
                    <a:pt x="60000" y="70000"/>
                    <a:pt x="50000" y="60000"/>
                    <a:pt x="50000" y="60000"/>
                  </a:cubicBezTo>
                  <a:cubicBezTo>
                    <a:pt x="50000" y="50000"/>
                    <a:pt x="60000" y="50000"/>
                    <a:pt x="60000" y="50000"/>
                  </a:cubicBezTo>
                  <a:cubicBezTo>
                    <a:pt x="70000" y="50000"/>
                    <a:pt x="70000" y="50000"/>
                    <a:pt x="70000" y="60000"/>
                  </a:cubicBezTo>
                  <a:cubicBezTo>
                    <a:pt x="70000" y="60000"/>
                    <a:pt x="70000" y="70000"/>
                    <a:pt x="60000" y="7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7" name="Google Shape;887;p53"/>
            <p:cNvSpPr/>
            <p:nvPr/>
          </p:nvSpPr>
          <p:spPr>
            <a:xfrm>
              <a:off x="6662738" y="4949825"/>
              <a:ext cx="566700" cy="681000"/>
            </a:xfrm>
            <a:custGeom>
              <a:avLst/>
              <a:gdLst/>
              <a:ahLst/>
              <a:cxnLst/>
              <a:rect l="l" t="t" r="r" b="b"/>
              <a:pathLst>
                <a:path w="120000" h="120000" extrusionOk="0">
                  <a:moveTo>
                    <a:pt x="116603" y="0"/>
                  </a:moveTo>
                  <a:cubicBezTo>
                    <a:pt x="2264" y="0"/>
                    <a:pt x="2264" y="0"/>
                    <a:pt x="2264" y="0"/>
                  </a:cubicBezTo>
                  <a:cubicBezTo>
                    <a:pt x="1132" y="0"/>
                    <a:pt x="0" y="944"/>
                    <a:pt x="0" y="1889"/>
                  </a:cubicBezTo>
                  <a:cubicBezTo>
                    <a:pt x="0" y="117165"/>
                    <a:pt x="0" y="117165"/>
                    <a:pt x="0" y="117165"/>
                  </a:cubicBezTo>
                  <a:cubicBezTo>
                    <a:pt x="0" y="119055"/>
                    <a:pt x="1132" y="120000"/>
                    <a:pt x="2264" y="120000"/>
                  </a:cubicBezTo>
                  <a:cubicBezTo>
                    <a:pt x="116603" y="120000"/>
                    <a:pt x="116603" y="120000"/>
                    <a:pt x="116603" y="120000"/>
                  </a:cubicBezTo>
                  <a:cubicBezTo>
                    <a:pt x="118867" y="120000"/>
                    <a:pt x="120000" y="119055"/>
                    <a:pt x="120000" y="117165"/>
                  </a:cubicBezTo>
                  <a:cubicBezTo>
                    <a:pt x="120000" y="1889"/>
                    <a:pt x="120000" y="1889"/>
                    <a:pt x="120000" y="1889"/>
                  </a:cubicBezTo>
                  <a:cubicBezTo>
                    <a:pt x="120000" y="944"/>
                    <a:pt x="118867" y="0"/>
                    <a:pt x="116603" y="0"/>
                  </a:cubicBezTo>
                  <a:close/>
                  <a:moveTo>
                    <a:pt x="96226" y="11338"/>
                  </a:moveTo>
                  <a:cubicBezTo>
                    <a:pt x="97358" y="11338"/>
                    <a:pt x="99622" y="13228"/>
                    <a:pt x="99622" y="14173"/>
                  </a:cubicBezTo>
                  <a:cubicBezTo>
                    <a:pt x="99622" y="16062"/>
                    <a:pt x="97358" y="17007"/>
                    <a:pt x="96226" y="17007"/>
                  </a:cubicBezTo>
                  <a:cubicBezTo>
                    <a:pt x="93962" y="17007"/>
                    <a:pt x="92830" y="16062"/>
                    <a:pt x="92830" y="14173"/>
                  </a:cubicBezTo>
                  <a:cubicBezTo>
                    <a:pt x="92830" y="13228"/>
                    <a:pt x="93962" y="11338"/>
                    <a:pt x="96226" y="11338"/>
                  </a:cubicBezTo>
                  <a:close/>
                  <a:moveTo>
                    <a:pt x="72452" y="11338"/>
                  </a:moveTo>
                  <a:cubicBezTo>
                    <a:pt x="73584" y="11338"/>
                    <a:pt x="74716" y="13228"/>
                    <a:pt x="74716" y="14173"/>
                  </a:cubicBezTo>
                  <a:cubicBezTo>
                    <a:pt x="74716" y="16062"/>
                    <a:pt x="73584" y="17007"/>
                    <a:pt x="72452" y="17007"/>
                  </a:cubicBezTo>
                  <a:cubicBezTo>
                    <a:pt x="70188" y="17007"/>
                    <a:pt x="69056" y="16062"/>
                    <a:pt x="69056" y="14173"/>
                  </a:cubicBezTo>
                  <a:cubicBezTo>
                    <a:pt x="69056" y="13228"/>
                    <a:pt x="70188" y="11338"/>
                    <a:pt x="72452" y="11338"/>
                  </a:cubicBezTo>
                  <a:close/>
                  <a:moveTo>
                    <a:pt x="47547" y="11338"/>
                  </a:moveTo>
                  <a:cubicBezTo>
                    <a:pt x="49811" y="11338"/>
                    <a:pt x="50943" y="13228"/>
                    <a:pt x="50943" y="14173"/>
                  </a:cubicBezTo>
                  <a:cubicBezTo>
                    <a:pt x="50943" y="16062"/>
                    <a:pt x="49811" y="17007"/>
                    <a:pt x="47547" y="17007"/>
                  </a:cubicBezTo>
                  <a:cubicBezTo>
                    <a:pt x="46415" y="17007"/>
                    <a:pt x="44150" y="16062"/>
                    <a:pt x="44150" y="14173"/>
                  </a:cubicBezTo>
                  <a:cubicBezTo>
                    <a:pt x="44150" y="13228"/>
                    <a:pt x="46415" y="11338"/>
                    <a:pt x="47547" y="11338"/>
                  </a:cubicBezTo>
                  <a:close/>
                  <a:moveTo>
                    <a:pt x="23773" y="11338"/>
                  </a:moveTo>
                  <a:cubicBezTo>
                    <a:pt x="26037" y="11338"/>
                    <a:pt x="27169" y="13228"/>
                    <a:pt x="27169" y="14173"/>
                  </a:cubicBezTo>
                  <a:cubicBezTo>
                    <a:pt x="27169" y="16062"/>
                    <a:pt x="26037" y="17007"/>
                    <a:pt x="23773" y="17007"/>
                  </a:cubicBezTo>
                  <a:cubicBezTo>
                    <a:pt x="21509" y="17007"/>
                    <a:pt x="20377" y="16062"/>
                    <a:pt x="20377" y="14173"/>
                  </a:cubicBezTo>
                  <a:cubicBezTo>
                    <a:pt x="20377" y="13228"/>
                    <a:pt x="21509" y="11338"/>
                    <a:pt x="23773" y="11338"/>
                  </a:cubicBezTo>
                  <a:close/>
                  <a:moveTo>
                    <a:pt x="114339" y="115275"/>
                  </a:moveTo>
                  <a:cubicBezTo>
                    <a:pt x="5660" y="115275"/>
                    <a:pt x="5660" y="115275"/>
                    <a:pt x="5660" y="115275"/>
                  </a:cubicBezTo>
                  <a:cubicBezTo>
                    <a:pt x="5660" y="4724"/>
                    <a:pt x="5660" y="4724"/>
                    <a:pt x="5660" y="4724"/>
                  </a:cubicBezTo>
                  <a:cubicBezTo>
                    <a:pt x="21509" y="4724"/>
                    <a:pt x="21509" y="4724"/>
                    <a:pt x="21509" y="4724"/>
                  </a:cubicBezTo>
                  <a:cubicBezTo>
                    <a:pt x="21509" y="7559"/>
                    <a:pt x="21509" y="7559"/>
                    <a:pt x="21509" y="7559"/>
                  </a:cubicBezTo>
                  <a:cubicBezTo>
                    <a:pt x="16981" y="8503"/>
                    <a:pt x="14716" y="11338"/>
                    <a:pt x="14716" y="14173"/>
                  </a:cubicBezTo>
                  <a:cubicBezTo>
                    <a:pt x="14716" y="18897"/>
                    <a:pt x="19245" y="21732"/>
                    <a:pt x="23773" y="21732"/>
                  </a:cubicBezTo>
                  <a:cubicBezTo>
                    <a:pt x="28301" y="21732"/>
                    <a:pt x="32830" y="18897"/>
                    <a:pt x="32830" y="14173"/>
                  </a:cubicBezTo>
                  <a:cubicBezTo>
                    <a:pt x="32830" y="11338"/>
                    <a:pt x="30566" y="8503"/>
                    <a:pt x="27169" y="7559"/>
                  </a:cubicBezTo>
                  <a:cubicBezTo>
                    <a:pt x="27169" y="4724"/>
                    <a:pt x="27169" y="4724"/>
                    <a:pt x="27169" y="4724"/>
                  </a:cubicBezTo>
                  <a:cubicBezTo>
                    <a:pt x="45283" y="4724"/>
                    <a:pt x="45283" y="4724"/>
                    <a:pt x="45283" y="4724"/>
                  </a:cubicBezTo>
                  <a:cubicBezTo>
                    <a:pt x="45283" y="7559"/>
                    <a:pt x="45283" y="7559"/>
                    <a:pt x="45283" y="7559"/>
                  </a:cubicBezTo>
                  <a:cubicBezTo>
                    <a:pt x="41886" y="8503"/>
                    <a:pt x="38490" y="11338"/>
                    <a:pt x="38490" y="14173"/>
                  </a:cubicBezTo>
                  <a:cubicBezTo>
                    <a:pt x="38490" y="18897"/>
                    <a:pt x="43018" y="21732"/>
                    <a:pt x="47547" y="21732"/>
                  </a:cubicBezTo>
                  <a:cubicBezTo>
                    <a:pt x="53207" y="21732"/>
                    <a:pt x="56603" y="18897"/>
                    <a:pt x="56603" y="14173"/>
                  </a:cubicBezTo>
                  <a:cubicBezTo>
                    <a:pt x="56603" y="11338"/>
                    <a:pt x="54339" y="8503"/>
                    <a:pt x="50943" y="7559"/>
                  </a:cubicBezTo>
                  <a:cubicBezTo>
                    <a:pt x="50943" y="4724"/>
                    <a:pt x="50943" y="4724"/>
                    <a:pt x="50943" y="4724"/>
                  </a:cubicBezTo>
                  <a:cubicBezTo>
                    <a:pt x="69056" y="4724"/>
                    <a:pt x="69056" y="4724"/>
                    <a:pt x="69056" y="4724"/>
                  </a:cubicBezTo>
                  <a:cubicBezTo>
                    <a:pt x="69056" y="7559"/>
                    <a:pt x="69056" y="7559"/>
                    <a:pt x="69056" y="7559"/>
                  </a:cubicBezTo>
                  <a:cubicBezTo>
                    <a:pt x="65660" y="8503"/>
                    <a:pt x="63396" y="11338"/>
                    <a:pt x="63396" y="14173"/>
                  </a:cubicBezTo>
                  <a:cubicBezTo>
                    <a:pt x="63396" y="18897"/>
                    <a:pt x="66792" y="21732"/>
                    <a:pt x="72452" y="21732"/>
                  </a:cubicBezTo>
                  <a:cubicBezTo>
                    <a:pt x="76981" y="21732"/>
                    <a:pt x="80377" y="18897"/>
                    <a:pt x="80377" y="14173"/>
                  </a:cubicBezTo>
                  <a:cubicBezTo>
                    <a:pt x="80377" y="11338"/>
                    <a:pt x="78113" y="8503"/>
                    <a:pt x="74716" y="7559"/>
                  </a:cubicBezTo>
                  <a:cubicBezTo>
                    <a:pt x="74716" y="4724"/>
                    <a:pt x="74716" y="4724"/>
                    <a:pt x="74716" y="4724"/>
                  </a:cubicBezTo>
                  <a:cubicBezTo>
                    <a:pt x="92830" y="4724"/>
                    <a:pt x="92830" y="4724"/>
                    <a:pt x="92830" y="4724"/>
                  </a:cubicBezTo>
                  <a:cubicBezTo>
                    <a:pt x="92830" y="7559"/>
                    <a:pt x="92830" y="7559"/>
                    <a:pt x="92830" y="7559"/>
                  </a:cubicBezTo>
                  <a:cubicBezTo>
                    <a:pt x="89433" y="8503"/>
                    <a:pt x="87169" y="11338"/>
                    <a:pt x="87169" y="14173"/>
                  </a:cubicBezTo>
                  <a:cubicBezTo>
                    <a:pt x="87169" y="18897"/>
                    <a:pt x="90566" y="21732"/>
                    <a:pt x="96226" y="21732"/>
                  </a:cubicBezTo>
                  <a:cubicBezTo>
                    <a:pt x="100754" y="21732"/>
                    <a:pt x="105283" y="18897"/>
                    <a:pt x="105283" y="14173"/>
                  </a:cubicBezTo>
                  <a:cubicBezTo>
                    <a:pt x="105283" y="11338"/>
                    <a:pt x="101886" y="8503"/>
                    <a:pt x="98490" y="7559"/>
                  </a:cubicBezTo>
                  <a:cubicBezTo>
                    <a:pt x="98490" y="4724"/>
                    <a:pt x="98490" y="4724"/>
                    <a:pt x="98490" y="4724"/>
                  </a:cubicBezTo>
                  <a:cubicBezTo>
                    <a:pt x="114339" y="4724"/>
                    <a:pt x="114339" y="4724"/>
                    <a:pt x="114339" y="4724"/>
                  </a:cubicBezTo>
                  <a:lnTo>
                    <a:pt x="114339" y="115275"/>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8" name="Google Shape;888;p53"/>
            <p:cNvSpPr/>
            <p:nvPr/>
          </p:nvSpPr>
          <p:spPr>
            <a:xfrm>
              <a:off x="6764338" y="5132388"/>
              <a:ext cx="101700" cy="85800"/>
            </a:xfrm>
            <a:custGeom>
              <a:avLst/>
              <a:gdLst/>
              <a:ahLst/>
              <a:cxnLst/>
              <a:rect l="l" t="t" r="r" b="b"/>
              <a:pathLst>
                <a:path w="120000" h="120000" extrusionOk="0">
                  <a:moveTo>
                    <a:pt x="25263" y="112500"/>
                  </a:moveTo>
                  <a:cubicBezTo>
                    <a:pt x="25263" y="120000"/>
                    <a:pt x="31578" y="120000"/>
                    <a:pt x="37894" y="120000"/>
                  </a:cubicBezTo>
                  <a:cubicBezTo>
                    <a:pt x="37894" y="120000"/>
                    <a:pt x="44210" y="120000"/>
                    <a:pt x="50526" y="112500"/>
                  </a:cubicBezTo>
                  <a:cubicBezTo>
                    <a:pt x="113684" y="37500"/>
                    <a:pt x="113684" y="37500"/>
                    <a:pt x="113684" y="37500"/>
                  </a:cubicBezTo>
                  <a:cubicBezTo>
                    <a:pt x="120000" y="30000"/>
                    <a:pt x="120000" y="15000"/>
                    <a:pt x="113684" y="7500"/>
                  </a:cubicBezTo>
                  <a:cubicBezTo>
                    <a:pt x="107368" y="0"/>
                    <a:pt x="101052" y="0"/>
                    <a:pt x="94736" y="7500"/>
                  </a:cubicBezTo>
                  <a:cubicBezTo>
                    <a:pt x="37894" y="75000"/>
                    <a:pt x="37894" y="75000"/>
                    <a:pt x="37894" y="75000"/>
                  </a:cubicBezTo>
                  <a:cubicBezTo>
                    <a:pt x="31578" y="67500"/>
                    <a:pt x="31578" y="67500"/>
                    <a:pt x="31578" y="67500"/>
                  </a:cubicBezTo>
                  <a:cubicBezTo>
                    <a:pt x="25263" y="60000"/>
                    <a:pt x="12631" y="60000"/>
                    <a:pt x="6315" y="67500"/>
                  </a:cubicBezTo>
                  <a:cubicBezTo>
                    <a:pt x="0" y="75000"/>
                    <a:pt x="0" y="90000"/>
                    <a:pt x="6315" y="90000"/>
                  </a:cubicBezTo>
                  <a:lnTo>
                    <a:pt x="25263" y="1125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9" name="Google Shape;889;p53"/>
            <p:cNvSpPr/>
            <p:nvPr/>
          </p:nvSpPr>
          <p:spPr>
            <a:xfrm>
              <a:off x="6764338" y="5245100"/>
              <a:ext cx="101700" cy="85800"/>
            </a:xfrm>
            <a:custGeom>
              <a:avLst/>
              <a:gdLst/>
              <a:ahLst/>
              <a:cxnLst/>
              <a:rect l="l" t="t" r="r" b="b"/>
              <a:pathLst>
                <a:path w="120000" h="120000" extrusionOk="0">
                  <a:moveTo>
                    <a:pt x="25263" y="112500"/>
                  </a:moveTo>
                  <a:cubicBezTo>
                    <a:pt x="25263" y="120000"/>
                    <a:pt x="31578" y="120000"/>
                    <a:pt x="37894" y="120000"/>
                  </a:cubicBezTo>
                  <a:cubicBezTo>
                    <a:pt x="37894" y="120000"/>
                    <a:pt x="44210" y="120000"/>
                    <a:pt x="50526" y="112500"/>
                  </a:cubicBezTo>
                  <a:cubicBezTo>
                    <a:pt x="113684" y="37500"/>
                    <a:pt x="113684" y="37500"/>
                    <a:pt x="113684" y="37500"/>
                  </a:cubicBezTo>
                  <a:cubicBezTo>
                    <a:pt x="120000" y="30000"/>
                    <a:pt x="120000" y="15000"/>
                    <a:pt x="113684" y="7500"/>
                  </a:cubicBezTo>
                  <a:cubicBezTo>
                    <a:pt x="107368" y="0"/>
                    <a:pt x="101052" y="0"/>
                    <a:pt x="94736" y="7500"/>
                  </a:cubicBezTo>
                  <a:cubicBezTo>
                    <a:pt x="37894" y="75000"/>
                    <a:pt x="37894" y="75000"/>
                    <a:pt x="37894" y="75000"/>
                  </a:cubicBezTo>
                  <a:cubicBezTo>
                    <a:pt x="31578" y="67500"/>
                    <a:pt x="31578" y="67500"/>
                    <a:pt x="31578" y="67500"/>
                  </a:cubicBezTo>
                  <a:cubicBezTo>
                    <a:pt x="25263" y="60000"/>
                    <a:pt x="12631" y="60000"/>
                    <a:pt x="6315" y="67500"/>
                  </a:cubicBezTo>
                  <a:cubicBezTo>
                    <a:pt x="0" y="75000"/>
                    <a:pt x="0" y="90000"/>
                    <a:pt x="6315" y="97500"/>
                  </a:cubicBezTo>
                  <a:lnTo>
                    <a:pt x="25263" y="1125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0" name="Google Shape;890;p53"/>
            <p:cNvSpPr/>
            <p:nvPr/>
          </p:nvSpPr>
          <p:spPr>
            <a:xfrm>
              <a:off x="6892925" y="5154613"/>
              <a:ext cx="246000" cy="52500"/>
            </a:xfrm>
            <a:custGeom>
              <a:avLst/>
              <a:gdLst/>
              <a:ahLst/>
              <a:cxnLst/>
              <a:rect l="l" t="t" r="r" b="b"/>
              <a:pathLst>
                <a:path w="120000" h="120000" extrusionOk="0">
                  <a:moveTo>
                    <a:pt x="10434" y="84000"/>
                  </a:moveTo>
                  <a:cubicBezTo>
                    <a:pt x="15652" y="72000"/>
                    <a:pt x="20869" y="60000"/>
                    <a:pt x="28695" y="60000"/>
                  </a:cubicBezTo>
                  <a:cubicBezTo>
                    <a:pt x="28695" y="60000"/>
                    <a:pt x="28695" y="60000"/>
                    <a:pt x="28695" y="60000"/>
                  </a:cubicBezTo>
                  <a:cubicBezTo>
                    <a:pt x="28695" y="60000"/>
                    <a:pt x="28695" y="72000"/>
                    <a:pt x="28695" y="72000"/>
                  </a:cubicBezTo>
                  <a:cubicBezTo>
                    <a:pt x="31304" y="96000"/>
                    <a:pt x="39130" y="120000"/>
                    <a:pt x="46956" y="120000"/>
                  </a:cubicBezTo>
                  <a:cubicBezTo>
                    <a:pt x="49565" y="120000"/>
                    <a:pt x="49565" y="108000"/>
                    <a:pt x="52173" y="108000"/>
                  </a:cubicBezTo>
                  <a:cubicBezTo>
                    <a:pt x="57391" y="108000"/>
                    <a:pt x="62608" y="96000"/>
                    <a:pt x="65217" y="84000"/>
                  </a:cubicBezTo>
                  <a:cubicBezTo>
                    <a:pt x="67826" y="84000"/>
                    <a:pt x="67826" y="72000"/>
                    <a:pt x="70434" y="72000"/>
                  </a:cubicBezTo>
                  <a:cubicBezTo>
                    <a:pt x="73043" y="60000"/>
                    <a:pt x="78260" y="60000"/>
                    <a:pt x="80869" y="60000"/>
                  </a:cubicBezTo>
                  <a:cubicBezTo>
                    <a:pt x="83478" y="60000"/>
                    <a:pt x="83478" y="72000"/>
                    <a:pt x="86086" y="72000"/>
                  </a:cubicBezTo>
                  <a:cubicBezTo>
                    <a:pt x="88695" y="84000"/>
                    <a:pt x="88695" y="96000"/>
                    <a:pt x="91304" y="96000"/>
                  </a:cubicBezTo>
                  <a:cubicBezTo>
                    <a:pt x="99130" y="120000"/>
                    <a:pt x="109565" y="108000"/>
                    <a:pt x="117391" y="84000"/>
                  </a:cubicBezTo>
                  <a:cubicBezTo>
                    <a:pt x="120000" y="72000"/>
                    <a:pt x="120000" y="48000"/>
                    <a:pt x="117391" y="36000"/>
                  </a:cubicBezTo>
                  <a:cubicBezTo>
                    <a:pt x="114782" y="24000"/>
                    <a:pt x="109565" y="24000"/>
                    <a:pt x="106956" y="36000"/>
                  </a:cubicBezTo>
                  <a:cubicBezTo>
                    <a:pt x="104347" y="48000"/>
                    <a:pt x="101739" y="48000"/>
                    <a:pt x="99130" y="48000"/>
                  </a:cubicBezTo>
                  <a:cubicBezTo>
                    <a:pt x="96521" y="48000"/>
                    <a:pt x="96521" y="36000"/>
                    <a:pt x="93913" y="36000"/>
                  </a:cubicBezTo>
                  <a:cubicBezTo>
                    <a:pt x="91304" y="24000"/>
                    <a:pt x="91304" y="12000"/>
                    <a:pt x="86086" y="12000"/>
                  </a:cubicBezTo>
                  <a:cubicBezTo>
                    <a:pt x="80869" y="0"/>
                    <a:pt x="73043" y="0"/>
                    <a:pt x="65217" y="24000"/>
                  </a:cubicBezTo>
                  <a:cubicBezTo>
                    <a:pt x="62608" y="24000"/>
                    <a:pt x="60000" y="24000"/>
                    <a:pt x="60000" y="36000"/>
                  </a:cubicBezTo>
                  <a:cubicBezTo>
                    <a:pt x="54782" y="36000"/>
                    <a:pt x="52173" y="48000"/>
                    <a:pt x="49565" y="48000"/>
                  </a:cubicBezTo>
                  <a:cubicBezTo>
                    <a:pt x="44347" y="60000"/>
                    <a:pt x="41739" y="48000"/>
                    <a:pt x="41739" y="48000"/>
                  </a:cubicBezTo>
                  <a:cubicBezTo>
                    <a:pt x="39130" y="48000"/>
                    <a:pt x="39130" y="36000"/>
                    <a:pt x="39130" y="36000"/>
                  </a:cubicBezTo>
                  <a:cubicBezTo>
                    <a:pt x="39130" y="24000"/>
                    <a:pt x="36521" y="12000"/>
                    <a:pt x="33913" y="0"/>
                  </a:cubicBezTo>
                  <a:cubicBezTo>
                    <a:pt x="31304" y="0"/>
                    <a:pt x="28695" y="0"/>
                    <a:pt x="26086" y="0"/>
                  </a:cubicBezTo>
                  <a:cubicBezTo>
                    <a:pt x="18260" y="0"/>
                    <a:pt x="10434" y="12000"/>
                    <a:pt x="5217" y="36000"/>
                  </a:cubicBezTo>
                  <a:cubicBezTo>
                    <a:pt x="2608" y="48000"/>
                    <a:pt x="0" y="60000"/>
                    <a:pt x="2608" y="84000"/>
                  </a:cubicBezTo>
                  <a:cubicBezTo>
                    <a:pt x="5217" y="96000"/>
                    <a:pt x="7826" y="96000"/>
                    <a:pt x="10434" y="84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1" name="Google Shape;891;p53"/>
            <p:cNvSpPr/>
            <p:nvPr/>
          </p:nvSpPr>
          <p:spPr>
            <a:xfrm>
              <a:off x="6881813" y="5256213"/>
              <a:ext cx="273000" cy="63600"/>
            </a:xfrm>
            <a:custGeom>
              <a:avLst/>
              <a:gdLst/>
              <a:ahLst/>
              <a:cxnLst/>
              <a:rect l="l" t="t" r="r" b="b"/>
              <a:pathLst>
                <a:path w="120000" h="120000" extrusionOk="0">
                  <a:moveTo>
                    <a:pt x="2352" y="110000"/>
                  </a:moveTo>
                  <a:cubicBezTo>
                    <a:pt x="4705" y="120000"/>
                    <a:pt x="4705" y="120000"/>
                    <a:pt x="7058" y="120000"/>
                  </a:cubicBezTo>
                  <a:cubicBezTo>
                    <a:pt x="9411" y="120000"/>
                    <a:pt x="9411" y="110000"/>
                    <a:pt x="11764" y="110000"/>
                  </a:cubicBezTo>
                  <a:cubicBezTo>
                    <a:pt x="14117" y="90000"/>
                    <a:pt x="18823" y="80000"/>
                    <a:pt x="23529" y="80000"/>
                  </a:cubicBezTo>
                  <a:cubicBezTo>
                    <a:pt x="23529" y="80000"/>
                    <a:pt x="23529" y="80000"/>
                    <a:pt x="25882" y="80000"/>
                  </a:cubicBezTo>
                  <a:cubicBezTo>
                    <a:pt x="25882" y="80000"/>
                    <a:pt x="25882" y="80000"/>
                    <a:pt x="25882" y="80000"/>
                  </a:cubicBezTo>
                  <a:cubicBezTo>
                    <a:pt x="25882" y="80000"/>
                    <a:pt x="25882" y="80000"/>
                    <a:pt x="25882" y="80000"/>
                  </a:cubicBezTo>
                  <a:cubicBezTo>
                    <a:pt x="25882" y="80000"/>
                    <a:pt x="28235" y="90000"/>
                    <a:pt x="28235" y="90000"/>
                  </a:cubicBezTo>
                  <a:cubicBezTo>
                    <a:pt x="32941" y="100000"/>
                    <a:pt x="40000" y="100000"/>
                    <a:pt x="47058" y="90000"/>
                  </a:cubicBezTo>
                  <a:cubicBezTo>
                    <a:pt x="49411" y="80000"/>
                    <a:pt x="51764" y="80000"/>
                    <a:pt x="54117" y="70000"/>
                  </a:cubicBezTo>
                  <a:cubicBezTo>
                    <a:pt x="54117" y="60000"/>
                    <a:pt x="56470" y="60000"/>
                    <a:pt x="58823" y="60000"/>
                  </a:cubicBezTo>
                  <a:cubicBezTo>
                    <a:pt x="61176" y="50000"/>
                    <a:pt x="63529" y="50000"/>
                    <a:pt x="65882" y="60000"/>
                  </a:cubicBezTo>
                  <a:cubicBezTo>
                    <a:pt x="65882" y="60000"/>
                    <a:pt x="65882" y="60000"/>
                    <a:pt x="65882" y="60000"/>
                  </a:cubicBezTo>
                  <a:cubicBezTo>
                    <a:pt x="65882" y="70000"/>
                    <a:pt x="68235" y="80000"/>
                    <a:pt x="70588" y="90000"/>
                  </a:cubicBezTo>
                  <a:cubicBezTo>
                    <a:pt x="72941" y="100000"/>
                    <a:pt x="75294" y="100000"/>
                    <a:pt x="77647" y="100000"/>
                  </a:cubicBezTo>
                  <a:cubicBezTo>
                    <a:pt x="89411" y="110000"/>
                    <a:pt x="103529" y="100000"/>
                    <a:pt x="115294" y="90000"/>
                  </a:cubicBezTo>
                  <a:cubicBezTo>
                    <a:pt x="117647" y="90000"/>
                    <a:pt x="120000" y="80000"/>
                    <a:pt x="120000" y="60000"/>
                  </a:cubicBezTo>
                  <a:cubicBezTo>
                    <a:pt x="117647" y="50000"/>
                    <a:pt x="115294" y="40000"/>
                    <a:pt x="112941" y="40000"/>
                  </a:cubicBezTo>
                  <a:cubicBezTo>
                    <a:pt x="101176" y="50000"/>
                    <a:pt x="89411" y="60000"/>
                    <a:pt x="77647" y="50000"/>
                  </a:cubicBezTo>
                  <a:cubicBezTo>
                    <a:pt x="77647" y="50000"/>
                    <a:pt x="77647" y="50000"/>
                    <a:pt x="77647" y="50000"/>
                  </a:cubicBezTo>
                  <a:cubicBezTo>
                    <a:pt x="77647" y="50000"/>
                    <a:pt x="77647" y="50000"/>
                    <a:pt x="77647" y="50000"/>
                  </a:cubicBezTo>
                  <a:cubicBezTo>
                    <a:pt x="75294" y="40000"/>
                    <a:pt x="75294" y="40000"/>
                    <a:pt x="75294" y="30000"/>
                  </a:cubicBezTo>
                  <a:cubicBezTo>
                    <a:pt x="70588" y="0"/>
                    <a:pt x="61176" y="0"/>
                    <a:pt x="54117" y="10000"/>
                  </a:cubicBezTo>
                  <a:cubicBezTo>
                    <a:pt x="51764" y="10000"/>
                    <a:pt x="49411" y="20000"/>
                    <a:pt x="47058" y="30000"/>
                  </a:cubicBezTo>
                  <a:cubicBezTo>
                    <a:pt x="44705" y="30000"/>
                    <a:pt x="42352" y="40000"/>
                    <a:pt x="42352" y="40000"/>
                  </a:cubicBezTo>
                  <a:cubicBezTo>
                    <a:pt x="40000" y="50000"/>
                    <a:pt x="35294" y="50000"/>
                    <a:pt x="35294" y="50000"/>
                  </a:cubicBezTo>
                  <a:cubicBezTo>
                    <a:pt x="35294" y="50000"/>
                    <a:pt x="35294" y="40000"/>
                    <a:pt x="32941" y="40000"/>
                  </a:cubicBezTo>
                  <a:cubicBezTo>
                    <a:pt x="32941" y="40000"/>
                    <a:pt x="32941" y="40000"/>
                    <a:pt x="30588" y="30000"/>
                  </a:cubicBezTo>
                  <a:cubicBezTo>
                    <a:pt x="28235" y="30000"/>
                    <a:pt x="25882" y="30000"/>
                    <a:pt x="23529" y="30000"/>
                  </a:cubicBezTo>
                  <a:cubicBezTo>
                    <a:pt x="14117" y="30000"/>
                    <a:pt x="7058" y="50000"/>
                    <a:pt x="2352" y="80000"/>
                  </a:cubicBezTo>
                  <a:cubicBezTo>
                    <a:pt x="0" y="90000"/>
                    <a:pt x="0" y="100000"/>
                    <a:pt x="2352" y="110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2" name="Google Shape;892;p53"/>
            <p:cNvSpPr/>
            <p:nvPr/>
          </p:nvSpPr>
          <p:spPr>
            <a:xfrm>
              <a:off x="6753225" y="5400675"/>
              <a:ext cx="406500" cy="92100"/>
            </a:xfrm>
            <a:custGeom>
              <a:avLst/>
              <a:gdLst/>
              <a:ahLst/>
              <a:cxnLst/>
              <a:rect l="l" t="t" r="r" b="b"/>
              <a:pathLst>
                <a:path w="120000" h="120000" extrusionOk="0">
                  <a:moveTo>
                    <a:pt x="113684" y="49411"/>
                  </a:moveTo>
                  <a:cubicBezTo>
                    <a:pt x="112105" y="49411"/>
                    <a:pt x="110526" y="42352"/>
                    <a:pt x="110526" y="42352"/>
                  </a:cubicBezTo>
                  <a:cubicBezTo>
                    <a:pt x="108947" y="42352"/>
                    <a:pt x="105789" y="35294"/>
                    <a:pt x="104210" y="35294"/>
                  </a:cubicBezTo>
                  <a:cubicBezTo>
                    <a:pt x="99473" y="35294"/>
                    <a:pt x="96315" y="42352"/>
                    <a:pt x="94736" y="56470"/>
                  </a:cubicBezTo>
                  <a:cubicBezTo>
                    <a:pt x="93157" y="56470"/>
                    <a:pt x="93157" y="56470"/>
                    <a:pt x="93157" y="56470"/>
                  </a:cubicBezTo>
                  <a:cubicBezTo>
                    <a:pt x="91578" y="63529"/>
                    <a:pt x="90000" y="63529"/>
                    <a:pt x="88421" y="63529"/>
                  </a:cubicBezTo>
                  <a:cubicBezTo>
                    <a:pt x="88421" y="63529"/>
                    <a:pt x="90000" y="56470"/>
                    <a:pt x="90000" y="49411"/>
                  </a:cubicBezTo>
                  <a:cubicBezTo>
                    <a:pt x="90000" y="35294"/>
                    <a:pt x="91578" y="21176"/>
                    <a:pt x="88421" y="7058"/>
                  </a:cubicBezTo>
                  <a:cubicBezTo>
                    <a:pt x="88421" y="0"/>
                    <a:pt x="85263" y="0"/>
                    <a:pt x="83684" y="0"/>
                  </a:cubicBezTo>
                  <a:cubicBezTo>
                    <a:pt x="48947" y="77647"/>
                    <a:pt x="48947" y="77647"/>
                    <a:pt x="48947" y="77647"/>
                  </a:cubicBezTo>
                  <a:cubicBezTo>
                    <a:pt x="52105" y="35294"/>
                    <a:pt x="52105" y="35294"/>
                    <a:pt x="52105" y="35294"/>
                  </a:cubicBezTo>
                  <a:cubicBezTo>
                    <a:pt x="52105" y="28235"/>
                    <a:pt x="52105" y="21176"/>
                    <a:pt x="50526" y="14117"/>
                  </a:cubicBezTo>
                  <a:cubicBezTo>
                    <a:pt x="48947" y="14117"/>
                    <a:pt x="48947" y="7058"/>
                    <a:pt x="47368" y="14117"/>
                  </a:cubicBezTo>
                  <a:cubicBezTo>
                    <a:pt x="37894" y="14117"/>
                    <a:pt x="28421" y="35294"/>
                    <a:pt x="22105" y="63529"/>
                  </a:cubicBezTo>
                  <a:cubicBezTo>
                    <a:pt x="22105" y="63529"/>
                    <a:pt x="22105" y="63529"/>
                    <a:pt x="22105" y="63529"/>
                  </a:cubicBezTo>
                  <a:cubicBezTo>
                    <a:pt x="22105" y="49411"/>
                    <a:pt x="22105" y="42352"/>
                    <a:pt x="22105" y="35294"/>
                  </a:cubicBezTo>
                  <a:cubicBezTo>
                    <a:pt x="22105" y="28235"/>
                    <a:pt x="20526" y="21176"/>
                    <a:pt x="20526" y="21176"/>
                  </a:cubicBezTo>
                  <a:cubicBezTo>
                    <a:pt x="18947" y="14117"/>
                    <a:pt x="17368" y="14117"/>
                    <a:pt x="15789" y="21176"/>
                  </a:cubicBezTo>
                  <a:cubicBezTo>
                    <a:pt x="11052" y="28235"/>
                    <a:pt x="6315" y="49411"/>
                    <a:pt x="1578" y="63529"/>
                  </a:cubicBezTo>
                  <a:cubicBezTo>
                    <a:pt x="0" y="70588"/>
                    <a:pt x="0" y="84705"/>
                    <a:pt x="1578" y="91764"/>
                  </a:cubicBezTo>
                  <a:cubicBezTo>
                    <a:pt x="3157" y="98823"/>
                    <a:pt x="6315" y="98823"/>
                    <a:pt x="7894" y="91764"/>
                  </a:cubicBezTo>
                  <a:cubicBezTo>
                    <a:pt x="9473" y="84705"/>
                    <a:pt x="11052" y="77647"/>
                    <a:pt x="12631" y="70588"/>
                  </a:cubicBezTo>
                  <a:cubicBezTo>
                    <a:pt x="12631" y="70588"/>
                    <a:pt x="12631" y="77647"/>
                    <a:pt x="12631" y="77647"/>
                  </a:cubicBezTo>
                  <a:cubicBezTo>
                    <a:pt x="12631" y="84705"/>
                    <a:pt x="12631" y="91764"/>
                    <a:pt x="14210" y="91764"/>
                  </a:cubicBezTo>
                  <a:cubicBezTo>
                    <a:pt x="15789" y="98823"/>
                    <a:pt x="18947" y="112941"/>
                    <a:pt x="26842" y="84705"/>
                  </a:cubicBezTo>
                  <a:cubicBezTo>
                    <a:pt x="31578" y="70588"/>
                    <a:pt x="36315" y="56470"/>
                    <a:pt x="42631" y="49411"/>
                  </a:cubicBezTo>
                  <a:cubicBezTo>
                    <a:pt x="39473" y="84705"/>
                    <a:pt x="39473" y="84705"/>
                    <a:pt x="39473" y="84705"/>
                  </a:cubicBezTo>
                  <a:cubicBezTo>
                    <a:pt x="39473" y="91764"/>
                    <a:pt x="39473" y="105882"/>
                    <a:pt x="41052" y="112941"/>
                  </a:cubicBezTo>
                  <a:cubicBezTo>
                    <a:pt x="42631" y="120000"/>
                    <a:pt x="42631" y="120000"/>
                    <a:pt x="45789" y="120000"/>
                  </a:cubicBezTo>
                  <a:cubicBezTo>
                    <a:pt x="45789" y="120000"/>
                    <a:pt x="47368" y="120000"/>
                    <a:pt x="48947" y="120000"/>
                  </a:cubicBezTo>
                  <a:cubicBezTo>
                    <a:pt x="82105" y="49411"/>
                    <a:pt x="82105" y="49411"/>
                    <a:pt x="82105" y="49411"/>
                  </a:cubicBezTo>
                  <a:cubicBezTo>
                    <a:pt x="80526" y="56470"/>
                    <a:pt x="80526" y="70588"/>
                    <a:pt x="82105" y="77647"/>
                  </a:cubicBezTo>
                  <a:cubicBezTo>
                    <a:pt x="83684" y="91764"/>
                    <a:pt x="85263" y="91764"/>
                    <a:pt x="86842" y="98823"/>
                  </a:cubicBezTo>
                  <a:cubicBezTo>
                    <a:pt x="90000" y="98823"/>
                    <a:pt x="94736" y="98823"/>
                    <a:pt x="96315" y="91764"/>
                  </a:cubicBezTo>
                  <a:cubicBezTo>
                    <a:pt x="97894" y="84705"/>
                    <a:pt x="97894" y="84705"/>
                    <a:pt x="99473" y="84705"/>
                  </a:cubicBezTo>
                  <a:cubicBezTo>
                    <a:pt x="101052" y="77647"/>
                    <a:pt x="102631" y="70588"/>
                    <a:pt x="104210" y="70588"/>
                  </a:cubicBezTo>
                  <a:cubicBezTo>
                    <a:pt x="104210" y="70588"/>
                    <a:pt x="105789" y="77647"/>
                    <a:pt x="107368" y="77647"/>
                  </a:cubicBezTo>
                  <a:cubicBezTo>
                    <a:pt x="110526" y="84705"/>
                    <a:pt x="115263" y="91764"/>
                    <a:pt x="118421" y="70588"/>
                  </a:cubicBezTo>
                  <a:cubicBezTo>
                    <a:pt x="120000" y="63529"/>
                    <a:pt x="120000" y="56470"/>
                    <a:pt x="118421" y="49411"/>
                  </a:cubicBezTo>
                  <a:cubicBezTo>
                    <a:pt x="116842" y="42352"/>
                    <a:pt x="115263" y="42352"/>
                    <a:pt x="113684" y="49411"/>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3" name="Google Shape;893;p53"/>
            <p:cNvSpPr/>
            <p:nvPr/>
          </p:nvSpPr>
          <p:spPr>
            <a:xfrm>
              <a:off x="7326313" y="4976813"/>
              <a:ext cx="165000" cy="611100"/>
            </a:xfrm>
            <a:custGeom>
              <a:avLst/>
              <a:gdLst/>
              <a:ahLst/>
              <a:cxnLst/>
              <a:rect l="l" t="t" r="r" b="b"/>
              <a:pathLst>
                <a:path w="120000" h="120000" extrusionOk="0">
                  <a:moveTo>
                    <a:pt x="81290" y="5263"/>
                  </a:moveTo>
                  <a:cubicBezTo>
                    <a:pt x="73548" y="5263"/>
                    <a:pt x="73548" y="5263"/>
                    <a:pt x="73548" y="5263"/>
                  </a:cubicBezTo>
                  <a:cubicBezTo>
                    <a:pt x="65806" y="2105"/>
                    <a:pt x="54193" y="0"/>
                    <a:pt x="38709" y="0"/>
                  </a:cubicBezTo>
                  <a:cubicBezTo>
                    <a:pt x="15483" y="0"/>
                    <a:pt x="0" y="4210"/>
                    <a:pt x="0" y="10526"/>
                  </a:cubicBezTo>
                  <a:cubicBezTo>
                    <a:pt x="0" y="91578"/>
                    <a:pt x="0" y="91578"/>
                    <a:pt x="0" y="91578"/>
                  </a:cubicBezTo>
                  <a:cubicBezTo>
                    <a:pt x="0" y="91578"/>
                    <a:pt x="0" y="92631"/>
                    <a:pt x="0" y="92631"/>
                  </a:cubicBezTo>
                  <a:cubicBezTo>
                    <a:pt x="30967" y="117894"/>
                    <a:pt x="30967" y="117894"/>
                    <a:pt x="30967" y="117894"/>
                  </a:cubicBezTo>
                  <a:cubicBezTo>
                    <a:pt x="30967" y="118947"/>
                    <a:pt x="34838" y="119999"/>
                    <a:pt x="38709" y="119999"/>
                  </a:cubicBezTo>
                  <a:cubicBezTo>
                    <a:pt x="42580" y="119999"/>
                    <a:pt x="46451" y="118947"/>
                    <a:pt x="46451" y="117894"/>
                  </a:cubicBezTo>
                  <a:cubicBezTo>
                    <a:pt x="77419" y="92631"/>
                    <a:pt x="77419" y="92631"/>
                    <a:pt x="77419" y="92631"/>
                  </a:cubicBezTo>
                  <a:cubicBezTo>
                    <a:pt x="77419" y="92631"/>
                    <a:pt x="81290" y="91578"/>
                    <a:pt x="81290" y="91578"/>
                  </a:cubicBezTo>
                  <a:cubicBezTo>
                    <a:pt x="81290" y="10526"/>
                    <a:pt x="81290" y="10526"/>
                    <a:pt x="81290" y="10526"/>
                  </a:cubicBezTo>
                  <a:cubicBezTo>
                    <a:pt x="81290" y="10526"/>
                    <a:pt x="81290" y="10526"/>
                    <a:pt x="81290" y="10526"/>
                  </a:cubicBezTo>
                  <a:cubicBezTo>
                    <a:pt x="81290" y="10526"/>
                    <a:pt x="81290" y="10526"/>
                    <a:pt x="81290" y="10526"/>
                  </a:cubicBezTo>
                  <a:cubicBezTo>
                    <a:pt x="92903" y="10526"/>
                    <a:pt x="100645" y="12631"/>
                    <a:pt x="100645" y="15789"/>
                  </a:cubicBezTo>
                  <a:cubicBezTo>
                    <a:pt x="100645" y="57894"/>
                    <a:pt x="100645" y="57894"/>
                    <a:pt x="100645" y="57894"/>
                  </a:cubicBezTo>
                  <a:cubicBezTo>
                    <a:pt x="100645" y="59999"/>
                    <a:pt x="104516" y="61052"/>
                    <a:pt x="112258" y="61052"/>
                  </a:cubicBezTo>
                  <a:cubicBezTo>
                    <a:pt x="116129" y="61052"/>
                    <a:pt x="120000" y="59999"/>
                    <a:pt x="120000" y="57894"/>
                  </a:cubicBezTo>
                  <a:cubicBezTo>
                    <a:pt x="120000" y="15789"/>
                    <a:pt x="120000" y="15789"/>
                    <a:pt x="120000" y="15789"/>
                  </a:cubicBezTo>
                  <a:cubicBezTo>
                    <a:pt x="120000" y="10526"/>
                    <a:pt x="100645" y="5263"/>
                    <a:pt x="81290" y="5263"/>
                  </a:cubicBezTo>
                  <a:close/>
                  <a:moveTo>
                    <a:pt x="38709" y="108421"/>
                  </a:moveTo>
                  <a:cubicBezTo>
                    <a:pt x="19354" y="91578"/>
                    <a:pt x="19354" y="91578"/>
                    <a:pt x="19354" y="91578"/>
                  </a:cubicBezTo>
                  <a:cubicBezTo>
                    <a:pt x="58064" y="91578"/>
                    <a:pt x="58064" y="91578"/>
                    <a:pt x="58064" y="91578"/>
                  </a:cubicBezTo>
                  <a:lnTo>
                    <a:pt x="38709" y="108421"/>
                  </a:lnTo>
                  <a:close/>
                  <a:moveTo>
                    <a:pt x="61935" y="86315"/>
                  </a:moveTo>
                  <a:cubicBezTo>
                    <a:pt x="19354" y="86315"/>
                    <a:pt x="19354" y="86315"/>
                    <a:pt x="19354" y="86315"/>
                  </a:cubicBezTo>
                  <a:cubicBezTo>
                    <a:pt x="19354" y="52631"/>
                    <a:pt x="19354" y="52631"/>
                    <a:pt x="19354" y="52631"/>
                  </a:cubicBezTo>
                  <a:cubicBezTo>
                    <a:pt x="61935" y="52631"/>
                    <a:pt x="61935" y="52631"/>
                    <a:pt x="61935" y="52631"/>
                  </a:cubicBezTo>
                  <a:lnTo>
                    <a:pt x="61935" y="86315"/>
                  </a:lnTo>
                  <a:close/>
                  <a:moveTo>
                    <a:pt x="61935" y="47368"/>
                  </a:moveTo>
                  <a:cubicBezTo>
                    <a:pt x="19354" y="47368"/>
                    <a:pt x="19354" y="47368"/>
                    <a:pt x="19354" y="47368"/>
                  </a:cubicBezTo>
                  <a:cubicBezTo>
                    <a:pt x="19354" y="10526"/>
                    <a:pt x="19354" y="10526"/>
                    <a:pt x="19354" y="10526"/>
                  </a:cubicBezTo>
                  <a:cubicBezTo>
                    <a:pt x="19354" y="7368"/>
                    <a:pt x="27096" y="5263"/>
                    <a:pt x="38709" y="5263"/>
                  </a:cubicBezTo>
                  <a:cubicBezTo>
                    <a:pt x="50322" y="5263"/>
                    <a:pt x="61935" y="7368"/>
                    <a:pt x="61935" y="10526"/>
                  </a:cubicBezTo>
                  <a:lnTo>
                    <a:pt x="61935" y="47368"/>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4" name="Google Shape;894;p53"/>
            <p:cNvSpPr/>
            <p:nvPr/>
          </p:nvSpPr>
          <p:spPr>
            <a:xfrm>
              <a:off x="7556500" y="3984625"/>
              <a:ext cx="282600" cy="638100"/>
            </a:xfrm>
            <a:custGeom>
              <a:avLst/>
              <a:gdLst/>
              <a:ahLst/>
              <a:cxnLst/>
              <a:rect l="l" t="t" r="r" b="b"/>
              <a:pathLst>
                <a:path w="120000" h="120000" extrusionOk="0">
                  <a:moveTo>
                    <a:pt x="27169" y="29243"/>
                  </a:moveTo>
                  <a:cubicBezTo>
                    <a:pt x="58867" y="34285"/>
                    <a:pt x="58867" y="34285"/>
                    <a:pt x="58867" y="34285"/>
                  </a:cubicBezTo>
                  <a:cubicBezTo>
                    <a:pt x="58867" y="34285"/>
                    <a:pt x="58867" y="34285"/>
                    <a:pt x="56603" y="34285"/>
                  </a:cubicBezTo>
                  <a:cubicBezTo>
                    <a:pt x="49811" y="34285"/>
                    <a:pt x="43018" y="35294"/>
                    <a:pt x="38490" y="38319"/>
                  </a:cubicBezTo>
                  <a:cubicBezTo>
                    <a:pt x="33962" y="40336"/>
                    <a:pt x="29433" y="44369"/>
                    <a:pt x="31698" y="47394"/>
                  </a:cubicBezTo>
                  <a:cubicBezTo>
                    <a:pt x="31698" y="51428"/>
                    <a:pt x="36226" y="54453"/>
                    <a:pt x="40754" y="56470"/>
                  </a:cubicBezTo>
                  <a:cubicBezTo>
                    <a:pt x="56603" y="61512"/>
                    <a:pt x="56603" y="61512"/>
                    <a:pt x="56603" y="61512"/>
                  </a:cubicBezTo>
                  <a:cubicBezTo>
                    <a:pt x="49811" y="62521"/>
                    <a:pt x="43018" y="63529"/>
                    <a:pt x="38490" y="66554"/>
                  </a:cubicBezTo>
                  <a:cubicBezTo>
                    <a:pt x="33962" y="68571"/>
                    <a:pt x="29433" y="72605"/>
                    <a:pt x="31698" y="75630"/>
                  </a:cubicBezTo>
                  <a:cubicBezTo>
                    <a:pt x="31698" y="78655"/>
                    <a:pt x="36226" y="81680"/>
                    <a:pt x="40754" y="84705"/>
                  </a:cubicBezTo>
                  <a:cubicBezTo>
                    <a:pt x="52075" y="88739"/>
                    <a:pt x="52075" y="88739"/>
                    <a:pt x="52075" y="88739"/>
                  </a:cubicBezTo>
                  <a:cubicBezTo>
                    <a:pt x="47547" y="88739"/>
                    <a:pt x="43018" y="90756"/>
                    <a:pt x="38490" y="91764"/>
                  </a:cubicBezTo>
                  <a:cubicBezTo>
                    <a:pt x="33962" y="94789"/>
                    <a:pt x="31698" y="97815"/>
                    <a:pt x="31698" y="100840"/>
                  </a:cubicBezTo>
                  <a:cubicBezTo>
                    <a:pt x="33962" y="103865"/>
                    <a:pt x="36226" y="106890"/>
                    <a:pt x="40754" y="108907"/>
                  </a:cubicBezTo>
                  <a:cubicBezTo>
                    <a:pt x="61132" y="116974"/>
                    <a:pt x="61132" y="116974"/>
                    <a:pt x="61132" y="116974"/>
                  </a:cubicBezTo>
                  <a:cubicBezTo>
                    <a:pt x="67924" y="118991"/>
                    <a:pt x="72452" y="120000"/>
                    <a:pt x="79245" y="120000"/>
                  </a:cubicBezTo>
                  <a:cubicBezTo>
                    <a:pt x="88301" y="120000"/>
                    <a:pt x="95094" y="117983"/>
                    <a:pt x="99622" y="115966"/>
                  </a:cubicBezTo>
                  <a:cubicBezTo>
                    <a:pt x="108679" y="110924"/>
                    <a:pt x="108679" y="102857"/>
                    <a:pt x="97358" y="98823"/>
                  </a:cubicBezTo>
                  <a:cubicBezTo>
                    <a:pt x="86037" y="94789"/>
                    <a:pt x="86037" y="94789"/>
                    <a:pt x="86037" y="94789"/>
                  </a:cubicBezTo>
                  <a:cubicBezTo>
                    <a:pt x="92830" y="93781"/>
                    <a:pt x="97358" y="92773"/>
                    <a:pt x="101886" y="90756"/>
                  </a:cubicBezTo>
                  <a:cubicBezTo>
                    <a:pt x="106415" y="87731"/>
                    <a:pt x="108679" y="84705"/>
                    <a:pt x="108679" y="81680"/>
                  </a:cubicBezTo>
                  <a:cubicBezTo>
                    <a:pt x="108679" y="77647"/>
                    <a:pt x="104150" y="74621"/>
                    <a:pt x="99622" y="72605"/>
                  </a:cubicBezTo>
                  <a:cubicBezTo>
                    <a:pt x="92830" y="70588"/>
                    <a:pt x="92830" y="70588"/>
                    <a:pt x="92830" y="70588"/>
                  </a:cubicBezTo>
                  <a:cubicBezTo>
                    <a:pt x="99622" y="70588"/>
                    <a:pt x="106415" y="68571"/>
                    <a:pt x="110943" y="66554"/>
                  </a:cubicBezTo>
                  <a:cubicBezTo>
                    <a:pt x="120000" y="60504"/>
                    <a:pt x="120000" y="52436"/>
                    <a:pt x="108679" y="48403"/>
                  </a:cubicBezTo>
                  <a:cubicBezTo>
                    <a:pt x="79245" y="37310"/>
                    <a:pt x="79245" y="37310"/>
                    <a:pt x="79245" y="37310"/>
                  </a:cubicBezTo>
                  <a:cubicBezTo>
                    <a:pt x="74716" y="35294"/>
                    <a:pt x="67924" y="34285"/>
                    <a:pt x="61132" y="34285"/>
                  </a:cubicBezTo>
                  <a:cubicBezTo>
                    <a:pt x="61132" y="29243"/>
                    <a:pt x="61132" y="29243"/>
                    <a:pt x="61132" y="29243"/>
                  </a:cubicBezTo>
                  <a:cubicBezTo>
                    <a:pt x="31698" y="25210"/>
                    <a:pt x="31698" y="25210"/>
                    <a:pt x="31698" y="25210"/>
                  </a:cubicBezTo>
                  <a:cubicBezTo>
                    <a:pt x="20377" y="23193"/>
                    <a:pt x="13584" y="18151"/>
                    <a:pt x="18113" y="13109"/>
                  </a:cubicBezTo>
                  <a:cubicBezTo>
                    <a:pt x="20377" y="8067"/>
                    <a:pt x="31698" y="6050"/>
                    <a:pt x="43018" y="7058"/>
                  </a:cubicBezTo>
                  <a:cubicBezTo>
                    <a:pt x="61132" y="9075"/>
                    <a:pt x="61132" y="9075"/>
                    <a:pt x="61132" y="9075"/>
                  </a:cubicBezTo>
                  <a:cubicBezTo>
                    <a:pt x="61132" y="4033"/>
                    <a:pt x="61132" y="4033"/>
                    <a:pt x="61132" y="4033"/>
                  </a:cubicBezTo>
                  <a:cubicBezTo>
                    <a:pt x="45283" y="2016"/>
                    <a:pt x="45283" y="2016"/>
                    <a:pt x="45283" y="2016"/>
                  </a:cubicBezTo>
                  <a:cubicBezTo>
                    <a:pt x="29433" y="0"/>
                    <a:pt x="11320" y="4033"/>
                    <a:pt x="6792" y="12100"/>
                  </a:cubicBezTo>
                  <a:cubicBezTo>
                    <a:pt x="0" y="19159"/>
                    <a:pt x="11320" y="27226"/>
                    <a:pt x="27169" y="29243"/>
                  </a:cubicBezTo>
                  <a:close/>
                  <a:moveTo>
                    <a:pt x="90566" y="102857"/>
                  </a:moveTo>
                  <a:cubicBezTo>
                    <a:pt x="97358" y="104873"/>
                    <a:pt x="97358" y="109915"/>
                    <a:pt x="90566" y="111932"/>
                  </a:cubicBezTo>
                  <a:cubicBezTo>
                    <a:pt x="86037" y="114957"/>
                    <a:pt x="76981" y="115966"/>
                    <a:pt x="70188" y="112941"/>
                  </a:cubicBezTo>
                  <a:cubicBezTo>
                    <a:pt x="49811" y="104873"/>
                    <a:pt x="49811" y="104873"/>
                    <a:pt x="49811" y="104873"/>
                  </a:cubicBezTo>
                  <a:cubicBezTo>
                    <a:pt x="45283" y="103865"/>
                    <a:pt x="45283" y="102857"/>
                    <a:pt x="43018" y="100840"/>
                  </a:cubicBezTo>
                  <a:cubicBezTo>
                    <a:pt x="43018" y="98823"/>
                    <a:pt x="45283" y="96806"/>
                    <a:pt x="47547" y="95798"/>
                  </a:cubicBezTo>
                  <a:cubicBezTo>
                    <a:pt x="54339" y="92773"/>
                    <a:pt x="63396" y="92773"/>
                    <a:pt x="70188" y="94789"/>
                  </a:cubicBezTo>
                  <a:lnTo>
                    <a:pt x="90566" y="102857"/>
                  </a:lnTo>
                  <a:close/>
                  <a:moveTo>
                    <a:pt x="97358" y="81680"/>
                  </a:moveTo>
                  <a:cubicBezTo>
                    <a:pt x="97358" y="83697"/>
                    <a:pt x="95094" y="85714"/>
                    <a:pt x="92830" y="87731"/>
                  </a:cubicBezTo>
                  <a:cubicBezTo>
                    <a:pt x="90566" y="88739"/>
                    <a:pt x="86037" y="89747"/>
                    <a:pt x="81509" y="89747"/>
                  </a:cubicBezTo>
                  <a:cubicBezTo>
                    <a:pt x="76981" y="90756"/>
                    <a:pt x="72452" y="89747"/>
                    <a:pt x="67924" y="88739"/>
                  </a:cubicBezTo>
                  <a:cubicBezTo>
                    <a:pt x="47547" y="80672"/>
                    <a:pt x="47547" y="80672"/>
                    <a:pt x="47547" y="80672"/>
                  </a:cubicBezTo>
                  <a:cubicBezTo>
                    <a:pt x="45283" y="78655"/>
                    <a:pt x="43018" y="77647"/>
                    <a:pt x="43018" y="75630"/>
                  </a:cubicBezTo>
                  <a:cubicBezTo>
                    <a:pt x="43018" y="73613"/>
                    <a:pt x="43018" y="71596"/>
                    <a:pt x="47547" y="69579"/>
                  </a:cubicBezTo>
                  <a:cubicBezTo>
                    <a:pt x="49811" y="67563"/>
                    <a:pt x="54339" y="66554"/>
                    <a:pt x="58867" y="66554"/>
                  </a:cubicBezTo>
                  <a:cubicBezTo>
                    <a:pt x="58867" y="66554"/>
                    <a:pt x="58867" y="66554"/>
                    <a:pt x="58867" y="66554"/>
                  </a:cubicBezTo>
                  <a:cubicBezTo>
                    <a:pt x="63396" y="66554"/>
                    <a:pt x="67924" y="67563"/>
                    <a:pt x="70188" y="68571"/>
                  </a:cubicBezTo>
                  <a:cubicBezTo>
                    <a:pt x="90566" y="76638"/>
                    <a:pt x="90566" y="76638"/>
                    <a:pt x="90566" y="76638"/>
                  </a:cubicBezTo>
                  <a:cubicBezTo>
                    <a:pt x="95094" y="77647"/>
                    <a:pt x="97358" y="79663"/>
                    <a:pt x="97358" y="81680"/>
                  </a:cubicBezTo>
                  <a:close/>
                  <a:moveTo>
                    <a:pt x="70188" y="40336"/>
                  </a:moveTo>
                  <a:cubicBezTo>
                    <a:pt x="99622" y="52436"/>
                    <a:pt x="99622" y="52436"/>
                    <a:pt x="99622" y="52436"/>
                  </a:cubicBezTo>
                  <a:cubicBezTo>
                    <a:pt x="108679" y="54453"/>
                    <a:pt x="108679" y="59495"/>
                    <a:pt x="101886" y="62521"/>
                  </a:cubicBezTo>
                  <a:cubicBezTo>
                    <a:pt x="95094" y="66554"/>
                    <a:pt x="86037" y="66554"/>
                    <a:pt x="76981" y="63529"/>
                  </a:cubicBezTo>
                  <a:cubicBezTo>
                    <a:pt x="47547" y="52436"/>
                    <a:pt x="47547" y="52436"/>
                    <a:pt x="47547" y="52436"/>
                  </a:cubicBezTo>
                  <a:cubicBezTo>
                    <a:pt x="45283" y="51428"/>
                    <a:pt x="43018" y="49411"/>
                    <a:pt x="43018" y="47394"/>
                  </a:cubicBezTo>
                  <a:cubicBezTo>
                    <a:pt x="43018" y="45378"/>
                    <a:pt x="43018" y="43361"/>
                    <a:pt x="47547" y="41344"/>
                  </a:cubicBezTo>
                  <a:cubicBezTo>
                    <a:pt x="49811" y="40336"/>
                    <a:pt x="54339" y="39327"/>
                    <a:pt x="58867" y="39327"/>
                  </a:cubicBezTo>
                  <a:cubicBezTo>
                    <a:pt x="63396" y="38319"/>
                    <a:pt x="67924" y="39327"/>
                    <a:pt x="70188" y="40336"/>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5" name="Google Shape;895;p53"/>
            <p:cNvSpPr/>
            <p:nvPr/>
          </p:nvSpPr>
          <p:spPr>
            <a:xfrm>
              <a:off x="7732713" y="4075113"/>
              <a:ext cx="662100" cy="1927200"/>
            </a:xfrm>
            <a:custGeom>
              <a:avLst/>
              <a:gdLst/>
              <a:ahLst/>
              <a:cxnLst/>
              <a:rect l="l" t="t" r="r" b="b"/>
              <a:pathLst>
                <a:path w="120000" h="120000" extrusionOk="0">
                  <a:moveTo>
                    <a:pt x="0" y="38774"/>
                  </a:moveTo>
                  <a:cubicBezTo>
                    <a:pt x="30000" y="52479"/>
                    <a:pt x="30000" y="52479"/>
                    <a:pt x="30000" y="52479"/>
                  </a:cubicBezTo>
                  <a:cubicBezTo>
                    <a:pt x="30000" y="57493"/>
                    <a:pt x="30000" y="57493"/>
                    <a:pt x="30000" y="57493"/>
                  </a:cubicBezTo>
                  <a:cubicBezTo>
                    <a:pt x="13548" y="57493"/>
                    <a:pt x="13548" y="57493"/>
                    <a:pt x="13548" y="57493"/>
                  </a:cubicBezTo>
                  <a:cubicBezTo>
                    <a:pt x="12580" y="57493"/>
                    <a:pt x="11612" y="57827"/>
                    <a:pt x="11612" y="58161"/>
                  </a:cubicBezTo>
                  <a:cubicBezTo>
                    <a:pt x="11612" y="120000"/>
                    <a:pt x="11612" y="120000"/>
                    <a:pt x="11612" y="120000"/>
                  </a:cubicBezTo>
                  <a:cubicBezTo>
                    <a:pt x="16451" y="120000"/>
                    <a:pt x="16451" y="120000"/>
                    <a:pt x="16451" y="120000"/>
                  </a:cubicBezTo>
                  <a:cubicBezTo>
                    <a:pt x="16451" y="75208"/>
                    <a:pt x="16451" y="75208"/>
                    <a:pt x="16451" y="75208"/>
                  </a:cubicBezTo>
                  <a:cubicBezTo>
                    <a:pt x="115161" y="75208"/>
                    <a:pt x="115161" y="75208"/>
                    <a:pt x="115161" y="75208"/>
                  </a:cubicBezTo>
                  <a:cubicBezTo>
                    <a:pt x="115161" y="120000"/>
                    <a:pt x="115161" y="120000"/>
                    <a:pt x="115161" y="120000"/>
                  </a:cubicBezTo>
                  <a:cubicBezTo>
                    <a:pt x="120000" y="120000"/>
                    <a:pt x="120000" y="120000"/>
                    <a:pt x="120000" y="120000"/>
                  </a:cubicBezTo>
                  <a:cubicBezTo>
                    <a:pt x="120000" y="58161"/>
                    <a:pt x="120000" y="58161"/>
                    <a:pt x="120000" y="58161"/>
                  </a:cubicBezTo>
                  <a:cubicBezTo>
                    <a:pt x="120000" y="57827"/>
                    <a:pt x="119032" y="57493"/>
                    <a:pt x="117096" y="57493"/>
                  </a:cubicBezTo>
                  <a:cubicBezTo>
                    <a:pt x="104516" y="57493"/>
                    <a:pt x="104516" y="57493"/>
                    <a:pt x="104516" y="57493"/>
                  </a:cubicBezTo>
                  <a:cubicBezTo>
                    <a:pt x="104516" y="45459"/>
                    <a:pt x="104516" y="45459"/>
                    <a:pt x="104516" y="45459"/>
                  </a:cubicBezTo>
                  <a:cubicBezTo>
                    <a:pt x="117096" y="32089"/>
                    <a:pt x="117096" y="32089"/>
                    <a:pt x="117096" y="32089"/>
                  </a:cubicBezTo>
                  <a:cubicBezTo>
                    <a:pt x="118064" y="31086"/>
                    <a:pt x="118064" y="29749"/>
                    <a:pt x="117096" y="28412"/>
                  </a:cubicBezTo>
                  <a:cubicBezTo>
                    <a:pt x="94838" y="668"/>
                    <a:pt x="94838" y="668"/>
                    <a:pt x="94838" y="668"/>
                  </a:cubicBezTo>
                  <a:cubicBezTo>
                    <a:pt x="93870" y="334"/>
                    <a:pt x="92903" y="0"/>
                    <a:pt x="91935" y="0"/>
                  </a:cubicBezTo>
                  <a:cubicBezTo>
                    <a:pt x="91935" y="0"/>
                    <a:pt x="84193" y="334"/>
                    <a:pt x="79354" y="2339"/>
                  </a:cubicBezTo>
                  <a:cubicBezTo>
                    <a:pt x="76451" y="4011"/>
                    <a:pt x="74516" y="6350"/>
                    <a:pt x="75483" y="9025"/>
                  </a:cubicBezTo>
                  <a:cubicBezTo>
                    <a:pt x="78387" y="16044"/>
                    <a:pt x="84193" y="23064"/>
                    <a:pt x="84193" y="23398"/>
                  </a:cubicBezTo>
                  <a:cubicBezTo>
                    <a:pt x="85161" y="23732"/>
                    <a:pt x="86129" y="24066"/>
                    <a:pt x="87096" y="23732"/>
                  </a:cubicBezTo>
                  <a:cubicBezTo>
                    <a:pt x="89032" y="23732"/>
                    <a:pt x="89032" y="23398"/>
                    <a:pt x="89032" y="22729"/>
                  </a:cubicBezTo>
                  <a:cubicBezTo>
                    <a:pt x="89032" y="22729"/>
                    <a:pt x="83225" y="15710"/>
                    <a:pt x="80322" y="8690"/>
                  </a:cubicBezTo>
                  <a:cubicBezTo>
                    <a:pt x="79354" y="6350"/>
                    <a:pt x="80322" y="4679"/>
                    <a:pt x="83225" y="3676"/>
                  </a:cubicBezTo>
                  <a:cubicBezTo>
                    <a:pt x="86129" y="2674"/>
                    <a:pt x="89032" y="2005"/>
                    <a:pt x="90967" y="2005"/>
                  </a:cubicBezTo>
                  <a:cubicBezTo>
                    <a:pt x="112258" y="28746"/>
                    <a:pt x="112258" y="28746"/>
                    <a:pt x="112258" y="28746"/>
                  </a:cubicBezTo>
                  <a:cubicBezTo>
                    <a:pt x="113225" y="29749"/>
                    <a:pt x="113225" y="30752"/>
                    <a:pt x="112258" y="31754"/>
                  </a:cubicBezTo>
                  <a:cubicBezTo>
                    <a:pt x="99677" y="45125"/>
                    <a:pt x="99677" y="45125"/>
                    <a:pt x="99677" y="45125"/>
                  </a:cubicBezTo>
                  <a:cubicBezTo>
                    <a:pt x="99677" y="45125"/>
                    <a:pt x="99677" y="45459"/>
                    <a:pt x="99677" y="45459"/>
                  </a:cubicBezTo>
                  <a:cubicBezTo>
                    <a:pt x="99677" y="57493"/>
                    <a:pt x="99677" y="57493"/>
                    <a:pt x="99677" y="57493"/>
                  </a:cubicBezTo>
                  <a:cubicBezTo>
                    <a:pt x="34838" y="57493"/>
                    <a:pt x="34838" y="57493"/>
                    <a:pt x="34838" y="57493"/>
                  </a:cubicBezTo>
                  <a:cubicBezTo>
                    <a:pt x="34838" y="52144"/>
                    <a:pt x="34838" y="52144"/>
                    <a:pt x="34838" y="52144"/>
                  </a:cubicBezTo>
                  <a:cubicBezTo>
                    <a:pt x="34838" y="52144"/>
                    <a:pt x="34838" y="51810"/>
                    <a:pt x="34838" y="51810"/>
                  </a:cubicBezTo>
                  <a:cubicBezTo>
                    <a:pt x="8709" y="39777"/>
                    <a:pt x="8709" y="39777"/>
                    <a:pt x="8709" y="39777"/>
                  </a:cubicBezTo>
                  <a:cubicBezTo>
                    <a:pt x="5806" y="39777"/>
                    <a:pt x="2903" y="39442"/>
                    <a:pt x="0" y="38774"/>
                  </a:cubicBezTo>
                  <a:close/>
                  <a:moveTo>
                    <a:pt x="115161" y="59164"/>
                  </a:moveTo>
                  <a:cubicBezTo>
                    <a:pt x="115161" y="73537"/>
                    <a:pt x="115161" y="73537"/>
                    <a:pt x="115161" y="73537"/>
                  </a:cubicBezTo>
                  <a:cubicBezTo>
                    <a:pt x="16451" y="73537"/>
                    <a:pt x="16451" y="73537"/>
                    <a:pt x="16451" y="73537"/>
                  </a:cubicBezTo>
                  <a:cubicBezTo>
                    <a:pt x="16451" y="59164"/>
                    <a:pt x="16451" y="59164"/>
                    <a:pt x="16451" y="59164"/>
                  </a:cubicBezTo>
                  <a:lnTo>
                    <a:pt x="115161" y="5916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6" name="Google Shape;896;p53"/>
            <p:cNvSpPr/>
            <p:nvPr/>
          </p:nvSpPr>
          <p:spPr>
            <a:xfrm>
              <a:off x="7886700" y="5111750"/>
              <a:ext cx="65100" cy="58800"/>
            </a:xfrm>
            <a:custGeom>
              <a:avLst/>
              <a:gdLst/>
              <a:ahLst/>
              <a:cxnLst/>
              <a:rect l="l" t="t" r="r" b="b"/>
              <a:pathLst>
                <a:path w="120000" h="120000" extrusionOk="0">
                  <a:moveTo>
                    <a:pt x="60000" y="120000"/>
                  </a:moveTo>
                  <a:cubicBezTo>
                    <a:pt x="90000" y="120000"/>
                    <a:pt x="120000" y="98181"/>
                    <a:pt x="120000" y="54545"/>
                  </a:cubicBezTo>
                  <a:cubicBezTo>
                    <a:pt x="120000" y="21818"/>
                    <a:pt x="90000" y="0"/>
                    <a:pt x="60000" y="0"/>
                  </a:cubicBezTo>
                  <a:cubicBezTo>
                    <a:pt x="30000" y="0"/>
                    <a:pt x="0" y="21818"/>
                    <a:pt x="0" y="54545"/>
                  </a:cubicBezTo>
                  <a:cubicBezTo>
                    <a:pt x="0" y="98181"/>
                    <a:pt x="30000" y="120000"/>
                    <a:pt x="60000" y="120000"/>
                  </a:cubicBezTo>
                  <a:close/>
                  <a:moveTo>
                    <a:pt x="60000" y="54545"/>
                  </a:moveTo>
                  <a:cubicBezTo>
                    <a:pt x="70000" y="54545"/>
                    <a:pt x="70000" y="54545"/>
                    <a:pt x="70000" y="54545"/>
                  </a:cubicBezTo>
                  <a:cubicBezTo>
                    <a:pt x="70000" y="65454"/>
                    <a:pt x="70000" y="65454"/>
                    <a:pt x="60000" y="65454"/>
                  </a:cubicBezTo>
                  <a:cubicBezTo>
                    <a:pt x="60000" y="65454"/>
                    <a:pt x="50000" y="65454"/>
                    <a:pt x="50000" y="54545"/>
                  </a:cubicBezTo>
                  <a:cubicBezTo>
                    <a:pt x="50000" y="54545"/>
                    <a:pt x="60000" y="54545"/>
                    <a:pt x="60000" y="5454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97" name="Google Shape;897;p53"/>
          <p:cNvGrpSpPr/>
          <p:nvPr/>
        </p:nvGrpSpPr>
        <p:grpSpPr>
          <a:xfrm rot="10800000" flipH="1">
            <a:off x="7087421" y="1599747"/>
            <a:ext cx="1436785" cy="1111812"/>
            <a:chOff x="9598025" y="882650"/>
            <a:chExt cx="2266938" cy="1754200"/>
          </a:xfrm>
        </p:grpSpPr>
        <p:sp>
          <p:nvSpPr>
            <p:cNvPr id="898" name="Google Shape;898;p53"/>
            <p:cNvSpPr/>
            <p:nvPr/>
          </p:nvSpPr>
          <p:spPr>
            <a:xfrm>
              <a:off x="10239375" y="1881188"/>
              <a:ext cx="139800" cy="90600"/>
            </a:xfrm>
            <a:custGeom>
              <a:avLst/>
              <a:gdLst/>
              <a:ahLst/>
              <a:cxnLst/>
              <a:rect l="l" t="t" r="r" b="b"/>
              <a:pathLst>
                <a:path w="120000" h="120000" extrusionOk="0">
                  <a:moveTo>
                    <a:pt x="106153" y="28235"/>
                  </a:moveTo>
                  <a:cubicBezTo>
                    <a:pt x="50769" y="28235"/>
                    <a:pt x="50769" y="28235"/>
                    <a:pt x="50769" y="28235"/>
                  </a:cubicBezTo>
                  <a:cubicBezTo>
                    <a:pt x="110769" y="91764"/>
                    <a:pt x="110769" y="91764"/>
                    <a:pt x="110769" y="91764"/>
                  </a:cubicBezTo>
                  <a:cubicBezTo>
                    <a:pt x="115384" y="91764"/>
                    <a:pt x="120000" y="105882"/>
                    <a:pt x="115384" y="112941"/>
                  </a:cubicBezTo>
                  <a:cubicBezTo>
                    <a:pt x="110769" y="120000"/>
                    <a:pt x="106153" y="120000"/>
                    <a:pt x="101538" y="120000"/>
                  </a:cubicBezTo>
                  <a:cubicBezTo>
                    <a:pt x="4615" y="28235"/>
                    <a:pt x="4615" y="28235"/>
                    <a:pt x="4615" y="28235"/>
                  </a:cubicBezTo>
                  <a:cubicBezTo>
                    <a:pt x="4615" y="28235"/>
                    <a:pt x="0" y="14117"/>
                    <a:pt x="0" y="7058"/>
                  </a:cubicBezTo>
                  <a:cubicBezTo>
                    <a:pt x="4615" y="0"/>
                    <a:pt x="9230" y="0"/>
                    <a:pt x="13846" y="0"/>
                  </a:cubicBezTo>
                  <a:cubicBezTo>
                    <a:pt x="106153" y="0"/>
                    <a:pt x="106153" y="0"/>
                    <a:pt x="106153" y="0"/>
                  </a:cubicBezTo>
                  <a:cubicBezTo>
                    <a:pt x="110769" y="0"/>
                    <a:pt x="115384" y="7058"/>
                    <a:pt x="115384" y="14117"/>
                  </a:cubicBezTo>
                  <a:cubicBezTo>
                    <a:pt x="115384" y="21176"/>
                    <a:pt x="110769" y="28235"/>
                    <a:pt x="106153" y="2823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9" name="Google Shape;899;p53"/>
            <p:cNvSpPr/>
            <p:nvPr/>
          </p:nvSpPr>
          <p:spPr>
            <a:xfrm>
              <a:off x="9598025" y="882650"/>
              <a:ext cx="995400" cy="1546200"/>
            </a:xfrm>
            <a:custGeom>
              <a:avLst/>
              <a:gdLst/>
              <a:ahLst/>
              <a:cxnLst/>
              <a:rect l="l" t="t" r="r" b="b"/>
              <a:pathLst>
                <a:path w="120000" h="120000" extrusionOk="0">
                  <a:moveTo>
                    <a:pt x="119354" y="70000"/>
                  </a:moveTo>
                  <a:cubicBezTo>
                    <a:pt x="119354" y="69583"/>
                    <a:pt x="120000" y="69166"/>
                    <a:pt x="119354" y="69166"/>
                  </a:cubicBezTo>
                  <a:cubicBezTo>
                    <a:pt x="119354" y="68750"/>
                    <a:pt x="119354" y="68333"/>
                    <a:pt x="118709" y="68333"/>
                  </a:cubicBezTo>
                  <a:cubicBezTo>
                    <a:pt x="107096" y="65833"/>
                    <a:pt x="107096" y="65833"/>
                    <a:pt x="107096" y="65833"/>
                  </a:cubicBezTo>
                  <a:cubicBezTo>
                    <a:pt x="109677" y="60833"/>
                    <a:pt x="109677" y="60833"/>
                    <a:pt x="109677" y="60833"/>
                  </a:cubicBezTo>
                  <a:cubicBezTo>
                    <a:pt x="110322" y="60833"/>
                    <a:pt x="110322" y="60416"/>
                    <a:pt x="109677" y="60416"/>
                  </a:cubicBezTo>
                  <a:cubicBezTo>
                    <a:pt x="109677" y="60000"/>
                    <a:pt x="109032" y="60000"/>
                    <a:pt x="109032" y="59583"/>
                  </a:cubicBezTo>
                  <a:cubicBezTo>
                    <a:pt x="81290" y="55416"/>
                    <a:pt x="81290" y="55416"/>
                    <a:pt x="81290" y="55416"/>
                  </a:cubicBezTo>
                  <a:cubicBezTo>
                    <a:pt x="101935" y="48333"/>
                    <a:pt x="101935" y="48333"/>
                    <a:pt x="101935" y="48333"/>
                  </a:cubicBezTo>
                  <a:cubicBezTo>
                    <a:pt x="101935" y="48333"/>
                    <a:pt x="102580" y="47916"/>
                    <a:pt x="102580" y="47500"/>
                  </a:cubicBezTo>
                  <a:cubicBezTo>
                    <a:pt x="102580" y="47500"/>
                    <a:pt x="103225" y="43333"/>
                    <a:pt x="98064" y="39166"/>
                  </a:cubicBezTo>
                  <a:cubicBezTo>
                    <a:pt x="92903" y="35833"/>
                    <a:pt x="85161" y="33750"/>
                    <a:pt x="73548" y="33750"/>
                  </a:cubicBezTo>
                  <a:cubicBezTo>
                    <a:pt x="73548" y="25416"/>
                    <a:pt x="73548" y="25416"/>
                    <a:pt x="73548" y="25416"/>
                  </a:cubicBezTo>
                  <a:cubicBezTo>
                    <a:pt x="100000" y="0"/>
                    <a:pt x="100000" y="0"/>
                    <a:pt x="100000" y="0"/>
                  </a:cubicBezTo>
                  <a:cubicBezTo>
                    <a:pt x="96129" y="0"/>
                    <a:pt x="96129" y="0"/>
                    <a:pt x="96129" y="0"/>
                  </a:cubicBezTo>
                  <a:cubicBezTo>
                    <a:pt x="70967" y="24166"/>
                    <a:pt x="70967" y="24166"/>
                    <a:pt x="70967" y="24166"/>
                  </a:cubicBezTo>
                  <a:cubicBezTo>
                    <a:pt x="70322" y="24583"/>
                    <a:pt x="70322" y="24583"/>
                    <a:pt x="70322" y="25000"/>
                  </a:cubicBezTo>
                  <a:cubicBezTo>
                    <a:pt x="70322" y="34583"/>
                    <a:pt x="70322" y="34583"/>
                    <a:pt x="70322" y="34583"/>
                  </a:cubicBezTo>
                  <a:cubicBezTo>
                    <a:pt x="70322" y="35416"/>
                    <a:pt x="70967" y="35833"/>
                    <a:pt x="72258" y="35833"/>
                  </a:cubicBezTo>
                  <a:cubicBezTo>
                    <a:pt x="83225" y="35833"/>
                    <a:pt x="90967" y="37500"/>
                    <a:pt x="95483" y="40416"/>
                  </a:cubicBezTo>
                  <a:cubicBezTo>
                    <a:pt x="99354" y="42916"/>
                    <a:pt x="99354" y="45833"/>
                    <a:pt x="99354" y="47083"/>
                  </a:cubicBezTo>
                  <a:cubicBezTo>
                    <a:pt x="76129" y="54583"/>
                    <a:pt x="76129" y="54583"/>
                    <a:pt x="76129" y="54583"/>
                  </a:cubicBezTo>
                  <a:cubicBezTo>
                    <a:pt x="76129" y="55000"/>
                    <a:pt x="75483" y="55416"/>
                    <a:pt x="75483" y="55833"/>
                  </a:cubicBezTo>
                  <a:cubicBezTo>
                    <a:pt x="75483" y="56250"/>
                    <a:pt x="76129" y="56250"/>
                    <a:pt x="76774" y="56666"/>
                  </a:cubicBezTo>
                  <a:cubicBezTo>
                    <a:pt x="106451" y="61250"/>
                    <a:pt x="106451" y="61250"/>
                    <a:pt x="106451" y="61250"/>
                  </a:cubicBezTo>
                  <a:cubicBezTo>
                    <a:pt x="103870" y="66250"/>
                    <a:pt x="103870" y="66250"/>
                    <a:pt x="103870" y="66250"/>
                  </a:cubicBezTo>
                  <a:cubicBezTo>
                    <a:pt x="103870" y="66666"/>
                    <a:pt x="103870" y="66666"/>
                    <a:pt x="103870" y="67083"/>
                  </a:cubicBezTo>
                  <a:cubicBezTo>
                    <a:pt x="104516" y="67500"/>
                    <a:pt x="104516" y="67500"/>
                    <a:pt x="105161" y="67500"/>
                  </a:cubicBezTo>
                  <a:cubicBezTo>
                    <a:pt x="115483" y="70000"/>
                    <a:pt x="115483" y="70000"/>
                    <a:pt x="115483" y="70000"/>
                  </a:cubicBezTo>
                  <a:cubicBezTo>
                    <a:pt x="101935" y="81666"/>
                    <a:pt x="101935" y="81666"/>
                    <a:pt x="101935" y="81666"/>
                  </a:cubicBezTo>
                  <a:cubicBezTo>
                    <a:pt x="101935" y="82083"/>
                    <a:pt x="101935" y="82083"/>
                    <a:pt x="101935" y="82500"/>
                  </a:cubicBezTo>
                  <a:cubicBezTo>
                    <a:pt x="101935" y="96666"/>
                    <a:pt x="97419" y="102083"/>
                    <a:pt x="97419" y="102083"/>
                  </a:cubicBezTo>
                  <a:cubicBezTo>
                    <a:pt x="96774" y="102500"/>
                    <a:pt x="96774" y="102916"/>
                    <a:pt x="96774" y="102916"/>
                  </a:cubicBezTo>
                  <a:cubicBezTo>
                    <a:pt x="97419" y="103333"/>
                    <a:pt x="97419" y="103333"/>
                    <a:pt x="98064" y="103750"/>
                  </a:cubicBezTo>
                  <a:cubicBezTo>
                    <a:pt x="111612" y="105833"/>
                    <a:pt x="113548" y="112916"/>
                    <a:pt x="114193" y="116666"/>
                  </a:cubicBezTo>
                  <a:cubicBezTo>
                    <a:pt x="105806" y="112083"/>
                    <a:pt x="101935" y="112083"/>
                    <a:pt x="89677" y="111666"/>
                  </a:cubicBezTo>
                  <a:cubicBezTo>
                    <a:pt x="82580" y="111666"/>
                    <a:pt x="73548" y="111666"/>
                    <a:pt x="60000" y="110833"/>
                  </a:cubicBezTo>
                  <a:cubicBezTo>
                    <a:pt x="40000" y="109166"/>
                    <a:pt x="25806" y="104166"/>
                    <a:pt x="18709" y="95833"/>
                  </a:cubicBezTo>
                  <a:cubicBezTo>
                    <a:pt x="13548" y="89583"/>
                    <a:pt x="14193" y="83333"/>
                    <a:pt x="14193" y="83333"/>
                  </a:cubicBezTo>
                  <a:cubicBezTo>
                    <a:pt x="14193" y="83333"/>
                    <a:pt x="14193" y="83333"/>
                    <a:pt x="14193" y="83333"/>
                  </a:cubicBezTo>
                  <a:cubicBezTo>
                    <a:pt x="14193" y="83333"/>
                    <a:pt x="14193" y="78333"/>
                    <a:pt x="14193" y="69583"/>
                  </a:cubicBezTo>
                  <a:cubicBezTo>
                    <a:pt x="14193" y="53750"/>
                    <a:pt x="26451" y="49166"/>
                    <a:pt x="27096" y="49166"/>
                  </a:cubicBezTo>
                  <a:cubicBezTo>
                    <a:pt x="27096" y="49166"/>
                    <a:pt x="27741" y="48750"/>
                    <a:pt x="27741" y="48333"/>
                  </a:cubicBezTo>
                  <a:cubicBezTo>
                    <a:pt x="27741" y="32500"/>
                    <a:pt x="27741" y="32500"/>
                    <a:pt x="27741" y="32500"/>
                  </a:cubicBezTo>
                  <a:cubicBezTo>
                    <a:pt x="27741" y="32083"/>
                    <a:pt x="27741" y="32083"/>
                    <a:pt x="27096" y="31666"/>
                  </a:cubicBezTo>
                  <a:cubicBezTo>
                    <a:pt x="21935" y="28333"/>
                    <a:pt x="21935" y="28333"/>
                    <a:pt x="21935" y="28333"/>
                  </a:cubicBezTo>
                  <a:cubicBezTo>
                    <a:pt x="10322" y="20833"/>
                    <a:pt x="3225" y="10833"/>
                    <a:pt x="3225" y="0"/>
                  </a:cubicBezTo>
                  <a:cubicBezTo>
                    <a:pt x="0" y="0"/>
                    <a:pt x="0" y="0"/>
                    <a:pt x="0" y="0"/>
                  </a:cubicBezTo>
                  <a:cubicBezTo>
                    <a:pt x="645" y="11250"/>
                    <a:pt x="7096" y="21666"/>
                    <a:pt x="19354" y="29583"/>
                  </a:cubicBezTo>
                  <a:cubicBezTo>
                    <a:pt x="24516" y="32916"/>
                    <a:pt x="24516" y="32916"/>
                    <a:pt x="24516" y="32916"/>
                  </a:cubicBezTo>
                  <a:cubicBezTo>
                    <a:pt x="24516" y="47916"/>
                    <a:pt x="24516" y="47916"/>
                    <a:pt x="24516" y="47916"/>
                  </a:cubicBezTo>
                  <a:cubicBezTo>
                    <a:pt x="21290" y="49166"/>
                    <a:pt x="10967" y="54583"/>
                    <a:pt x="10967" y="69583"/>
                  </a:cubicBezTo>
                  <a:cubicBezTo>
                    <a:pt x="10967" y="77916"/>
                    <a:pt x="10967" y="82916"/>
                    <a:pt x="10967" y="83333"/>
                  </a:cubicBezTo>
                  <a:cubicBezTo>
                    <a:pt x="10967" y="84583"/>
                    <a:pt x="9677" y="109166"/>
                    <a:pt x="60000" y="112500"/>
                  </a:cubicBezTo>
                  <a:cubicBezTo>
                    <a:pt x="73548" y="113333"/>
                    <a:pt x="82580" y="113750"/>
                    <a:pt x="89677" y="113750"/>
                  </a:cubicBezTo>
                  <a:cubicBezTo>
                    <a:pt x="103225" y="114166"/>
                    <a:pt x="105161" y="114166"/>
                    <a:pt x="114193" y="119583"/>
                  </a:cubicBezTo>
                  <a:cubicBezTo>
                    <a:pt x="114838" y="119583"/>
                    <a:pt x="115483" y="120000"/>
                    <a:pt x="116129" y="119583"/>
                  </a:cubicBezTo>
                  <a:cubicBezTo>
                    <a:pt x="116774" y="119583"/>
                    <a:pt x="116774" y="119166"/>
                    <a:pt x="116774" y="118750"/>
                  </a:cubicBezTo>
                  <a:cubicBezTo>
                    <a:pt x="116774" y="118750"/>
                    <a:pt x="118709" y="105833"/>
                    <a:pt x="100645" y="102083"/>
                  </a:cubicBezTo>
                  <a:cubicBezTo>
                    <a:pt x="101935" y="99583"/>
                    <a:pt x="104516" y="93750"/>
                    <a:pt x="105161" y="82500"/>
                  </a:cubicBezTo>
                  <a:lnTo>
                    <a:pt x="119354" y="700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0" name="Google Shape;900;p53"/>
            <p:cNvSpPr/>
            <p:nvPr/>
          </p:nvSpPr>
          <p:spPr>
            <a:xfrm>
              <a:off x="10672763" y="1581150"/>
              <a:ext cx="1192200" cy="1055700"/>
            </a:xfrm>
            <a:custGeom>
              <a:avLst/>
              <a:gdLst/>
              <a:ahLst/>
              <a:cxnLst/>
              <a:rect l="l" t="t" r="r" b="b"/>
              <a:pathLst>
                <a:path w="120000" h="120000" extrusionOk="0">
                  <a:moveTo>
                    <a:pt x="59730" y="120000"/>
                  </a:moveTo>
                  <a:cubicBezTo>
                    <a:pt x="26905" y="120000"/>
                    <a:pt x="0" y="95025"/>
                    <a:pt x="0" y="64568"/>
                  </a:cubicBezTo>
                  <a:cubicBezTo>
                    <a:pt x="0" y="49949"/>
                    <a:pt x="5919" y="35939"/>
                    <a:pt x="17219" y="25583"/>
                  </a:cubicBezTo>
                  <a:cubicBezTo>
                    <a:pt x="2152" y="2436"/>
                    <a:pt x="2152" y="2436"/>
                    <a:pt x="2152" y="2436"/>
                  </a:cubicBezTo>
                  <a:cubicBezTo>
                    <a:pt x="1614" y="1827"/>
                    <a:pt x="1614" y="1218"/>
                    <a:pt x="2152" y="609"/>
                  </a:cubicBezTo>
                  <a:cubicBezTo>
                    <a:pt x="2152" y="609"/>
                    <a:pt x="2690" y="0"/>
                    <a:pt x="2690" y="0"/>
                  </a:cubicBezTo>
                  <a:cubicBezTo>
                    <a:pt x="3228" y="0"/>
                    <a:pt x="3228" y="0"/>
                    <a:pt x="3228" y="0"/>
                  </a:cubicBezTo>
                  <a:cubicBezTo>
                    <a:pt x="39282" y="12182"/>
                    <a:pt x="39282" y="12182"/>
                    <a:pt x="39282" y="12182"/>
                  </a:cubicBezTo>
                  <a:cubicBezTo>
                    <a:pt x="45739" y="9746"/>
                    <a:pt x="52735" y="9137"/>
                    <a:pt x="59730" y="9137"/>
                  </a:cubicBezTo>
                  <a:cubicBezTo>
                    <a:pt x="93094" y="9137"/>
                    <a:pt x="119999" y="34111"/>
                    <a:pt x="119999" y="64568"/>
                  </a:cubicBezTo>
                  <a:cubicBezTo>
                    <a:pt x="119999" y="95025"/>
                    <a:pt x="93094" y="120000"/>
                    <a:pt x="59730" y="120000"/>
                  </a:cubicBezTo>
                  <a:close/>
                  <a:moveTo>
                    <a:pt x="59730" y="11573"/>
                  </a:moveTo>
                  <a:cubicBezTo>
                    <a:pt x="52735" y="11573"/>
                    <a:pt x="46278" y="12791"/>
                    <a:pt x="39820" y="15228"/>
                  </a:cubicBezTo>
                  <a:cubicBezTo>
                    <a:pt x="39282" y="15228"/>
                    <a:pt x="39282" y="15228"/>
                    <a:pt x="38744" y="15228"/>
                  </a:cubicBezTo>
                  <a:cubicBezTo>
                    <a:pt x="6457" y="4263"/>
                    <a:pt x="6457" y="4263"/>
                    <a:pt x="6457" y="4263"/>
                  </a:cubicBezTo>
                  <a:cubicBezTo>
                    <a:pt x="19910" y="24974"/>
                    <a:pt x="19910" y="24974"/>
                    <a:pt x="19910" y="24974"/>
                  </a:cubicBezTo>
                  <a:cubicBezTo>
                    <a:pt x="19910" y="25583"/>
                    <a:pt x="19910" y="26192"/>
                    <a:pt x="19372" y="26802"/>
                  </a:cubicBezTo>
                  <a:cubicBezTo>
                    <a:pt x="8609" y="37157"/>
                    <a:pt x="2152" y="50558"/>
                    <a:pt x="2152" y="64568"/>
                  </a:cubicBezTo>
                  <a:cubicBezTo>
                    <a:pt x="2152" y="93807"/>
                    <a:pt x="27982" y="117563"/>
                    <a:pt x="59730" y="117563"/>
                  </a:cubicBezTo>
                  <a:cubicBezTo>
                    <a:pt x="91479" y="117563"/>
                    <a:pt x="117309" y="93807"/>
                    <a:pt x="117309" y="64568"/>
                  </a:cubicBezTo>
                  <a:cubicBezTo>
                    <a:pt x="117309" y="35329"/>
                    <a:pt x="91479" y="11573"/>
                    <a:pt x="59730" y="11573"/>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1" name="Google Shape;901;p53"/>
            <p:cNvSpPr/>
            <p:nvPr/>
          </p:nvSpPr>
          <p:spPr>
            <a:xfrm>
              <a:off x="10914063" y="1881188"/>
              <a:ext cx="679500" cy="531900"/>
            </a:xfrm>
            <a:custGeom>
              <a:avLst/>
              <a:gdLst/>
              <a:ahLst/>
              <a:cxnLst/>
              <a:rect l="l" t="t" r="r" b="b"/>
              <a:pathLst>
                <a:path w="120000" h="120000" extrusionOk="0">
                  <a:moveTo>
                    <a:pt x="92598" y="86060"/>
                  </a:moveTo>
                  <a:cubicBezTo>
                    <a:pt x="90708" y="84848"/>
                    <a:pt x="87874" y="84848"/>
                    <a:pt x="85984" y="86060"/>
                  </a:cubicBezTo>
                  <a:cubicBezTo>
                    <a:pt x="79370" y="76363"/>
                    <a:pt x="79370" y="76363"/>
                    <a:pt x="79370" y="76363"/>
                  </a:cubicBezTo>
                  <a:cubicBezTo>
                    <a:pt x="80314" y="73939"/>
                    <a:pt x="82204" y="71515"/>
                    <a:pt x="83149" y="69090"/>
                  </a:cubicBezTo>
                  <a:cubicBezTo>
                    <a:pt x="85039" y="64242"/>
                    <a:pt x="85984" y="59393"/>
                    <a:pt x="85039" y="54545"/>
                  </a:cubicBezTo>
                  <a:cubicBezTo>
                    <a:pt x="104881" y="47272"/>
                    <a:pt x="104881" y="47272"/>
                    <a:pt x="104881" y="47272"/>
                  </a:cubicBezTo>
                  <a:cubicBezTo>
                    <a:pt x="105826" y="48484"/>
                    <a:pt x="106771" y="49696"/>
                    <a:pt x="107716" y="50909"/>
                  </a:cubicBezTo>
                  <a:cubicBezTo>
                    <a:pt x="111496" y="53333"/>
                    <a:pt x="116220" y="50909"/>
                    <a:pt x="118110" y="46060"/>
                  </a:cubicBezTo>
                  <a:cubicBezTo>
                    <a:pt x="120000" y="41212"/>
                    <a:pt x="119055" y="35151"/>
                    <a:pt x="115275" y="32727"/>
                  </a:cubicBezTo>
                  <a:cubicBezTo>
                    <a:pt x="111496" y="30303"/>
                    <a:pt x="106771" y="31515"/>
                    <a:pt x="104881" y="36363"/>
                  </a:cubicBezTo>
                  <a:cubicBezTo>
                    <a:pt x="103937" y="38787"/>
                    <a:pt x="103937" y="40000"/>
                    <a:pt x="103937" y="41212"/>
                  </a:cubicBezTo>
                  <a:cubicBezTo>
                    <a:pt x="84094" y="49696"/>
                    <a:pt x="84094" y="49696"/>
                    <a:pt x="84094" y="49696"/>
                  </a:cubicBezTo>
                  <a:cubicBezTo>
                    <a:pt x="82204" y="44848"/>
                    <a:pt x="79370" y="41212"/>
                    <a:pt x="76535" y="38787"/>
                  </a:cubicBezTo>
                  <a:cubicBezTo>
                    <a:pt x="70866" y="35151"/>
                    <a:pt x="64251" y="36363"/>
                    <a:pt x="58582" y="40000"/>
                  </a:cubicBezTo>
                  <a:cubicBezTo>
                    <a:pt x="44409" y="16969"/>
                    <a:pt x="44409" y="16969"/>
                    <a:pt x="44409" y="16969"/>
                  </a:cubicBezTo>
                  <a:cubicBezTo>
                    <a:pt x="45354" y="16969"/>
                    <a:pt x="45354" y="16969"/>
                    <a:pt x="45354" y="15757"/>
                  </a:cubicBezTo>
                  <a:cubicBezTo>
                    <a:pt x="47244" y="10909"/>
                    <a:pt x="46299" y="4848"/>
                    <a:pt x="42519" y="2424"/>
                  </a:cubicBezTo>
                  <a:cubicBezTo>
                    <a:pt x="37795" y="0"/>
                    <a:pt x="33070" y="1212"/>
                    <a:pt x="31181" y="6060"/>
                  </a:cubicBezTo>
                  <a:cubicBezTo>
                    <a:pt x="29291" y="10909"/>
                    <a:pt x="31181" y="18181"/>
                    <a:pt x="34960" y="20606"/>
                  </a:cubicBezTo>
                  <a:cubicBezTo>
                    <a:pt x="36850" y="21818"/>
                    <a:pt x="38740" y="21818"/>
                    <a:pt x="41574" y="20606"/>
                  </a:cubicBezTo>
                  <a:cubicBezTo>
                    <a:pt x="55748" y="43636"/>
                    <a:pt x="55748" y="43636"/>
                    <a:pt x="55748" y="43636"/>
                  </a:cubicBezTo>
                  <a:cubicBezTo>
                    <a:pt x="54803" y="44848"/>
                    <a:pt x="53858" y="46060"/>
                    <a:pt x="52913" y="48484"/>
                  </a:cubicBezTo>
                  <a:cubicBezTo>
                    <a:pt x="51023" y="53333"/>
                    <a:pt x="50078" y="58181"/>
                    <a:pt x="51023" y="63030"/>
                  </a:cubicBezTo>
                  <a:cubicBezTo>
                    <a:pt x="16062" y="76363"/>
                    <a:pt x="16062" y="76363"/>
                    <a:pt x="16062" y="76363"/>
                  </a:cubicBezTo>
                  <a:cubicBezTo>
                    <a:pt x="15118" y="75151"/>
                    <a:pt x="14173" y="73939"/>
                    <a:pt x="13228" y="72727"/>
                  </a:cubicBezTo>
                  <a:cubicBezTo>
                    <a:pt x="9448" y="70303"/>
                    <a:pt x="4724" y="72727"/>
                    <a:pt x="1889" y="77575"/>
                  </a:cubicBezTo>
                  <a:cubicBezTo>
                    <a:pt x="0" y="82424"/>
                    <a:pt x="1889" y="88484"/>
                    <a:pt x="5669" y="90909"/>
                  </a:cubicBezTo>
                  <a:cubicBezTo>
                    <a:pt x="9448" y="93333"/>
                    <a:pt x="14173" y="92121"/>
                    <a:pt x="16062" y="87272"/>
                  </a:cubicBezTo>
                  <a:cubicBezTo>
                    <a:pt x="17007" y="84848"/>
                    <a:pt x="17007" y="83636"/>
                    <a:pt x="17007" y="82424"/>
                  </a:cubicBezTo>
                  <a:cubicBezTo>
                    <a:pt x="51968" y="67878"/>
                    <a:pt x="51968" y="67878"/>
                    <a:pt x="51968" y="67878"/>
                  </a:cubicBezTo>
                  <a:cubicBezTo>
                    <a:pt x="53858" y="71515"/>
                    <a:pt x="55748" y="75151"/>
                    <a:pt x="57637" y="76363"/>
                  </a:cubicBezTo>
                  <a:cubicBezTo>
                    <a:pt x="49133" y="98181"/>
                    <a:pt x="49133" y="98181"/>
                    <a:pt x="49133" y="98181"/>
                  </a:cubicBezTo>
                  <a:cubicBezTo>
                    <a:pt x="46299" y="96969"/>
                    <a:pt x="42519" y="99393"/>
                    <a:pt x="40629" y="103030"/>
                  </a:cubicBezTo>
                  <a:cubicBezTo>
                    <a:pt x="38740" y="107878"/>
                    <a:pt x="39685" y="113939"/>
                    <a:pt x="44409" y="117575"/>
                  </a:cubicBezTo>
                  <a:cubicBezTo>
                    <a:pt x="48188" y="119999"/>
                    <a:pt x="52913" y="117575"/>
                    <a:pt x="54803" y="112727"/>
                  </a:cubicBezTo>
                  <a:cubicBezTo>
                    <a:pt x="56692" y="109090"/>
                    <a:pt x="55748" y="104242"/>
                    <a:pt x="52913" y="100606"/>
                  </a:cubicBezTo>
                  <a:cubicBezTo>
                    <a:pt x="62362" y="80000"/>
                    <a:pt x="62362" y="80000"/>
                    <a:pt x="62362" y="80000"/>
                  </a:cubicBezTo>
                  <a:cubicBezTo>
                    <a:pt x="66141" y="81212"/>
                    <a:pt x="70866" y="81212"/>
                    <a:pt x="75590" y="78787"/>
                  </a:cubicBezTo>
                  <a:cubicBezTo>
                    <a:pt x="82204" y="89696"/>
                    <a:pt x="82204" y="89696"/>
                    <a:pt x="82204" y="89696"/>
                  </a:cubicBezTo>
                  <a:cubicBezTo>
                    <a:pt x="82204" y="89696"/>
                    <a:pt x="82204" y="90909"/>
                    <a:pt x="82204" y="90909"/>
                  </a:cubicBezTo>
                  <a:cubicBezTo>
                    <a:pt x="80314" y="95757"/>
                    <a:pt x="82204" y="101818"/>
                    <a:pt x="85984" y="104242"/>
                  </a:cubicBezTo>
                  <a:cubicBezTo>
                    <a:pt x="89763" y="106666"/>
                    <a:pt x="94488" y="105454"/>
                    <a:pt x="96377" y="99393"/>
                  </a:cubicBezTo>
                  <a:cubicBezTo>
                    <a:pt x="98267" y="94545"/>
                    <a:pt x="96377" y="88484"/>
                    <a:pt x="92598" y="86060"/>
                  </a:cubicBezTo>
                  <a:close/>
                  <a:moveTo>
                    <a:pt x="36850" y="15757"/>
                  </a:moveTo>
                  <a:cubicBezTo>
                    <a:pt x="34960" y="14545"/>
                    <a:pt x="34015" y="10909"/>
                    <a:pt x="34960" y="9696"/>
                  </a:cubicBezTo>
                  <a:cubicBezTo>
                    <a:pt x="35905" y="7272"/>
                    <a:pt x="38740" y="6060"/>
                    <a:pt x="39685" y="7272"/>
                  </a:cubicBezTo>
                  <a:cubicBezTo>
                    <a:pt x="41574" y="8484"/>
                    <a:pt x="42519" y="10909"/>
                    <a:pt x="41574" y="13333"/>
                  </a:cubicBezTo>
                  <a:cubicBezTo>
                    <a:pt x="40629" y="15757"/>
                    <a:pt x="38740" y="15757"/>
                    <a:pt x="36850" y="15757"/>
                  </a:cubicBezTo>
                  <a:close/>
                  <a:moveTo>
                    <a:pt x="113385" y="37575"/>
                  </a:moveTo>
                  <a:cubicBezTo>
                    <a:pt x="114330" y="38787"/>
                    <a:pt x="115275" y="41212"/>
                    <a:pt x="114330" y="43636"/>
                  </a:cubicBezTo>
                  <a:cubicBezTo>
                    <a:pt x="113385" y="46060"/>
                    <a:pt x="111496" y="47272"/>
                    <a:pt x="109606" y="46060"/>
                  </a:cubicBezTo>
                  <a:cubicBezTo>
                    <a:pt x="107716" y="44848"/>
                    <a:pt x="107716" y="41212"/>
                    <a:pt x="108661" y="40000"/>
                  </a:cubicBezTo>
                  <a:cubicBezTo>
                    <a:pt x="109606" y="37575"/>
                    <a:pt x="111496" y="36363"/>
                    <a:pt x="113385" y="37575"/>
                  </a:cubicBezTo>
                  <a:close/>
                  <a:moveTo>
                    <a:pt x="7559" y="86060"/>
                  </a:moveTo>
                  <a:cubicBezTo>
                    <a:pt x="5669" y="84848"/>
                    <a:pt x="5669" y="82424"/>
                    <a:pt x="6614" y="80000"/>
                  </a:cubicBezTo>
                  <a:cubicBezTo>
                    <a:pt x="6614" y="77575"/>
                    <a:pt x="9448" y="76363"/>
                    <a:pt x="10393" y="77575"/>
                  </a:cubicBezTo>
                  <a:cubicBezTo>
                    <a:pt x="12283" y="78787"/>
                    <a:pt x="13228" y="82424"/>
                    <a:pt x="12283" y="83636"/>
                  </a:cubicBezTo>
                  <a:cubicBezTo>
                    <a:pt x="11338" y="86060"/>
                    <a:pt x="9448" y="87272"/>
                    <a:pt x="7559" y="86060"/>
                  </a:cubicBezTo>
                  <a:close/>
                  <a:moveTo>
                    <a:pt x="51023" y="110303"/>
                  </a:moveTo>
                  <a:cubicBezTo>
                    <a:pt x="50078" y="112727"/>
                    <a:pt x="48188" y="112727"/>
                    <a:pt x="46299" y="111515"/>
                  </a:cubicBezTo>
                  <a:cubicBezTo>
                    <a:pt x="44409" y="110303"/>
                    <a:pt x="43464" y="107878"/>
                    <a:pt x="44409" y="105454"/>
                  </a:cubicBezTo>
                  <a:cubicBezTo>
                    <a:pt x="45354" y="104242"/>
                    <a:pt x="47244" y="103030"/>
                    <a:pt x="49133" y="104242"/>
                  </a:cubicBezTo>
                  <a:cubicBezTo>
                    <a:pt x="51023" y="105454"/>
                    <a:pt x="51968" y="107878"/>
                    <a:pt x="51023" y="110303"/>
                  </a:cubicBezTo>
                  <a:close/>
                  <a:moveTo>
                    <a:pt x="62362" y="73939"/>
                  </a:moveTo>
                  <a:cubicBezTo>
                    <a:pt x="55748" y="69090"/>
                    <a:pt x="52913" y="59393"/>
                    <a:pt x="56692" y="50909"/>
                  </a:cubicBezTo>
                  <a:cubicBezTo>
                    <a:pt x="59527" y="42424"/>
                    <a:pt x="68031" y="40000"/>
                    <a:pt x="73700" y="43636"/>
                  </a:cubicBezTo>
                  <a:cubicBezTo>
                    <a:pt x="80314" y="48484"/>
                    <a:pt x="83149" y="58181"/>
                    <a:pt x="79370" y="66666"/>
                  </a:cubicBezTo>
                  <a:cubicBezTo>
                    <a:pt x="75590" y="75151"/>
                    <a:pt x="68031" y="77575"/>
                    <a:pt x="62362" y="73939"/>
                  </a:cubicBezTo>
                  <a:close/>
                  <a:moveTo>
                    <a:pt x="87874" y="99393"/>
                  </a:moveTo>
                  <a:cubicBezTo>
                    <a:pt x="85984" y="98181"/>
                    <a:pt x="85039" y="95757"/>
                    <a:pt x="85984" y="93333"/>
                  </a:cubicBezTo>
                  <a:cubicBezTo>
                    <a:pt x="86929" y="90909"/>
                    <a:pt x="88818" y="89696"/>
                    <a:pt x="90708" y="90909"/>
                  </a:cubicBezTo>
                  <a:cubicBezTo>
                    <a:pt x="92598" y="92121"/>
                    <a:pt x="93543" y="94545"/>
                    <a:pt x="92598" y="96969"/>
                  </a:cubicBezTo>
                  <a:cubicBezTo>
                    <a:pt x="91653" y="99393"/>
                    <a:pt x="89763" y="100606"/>
                    <a:pt x="87874" y="99393"/>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02" name="Google Shape;902;p53"/>
          <p:cNvGrpSpPr/>
          <p:nvPr/>
        </p:nvGrpSpPr>
        <p:grpSpPr>
          <a:xfrm>
            <a:off x="7225029" y="3438757"/>
            <a:ext cx="1436856" cy="1142979"/>
            <a:chOff x="9925050" y="4203700"/>
            <a:chExt cx="2267050" cy="1803375"/>
          </a:xfrm>
        </p:grpSpPr>
        <p:sp>
          <p:nvSpPr>
            <p:cNvPr id="903" name="Google Shape;903;p53"/>
            <p:cNvSpPr/>
            <p:nvPr/>
          </p:nvSpPr>
          <p:spPr>
            <a:xfrm>
              <a:off x="11336338" y="4922838"/>
              <a:ext cx="139800" cy="119100"/>
            </a:xfrm>
            <a:custGeom>
              <a:avLst/>
              <a:gdLst/>
              <a:ahLst/>
              <a:cxnLst/>
              <a:rect l="l" t="t" r="r" b="b"/>
              <a:pathLst>
                <a:path w="120000" h="120000" extrusionOk="0">
                  <a:moveTo>
                    <a:pt x="110769" y="70909"/>
                  </a:moveTo>
                  <a:cubicBezTo>
                    <a:pt x="18461" y="0"/>
                    <a:pt x="18461" y="0"/>
                    <a:pt x="18461" y="0"/>
                  </a:cubicBezTo>
                  <a:cubicBezTo>
                    <a:pt x="13846" y="0"/>
                    <a:pt x="4615" y="0"/>
                    <a:pt x="4615" y="5454"/>
                  </a:cubicBezTo>
                  <a:cubicBezTo>
                    <a:pt x="0" y="10909"/>
                    <a:pt x="0" y="21818"/>
                    <a:pt x="9230" y="21818"/>
                  </a:cubicBezTo>
                  <a:cubicBezTo>
                    <a:pt x="78461" y="76363"/>
                    <a:pt x="78461" y="76363"/>
                    <a:pt x="78461" y="76363"/>
                  </a:cubicBezTo>
                  <a:cubicBezTo>
                    <a:pt x="9230" y="92727"/>
                    <a:pt x="9230" y="92727"/>
                    <a:pt x="9230" y="92727"/>
                  </a:cubicBezTo>
                  <a:cubicBezTo>
                    <a:pt x="4615" y="98181"/>
                    <a:pt x="0" y="103636"/>
                    <a:pt x="0" y="109090"/>
                  </a:cubicBezTo>
                  <a:cubicBezTo>
                    <a:pt x="4615" y="114545"/>
                    <a:pt x="9230" y="120000"/>
                    <a:pt x="13846" y="120000"/>
                  </a:cubicBezTo>
                  <a:cubicBezTo>
                    <a:pt x="13846" y="120000"/>
                    <a:pt x="13846" y="120000"/>
                    <a:pt x="13846" y="120000"/>
                  </a:cubicBezTo>
                  <a:cubicBezTo>
                    <a:pt x="110769" y="92727"/>
                    <a:pt x="110769" y="92727"/>
                    <a:pt x="110769" y="92727"/>
                  </a:cubicBezTo>
                  <a:cubicBezTo>
                    <a:pt x="115384" y="92727"/>
                    <a:pt x="115384" y="87272"/>
                    <a:pt x="115384" y="81818"/>
                  </a:cubicBezTo>
                  <a:cubicBezTo>
                    <a:pt x="120000" y="76363"/>
                    <a:pt x="115384" y="76363"/>
                    <a:pt x="110769" y="70909"/>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4" name="Google Shape;904;p53"/>
            <p:cNvSpPr/>
            <p:nvPr/>
          </p:nvSpPr>
          <p:spPr>
            <a:xfrm>
              <a:off x="11137900" y="4498975"/>
              <a:ext cx="1054200" cy="1508100"/>
            </a:xfrm>
            <a:custGeom>
              <a:avLst/>
              <a:gdLst/>
              <a:ahLst/>
              <a:cxnLst/>
              <a:rect l="l" t="t" r="r" b="b"/>
              <a:pathLst>
                <a:path w="120000" h="120000" extrusionOk="0">
                  <a:moveTo>
                    <a:pt x="15228" y="70889"/>
                  </a:moveTo>
                  <a:cubicBezTo>
                    <a:pt x="14619" y="71316"/>
                    <a:pt x="14619" y="71316"/>
                    <a:pt x="14619" y="71743"/>
                  </a:cubicBezTo>
                  <a:cubicBezTo>
                    <a:pt x="14619" y="72170"/>
                    <a:pt x="15837" y="82846"/>
                    <a:pt x="42030" y="83274"/>
                  </a:cubicBezTo>
                  <a:cubicBezTo>
                    <a:pt x="42030" y="94804"/>
                    <a:pt x="42030" y="94804"/>
                    <a:pt x="42030" y="94804"/>
                  </a:cubicBezTo>
                  <a:cubicBezTo>
                    <a:pt x="20101" y="120000"/>
                    <a:pt x="20101" y="120000"/>
                    <a:pt x="20101" y="120000"/>
                  </a:cubicBezTo>
                  <a:cubicBezTo>
                    <a:pt x="23147" y="120000"/>
                    <a:pt x="23147" y="120000"/>
                    <a:pt x="23147" y="120000"/>
                  </a:cubicBezTo>
                  <a:cubicBezTo>
                    <a:pt x="44467" y="95658"/>
                    <a:pt x="44467" y="95658"/>
                    <a:pt x="44467" y="95658"/>
                  </a:cubicBezTo>
                  <a:cubicBezTo>
                    <a:pt x="44467" y="95231"/>
                    <a:pt x="44467" y="95231"/>
                    <a:pt x="44467" y="94804"/>
                  </a:cubicBezTo>
                  <a:cubicBezTo>
                    <a:pt x="44467" y="82419"/>
                    <a:pt x="44467" y="82419"/>
                    <a:pt x="44467" y="82419"/>
                  </a:cubicBezTo>
                  <a:cubicBezTo>
                    <a:pt x="44467" y="81565"/>
                    <a:pt x="43857" y="81138"/>
                    <a:pt x="43248" y="81138"/>
                  </a:cubicBezTo>
                  <a:cubicBezTo>
                    <a:pt x="21928" y="81138"/>
                    <a:pt x="18274" y="74306"/>
                    <a:pt x="17664" y="72170"/>
                  </a:cubicBezTo>
                  <a:cubicBezTo>
                    <a:pt x="33502" y="64483"/>
                    <a:pt x="33502" y="64483"/>
                    <a:pt x="33502" y="64483"/>
                  </a:cubicBezTo>
                  <a:cubicBezTo>
                    <a:pt x="34111" y="64056"/>
                    <a:pt x="34111" y="63629"/>
                    <a:pt x="34111" y="63202"/>
                  </a:cubicBezTo>
                  <a:cubicBezTo>
                    <a:pt x="34111" y="63202"/>
                    <a:pt x="33502" y="62775"/>
                    <a:pt x="33502" y="62775"/>
                  </a:cubicBezTo>
                  <a:cubicBezTo>
                    <a:pt x="10964" y="57651"/>
                    <a:pt x="10964" y="57651"/>
                    <a:pt x="10964" y="57651"/>
                  </a:cubicBezTo>
                  <a:cubicBezTo>
                    <a:pt x="13401" y="52526"/>
                    <a:pt x="13401" y="52526"/>
                    <a:pt x="13401" y="52526"/>
                  </a:cubicBezTo>
                  <a:cubicBezTo>
                    <a:pt x="13401" y="52099"/>
                    <a:pt x="13401" y="51672"/>
                    <a:pt x="12791" y="51245"/>
                  </a:cubicBezTo>
                  <a:cubicBezTo>
                    <a:pt x="3654" y="47829"/>
                    <a:pt x="3654" y="47829"/>
                    <a:pt x="3654" y="47829"/>
                  </a:cubicBezTo>
                  <a:cubicBezTo>
                    <a:pt x="14619" y="36725"/>
                    <a:pt x="14619" y="36725"/>
                    <a:pt x="14619" y="36725"/>
                  </a:cubicBezTo>
                  <a:cubicBezTo>
                    <a:pt x="15228" y="36725"/>
                    <a:pt x="15228" y="36298"/>
                    <a:pt x="15228" y="36298"/>
                  </a:cubicBezTo>
                  <a:cubicBezTo>
                    <a:pt x="15228" y="21352"/>
                    <a:pt x="19492" y="17081"/>
                    <a:pt x="19492" y="17081"/>
                  </a:cubicBezTo>
                  <a:cubicBezTo>
                    <a:pt x="20101" y="17081"/>
                    <a:pt x="20101" y="16654"/>
                    <a:pt x="19492" y="16227"/>
                  </a:cubicBezTo>
                  <a:cubicBezTo>
                    <a:pt x="19492" y="15800"/>
                    <a:pt x="18883" y="15800"/>
                    <a:pt x="18274" y="15800"/>
                  </a:cubicBezTo>
                  <a:cubicBezTo>
                    <a:pt x="18274" y="15800"/>
                    <a:pt x="18274" y="15800"/>
                    <a:pt x="18274" y="15800"/>
                  </a:cubicBezTo>
                  <a:cubicBezTo>
                    <a:pt x="14619" y="15800"/>
                    <a:pt x="12182" y="16654"/>
                    <a:pt x="10355" y="17508"/>
                  </a:cubicBezTo>
                  <a:cubicBezTo>
                    <a:pt x="12182" y="14092"/>
                    <a:pt x="15228" y="11103"/>
                    <a:pt x="19492" y="8540"/>
                  </a:cubicBezTo>
                  <a:cubicBezTo>
                    <a:pt x="24974" y="5551"/>
                    <a:pt x="35939" y="2135"/>
                    <a:pt x="55431" y="4270"/>
                  </a:cubicBezTo>
                  <a:cubicBezTo>
                    <a:pt x="101116" y="9822"/>
                    <a:pt x="103553" y="35871"/>
                    <a:pt x="103553" y="36298"/>
                  </a:cubicBezTo>
                  <a:cubicBezTo>
                    <a:pt x="103553" y="36298"/>
                    <a:pt x="103553" y="36298"/>
                    <a:pt x="103553" y="36725"/>
                  </a:cubicBezTo>
                  <a:cubicBezTo>
                    <a:pt x="103553" y="38007"/>
                    <a:pt x="104162" y="52526"/>
                    <a:pt x="104162" y="62348"/>
                  </a:cubicBezTo>
                  <a:cubicBezTo>
                    <a:pt x="103553" y="62775"/>
                    <a:pt x="102944" y="71316"/>
                    <a:pt x="109035" y="75587"/>
                  </a:cubicBezTo>
                  <a:cubicBezTo>
                    <a:pt x="109644" y="76441"/>
                    <a:pt x="110862" y="76868"/>
                    <a:pt x="112081" y="77295"/>
                  </a:cubicBezTo>
                  <a:cubicBezTo>
                    <a:pt x="105380" y="78149"/>
                    <a:pt x="94416" y="79003"/>
                    <a:pt x="87106" y="77722"/>
                  </a:cubicBezTo>
                  <a:cubicBezTo>
                    <a:pt x="86497" y="77722"/>
                    <a:pt x="85888" y="77722"/>
                    <a:pt x="85888" y="78149"/>
                  </a:cubicBezTo>
                  <a:cubicBezTo>
                    <a:pt x="85279" y="78149"/>
                    <a:pt x="85279" y="78576"/>
                    <a:pt x="85279" y="78576"/>
                  </a:cubicBezTo>
                  <a:cubicBezTo>
                    <a:pt x="85279" y="87117"/>
                    <a:pt x="85279" y="87117"/>
                    <a:pt x="85279" y="87117"/>
                  </a:cubicBezTo>
                  <a:cubicBezTo>
                    <a:pt x="85279" y="87544"/>
                    <a:pt x="85279" y="87971"/>
                    <a:pt x="85888" y="87971"/>
                  </a:cubicBezTo>
                  <a:cubicBezTo>
                    <a:pt x="90761" y="91387"/>
                    <a:pt x="90761" y="91387"/>
                    <a:pt x="90761" y="91387"/>
                  </a:cubicBezTo>
                  <a:cubicBezTo>
                    <a:pt x="101725" y="99074"/>
                    <a:pt x="107817" y="109323"/>
                    <a:pt x="108426" y="120000"/>
                  </a:cubicBezTo>
                  <a:cubicBezTo>
                    <a:pt x="111472" y="120000"/>
                    <a:pt x="111472" y="120000"/>
                    <a:pt x="111472" y="120000"/>
                  </a:cubicBezTo>
                  <a:cubicBezTo>
                    <a:pt x="110862" y="108896"/>
                    <a:pt x="104162" y="98220"/>
                    <a:pt x="92588" y="90106"/>
                  </a:cubicBezTo>
                  <a:cubicBezTo>
                    <a:pt x="88324" y="86690"/>
                    <a:pt x="88324" y="86690"/>
                    <a:pt x="88324" y="86690"/>
                  </a:cubicBezTo>
                  <a:cubicBezTo>
                    <a:pt x="88324" y="79857"/>
                    <a:pt x="88324" y="79857"/>
                    <a:pt x="88324" y="79857"/>
                  </a:cubicBezTo>
                  <a:cubicBezTo>
                    <a:pt x="100507" y="81565"/>
                    <a:pt x="118172" y="78576"/>
                    <a:pt x="118781" y="78576"/>
                  </a:cubicBezTo>
                  <a:cubicBezTo>
                    <a:pt x="120000" y="78576"/>
                    <a:pt x="120000" y="78149"/>
                    <a:pt x="120000" y="77295"/>
                  </a:cubicBezTo>
                  <a:cubicBezTo>
                    <a:pt x="120000" y="76868"/>
                    <a:pt x="119390" y="76441"/>
                    <a:pt x="118781" y="76441"/>
                  </a:cubicBezTo>
                  <a:cubicBezTo>
                    <a:pt x="115736" y="76441"/>
                    <a:pt x="113299" y="76014"/>
                    <a:pt x="110862" y="74306"/>
                  </a:cubicBezTo>
                  <a:cubicBezTo>
                    <a:pt x="105989" y="70462"/>
                    <a:pt x="106598" y="62348"/>
                    <a:pt x="106598" y="62348"/>
                  </a:cubicBezTo>
                  <a:cubicBezTo>
                    <a:pt x="106598" y="62348"/>
                    <a:pt x="106598" y="62348"/>
                    <a:pt x="106598" y="62348"/>
                  </a:cubicBezTo>
                  <a:cubicBezTo>
                    <a:pt x="106598" y="62348"/>
                    <a:pt x="106598" y="55943"/>
                    <a:pt x="106598" y="49110"/>
                  </a:cubicBezTo>
                  <a:cubicBezTo>
                    <a:pt x="106598" y="46120"/>
                    <a:pt x="106598" y="42704"/>
                    <a:pt x="106598" y="40569"/>
                  </a:cubicBezTo>
                  <a:cubicBezTo>
                    <a:pt x="106598" y="38434"/>
                    <a:pt x="106598" y="37153"/>
                    <a:pt x="106598" y="36298"/>
                  </a:cubicBezTo>
                  <a:cubicBezTo>
                    <a:pt x="106598" y="36298"/>
                    <a:pt x="106598" y="36298"/>
                    <a:pt x="106598" y="36298"/>
                  </a:cubicBezTo>
                  <a:cubicBezTo>
                    <a:pt x="106598" y="35444"/>
                    <a:pt x="105380" y="28185"/>
                    <a:pt x="98680" y="20925"/>
                  </a:cubicBezTo>
                  <a:cubicBezTo>
                    <a:pt x="92588" y="14092"/>
                    <a:pt x="80406" y="5124"/>
                    <a:pt x="56040" y="2562"/>
                  </a:cubicBezTo>
                  <a:cubicBezTo>
                    <a:pt x="35329" y="0"/>
                    <a:pt x="23756" y="3416"/>
                    <a:pt x="17664" y="7259"/>
                  </a:cubicBezTo>
                  <a:cubicBezTo>
                    <a:pt x="10964" y="10676"/>
                    <a:pt x="7309" y="15373"/>
                    <a:pt x="6700" y="20498"/>
                  </a:cubicBezTo>
                  <a:cubicBezTo>
                    <a:pt x="6700" y="21352"/>
                    <a:pt x="7309" y="21779"/>
                    <a:pt x="7918" y="21779"/>
                  </a:cubicBezTo>
                  <a:cubicBezTo>
                    <a:pt x="8527" y="21779"/>
                    <a:pt x="9137" y="21779"/>
                    <a:pt x="9137" y="21352"/>
                  </a:cubicBezTo>
                  <a:cubicBezTo>
                    <a:pt x="9137" y="21352"/>
                    <a:pt x="11573" y="18790"/>
                    <a:pt x="15837" y="17935"/>
                  </a:cubicBezTo>
                  <a:cubicBezTo>
                    <a:pt x="14619" y="20498"/>
                    <a:pt x="12182" y="25622"/>
                    <a:pt x="12182" y="35871"/>
                  </a:cubicBezTo>
                  <a:cubicBezTo>
                    <a:pt x="609" y="47402"/>
                    <a:pt x="609" y="47402"/>
                    <a:pt x="609" y="47402"/>
                  </a:cubicBezTo>
                  <a:cubicBezTo>
                    <a:pt x="0" y="47829"/>
                    <a:pt x="0" y="47829"/>
                    <a:pt x="0" y="48256"/>
                  </a:cubicBezTo>
                  <a:cubicBezTo>
                    <a:pt x="609" y="48683"/>
                    <a:pt x="609" y="48683"/>
                    <a:pt x="1218" y="49110"/>
                  </a:cubicBezTo>
                  <a:cubicBezTo>
                    <a:pt x="10355" y="52526"/>
                    <a:pt x="10355" y="52526"/>
                    <a:pt x="10355" y="52526"/>
                  </a:cubicBezTo>
                  <a:cubicBezTo>
                    <a:pt x="7309" y="58078"/>
                    <a:pt x="7309" y="58078"/>
                    <a:pt x="7309" y="58078"/>
                  </a:cubicBezTo>
                  <a:cubicBezTo>
                    <a:pt x="7309" y="58078"/>
                    <a:pt x="7309" y="58505"/>
                    <a:pt x="7918" y="58932"/>
                  </a:cubicBezTo>
                  <a:cubicBezTo>
                    <a:pt x="7918" y="58932"/>
                    <a:pt x="7918" y="59359"/>
                    <a:pt x="8527" y="59359"/>
                  </a:cubicBezTo>
                  <a:cubicBezTo>
                    <a:pt x="29847" y="64056"/>
                    <a:pt x="29847" y="64056"/>
                    <a:pt x="29847" y="64056"/>
                  </a:cubicBezTo>
                  <a:lnTo>
                    <a:pt x="15228" y="70889"/>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5" name="Google Shape;905;p53"/>
            <p:cNvSpPr/>
            <p:nvPr/>
          </p:nvSpPr>
          <p:spPr>
            <a:xfrm>
              <a:off x="9925050" y="4203700"/>
              <a:ext cx="1133400" cy="1073100"/>
            </a:xfrm>
            <a:custGeom>
              <a:avLst/>
              <a:gdLst/>
              <a:ahLst/>
              <a:cxnLst/>
              <a:rect l="l" t="t" r="r" b="b"/>
              <a:pathLst>
                <a:path w="120000" h="120000" extrusionOk="0">
                  <a:moveTo>
                    <a:pt x="118301" y="0"/>
                  </a:moveTo>
                  <a:cubicBezTo>
                    <a:pt x="1698" y="0"/>
                    <a:pt x="1698" y="0"/>
                    <a:pt x="1698" y="0"/>
                  </a:cubicBezTo>
                  <a:cubicBezTo>
                    <a:pt x="566" y="0"/>
                    <a:pt x="0" y="600"/>
                    <a:pt x="0" y="1800"/>
                  </a:cubicBezTo>
                  <a:cubicBezTo>
                    <a:pt x="0" y="97200"/>
                    <a:pt x="0" y="97200"/>
                    <a:pt x="0" y="97200"/>
                  </a:cubicBezTo>
                  <a:cubicBezTo>
                    <a:pt x="0" y="97800"/>
                    <a:pt x="566" y="98400"/>
                    <a:pt x="1698" y="98400"/>
                  </a:cubicBezTo>
                  <a:cubicBezTo>
                    <a:pt x="78113" y="98400"/>
                    <a:pt x="78113" y="98400"/>
                    <a:pt x="78113" y="98400"/>
                  </a:cubicBezTo>
                  <a:cubicBezTo>
                    <a:pt x="107547" y="120000"/>
                    <a:pt x="107547" y="120000"/>
                    <a:pt x="107547" y="120000"/>
                  </a:cubicBezTo>
                  <a:cubicBezTo>
                    <a:pt x="108113" y="120000"/>
                    <a:pt x="108113" y="120000"/>
                    <a:pt x="108679" y="120000"/>
                  </a:cubicBezTo>
                  <a:cubicBezTo>
                    <a:pt x="108679" y="120000"/>
                    <a:pt x="109245" y="120000"/>
                    <a:pt x="109245" y="120000"/>
                  </a:cubicBezTo>
                  <a:cubicBezTo>
                    <a:pt x="109811" y="119400"/>
                    <a:pt x="109811" y="118800"/>
                    <a:pt x="109811" y="118200"/>
                  </a:cubicBezTo>
                  <a:cubicBezTo>
                    <a:pt x="100754" y="98400"/>
                    <a:pt x="100754" y="98400"/>
                    <a:pt x="100754" y="98400"/>
                  </a:cubicBezTo>
                  <a:cubicBezTo>
                    <a:pt x="118301" y="98400"/>
                    <a:pt x="118301" y="98400"/>
                    <a:pt x="118301" y="98400"/>
                  </a:cubicBezTo>
                  <a:cubicBezTo>
                    <a:pt x="119433" y="98400"/>
                    <a:pt x="120000" y="97800"/>
                    <a:pt x="120000" y="97200"/>
                  </a:cubicBezTo>
                  <a:cubicBezTo>
                    <a:pt x="120000" y="1800"/>
                    <a:pt x="120000" y="1800"/>
                    <a:pt x="120000" y="1800"/>
                  </a:cubicBezTo>
                  <a:cubicBezTo>
                    <a:pt x="120000" y="600"/>
                    <a:pt x="119433" y="0"/>
                    <a:pt x="118301" y="0"/>
                  </a:cubicBezTo>
                  <a:close/>
                  <a:moveTo>
                    <a:pt x="117169" y="96000"/>
                  </a:moveTo>
                  <a:cubicBezTo>
                    <a:pt x="99056" y="96000"/>
                    <a:pt x="99056" y="96000"/>
                    <a:pt x="99056" y="96000"/>
                  </a:cubicBezTo>
                  <a:cubicBezTo>
                    <a:pt x="98490" y="96000"/>
                    <a:pt x="97924" y="96000"/>
                    <a:pt x="97924" y="96600"/>
                  </a:cubicBezTo>
                  <a:cubicBezTo>
                    <a:pt x="97358" y="96600"/>
                    <a:pt x="97358" y="97200"/>
                    <a:pt x="97358" y="97800"/>
                  </a:cubicBezTo>
                  <a:cubicBezTo>
                    <a:pt x="105283" y="114600"/>
                    <a:pt x="105283" y="114600"/>
                    <a:pt x="105283" y="114600"/>
                  </a:cubicBezTo>
                  <a:cubicBezTo>
                    <a:pt x="79245" y="96000"/>
                    <a:pt x="79245" y="96000"/>
                    <a:pt x="79245" y="96000"/>
                  </a:cubicBezTo>
                  <a:cubicBezTo>
                    <a:pt x="79245" y="96000"/>
                    <a:pt x="78679" y="96000"/>
                    <a:pt x="78679" y="96000"/>
                  </a:cubicBezTo>
                  <a:cubicBezTo>
                    <a:pt x="2830" y="96000"/>
                    <a:pt x="2830" y="96000"/>
                    <a:pt x="2830" y="96000"/>
                  </a:cubicBezTo>
                  <a:cubicBezTo>
                    <a:pt x="2830" y="3000"/>
                    <a:pt x="2830" y="3000"/>
                    <a:pt x="2830" y="3000"/>
                  </a:cubicBezTo>
                  <a:cubicBezTo>
                    <a:pt x="117169" y="3000"/>
                    <a:pt x="117169" y="3000"/>
                    <a:pt x="117169" y="3000"/>
                  </a:cubicBezTo>
                  <a:lnTo>
                    <a:pt x="117169" y="96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6" name="Google Shape;906;p53"/>
            <p:cNvSpPr/>
            <p:nvPr/>
          </p:nvSpPr>
          <p:spPr>
            <a:xfrm>
              <a:off x="10421938" y="4832350"/>
              <a:ext cx="139800" cy="27000"/>
            </a:xfrm>
            <a:custGeom>
              <a:avLst/>
              <a:gdLst/>
              <a:ahLst/>
              <a:cxnLst/>
              <a:rect l="l" t="t" r="r" b="b"/>
              <a:pathLst>
                <a:path w="120000" h="120000" extrusionOk="0">
                  <a:moveTo>
                    <a:pt x="110769" y="0"/>
                  </a:moveTo>
                  <a:cubicBezTo>
                    <a:pt x="9230" y="0"/>
                    <a:pt x="9230" y="0"/>
                    <a:pt x="9230" y="0"/>
                  </a:cubicBezTo>
                  <a:cubicBezTo>
                    <a:pt x="4615" y="0"/>
                    <a:pt x="0" y="24000"/>
                    <a:pt x="0" y="48000"/>
                  </a:cubicBezTo>
                  <a:cubicBezTo>
                    <a:pt x="0" y="96000"/>
                    <a:pt x="4615" y="120000"/>
                    <a:pt x="9230" y="120000"/>
                  </a:cubicBezTo>
                  <a:cubicBezTo>
                    <a:pt x="110769" y="120000"/>
                    <a:pt x="110769" y="120000"/>
                    <a:pt x="110769" y="120000"/>
                  </a:cubicBezTo>
                  <a:cubicBezTo>
                    <a:pt x="115384" y="120000"/>
                    <a:pt x="120000" y="96000"/>
                    <a:pt x="120000" y="48000"/>
                  </a:cubicBezTo>
                  <a:cubicBezTo>
                    <a:pt x="120000" y="24000"/>
                    <a:pt x="115384" y="0"/>
                    <a:pt x="110769"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7" name="Google Shape;907;p53"/>
            <p:cNvSpPr/>
            <p:nvPr/>
          </p:nvSpPr>
          <p:spPr>
            <a:xfrm>
              <a:off x="10421938" y="4875213"/>
              <a:ext cx="139800" cy="20700"/>
            </a:xfrm>
            <a:custGeom>
              <a:avLst/>
              <a:gdLst/>
              <a:ahLst/>
              <a:cxnLst/>
              <a:rect l="l" t="t" r="r" b="b"/>
              <a:pathLst>
                <a:path w="120000" h="120000" extrusionOk="0">
                  <a:moveTo>
                    <a:pt x="110769" y="0"/>
                  </a:moveTo>
                  <a:cubicBezTo>
                    <a:pt x="9230" y="0"/>
                    <a:pt x="9230" y="0"/>
                    <a:pt x="9230" y="0"/>
                  </a:cubicBezTo>
                  <a:cubicBezTo>
                    <a:pt x="4615" y="0"/>
                    <a:pt x="0" y="30000"/>
                    <a:pt x="0" y="60000"/>
                  </a:cubicBezTo>
                  <a:cubicBezTo>
                    <a:pt x="0" y="90000"/>
                    <a:pt x="4615" y="120000"/>
                    <a:pt x="9230" y="120000"/>
                  </a:cubicBezTo>
                  <a:cubicBezTo>
                    <a:pt x="110769" y="120000"/>
                    <a:pt x="110769" y="120000"/>
                    <a:pt x="110769" y="120000"/>
                  </a:cubicBezTo>
                  <a:cubicBezTo>
                    <a:pt x="115384" y="120000"/>
                    <a:pt x="120000" y="90000"/>
                    <a:pt x="120000" y="60000"/>
                  </a:cubicBezTo>
                  <a:cubicBezTo>
                    <a:pt x="120000" y="30000"/>
                    <a:pt x="115384" y="0"/>
                    <a:pt x="110769"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8" name="Google Shape;908;p53"/>
            <p:cNvSpPr/>
            <p:nvPr/>
          </p:nvSpPr>
          <p:spPr>
            <a:xfrm>
              <a:off x="10442575" y="4913313"/>
              <a:ext cx="96900" cy="25500"/>
            </a:xfrm>
            <a:custGeom>
              <a:avLst/>
              <a:gdLst/>
              <a:ahLst/>
              <a:cxnLst/>
              <a:rect l="l" t="t" r="r" b="b"/>
              <a:pathLst>
                <a:path w="120000" h="120000" extrusionOk="0">
                  <a:moveTo>
                    <a:pt x="100000" y="0"/>
                  </a:moveTo>
                  <a:cubicBezTo>
                    <a:pt x="20000" y="0"/>
                    <a:pt x="20000" y="0"/>
                    <a:pt x="20000" y="0"/>
                  </a:cubicBezTo>
                  <a:cubicBezTo>
                    <a:pt x="6666" y="0"/>
                    <a:pt x="0" y="24000"/>
                    <a:pt x="0" y="48000"/>
                  </a:cubicBezTo>
                  <a:cubicBezTo>
                    <a:pt x="0" y="96000"/>
                    <a:pt x="6666" y="120000"/>
                    <a:pt x="20000" y="120000"/>
                  </a:cubicBezTo>
                  <a:cubicBezTo>
                    <a:pt x="100000" y="120000"/>
                    <a:pt x="100000" y="120000"/>
                    <a:pt x="100000" y="120000"/>
                  </a:cubicBezTo>
                  <a:cubicBezTo>
                    <a:pt x="113333" y="120000"/>
                    <a:pt x="120000" y="96000"/>
                    <a:pt x="120000" y="48000"/>
                  </a:cubicBezTo>
                  <a:cubicBezTo>
                    <a:pt x="120000" y="24000"/>
                    <a:pt x="113333" y="0"/>
                    <a:pt x="100000"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9" name="Google Shape;909;p53"/>
            <p:cNvSpPr/>
            <p:nvPr/>
          </p:nvSpPr>
          <p:spPr>
            <a:xfrm>
              <a:off x="10480675" y="4333875"/>
              <a:ext cx="22200" cy="90600"/>
            </a:xfrm>
            <a:custGeom>
              <a:avLst/>
              <a:gdLst/>
              <a:ahLst/>
              <a:cxnLst/>
              <a:rect l="l" t="t" r="r" b="b"/>
              <a:pathLst>
                <a:path w="120000" h="120000" extrusionOk="0">
                  <a:moveTo>
                    <a:pt x="60000" y="120000"/>
                  </a:moveTo>
                  <a:cubicBezTo>
                    <a:pt x="90000" y="120000"/>
                    <a:pt x="120000" y="112941"/>
                    <a:pt x="120000" y="105882"/>
                  </a:cubicBezTo>
                  <a:cubicBezTo>
                    <a:pt x="120000" y="14117"/>
                    <a:pt x="120000" y="14117"/>
                    <a:pt x="120000" y="14117"/>
                  </a:cubicBezTo>
                  <a:cubicBezTo>
                    <a:pt x="120000" y="7058"/>
                    <a:pt x="90000" y="0"/>
                    <a:pt x="60000" y="0"/>
                  </a:cubicBezTo>
                  <a:cubicBezTo>
                    <a:pt x="30000" y="0"/>
                    <a:pt x="0" y="7058"/>
                    <a:pt x="0" y="14117"/>
                  </a:cubicBezTo>
                  <a:cubicBezTo>
                    <a:pt x="0" y="105882"/>
                    <a:pt x="0" y="105882"/>
                    <a:pt x="0" y="105882"/>
                  </a:cubicBezTo>
                  <a:cubicBezTo>
                    <a:pt x="0" y="112941"/>
                    <a:pt x="30000" y="120000"/>
                    <a:pt x="60000"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0" name="Google Shape;910;p53"/>
            <p:cNvSpPr/>
            <p:nvPr/>
          </p:nvSpPr>
          <p:spPr>
            <a:xfrm>
              <a:off x="10679113" y="4602163"/>
              <a:ext cx="74700" cy="20700"/>
            </a:xfrm>
            <a:custGeom>
              <a:avLst/>
              <a:gdLst/>
              <a:ahLst/>
              <a:cxnLst/>
              <a:rect l="l" t="t" r="r" b="b"/>
              <a:pathLst>
                <a:path w="120000" h="120000" extrusionOk="0">
                  <a:moveTo>
                    <a:pt x="0" y="60000"/>
                  </a:moveTo>
                  <a:cubicBezTo>
                    <a:pt x="0" y="90000"/>
                    <a:pt x="8571" y="120000"/>
                    <a:pt x="17142" y="120000"/>
                  </a:cubicBezTo>
                  <a:cubicBezTo>
                    <a:pt x="102857" y="120000"/>
                    <a:pt x="102857" y="120000"/>
                    <a:pt x="102857" y="120000"/>
                  </a:cubicBezTo>
                  <a:cubicBezTo>
                    <a:pt x="111428" y="120000"/>
                    <a:pt x="119999" y="90000"/>
                    <a:pt x="119999" y="60000"/>
                  </a:cubicBezTo>
                  <a:cubicBezTo>
                    <a:pt x="119999" y="30000"/>
                    <a:pt x="111428" y="0"/>
                    <a:pt x="102857" y="0"/>
                  </a:cubicBezTo>
                  <a:cubicBezTo>
                    <a:pt x="17142" y="0"/>
                    <a:pt x="17142" y="0"/>
                    <a:pt x="17142" y="0"/>
                  </a:cubicBezTo>
                  <a:cubicBezTo>
                    <a:pt x="8571" y="0"/>
                    <a:pt x="0" y="30000"/>
                    <a:pt x="0"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1" name="Google Shape;911;p53"/>
            <p:cNvSpPr/>
            <p:nvPr/>
          </p:nvSpPr>
          <p:spPr>
            <a:xfrm>
              <a:off x="10229850" y="4602163"/>
              <a:ext cx="74700" cy="20700"/>
            </a:xfrm>
            <a:custGeom>
              <a:avLst/>
              <a:gdLst/>
              <a:ahLst/>
              <a:cxnLst/>
              <a:rect l="l" t="t" r="r" b="b"/>
              <a:pathLst>
                <a:path w="120000" h="120000" extrusionOk="0">
                  <a:moveTo>
                    <a:pt x="17142" y="120000"/>
                  </a:moveTo>
                  <a:cubicBezTo>
                    <a:pt x="102857" y="120000"/>
                    <a:pt x="102857" y="120000"/>
                    <a:pt x="102857" y="120000"/>
                  </a:cubicBezTo>
                  <a:cubicBezTo>
                    <a:pt x="111428" y="120000"/>
                    <a:pt x="119999" y="90000"/>
                    <a:pt x="119999" y="60000"/>
                  </a:cubicBezTo>
                  <a:cubicBezTo>
                    <a:pt x="119999" y="30000"/>
                    <a:pt x="111428" y="0"/>
                    <a:pt x="102857" y="0"/>
                  </a:cubicBezTo>
                  <a:cubicBezTo>
                    <a:pt x="17142" y="0"/>
                    <a:pt x="17142" y="0"/>
                    <a:pt x="17142" y="0"/>
                  </a:cubicBezTo>
                  <a:cubicBezTo>
                    <a:pt x="8571" y="0"/>
                    <a:pt x="0" y="30000"/>
                    <a:pt x="0" y="60000"/>
                  </a:cubicBezTo>
                  <a:cubicBezTo>
                    <a:pt x="0" y="90000"/>
                    <a:pt x="8571" y="120000"/>
                    <a:pt x="17142"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2" name="Google Shape;912;p53"/>
            <p:cNvSpPr/>
            <p:nvPr/>
          </p:nvSpPr>
          <p:spPr>
            <a:xfrm>
              <a:off x="10282238" y="4402138"/>
              <a:ext cx="81000" cy="81000"/>
            </a:xfrm>
            <a:custGeom>
              <a:avLst/>
              <a:gdLst/>
              <a:ahLst/>
              <a:cxnLst/>
              <a:rect l="l" t="t" r="r" b="b"/>
              <a:pathLst>
                <a:path w="120000" h="120000" extrusionOk="0">
                  <a:moveTo>
                    <a:pt x="88000" y="112000"/>
                  </a:moveTo>
                  <a:cubicBezTo>
                    <a:pt x="88000" y="120000"/>
                    <a:pt x="96000" y="120000"/>
                    <a:pt x="104000" y="120000"/>
                  </a:cubicBezTo>
                  <a:cubicBezTo>
                    <a:pt x="104000" y="120000"/>
                    <a:pt x="112000" y="120000"/>
                    <a:pt x="112000" y="112000"/>
                  </a:cubicBezTo>
                  <a:cubicBezTo>
                    <a:pt x="120000" y="112000"/>
                    <a:pt x="120000" y="96000"/>
                    <a:pt x="112000" y="88000"/>
                  </a:cubicBezTo>
                  <a:cubicBezTo>
                    <a:pt x="32000" y="8000"/>
                    <a:pt x="32000" y="8000"/>
                    <a:pt x="32000" y="8000"/>
                  </a:cubicBezTo>
                  <a:cubicBezTo>
                    <a:pt x="32000" y="0"/>
                    <a:pt x="16000" y="0"/>
                    <a:pt x="8000" y="8000"/>
                  </a:cubicBezTo>
                  <a:cubicBezTo>
                    <a:pt x="0" y="16000"/>
                    <a:pt x="0" y="32000"/>
                    <a:pt x="8000" y="40000"/>
                  </a:cubicBezTo>
                  <a:lnTo>
                    <a:pt x="88000" y="112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3" name="Google Shape;913;p53"/>
            <p:cNvSpPr/>
            <p:nvPr/>
          </p:nvSpPr>
          <p:spPr>
            <a:xfrm>
              <a:off x="10620375" y="4402138"/>
              <a:ext cx="79500" cy="81000"/>
            </a:xfrm>
            <a:custGeom>
              <a:avLst/>
              <a:gdLst/>
              <a:ahLst/>
              <a:cxnLst/>
              <a:rect l="l" t="t" r="r" b="b"/>
              <a:pathLst>
                <a:path w="120000" h="120000" extrusionOk="0">
                  <a:moveTo>
                    <a:pt x="16000" y="120000"/>
                  </a:moveTo>
                  <a:cubicBezTo>
                    <a:pt x="24000" y="120000"/>
                    <a:pt x="32000" y="120000"/>
                    <a:pt x="32000" y="112000"/>
                  </a:cubicBezTo>
                  <a:cubicBezTo>
                    <a:pt x="112000" y="40000"/>
                    <a:pt x="112000" y="40000"/>
                    <a:pt x="112000" y="40000"/>
                  </a:cubicBezTo>
                  <a:cubicBezTo>
                    <a:pt x="120000" y="32000"/>
                    <a:pt x="120000" y="16000"/>
                    <a:pt x="112000" y="8000"/>
                  </a:cubicBezTo>
                  <a:cubicBezTo>
                    <a:pt x="104000" y="0"/>
                    <a:pt x="88000" y="0"/>
                    <a:pt x="88000" y="8000"/>
                  </a:cubicBezTo>
                  <a:cubicBezTo>
                    <a:pt x="8000" y="88000"/>
                    <a:pt x="8000" y="88000"/>
                    <a:pt x="8000" y="88000"/>
                  </a:cubicBezTo>
                  <a:cubicBezTo>
                    <a:pt x="0" y="96000"/>
                    <a:pt x="0" y="112000"/>
                    <a:pt x="8000" y="112000"/>
                  </a:cubicBezTo>
                  <a:cubicBezTo>
                    <a:pt x="8000" y="120000"/>
                    <a:pt x="16000" y="120000"/>
                    <a:pt x="16000"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4" name="Google Shape;914;p53"/>
            <p:cNvSpPr/>
            <p:nvPr/>
          </p:nvSpPr>
          <p:spPr>
            <a:xfrm>
              <a:off x="10347325" y="4478338"/>
              <a:ext cx="288900" cy="331800"/>
            </a:xfrm>
            <a:custGeom>
              <a:avLst/>
              <a:gdLst/>
              <a:ahLst/>
              <a:cxnLst/>
              <a:rect l="l" t="t" r="r" b="b"/>
              <a:pathLst>
                <a:path w="120000" h="120000" extrusionOk="0">
                  <a:moveTo>
                    <a:pt x="17777" y="89032"/>
                  </a:moveTo>
                  <a:cubicBezTo>
                    <a:pt x="26666" y="96774"/>
                    <a:pt x="31111" y="106451"/>
                    <a:pt x="31111" y="116129"/>
                  </a:cubicBezTo>
                  <a:cubicBezTo>
                    <a:pt x="31111" y="118064"/>
                    <a:pt x="33333" y="120000"/>
                    <a:pt x="35555" y="120000"/>
                  </a:cubicBezTo>
                  <a:cubicBezTo>
                    <a:pt x="82222" y="120000"/>
                    <a:pt x="82222" y="120000"/>
                    <a:pt x="82222" y="120000"/>
                  </a:cubicBezTo>
                  <a:cubicBezTo>
                    <a:pt x="84444" y="120000"/>
                    <a:pt x="86666" y="118064"/>
                    <a:pt x="86666" y="116129"/>
                  </a:cubicBezTo>
                  <a:cubicBezTo>
                    <a:pt x="86666" y="114193"/>
                    <a:pt x="86666" y="114193"/>
                    <a:pt x="86666" y="114193"/>
                  </a:cubicBezTo>
                  <a:cubicBezTo>
                    <a:pt x="86666" y="106451"/>
                    <a:pt x="91111" y="96774"/>
                    <a:pt x="100000" y="90967"/>
                  </a:cubicBezTo>
                  <a:cubicBezTo>
                    <a:pt x="113333" y="81290"/>
                    <a:pt x="120000" y="67741"/>
                    <a:pt x="120000" y="52258"/>
                  </a:cubicBezTo>
                  <a:cubicBezTo>
                    <a:pt x="120000" y="38709"/>
                    <a:pt x="111111" y="25161"/>
                    <a:pt x="100000" y="15483"/>
                  </a:cubicBezTo>
                  <a:cubicBezTo>
                    <a:pt x="86666" y="3870"/>
                    <a:pt x="68888" y="0"/>
                    <a:pt x="53333" y="1935"/>
                  </a:cubicBezTo>
                  <a:cubicBezTo>
                    <a:pt x="26666" y="3870"/>
                    <a:pt x="4444" y="23225"/>
                    <a:pt x="0" y="46451"/>
                  </a:cubicBezTo>
                  <a:cubicBezTo>
                    <a:pt x="0" y="63870"/>
                    <a:pt x="4444" y="79354"/>
                    <a:pt x="17777" y="89032"/>
                  </a:cubicBezTo>
                  <a:close/>
                  <a:moveTo>
                    <a:pt x="11111" y="48387"/>
                  </a:moveTo>
                  <a:cubicBezTo>
                    <a:pt x="13333" y="29032"/>
                    <a:pt x="31111" y="13548"/>
                    <a:pt x="53333" y="11612"/>
                  </a:cubicBezTo>
                  <a:cubicBezTo>
                    <a:pt x="68888" y="9677"/>
                    <a:pt x="82222" y="13548"/>
                    <a:pt x="93333" y="21290"/>
                  </a:cubicBezTo>
                  <a:cubicBezTo>
                    <a:pt x="102222" y="29032"/>
                    <a:pt x="108888" y="40645"/>
                    <a:pt x="108888" y="52258"/>
                  </a:cubicBezTo>
                  <a:cubicBezTo>
                    <a:pt x="108888" y="65806"/>
                    <a:pt x="102222" y="75483"/>
                    <a:pt x="93333" y="85161"/>
                  </a:cubicBezTo>
                  <a:cubicBezTo>
                    <a:pt x="84444" y="90967"/>
                    <a:pt x="77777" y="102580"/>
                    <a:pt x="77777" y="112258"/>
                  </a:cubicBezTo>
                  <a:cubicBezTo>
                    <a:pt x="40000" y="112258"/>
                    <a:pt x="40000" y="112258"/>
                    <a:pt x="40000" y="112258"/>
                  </a:cubicBezTo>
                  <a:cubicBezTo>
                    <a:pt x="40000" y="100645"/>
                    <a:pt x="33333" y="90967"/>
                    <a:pt x="26666" y="83225"/>
                  </a:cubicBezTo>
                  <a:cubicBezTo>
                    <a:pt x="15555" y="73548"/>
                    <a:pt x="8888" y="61935"/>
                    <a:pt x="11111" y="48387"/>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27"/>
          <p:cNvSpPr txBox="1">
            <a:spLocks noGrp="1"/>
          </p:cNvSpPr>
          <p:nvPr>
            <p:ph type="ctrTitle"/>
          </p:nvPr>
        </p:nvSpPr>
        <p:spPr>
          <a:xfrm>
            <a:off x="2064325" y="1392125"/>
            <a:ext cx="6675300" cy="115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a:p>
          <a:p>
            <a:pPr marL="0" lvl="0" indent="0" algn="ctr" rtl="0">
              <a:spcBef>
                <a:spcPts val="0"/>
              </a:spcBef>
              <a:spcAft>
                <a:spcPts val="0"/>
              </a:spcAft>
              <a:buNone/>
            </a:pPr>
            <a:endParaRPr/>
          </a:p>
        </p:txBody>
      </p:sp>
      <p:sp>
        <p:nvSpPr>
          <p:cNvPr id="536" name="Google Shape;536;p27"/>
          <p:cNvSpPr txBox="1"/>
          <p:nvPr/>
        </p:nvSpPr>
        <p:spPr>
          <a:xfrm>
            <a:off x="2444100" y="692200"/>
            <a:ext cx="5425500" cy="171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3600">
                <a:solidFill>
                  <a:srgbClr val="FFFFFF"/>
                </a:solidFill>
                <a:latin typeface="Ubuntu"/>
                <a:ea typeface="Ubuntu"/>
                <a:cs typeface="Ubuntu"/>
                <a:sym typeface="Ubuntu"/>
              </a:rPr>
              <a:t>Quoi?</a:t>
            </a:r>
            <a:endParaRPr sz="3600">
              <a:solidFill>
                <a:srgbClr val="FFFFFF"/>
              </a:solidFill>
              <a:latin typeface="Ubuntu"/>
              <a:ea typeface="Ubuntu"/>
              <a:cs typeface="Ubuntu"/>
              <a:sym typeface="Ubuntu"/>
            </a:endParaRPr>
          </a:p>
          <a:p>
            <a:pPr marL="0" lvl="0" indent="0" algn="l" rtl="0">
              <a:spcBef>
                <a:spcPts val="0"/>
              </a:spcBef>
              <a:spcAft>
                <a:spcPts val="0"/>
              </a:spcAft>
              <a:buNone/>
            </a:pPr>
            <a:r>
              <a:rPr lang="en" sz="3600">
                <a:solidFill>
                  <a:srgbClr val="617A86"/>
                </a:solidFill>
                <a:latin typeface="Ubuntu"/>
                <a:ea typeface="Ubuntu"/>
                <a:cs typeface="Ubuntu"/>
                <a:sym typeface="Ubuntu"/>
              </a:rPr>
              <a:t>Jeux d’évasion, Breakout ou Escape Game?</a:t>
            </a:r>
            <a:endParaRPr sz="3600">
              <a:solidFill>
                <a:srgbClr val="617A86"/>
              </a:solidFill>
              <a:latin typeface="Ubuntu"/>
              <a:ea typeface="Ubuntu"/>
              <a:cs typeface="Ubuntu"/>
              <a:sym typeface="Ubuntu"/>
            </a:endParaRPr>
          </a:p>
          <a:p>
            <a:pPr marL="0" lvl="0" indent="0" algn="l" rtl="0">
              <a:spcBef>
                <a:spcPts val="0"/>
              </a:spcBef>
              <a:spcAft>
                <a:spcPts val="0"/>
              </a:spcAft>
              <a:buNone/>
            </a:pPr>
            <a:r>
              <a:rPr lang="en" sz="3600">
                <a:solidFill>
                  <a:srgbClr val="617A86"/>
                </a:solidFill>
                <a:latin typeface="Ubuntu"/>
                <a:ea typeface="Ubuntu"/>
                <a:cs typeface="Ubuntu"/>
                <a:sym typeface="Ubuntu"/>
              </a:rPr>
              <a:t>    </a:t>
            </a:r>
            <a:r>
              <a:rPr lang="en" sz="2400">
                <a:solidFill>
                  <a:srgbClr val="617A86"/>
                </a:solidFill>
                <a:latin typeface="Ubuntu"/>
                <a:ea typeface="Ubuntu"/>
                <a:cs typeface="Ubuntu"/>
                <a:sym typeface="Ubuntu"/>
              </a:rPr>
              <a:t>Histoire qui intègre des           connaissances des élèves</a:t>
            </a:r>
            <a:endParaRPr sz="2400">
              <a:solidFill>
                <a:srgbClr val="617A86"/>
              </a:solidFill>
              <a:latin typeface="Ubuntu"/>
              <a:ea typeface="Ubuntu"/>
              <a:cs typeface="Ubuntu"/>
              <a:sym typeface="Ubuntu"/>
            </a:endParaRPr>
          </a:p>
          <a:p>
            <a:pPr marL="0" lvl="0" indent="0" algn="l" rtl="0">
              <a:spcBef>
                <a:spcPts val="0"/>
              </a:spcBef>
              <a:spcAft>
                <a:spcPts val="0"/>
              </a:spcAft>
              <a:buNone/>
            </a:pPr>
            <a:r>
              <a:rPr lang="en" sz="3600">
                <a:solidFill>
                  <a:srgbClr val="617A86"/>
                </a:solidFill>
                <a:latin typeface="Ubuntu"/>
                <a:ea typeface="Ubuntu"/>
                <a:cs typeface="Ubuntu"/>
                <a:sym typeface="Ubuntu"/>
              </a:rPr>
              <a:t>    </a:t>
            </a:r>
            <a:r>
              <a:rPr lang="en" sz="2400">
                <a:solidFill>
                  <a:srgbClr val="617A86"/>
                </a:solidFill>
                <a:latin typeface="Ubuntu"/>
                <a:ea typeface="Ubuntu"/>
                <a:cs typeface="Ubuntu"/>
                <a:sym typeface="Ubuntu"/>
              </a:rPr>
              <a:t>Énigmes à résoudre pour </a:t>
            </a:r>
            <a:endParaRPr sz="2400">
              <a:solidFill>
                <a:srgbClr val="617A86"/>
              </a:solidFill>
              <a:latin typeface="Ubuntu"/>
              <a:ea typeface="Ubuntu"/>
              <a:cs typeface="Ubuntu"/>
              <a:sym typeface="Ubuntu"/>
            </a:endParaRPr>
          </a:p>
          <a:p>
            <a:pPr marL="0" lvl="0" indent="0" algn="l" rtl="0">
              <a:spcBef>
                <a:spcPts val="0"/>
              </a:spcBef>
              <a:spcAft>
                <a:spcPts val="0"/>
              </a:spcAft>
              <a:buNone/>
            </a:pPr>
            <a:r>
              <a:rPr lang="en" sz="2400">
                <a:solidFill>
                  <a:srgbClr val="617A86"/>
                </a:solidFill>
                <a:latin typeface="Ubuntu"/>
                <a:ea typeface="Ubuntu"/>
                <a:cs typeface="Ubuntu"/>
                <a:sym typeface="Ubuntu"/>
              </a:rPr>
              <a:t>trouver le trésor</a:t>
            </a:r>
            <a:endParaRPr sz="2400">
              <a:solidFill>
                <a:srgbClr val="617A86"/>
              </a:solidFill>
              <a:latin typeface="Ubuntu"/>
              <a:ea typeface="Ubuntu"/>
              <a:cs typeface="Ubuntu"/>
              <a:sym typeface="Ubuntu"/>
            </a:endParaRPr>
          </a:p>
          <a:p>
            <a:pPr marL="0" lvl="0" indent="0" algn="l" rtl="0">
              <a:spcBef>
                <a:spcPts val="0"/>
              </a:spcBef>
              <a:spcAft>
                <a:spcPts val="0"/>
              </a:spcAft>
              <a:buNone/>
            </a:pPr>
            <a:r>
              <a:rPr lang="en" sz="2400">
                <a:solidFill>
                  <a:srgbClr val="617A86"/>
                </a:solidFill>
                <a:latin typeface="Ubuntu"/>
                <a:ea typeface="Ubuntu"/>
                <a:cs typeface="Ubuntu"/>
                <a:sym typeface="Ubuntu"/>
              </a:rPr>
              <a:t>       Apprendre par le jeu</a:t>
            </a:r>
            <a:endParaRPr sz="2400">
              <a:solidFill>
                <a:srgbClr val="617A86"/>
              </a:solidFill>
              <a:latin typeface="Ubuntu"/>
              <a:ea typeface="Ubuntu"/>
              <a:cs typeface="Ubuntu"/>
              <a:sym typeface="Ubuntu"/>
            </a:endParaRPr>
          </a:p>
          <a:p>
            <a:pPr marL="0" lvl="0" indent="0" algn="l" rtl="0">
              <a:spcBef>
                <a:spcPts val="0"/>
              </a:spcBef>
              <a:spcAft>
                <a:spcPts val="0"/>
              </a:spcAft>
              <a:buClr>
                <a:schemeClr val="dk1"/>
              </a:buClr>
              <a:buSzPts val="1100"/>
              <a:buFont typeface="Arial"/>
              <a:buNone/>
            </a:pPr>
            <a:endParaRPr sz="3600">
              <a:solidFill>
                <a:srgbClr val="617A86"/>
              </a:solidFill>
              <a:latin typeface="Ubuntu"/>
              <a:ea typeface="Ubuntu"/>
              <a:cs typeface="Ubuntu"/>
              <a:sym typeface="Ubuntu"/>
            </a:endParaRPr>
          </a:p>
        </p:txBody>
      </p:sp>
      <p:grpSp>
        <p:nvGrpSpPr>
          <p:cNvPr id="537" name="Google Shape;537;p27"/>
          <p:cNvGrpSpPr/>
          <p:nvPr/>
        </p:nvGrpSpPr>
        <p:grpSpPr>
          <a:xfrm>
            <a:off x="2590457" y="2551920"/>
            <a:ext cx="310532" cy="317040"/>
            <a:chOff x="3951850" y="2985350"/>
            <a:chExt cx="407950" cy="416500"/>
          </a:xfrm>
        </p:grpSpPr>
        <p:sp>
          <p:nvSpPr>
            <p:cNvPr id="538" name="Google Shape;538;p27"/>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7"/>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7"/>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7"/>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2" name="Google Shape;542;p27"/>
          <p:cNvGrpSpPr/>
          <p:nvPr/>
        </p:nvGrpSpPr>
        <p:grpSpPr>
          <a:xfrm>
            <a:off x="2590457" y="3412520"/>
            <a:ext cx="310532" cy="317040"/>
            <a:chOff x="3951850" y="2985350"/>
            <a:chExt cx="407950" cy="416500"/>
          </a:xfrm>
        </p:grpSpPr>
        <p:sp>
          <p:nvSpPr>
            <p:cNvPr id="543" name="Google Shape;543;p27"/>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7"/>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7"/>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7"/>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7" name="Google Shape;547;p27"/>
          <p:cNvGrpSpPr/>
          <p:nvPr/>
        </p:nvGrpSpPr>
        <p:grpSpPr>
          <a:xfrm>
            <a:off x="2674507" y="4273120"/>
            <a:ext cx="310532" cy="317040"/>
            <a:chOff x="3951850" y="2985350"/>
            <a:chExt cx="407950" cy="416500"/>
          </a:xfrm>
        </p:grpSpPr>
        <p:sp>
          <p:nvSpPr>
            <p:cNvPr id="548" name="Google Shape;548;p27"/>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7"/>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7"/>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7"/>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52" name="Google Shape;552;p27"/>
          <p:cNvPicPr preferRelativeResize="0"/>
          <p:nvPr/>
        </p:nvPicPr>
        <p:blipFill>
          <a:blip r:embed="rId3">
            <a:alphaModFix/>
          </a:blip>
          <a:stretch>
            <a:fillRect/>
          </a:stretch>
        </p:blipFill>
        <p:spPr>
          <a:xfrm>
            <a:off x="956323" y="1795472"/>
            <a:ext cx="718649" cy="1159800"/>
          </a:xfrm>
          <a:prstGeom prst="rect">
            <a:avLst/>
          </a:prstGeom>
          <a:noFill/>
          <a:ln>
            <a:noFill/>
          </a:ln>
        </p:spPr>
      </p:pic>
      <p:pic>
        <p:nvPicPr>
          <p:cNvPr id="553" name="Google Shape;553;p27"/>
          <p:cNvPicPr preferRelativeResize="0"/>
          <p:nvPr/>
        </p:nvPicPr>
        <p:blipFill>
          <a:blip r:embed="rId4">
            <a:alphaModFix/>
          </a:blip>
          <a:stretch>
            <a:fillRect/>
          </a:stretch>
        </p:blipFill>
        <p:spPr>
          <a:xfrm>
            <a:off x="7149575" y="2546675"/>
            <a:ext cx="1228350" cy="10511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A4C2F4"/>
        </a:solidFill>
        <a:effectLst/>
      </p:bgPr>
    </p:bg>
    <p:spTree>
      <p:nvGrpSpPr>
        <p:cNvPr id="1" name="Shape 918"/>
        <p:cNvGrpSpPr/>
        <p:nvPr/>
      </p:nvGrpSpPr>
      <p:grpSpPr>
        <a:xfrm>
          <a:off x="0" y="0"/>
          <a:ext cx="0" cy="0"/>
          <a:chOff x="0" y="0"/>
          <a:chExt cx="0" cy="0"/>
        </a:xfrm>
      </p:grpSpPr>
      <p:sp>
        <p:nvSpPr>
          <p:cNvPr id="919" name="Google Shape;919;p54"/>
          <p:cNvSpPr txBox="1"/>
          <p:nvPr/>
        </p:nvSpPr>
        <p:spPr>
          <a:xfrm>
            <a:off x="6096175" y="540675"/>
            <a:ext cx="2592000" cy="152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900">
                <a:latin typeface="Barlow Light"/>
                <a:ea typeface="Barlow Light"/>
                <a:cs typeface="Barlow Light"/>
                <a:sym typeface="Barlow Light"/>
              </a:rPr>
              <a:t>SlidesCarnival icons are editable shapes. </a:t>
            </a:r>
            <a:endParaRPr sz="900">
              <a:latin typeface="Barlow Light"/>
              <a:ea typeface="Barlow Light"/>
              <a:cs typeface="Barlow Light"/>
              <a:sym typeface="Barlow Light"/>
            </a:endParaRPr>
          </a:p>
          <a:p>
            <a:pPr marL="0" lvl="0" indent="0" algn="l" rtl="0">
              <a:spcBef>
                <a:spcPts val="0"/>
              </a:spcBef>
              <a:spcAft>
                <a:spcPts val="0"/>
              </a:spcAft>
              <a:buClr>
                <a:schemeClr val="dk1"/>
              </a:buClr>
              <a:buSzPts val="1100"/>
              <a:buFont typeface="Arial"/>
              <a:buNone/>
            </a:pPr>
            <a:endParaRPr sz="900">
              <a:latin typeface="Barlow Light"/>
              <a:ea typeface="Barlow Light"/>
              <a:cs typeface="Barlow Light"/>
              <a:sym typeface="Barlow Light"/>
            </a:endParaRPr>
          </a:p>
          <a:p>
            <a:pPr marL="0" lvl="0" indent="0" algn="l" rtl="0">
              <a:spcBef>
                <a:spcPts val="0"/>
              </a:spcBef>
              <a:spcAft>
                <a:spcPts val="0"/>
              </a:spcAft>
              <a:buClr>
                <a:schemeClr val="dk1"/>
              </a:buClr>
              <a:buSzPts val="1100"/>
              <a:buFont typeface="Arial"/>
              <a:buNone/>
            </a:pPr>
            <a:r>
              <a:rPr lang="en" sz="900">
                <a:latin typeface="Barlow Light"/>
                <a:ea typeface="Barlow Light"/>
                <a:cs typeface="Barlow Light"/>
                <a:sym typeface="Barlow Light"/>
              </a:rPr>
              <a:t>This means that you can:</a:t>
            </a:r>
            <a:endParaRPr sz="900">
              <a:latin typeface="Barlow Light"/>
              <a:ea typeface="Barlow Light"/>
              <a:cs typeface="Barlow Light"/>
              <a:sym typeface="Barlow Light"/>
            </a:endParaRPr>
          </a:p>
          <a:p>
            <a:pPr marL="457200" lvl="0" indent="-285750" algn="l" rtl="0">
              <a:spcBef>
                <a:spcPts val="0"/>
              </a:spcBef>
              <a:spcAft>
                <a:spcPts val="0"/>
              </a:spcAft>
              <a:buSzPts val="900"/>
              <a:buFont typeface="Barlow Light"/>
              <a:buChar char="●"/>
            </a:pPr>
            <a:r>
              <a:rPr lang="en" sz="900">
                <a:latin typeface="Barlow Light"/>
                <a:ea typeface="Barlow Light"/>
                <a:cs typeface="Barlow Light"/>
                <a:sym typeface="Barlow Light"/>
              </a:rPr>
              <a:t>Resize them without losing quality.</a:t>
            </a:r>
            <a:endParaRPr sz="900">
              <a:latin typeface="Barlow Light"/>
              <a:ea typeface="Barlow Light"/>
              <a:cs typeface="Barlow Light"/>
              <a:sym typeface="Barlow Light"/>
            </a:endParaRPr>
          </a:p>
          <a:p>
            <a:pPr marL="457200" lvl="0" indent="-285750" algn="l" rtl="0">
              <a:spcBef>
                <a:spcPts val="0"/>
              </a:spcBef>
              <a:spcAft>
                <a:spcPts val="0"/>
              </a:spcAft>
              <a:buSzPts val="900"/>
              <a:buFont typeface="Barlow Light"/>
              <a:buChar char="●"/>
            </a:pPr>
            <a:r>
              <a:rPr lang="en" sz="900">
                <a:latin typeface="Barlow Light"/>
                <a:ea typeface="Barlow Light"/>
                <a:cs typeface="Barlow Light"/>
                <a:sym typeface="Barlow Light"/>
              </a:rPr>
              <a:t>Change line color, width and style.</a:t>
            </a:r>
            <a:endParaRPr sz="900">
              <a:latin typeface="Barlow Light"/>
              <a:ea typeface="Barlow Light"/>
              <a:cs typeface="Barlow Light"/>
              <a:sym typeface="Barlow Light"/>
            </a:endParaRPr>
          </a:p>
          <a:p>
            <a:pPr marL="0" lvl="0" indent="0" algn="l" rtl="0">
              <a:spcBef>
                <a:spcPts val="0"/>
              </a:spcBef>
              <a:spcAft>
                <a:spcPts val="0"/>
              </a:spcAft>
              <a:buNone/>
            </a:pPr>
            <a:endParaRPr sz="900">
              <a:latin typeface="Barlow Light"/>
              <a:ea typeface="Barlow Light"/>
              <a:cs typeface="Barlow Light"/>
              <a:sym typeface="Barlow Light"/>
            </a:endParaRPr>
          </a:p>
          <a:p>
            <a:pPr marL="0" lvl="0" indent="0" algn="l" rtl="0">
              <a:spcBef>
                <a:spcPts val="0"/>
              </a:spcBef>
              <a:spcAft>
                <a:spcPts val="0"/>
              </a:spcAft>
              <a:buNone/>
            </a:pPr>
            <a:r>
              <a:rPr lang="en" sz="900">
                <a:latin typeface="Barlow Light"/>
                <a:ea typeface="Barlow Light"/>
                <a:cs typeface="Barlow Light"/>
                <a:sym typeface="Barlow Light"/>
              </a:rPr>
              <a:t>Isn’t that nice? :)</a:t>
            </a:r>
            <a:endParaRPr sz="900">
              <a:latin typeface="Barlow Light"/>
              <a:ea typeface="Barlow Light"/>
              <a:cs typeface="Barlow Light"/>
              <a:sym typeface="Barlow Light"/>
            </a:endParaRPr>
          </a:p>
          <a:p>
            <a:pPr marL="0" lvl="0" indent="0" algn="l" rtl="0">
              <a:spcBef>
                <a:spcPts val="0"/>
              </a:spcBef>
              <a:spcAft>
                <a:spcPts val="0"/>
              </a:spcAft>
              <a:buNone/>
            </a:pPr>
            <a:endParaRPr sz="900">
              <a:latin typeface="Barlow Light"/>
              <a:ea typeface="Barlow Light"/>
              <a:cs typeface="Barlow Light"/>
              <a:sym typeface="Barlow Light"/>
            </a:endParaRPr>
          </a:p>
          <a:p>
            <a:pPr marL="0" lvl="0" indent="0" algn="l" rtl="0">
              <a:spcBef>
                <a:spcPts val="0"/>
              </a:spcBef>
              <a:spcAft>
                <a:spcPts val="0"/>
              </a:spcAft>
              <a:buNone/>
            </a:pPr>
            <a:r>
              <a:rPr lang="en" sz="900">
                <a:latin typeface="Barlow Light"/>
                <a:ea typeface="Barlow Light"/>
                <a:cs typeface="Barlow Light"/>
                <a:sym typeface="Barlow Light"/>
              </a:rPr>
              <a:t>Examples:</a:t>
            </a:r>
            <a:endParaRPr sz="900">
              <a:latin typeface="Barlow Light"/>
              <a:ea typeface="Barlow Light"/>
              <a:cs typeface="Barlow Light"/>
              <a:sym typeface="Barlow Light"/>
            </a:endParaRPr>
          </a:p>
          <a:p>
            <a:pPr marL="0" lvl="0" indent="0" algn="l" rtl="0">
              <a:spcBef>
                <a:spcPts val="0"/>
              </a:spcBef>
              <a:spcAft>
                <a:spcPts val="0"/>
              </a:spcAft>
              <a:buClr>
                <a:schemeClr val="dk1"/>
              </a:buClr>
              <a:buSzPts val="1100"/>
              <a:buFont typeface="Arial"/>
              <a:buNone/>
            </a:pPr>
            <a:endParaRPr sz="900">
              <a:latin typeface="Barlow Light"/>
              <a:ea typeface="Barlow Light"/>
              <a:cs typeface="Barlow Light"/>
              <a:sym typeface="Barlow Light"/>
            </a:endParaRPr>
          </a:p>
          <a:p>
            <a:pPr marL="0" lvl="0" indent="0" algn="l" rtl="0">
              <a:spcBef>
                <a:spcPts val="0"/>
              </a:spcBef>
              <a:spcAft>
                <a:spcPts val="0"/>
              </a:spcAft>
              <a:buNone/>
            </a:pPr>
            <a:endParaRPr sz="900">
              <a:latin typeface="Barlow Light"/>
              <a:ea typeface="Barlow Light"/>
              <a:cs typeface="Barlow Light"/>
              <a:sym typeface="Barlow Light"/>
            </a:endParaRPr>
          </a:p>
        </p:txBody>
      </p:sp>
      <p:grpSp>
        <p:nvGrpSpPr>
          <p:cNvPr id="920" name="Google Shape;920;p54"/>
          <p:cNvGrpSpPr/>
          <p:nvPr/>
        </p:nvGrpSpPr>
        <p:grpSpPr>
          <a:xfrm>
            <a:off x="604182" y="540331"/>
            <a:ext cx="310551" cy="405092"/>
            <a:chOff x="590250" y="244200"/>
            <a:chExt cx="407975" cy="532175"/>
          </a:xfrm>
        </p:grpSpPr>
        <p:sp>
          <p:nvSpPr>
            <p:cNvPr id="921" name="Google Shape;921;p54"/>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54"/>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54"/>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54"/>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54"/>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54"/>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54"/>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54"/>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54"/>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54"/>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54"/>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54"/>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54"/>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54"/>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5" name="Google Shape;935;p54"/>
          <p:cNvGrpSpPr/>
          <p:nvPr/>
        </p:nvGrpSpPr>
        <p:grpSpPr>
          <a:xfrm>
            <a:off x="1104728" y="600124"/>
            <a:ext cx="337440" cy="280883"/>
            <a:chOff x="1247825" y="322750"/>
            <a:chExt cx="443300" cy="369000"/>
          </a:xfrm>
        </p:grpSpPr>
        <p:sp>
          <p:nvSpPr>
            <p:cNvPr id="936" name="Google Shape;936;p54"/>
            <p:cNvSpPr/>
            <p:nvPr/>
          </p:nvSpPr>
          <p:spPr>
            <a:xfrm>
              <a:off x="1247825" y="322750"/>
              <a:ext cx="443300" cy="369000"/>
            </a:xfrm>
            <a:custGeom>
              <a:avLst/>
              <a:gdLst/>
              <a:ahLst/>
              <a:cxnLst/>
              <a:rect l="l" t="t" r="r" b="b"/>
              <a:pathLst>
                <a:path w="17732" h="14760" fill="none" extrusionOk="0">
                  <a:moveTo>
                    <a:pt x="16952" y="2558"/>
                  </a:moveTo>
                  <a:lnTo>
                    <a:pt x="13664" y="2558"/>
                  </a:lnTo>
                  <a:lnTo>
                    <a:pt x="13226" y="755"/>
                  </a:lnTo>
                  <a:lnTo>
                    <a:pt x="13226" y="755"/>
                  </a:lnTo>
                  <a:lnTo>
                    <a:pt x="13177" y="609"/>
                  </a:lnTo>
                  <a:lnTo>
                    <a:pt x="13104" y="463"/>
                  </a:lnTo>
                  <a:lnTo>
                    <a:pt x="13006" y="317"/>
                  </a:lnTo>
                  <a:lnTo>
                    <a:pt x="12885" y="220"/>
                  </a:lnTo>
                  <a:lnTo>
                    <a:pt x="12739" y="122"/>
                  </a:lnTo>
                  <a:lnTo>
                    <a:pt x="12592" y="49"/>
                  </a:lnTo>
                  <a:lnTo>
                    <a:pt x="12446" y="0"/>
                  </a:lnTo>
                  <a:lnTo>
                    <a:pt x="12276" y="0"/>
                  </a:lnTo>
                  <a:lnTo>
                    <a:pt x="5456" y="0"/>
                  </a:lnTo>
                  <a:lnTo>
                    <a:pt x="5456" y="0"/>
                  </a:lnTo>
                  <a:lnTo>
                    <a:pt x="5286" y="0"/>
                  </a:lnTo>
                  <a:lnTo>
                    <a:pt x="5140" y="49"/>
                  </a:lnTo>
                  <a:lnTo>
                    <a:pt x="4994" y="122"/>
                  </a:lnTo>
                  <a:lnTo>
                    <a:pt x="4848" y="220"/>
                  </a:lnTo>
                  <a:lnTo>
                    <a:pt x="4726" y="317"/>
                  </a:lnTo>
                  <a:lnTo>
                    <a:pt x="4628" y="463"/>
                  </a:lnTo>
                  <a:lnTo>
                    <a:pt x="4555" y="609"/>
                  </a:lnTo>
                  <a:lnTo>
                    <a:pt x="4507" y="755"/>
                  </a:lnTo>
                  <a:lnTo>
                    <a:pt x="4068" y="2558"/>
                  </a:lnTo>
                  <a:lnTo>
                    <a:pt x="3240" y="2558"/>
                  </a:lnTo>
                  <a:lnTo>
                    <a:pt x="3240" y="2558"/>
                  </a:lnTo>
                  <a:lnTo>
                    <a:pt x="3240" y="2558"/>
                  </a:lnTo>
                  <a:lnTo>
                    <a:pt x="3240" y="2460"/>
                  </a:lnTo>
                  <a:lnTo>
                    <a:pt x="3216" y="2363"/>
                  </a:lnTo>
                  <a:lnTo>
                    <a:pt x="3167" y="2290"/>
                  </a:lnTo>
                  <a:lnTo>
                    <a:pt x="3094" y="2217"/>
                  </a:lnTo>
                  <a:lnTo>
                    <a:pt x="3045" y="2144"/>
                  </a:lnTo>
                  <a:lnTo>
                    <a:pt x="2948" y="2119"/>
                  </a:lnTo>
                  <a:lnTo>
                    <a:pt x="2850" y="2071"/>
                  </a:lnTo>
                  <a:lnTo>
                    <a:pt x="2753" y="2071"/>
                  </a:lnTo>
                  <a:lnTo>
                    <a:pt x="2047" y="2071"/>
                  </a:lnTo>
                  <a:lnTo>
                    <a:pt x="2047" y="2071"/>
                  </a:lnTo>
                  <a:lnTo>
                    <a:pt x="1949" y="2071"/>
                  </a:lnTo>
                  <a:lnTo>
                    <a:pt x="1852" y="2119"/>
                  </a:lnTo>
                  <a:lnTo>
                    <a:pt x="1779" y="2144"/>
                  </a:lnTo>
                  <a:lnTo>
                    <a:pt x="1706" y="2217"/>
                  </a:lnTo>
                  <a:lnTo>
                    <a:pt x="1633" y="2290"/>
                  </a:lnTo>
                  <a:lnTo>
                    <a:pt x="1608" y="2363"/>
                  </a:lnTo>
                  <a:lnTo>
                    <a:pt x="1560" y="2460"/>
                  </a:lnTo>
                  <a:lnTo>
                    <a:pt x="1560" y="2558"/>
                  </a:lnTo>
                  <a:lnTo>
                    <a:pt x="1560" y="2558"/>
                  </a:lnTo>
                  <a:lnTo>
                    <a:pt x="780" y="2558"/>
                  </a:lnTo>
                  <a:lnTo>
                    <a:pt x="780" y="2558"/>
                  </a:lnTo>
                  <a:lnTo>
                    <a:pt x="634" y="2582"/>
                  </a:lnTo>
                  <a:lnTo>
                    <a:pt x="488" y="2631"/>
                  </a:lnTo>
                  <a:lnTo>
                    <a:pt x="342" y="2679"/>
                  </a:lnTo>
                  <a:lnTo>
                    <a:pt x="220" y="2777"/>
                  </a:lnTo>
                  <a:lnTo>
                    <a:pt x="123" y="2899"/>
                  </a:lnTo>
                  <a:lnTo>
                    <a:pt x="74" y="3045"/>
                  </a:lnTo>
                  <a:lnTo>
                    <a:pt x="25" y="3191"/>
                  </a:lnTo>
                  <a:lnTo>
                    <a:pt x="1" y="3337"/>
                  </a:lnTo>
                  <a:lnTo>
                    <a:pt x="1" y="13980"/>
                  </a:lnTo>
                  <a:lnTo>
                    <a:pt x="1" y="13980"/>
                  </a:lnTo>
                  <a:lnTo>
                    <a:pt x="25" y="14151"/>
                  </a:lnTo>
                  <a:lnTo>
                    <a:pt x="74" y="14297"/>
                  </a:lnTo>
                  <a:lnTo>
                    <a:pt x="123" y="14418"/>
                  </a:lnTo>
                  <a:lnTo>
                    <a:pt x="220" y="14540"/>
                  </a:lnTo>
                  <a:lnTo>
                    <a:pt x="342" y="14638"/>
                  </a:lnTo>
                  <a:lnTo>
                    <a:pt x="488" y="14711"/>
                  </a:lnTo>
                  <a:lnTo>
                    <a:pt x="634" y="14759"/>
                  </a:lnTo>
                  <a:lnTo>
                    <a:pt x="780" y="14759"/>
                  </a:lnTo>
                  <a:lnTo>
                    <a:pt x="16952" y="14759"/>
                  </a:lnTo>
                  <a:lnTo>
                    <a:pt x="16952" y="14759"/>
                  </a:lnTo>
                  <a:lnTo>
                    <a:pt x="17098" y="14759"/>
                  </a:lnTo>
                  <a:lnTo>
                    <a:pt x="17244" y="14711"/>
                  </a:lnTo>
                  <a:lnTo>
                    <a:pt x="17390" y="14638"/>
                  </a:lnTo>
                  <a:lnTo>
                    <a:pt x="17512" y="14540"/>
                  </a:lnTo>
                  <a:lnTo>
                    <a:pt x="17610" y="14418"/>
                  </a:lnTo>
                  <a:lnTo>
                    <a:pt x="17658" y="14297"/>
                  </a:lnTo>
                  <a:lnTo>
                    <a:pt x="17707" y="14151"/>
                  </a:lnTo>
                  <a:lnTo>
                    <a:pt x="17731" y="13980"/>
                  </a:lnTo>
                  <a:lnTo>
                    <a:pt x="17731" y="3337"/>
                  </a:lnTo>
                  <a:lnTo>
                    <a:pt x="17731" y="3337"/>
                  </a:lnTo>
                  <a:lnTo>
                    <a:pt x="17707" y="3191"/>
                  </a:lnTo>
                  <a:lnTo>
                    <a:pt x="17658" y="3045"/>
                  </a:lnTo>
                  <a:lnTo>
                    <a:pt x="17610" y="2899"/>
                  </a:lnTo>
                  <a:lnTo>
                    <a:pt x="17512" y="2777"/>
                  </a:lnTo>
                  <a:lnTo>
                    <a:pt x="17390" y="2679"/>
                  </a:lnTo>
                  <a:lnTo>
                    <a:pt x="17244" y="2631"/>
                  </a:lnTo>
                  <a:lnTo>
                    <a:pt x="17098" y="2582"/>
                  </a:lnTo>
                  <a:lnTo>
                    <a:pt x="16952" y="2558"/>
                  </a:lnTo>
                  <a:lnTo>
                    <a:pt x="16952" y="2558"/>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54"/>
            <p:cNvSpPr/>
            <p:nvPr/>
          </p:nvSpPr>
          <p:spPr>
            <a:xfrm>
              <a:off x="1398225" y="386675"/>
              <a:ext cx="142500" cy="25"/>
            </a:xfrm>
            <a:custGeom>
              <a:avLst/>
              <a:gdLst/>
              <a:ahLst/>
              <a:cxnLst/>
              <a:rect l="l" t="t" r="r" b="b"/>
              <a:pathLst>
                <a:path w="5700" h="1" fill="none" extrusionOk="0">
                  <a:moveTo>
                    <a:pt x="5700" y="1"/>
                  </a:moveTo>
                  <a:lnTo>
                    <a:pt x="1"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54"/>
            <p:cNvSpPr/>
            <p:nvPr/>
          </p:nvSpPr>
          <p:spPr>
            <a:xfrm>
              <a:off x="1370225" y="450000"/>
              <a:ext cx="198500" cy="197900"/>
            </a:xfrm>
            <a:custGeom>
              <a:avLst/>
              <a:gdLst/>
              <a:ahLst/>
              <a:cxnLst/>
              <a:rect l="l" t="t" r="r" b="b"/>
              <a:pathLst>
                <a:path w="7940" h="7916" fill="none" extrusionOk="0">
                  <a:moveTo>
                    <a:pt x="3970" y="7916"/>
                  </a:moveTo>
                  <a:lnTo>
                    <a:pt x="3970" y="7916"/>
                  </a:lnTo>
                  <a:lnTo>
                    <a:pt x="3556" y="7892"/>
                  </a:lnTo>
                  <a:lnTo>
                    <a:pt x="3166" y="7843"/>
                  </a:lnTo>
                  <a:lnTo>
                    <a:pt x="2801" y="7745"/>
                  </a:lnTo>
                  <a:lnTo>
                    <a:pt x="2436" y="7624"/>
                  </a:lnTo>
                  <a:lnTo>
                    <a:pt x="2070" y="7453"/>
                  </a:lnTo>
                  <a:lnTo>
                    <a:pt x="1754" y="7258"/>
                  </a:lnTo>
                  <a:lnTo>
                    <a:pt x="1462" y="7015"/>
                  </a:lnTo>
                  <a:lnTo>
                    <a:pt x="1169" y="6771"/>
                  </a:lnTo>
                  <a:lnTo>
                    <a:pt x="901" y="6479"/>
                  </a:lnTo>
                  <a:lnTo>
                    <a:pt x="682" y="6187"/>
                  </a:lnTo>
                  <a:lnTo>
                    <a:pt x="487" y="5846"/>
                  </a:lnTo>
                  <a:lnTo>
                    <a:pt x="317" y="5505"/>
                  </a:lnTo>
                  <a:lnTo>
                    <a:pt x="195" y="5139"/>
                  </a:lnTo>
                  <a:lnTo>
                    <a:pt x="98" y="4750"/>
                  </a:lnTo>
                  <a:lnTo>
                    <a:pt x="25" y="4360"/>
                  </a:lnTo>
                  <a:lnTo>
                    <a:pt x="0" y="3970"/>
                  </a:lnTo>
                  <a:lnTo>
                    <a:pt x="0" y="3970"/>
                  </a:lnTo>
                  <a:lnTo>
                    <a:pt x="25" y="3556"/>
                  </a:lnTo>
                  <a:lnTo>
                    <a:pt x="98" y="3167"/>
                  </a:lnTo>
                  <a:lnTo>
                    <a:pt x="195" y="2777"/>
                  </a:lnTo>
                  <a:lnTo>
                    <a:pt x="317" y="2412"/>
                  </a:lnTo>
                  <a:lnTo>
                    <a:pt x="487" y="2071"/>
                  </a:lnTo>
                  <a:lnTo>
                    <a:pt x="682" y="1754"/>
                  </a:lnTo>
                  <a:lnTo>
                    <a:pt x="901" y="1437"/>
                  </a:lnTo>
                  <a:lnTo>
                    <a:pt x="1169" y="1170"/>
                  </a:lnTo>
                  <a:lnTo>
                    <a:pt x="1462" y="902"/>
                  </a:lnTo>
                  <a:lnTo>
                    <a:pt x="1754" y="682"/>
                  </a:lnTo>
                  <a:lnTo>
                    <a:pt x="2070" y="488"/>
                  </a:lnTo>
                  <a:lnTo>
                    <a:pt x="2436" y="317"/>
                  </a:lnTo>
                  <a:lnTo>
                    <a:pt x="2801" y="171"/>
                  </a:lnTo>
                  <a:lnTo>
                    <a:pt x="3166" y="74"/>
                  </a:lnTo>
                  <a:lnTo>
                    <a:pt x="3556" y="25"/>
                  </a:lnTo>
                  <a:lnTo>
                    <a:pt x="3970" y="1"/>
                  </a:lnTo>
                  <a:lnTo>
                    <a:pt x="3970" y="1"/>
                  </a:lnTo>
                  <a:lnTo>
                    <a:pt x="4384" y="25"/>
                  </a:lnTo>
                  <a:lnTo>
                    <a:pt x="4774" y="74"/>
                  </a:lnTo>
                  <a:lnTo>
                    <a:pt x="5139" y="171"/>
                  </a:lnTo>
                  <a:lnTo>
                    <a:pt x="5505" y="317"/>
                  </a:lnTo>
                  <a:lnTo>
                    <a:pt x="5870" y="488"/>
                  </a:lnTo>
                  <a:lnTo>
                    <a:pt x="6186" y="682"/>
                  </a:lnTo>
                  <a:lnTo>
                    <a:pt x="6479" y="902"/>
                  </a:lnTo>
                  <a:lnTo>
                    <a:pt x="6771" y="1170"/>
                  </a:lnTo>
                  <a:lnTo>
                    <a:pt x="7039" y="1437"/>
                  </a:lnTo>
                  <a:lnTo>
                    <a:pt x="7258" y="1754"/>
                  </a:lnTo>
                  <a:lnTo>
                    <a:pt x="7453" y="2071"/>
                  </a:lnTo>
                  <a:lnTo>
                    <a:pt x="7623" y="2412"/>
                  </a:lnTo>
                  <a:lnTo>
                    <a:pt x="7745" y="2777"/>
                  </a:lnTo>
                  <a:lnTo>
                    <a:pt x="7843" y="3167"/>
                  </a:lnTo>
                  <a:lnTo>
                    <a:pt x="7916" y="3556"/>
                  </a:lnTo>
                  <a:lnTo>
                    <a:pt x="7940" y="3970"/>
                  </a:lnTo>
                  <a:lnTo>
                    <a:pt x="7940" y="3970"/>
                  </a:lnTo>
                  <a:lnTo>
                    <a:pt x="7916" y="4360"/>
                  </a:lnTo>
                  <a:lnTo>
                    <a:pt x="7843" y="4750"/>
                  </a:lnTo>
                  <a:lnTo>
                    <a:pt x="7745" y="5139"/>
                  </a:lnTo>
                  <a:lnTo>
                    <a:pt x="7623" y="5505"/>
                  </a:lnTo>
                  <a:lnTo>
                    <a:pt x="7453" y="5846"/>
                  </a:lnTo>
                  <a:lnTo>
                    <a:pt x="7258" y="6187"/>
                  </a:lnTo>
                  <a:lnTo>
                    <a:pt x="7039" y="6479"/>
                  </a:lnTo>
                  <a:lnTo>
                    <a:pt x="6771" y="6771"/>
                  </a:lnTo>
                  <a:lnTo>
                    <a:pt x="6479" y="7015"/>
                  </a:lnTo>
                  <a:lnTo>
                    <a:pt x="6186" y="7258"/>
                  </a:lnTo>
                  <a:lnTo>
                    <a:pt x="5870" y="7453"/>
                  </a:lnTo>
                  <a:lnTo>
                    <a:pt x="5505" y="7624"/>
                  </a:lnTo>
                  <a:lnTo>
                    <a:pt x="5139" y="7745"/>
                  </a:lnTo>
                  <a:lnTo>
                    <a:pt x="4774" y="7843"/>
                  </a:lnTo>
                  <a:lnTo>
                    <a:pt x="4384" y="7892"/>
                  </a:lnTo>
                  <a:lnTo>
                    <a:pt x="3970" y="7916"/>
                  </a:lnTo>
                  <a:lnTo>
                    <a:pt x="3970" y="7916"/>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54"/>
            <p:cNvSpPr/>
            <p:nvPr/>
          </p:nvSpPr>
          <p:spPr>
            <a:xfrm>
              <a:off x="1403100" y="482875"/>
              <a:ext cx="132750" cy="132150"/>
            </a:xfrm>
            <a:custGeom>
              <a:avLst/>
              <a:gdLst/>
              <a:ahLst/>
              <a:cxnLst/>
              <a:rect l="l" t="t" r="r" b="b"/>
              <a:pathLst>
                <a:path w="5310" h="5286" fill="none" extrusionOk="0">
                  <a:moveTo>
                    <a:pt x="2655" y="5286"/>
                  </a:moveTo>
                  <a:lnTo>
                    <a:pt x="2655" y="5286"/>
                  </a:lnTo>
                  <a:lnTo>
                    <a:pt x="2387" y="5286"/>
                  </a:lnTo>
                  <a:lnTo>
                    <a:pt x="2119" y="5237"/>
                  </a:lnTo>
                  <a:lnTo>
                    <a:pt x="1876" y="5164"/>
                  </a:lnTo>
                  <a:lnTo>
                    <a:pt x="1632" y="5091"/>
                  </a:lnTo>
                  <a:lnTo>
                    <a:pt x="1389" y="4969"/>
                  </a:lnTo>
                  <a:lnTo>
                    <a:pt x="1169" y="4847"/>
                  </a:lnTo>
                  <a:lnTo>
                    <a:pt x="975" y="4677"/>
                  </a:lnTo>
                  <a:lnTo>
                    <a:pt x="780" y="4506"/>
                  </a:lnTo>
                  <a:lnTo>
                    <a:pt x="609" y="4336"/>
                  </a:lnTo>
                  <a:lnTo>
                    <a:pt x="463" y="4117"/>
                  </a:lnTo>
                  <a:lnTo>
                    <a:pt x="317" y="3897"/>
                  </a:lnTo>
                  <a:lnTo>
                    <a:pt x="220" y="3678"/>
                  </a:lnTo>
                  <a:lnTo>
                    <a:pt x="122" y="3435"/>
                  </a:lnTo>
                  <a:lnTo>
                    <a:pt x="74" y="3191"/>
                  </a:lnTo>
                  <a:lnTo>
                    <a:pt x="25" y="2923"/>
                  </a:lnTo>
                  <a:lnTo>
                    <a:pt x="0" y="2655"/>
                  </a:lnTo>
                  <a:lnTo>
                    <a:pt x="0" y="2655"/>
                  </a:lnTo>
                  <a:lnTo>
                    <a:pt x="25" y="2387"/>
                  </a:lnTo>
                  <a:lnTo>
                    <a:pt x="74" y="2120"/>
                  </a:lnTo>
                  <a:lnTo>
                    <a:pt x="122" y="1852"/>
                  </a:lnTo>
                  <a:lnTo>
                    <a:pt x="220" y="1608"/>
                  </a:lnTo>
                  <a:lnTo>
                    <a:pt x="317" y="1389"/>
                  </a:lnTo>
                  <a:lnTo>
                    <a:pt x="463" y="1170"/>
                  </a:lnTo>
                  <a:lnTo>
                    <a:pt x="609" y="975"/>
                  </a:lnTo>
                  <a:lnTo>
                    <a:pt x="780" y="780"/>
                  </a:lnTo>
                  <a:lnTo>
                    <a:pt x="975" y="610"/>
                  </a:lnTo>
                  <a:lnTo>
                    <a:pt x="1169" y="463"/>
                  </a:lnTo>
                  <a:lnTo>
                    <a:pt x="1389" y="317"/>
                  </a:lnTo>
                  <a:lnTo>
                    <a:pt x="1632" y="220"/>
                  </a:lnTo>
                  <a:lnTo>
                    <a:pt x="1876" y="122"/>
                  </a:lnTo>
                  <a:lnTo>
                    <a:pt x="2119" y="49"/>
                  </a:lnTo>
                  <a:lnTo>
                    <a:pt x="2387" y="25"/>
                  </a:lnTo>
                  <a:lnTo>
                    <a:pt x="2655" y="1"/>
                  </a:lnTo>
                  <a:lnTo>
                    <a:pt x="2655" y="1"/>
                  </a:lnTo>
                  <a:lnTo>
                    <a:pt x="2923" y="25"/>
                  </a:lnTo>
                  <a:lnTo>
                    <a:pt x="3191" y="49"/>
                  </a:lnTo>
                  <a:lnTo>
                    <a:pt x="3435" y="122"/>
                  </a:lnTo>
                  <a:lnTo>
                    <a:pt x="3678" y="220"/>
                  </a:lnTo>
                  <a:lnTo>
                    <a:pt x="3922" y="317"/>
                  </a:lnTo>
                  <a:lnTo>
                    <a:pt x="4141" y="463"/>
                  </a:lnTo>
                  <a:lnTo>
                    <a:pt x="4336" y="610"/>
                  </a:lnTo>
                  <a:lnTo>
                    <a:pt x="4530" y="780"/>
                  </a:lnTo>
                  <a:lnTo>
                    <a:pt x="4701" y="975"/>
                  </a:lnTo>
                  <a:lnTo>
                    <a:pt x="4847" y="1170"/>
                  </a:lnTo>
                  <a:lnTo>
                    <a:pt x="4993" y="1389"/>
                  </a:lnTo>
                  <a:lnTo>
                    <a:pt x="5091" y="1608"/>
                  </a:lnTo>
                  <a:lnTo>
                    <a:pt x="5188" y="1852"/>
                  </a:lnTo>
                  <a:lnTo>
                    <a:pt x="5237" y="2120"/>
                  </a:lnTo>
                  <a:lnTo>
                    <a:pt x="5285" y="2387"/>
                  </a:lnTo>
                  <a:lnTo>
                    <a:pt x="5310" y="2655"/>
                  </a:lnTo>
                  <a:lnTo>
                    <a:pt x="5310" y="2655"/>
                  </a:lnTo>
                  <a:lnTo>
                    <a:pt x="5285" y="2923"/>
                  </a:lnTo>
                  <a:lnTo>
                    <a:pt x="5237" y="3191"/>
                  </a:lnTo>
                  <a:lnTo>
                    <a:pt x="5188" y="3435"/>
                  </a:lnTo>
                  <a:lnTo>
                    <a:pt x="5091" y="3678"/>
                  </a:lnTo>
                  <a:lnTo>
                    <a:pt x="4993" y="3897"/>
                  </a:lnTo>
                  <a:lnTo>
                    <a:pt x="4847" y="4117"/>
                  </a:lnTo>
                  <a:lnTo>
                    <a:pt x="4701" y="4336"/>
                  </a:lnTo>
                  <a:lnTo>
                    <a:pt x="4530" y="4506"/>
                  </a:lnTo>
                  <a:lnTo>
                    <a:pt x="4336" y="4677"/>
                  </a:lnTo>
                  <a:lnTo>
                    <a:pt x="4141" y="4847"/>
                  </a:lnTo>
                  <a:lnTo>
                    <a:pt x="3922" y="4969"/>
                  </a:lnTo>
                  <a:lnTo>
                    <a:pt x="3678" y="5091"/>
                  </a:lnTo>
                  <a:lnTo>
                    <a:pt x="3435" y="5164"/>
                  </a:lnTo>
                  <a:lnTo>
                    <a:pt x="3191" y="5237"/>
                  </a:lnTo>
                  <a:lnTo>
                    <a:pt x="2923" y="5286"/>
                  </a:lnTo>
                  <a:lnTo>
                    <a:pt x="2655" y="5286"/>
                  </a:lnTo>
                  <a:lnTo>
                    <a:pt x="2655" y="5286"/>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54"/>
            <p:cNvSpPr/>
            <p:nvPr/>
          </p:nvSpPr>
          <p:spPr>
            <a:xfrm>
              <a:off x="1588800" y="435400"/>
              <a:ext cx="66400" cy="43850"/>
            </a:xfrm>
            <a:custGeom>
              <a:avLst/>
              <a:gdLst/>
              <a:ahLst/>
              <a:cxnLst/>
              <a:rect l="l" t="t" r="r" b="b"/>
              <a:pathLst>
                <a:path w="2656" h="1754" fill="none" extrusionOk="0">
                  <a:moveTo>
                    <a:pt x="2655" y="1266"/>
                  </a:moveTo>
                  <a:lnTo>
                    <a:pt x="2655" y="1266"/>
                  </a:lnTo>
                  <a:lnTo>
                    <a:pt x="2655" y="1364"/>
                  </a:lnTo>
                  <a:lnTo>
                    <a:pt x="2631" y="1461"/>
                  </a:lnTo>
                  <a:lnTo>
                    <a:pt x="2582" y="1534"/>
                  </a:lnTo>
                  <a:lnTo>
                    <a:pt x="2509" y="1607"/>
                  </a:lnTo>
                  <a:lnTo>
                    <a:pt x="2461" y="1680"/>
                  </a:lnTo>
                  <a:lnTo>
                    <a:pt x="2363" y="1705"/>
                  </a:lnTo>
                  <a:lnTo>
                    <a:pt x="2266" y="1754"/>
                  </a:lnTo>
                  <a:lnTo>
                    <a:pt x="2168" y="1754"/>
                  </a:lnTo>
                  <a:lnTo>
                    <a:pt x="488" y="1754"/>
                  </a:lnTo>
                  <a:lnTo>
                    <a:pt x="488" y="1754"/>
                  </a:lnTo>
                  <a:lnTo>
                    <a:pt x="390" y="1754"/>
                  </a:lnTo>
                  <a:lnTo>
                    <a:pt x="293" y="1705"/>
                  </a:lnTo>
                  <a:lnTo>
                    <a:pt x="220" y="1680"/>
                  </a:lnTo>
                  <a:lnTo>
                    <a:pt x="147" y="1607"/>
                  </a:lnTo>
                  <a:lnTo>
                    <a:pt x="74" y="1534"/>
                  </a:lnTo>
                  <a:lnTo>
                    <a:pt x="49" y="1461"/>
                  </a:lnTo>
                  <a:lnTo>
                    <a:pt x="1" y="1364"/>
                  </a:lnTo>
                  <a:lnTo>
                    <a:pt x="1" y="1266"/>
                  </a:lnTo>
                  <a:lnTo>
                    <a:pt x="1" y="487"/>
                  </a:lnTo>
                  <a:lnTo>
                    <a:pt x="1" y="487"/>
                  </a:lnTo>
                  <a:lnTo>
                    <a:pt x="1" y="390"/>
                  </a:lnTo>
                  <a:lnTo>
                    <a:pt x="49" y="292"/>
                  </a:lnTo>
                  <a:lnTo>
                    <a:pt x="74" y="219"/>
                  </a:lnTo>
                  <a:lnTo>
                    <a:pt x="147" y="146"/>
                  </a:lnTo>
                  <a:lnTo>
                    <a:pt x="220" y="73"/>
                  </a:lnTo>
                  <a:lnTo>
                    <a:pt x="293" y="49"/>
                  </a:lnTo>
                  <a:lnTo>
                    <a:pt x="390" y="0"/>
                  </a:lnTo>
                  <a:lnTo>
                    <a:pt x="488" y="0"/>
                  </a:lnTo>
                  <a:lnTo>
                    <a:pt x="2168" y="0"/>
                  </a:lnTo>
                  <a:lnTo>
                    <a:pt x="2168" y="0"/>
                  </a:lnTo>
                  <a:lnTo>
                    <a:pt x="2266" y="0"/>
                  </a:lnTo>
                  <a:lnTo>
                    <a:pt x="2363" y="49"/>
                  </a:lnTo>
                  <a:lnTo>
                    <a:pt x="2461" y="73"/>
                  </a:lnTo>
                  <a:lnTo>
                    <a:pt x="2509" y="146"/>
                  </a:lnTo>
                  <a:lnTo>
                    <a:pt x="2582" y="219"/>
                  </a:lnTo>
                  <a:lnTo>
                    <a:pt x="2631" y="292"/>
                  </a:lnTo>
                  <a:lnTo>
                    <a:pt x="2655" y="390"/>
                  </a:lnTo>
                  <a:lnTo>
                    <a:pt x="2655" y="487"/>
                  </a:lnTo>
                  <a:lnTo>
                    <a:pt x="2655" y="1266"/>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1" name="Google Shape;941;p54"/>
          <p:cNvGrpSpPr/>
          <p:nvPr/>
        </p:nvGrpSpPr>
        <p:grpSpPr>
          <a:xfrm>
            <a:off x="1623829" y="598734"/>
            <a:ext cx="322597" cy="283661"/>
            <a:chOff x="1929775" y="320925"/>
            <a:chExt cx="423800" cy="372650"/>
          </a:xfrm>
        </p:grpSpPr>
        <p:sp>
          <p:nvSpPr>
            <p:cNvPr id="942" name="Google Shape;942;p54"/>
            <p:cNvSpPr/>
            <p:nvPr/>
          </p:nvSpPr>
          <p:spPr>
            <a:xfrm>
              <a:off x="1929775" y="320925"/>
              <a:ext cx="423800" cy="372650"/>
            </a:xfrm>
            <a:custGeom>
              <a:avLst/>
              <a:gdLst/>
              <a:ahLst/>
              <a:cxnLst/>
              <a:rect l="l" t="t" r="r" b="b"/>
              <a:pathLst>
                <a:path w="16952" h="14906" fill="none" extrusionOk="0">
                  <a:moveTo>
                    <a:pt x="16172" y="0"/>
                  </a:moveTo>
                  <a:lnTo>
                    <a:pt x="780" y="0"/>
                  </a:lnTo>
                  <a:lnTo>
                    <a:pt x="780" y="0"/>
                  </a:lnTo>
                  <a:lnTo>
                    <a:pt x="634" y="25"/>
                  </a:lnTo>
                  <a:lnTo>
                    <a:pt x="488" y="73"/>
                  </a:lnTo>
                  <a:lnTo>
                    <a:pt x="341" y="146"/>
                  </a:lnTo>
                  <a:lnTo>
                    <a:pt x="220" y="244"/>
                  </a:lnTo>
                  <a:lnTo>
                    <a:pt x="122" y="341"/>
                  </a:lnTo>
                  <a:lnTo>
                    <a:pt x="74" y="487"/>
                  </a:lnTo>
                  <a:lnTo>
                    <a:pt x="25" y="634"/>
                  </a:lnTo>
                  <a:lnTo>
                    <a:pt x="0" y="780"/>
                  </a:lnTo>
                  <a:lnTo>
                    <a:pt x="0" y="14126"/>
                  </a:lnTo>
                  <a:lnTo>
                    <a:pt x="0" y="14126"/>
                  </a:lnTo>
                  <a:lnTo>
                    <a:pt x="25" y="14272"/>
                  </a:lnTo>
                  <a:lnTo>
                    <a:pt x="74" y="14418"/>
                  </a:lnTo>
                  <a:lnTo>
                    <a:pt x="122" y="14565"/>
                  </a:lnTo>
                  <a:lnTo>
                    <a:pt x="220" y="14662"/>
                  </a:lnTo>
                  <a:lnTo>
                    <a:pt x="341" y="14759"/>
                  </a:lnTo>
                  <a:lnTo>
                    <a:pt x="488" y="14832"/>
                  </a:lnTo>
                  <a:lnTo>
                    <a:pt x="634" y="14881"/>
                  </a:lnTo>
                  <a:lnTo>
                    <a:pt x="780" y="14906"/>
                  </a:lnTo>
                  <a:lnTo>
                    <a:pt x="16172" y="14906"/>
                  </a:lnTo>
                  <a:lnTo>
                    <a:pt x="16172" y="14906"/>
                  </a:lnTo>
                  <a:lnTo>
                    <a:pt x="16318" y="14881"/>
                  </a:lnTo>
                  <a:lnTo>
                    <a:pt x="16464" y="14832"/>
                  </a:lnTo>
                  <a:lnTo>
                    <a:pt x="16611" y="14759"/>
                  </a:lnTo>
                  <a:lnTo>
                    <a:pt x="16732" y="14662"/>
                  </a:lnTo>
                  <a:lnTo>
                    <a:pt x="16830" y="14565"/>
                  </a:lnTo>
                  <a:lnTo>
                    <a:pt x="16878" y="14418"/>
                  </a:lnTo>
                  <a:lnTo>
                    <a:pt x="16927" y="14272"/>
                  </a:lnTo>
                  <a:lnTo>
                    <a:pt x="16952" y="14126"/>
                  </a:lnTo>
                  <a:lnTo>
                    <a:pt x="16952" y="780"/>
                  </a:lnTo>
                  <a:lnTo>
                    <a:pt x="16952" y="780"/>
                  </a:lnTo>
                  <a:lnTo>
                    <a:pt x="16927" y="634"/>
                  </a:lnTo>
                  <a:lnTo>
                    <a:pt x="16878" y="487"/>
                  </a:lnTo>
                  <a:lnTo>
                    <a:pt x="16830" y="341"/>
                  </a:lnTo>
                  <a:lnTo>
                    <a:pt x="16732" y="244"/>
                  </a:lnTo>
                  <a:lnTo>
                    <a:pt x="16611" y="146"/>
                  </a:lnTo>
                  <a:lnTo>
                    <a:pt x="16464" y="73"/>
                  </a:lnTo>
                  <a:lnTo>
                    <a:pt x="16318" y="25"/>
                  </a:lnTo>
                  <a:lnTo>
                    <a:pt x="16172" y="0"/>
                  </a:lnTo>
                  <a:lnTo>
                    <a:pt x="16172" y="0"/>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54"/>
            <p:cNvSpPr/>
            <p:nvPr/>
          </p:nvSpPr>
          <p:spPr>
            <a:xfrm>
              <a:off x="1954125" y="345275"/>
              <a:ext cx="375100" cy="323950"/>
            </a:xfrm>
            <a:custGeom>
              <a:avLst/>
              <a:gdLst/>
              <a:ahLst/>
              <a:cxnLst/>
              <a:rect l="l" t="t" r="r" b="b"/>
              <a:pathLst>
                <a:path w="15004" h="12958" fill="none" extrusionOk="0">
                  <a:moveTo>
                    <a:pt x="15003" y="12957"/>
                  </a:moveTo>
                  <a:lnTo>
                    <a:pt x="1" y="12957"/>
                  </a:lnTo>
                  <a:lnTo>
                    <a:pt x="1" y="0"/>
                  </a:lnTo>
                  <a:lnTo>
                    <a:pt x="15003" y="0"/>
                  </a:lnTo>
                  <a:lnTo>
                    <a:pt x="15003" y="12957"/>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54"/>
            <p:cNvSpPr/>
            <p:nvPr/>
          </p:nvSpPr>
          <p:spPr>
            <a:xfrm>
              <a:off x="2162375" y="534625"/>
              <a:ext cx="146750" cy="113275"/>
            </a:xfrm>
            <a:custGeom>
              <a:avLst/>
              <a:gdLst/>
              <a:ahLst/>
              <a:cxnLst/>
              <a:rect l="l" t="t" r="r" b="b"/>
              <a:pathLst>
                <a:path w="5870" h="4531" fill="none" extrusionOk="0">
                  <a:moveTo>
                    <a:pt x="0" y="2266"/>
                  </a:moveTo>
                  <a:lnTo>
                    <a:pt x="1534" y="244"/>
                  </a:lnTo>
                  <a:lnTo>
                    <a:pt x="1534" y="244"/>
                  </a:lnTo>
                  <a:lnTo>
                    <a:pt x="1632" y="147"/>
                  </a:lnTo>
                  <a:lnTo>
                    <a:pt x="1754" y="50"/>
                  </a:lnTo>
                  <a:lnTo>
                    <a:pt x="1875" y="1"/>
                  </a:lnTo>
                  <a:lnTo>
                    <a:pt x="2022" y="1"/>
                  </a:lnTo>
                  <a:lnTo>
                    <a:pt x="2143" y="1"/>
                  </a:lnTo>
                  <a:lnTo>
                    <a:pt x="2289" y="50"/>
                  </a:lnTo>
                  <a:lnTo>
                    <a:pt x="2411" y="147"/>
                  </a:lnTo>
                  <a:lnTo>
                    <a:pt x="2509" y="244"/>
                  </a:lnTo>
                  <a:lnTo>
                    <a:pt x="5870" y="453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54"/>
            <p:cNvSpPr/>
            <p:nvPr/>
          </p:nvSpPr>
          <p:spPr>
            <a:xfrm>
              <a:off x="1974225" y="468875"/>
              <a:ext cx="232600" cy="179025"/>
            </a:xfrm>
            <a:custGeom>
              <a:avLst/>
              <a:gdLst/>
              <a:ahLst/>
              <a:cxnLst/>
              <a:rect l="l" t="t" r="r" b="b"/>
              <a:pathLst>
                <a:path w="9304" h="7161" fill="none" extrusionOk="0">
                  <a:moveTo>
                    <a:pt x="0" y="3995"/>
                  </a:moveTo>
                  <a:lnTo>
                    <a:pt x="2923" y="244"/>
                  </a:lnTo>
                  <a:lnTo>
                    <a:pt x="2923" y="244"/>
                  </a:lnTo>
                  <a:lnTo>
                    <a:pt x="3020" y="147"/>
                  </a:lnTo>
                  <a:lnTo>
                    <a:pt x="3142" y="49"/>
                  </a:lnTo>
                  <a:lnTo>
                    <a:pt x="3264" y="1"/>
                  </a:lnTo>
                  <a:lnTo>
                    <a:pt x="3410" y="1"/>
                  </a:lnTo>
                  <a:lnTo>
                    <a:pt x="3532" y="1"/>
                  </a:lnTo>
                  <a:lnTo>
                    <a:pt x="3678" y="49"/>
                  </a:lnTo>
                  <a:lnTo>
                    <a:pt x="3800" y="147"/>
                  </a:lnTo>
                  <a:lnTo>
                    <a:pt x="3897" y="244"/>
                  </a:lnTo>
                  <a:lnTo>
                    <a:pt x="9304" y="716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54"/>
            <p:cNvSpPr/>
            <p:nvPr/>
          </p:nvSpPr>
          <p:spPr>
            <a:xfrm>
              <a:off x="2169675" y="396425"/>
              <a:ext cx="97450" cy="97450"/>
            </a:xfrm>
            <a:custGeom>
              <a:avLst/>
              <a:gdLst/>
              <a:ahLst/>
              <a:cxnLst/>
              <a:rect l="l" t="t" r="r" b="b"/>
              <a:pathLst>
                <a:path w="3898" h="3898" fill="none" extrusionOk="0">
                  <a:moveTo>
                    <a:pt x="1949" y="3897"/>
                  </a:moveTo>
                  <a:lnTo>
                    <a:pt x="1949" y="3897"/>
                  </a:lnTo>
                  <a:lnTo>
                    <a:pt x="1754" y="3897"/>
                  </a:lnTo>
                  <a:lnTo>
                    <a:pt x="1559" y="3873"/>
                  </a:lnTo>
                  <a:lnTo>
                    <a:pt x="1364" y="3824"/>
                  </a:lnTo>
                  <a:lnTo>
                    <a:pt x="1194" y="3751"/>
                  </a:lnTo>
                  <a:lnTo>
                    <a:pt x="1023" y="3678"/>
                  </a:lnTo>
                  <a:lnTo>
                    <a:pt x="853" y="3580"/>
                  </a:lnTo>
                  <a:lnTo>
                    <a:pt x="707" y="3459"/>
                  </a:lnTo>
                  <a:lnTo>
                    <a:pt x="560" y="3337"/>
                  </a:lnTo>
                  <a:lnTo>
                    <a:pt x="439" y="3191"/>
                  </a:lnTo>
                  <a:lnTo>
                    <a:pt x="317" y="3045"/>
                  </a:lnTo>
                  <a:lnTo>
                    <a:pt x="220" y="2874"/>
                  </a:lnTo>
                  <a:lnTo>
                    <a:pt x="146" y="2704"/>
                  </a:lnTo>
                  <a:lnTo>
                    <a:pt x="73" y="2533"/>
                  </a:lnTo>
                  <a:lnTo>
                    <a:pt x="25" y="2338"/>
                  </a:lnTo>
                  <a:lnTo>
                    <a:pt x="0" y="2168"/>
                  </a:lnTo>
                  <a:lnTo>
                    <a:pt x="0" y="1949"/>
                  </a:lnTo>
                  <a:lnTo>
                    <a:pt x="0" y="1949"/>
                  </a:lnTo>
                  <a:lnTo>
                    <a:pt x="0" y="1754"/>
                  </a:lnTo>
                  <a:lnTo>
                    <a:pt x="25" y="1559"/>
                  </a:lnTo>
                  <a:lnTo>
                    <a:pt x="73" y="1389"/>
                  </a:lnTo>
                  <a:lnTo>
                    <a:pt x="146" y="1194"/>
                  </a:lnTo>
                  <a:lnTo>
                    <a:pt x="220" y="1023"/>
                  </a:lnTo>
                  <a:lnTo>
                    <a:pt x="317" y="877"/>
                  </a:lnTo>
                  <a:lnTo>
                    <a:pt x="439" y="707"/>
                  </a:lnTo>
                  <a:lnTo>
                    <a:pt x="560" y="585"/>
                  </a:lnTo>
                  <a:lnTo>
                    <a:pt x="707" y="463"/>
                  </a:lnTo>
                  <a:lnTo>
                    <a:pt x="853" y="341"/>
                  </a:lnTo>
                  <a:lnTo>
                    <a:pt x="1023" y="244"/>
                  </a:lnTo>
                  <a:lnTo>
                    <a:pt x="1194" y="171"/>
                  </a:lnTo>
                  <a:lnTo>
                    <a:pt x="1364" y="98"/>
                  </a:lnTo>
                  <a:lnTo>
                    <a:pt x="1559" y="49"/>
                  </a:lnTo>
                  <a:lnTo>
                    <a:pt x="1754" y="25"/>
                  </a:lnTo>
                  <a:lnTo>
                    <a:pt x="1949" y="0"/>
                  </a:lnTo>
                  <a:lnTo>
                    <a:pt x="1949" y="0"/>
                  </a:lnTo>
                  <a:lnTo>
                    <a:pt x="2144" y="25"/>
                  </a:lnTo>
                  <a:lnTo>
                    <a:pt x="2338" y="49"/>
                  </a:lnTo>
                  <a:lnTo>
                    <a:pt x="2533" y="98"/>
                  </a:lnTo>
                  <a:lnTo>
                    <a:pt x="2704" y="171"/>
                  </a:lnTo>
                  <a:lnTo>
                    <a:pt x="2874" y="244"/>
                  </a:lnTo>
                  <a:lnTo>
                    <a:pt x="3020" y="341"/>
                  </a:lnTo>
                  <a:lnTo>
                    <a:pt x="3191" y="463"/>
                  </a:lnTo>
                  <a:lnTo>
                    <a:pt x="3313" y="585"/>
                  </a:lnTo>
                  <a:lnTo>
                    <a:pt x="3459" y="707"/>
                  </a:lnTo>
                  <a:lnTo>
                    <a:pt x="3556" y="877"/>
                  </a:lnTo>
                  <a:lnTo>
                    <a:pt x="3654" y="1023"/>
                  </a:lnTo>
                  <a:lnTo>
                    <a:pt x="3727" y="1194"/>
                  </a:lnTo>
                  <a:lnTo>
                    <a:pt x="3800" y="1389"/>
                  </a:lnTo>
                  <a:lnTo>
                    <a:pt x="3848" y="1559"/>
                  </a:lnTo>
                  <a:lnTo>
                    <a:pt x="3873" y="1754"/>
                  </a:lnTo>
                  <a:lnTo>
                    <a:pt x="3897" y="1949"/>
                  </a:lnTo>
                  <a:lnTo>
                    <a:pt x="3897" y="1949"/>
                  </a:lnTo>
                  <a:lnTo>
                    <a:pt x="3873" y="2168"/>
                  </a:lnTo>
                  <a:lnTo>
                    <a:pt x="3848" y="2338"/>
                  </a:lnTo>
                  <a:lnTo>
                    <a:pt x="3800" y="2533"/>
                  </a:lnTo>
                  <a:lnTo>
                    <a:pt x="3727" y="2704"/>
                  </a:lnTo>
                  <a:lnTo>
                    <a:pt x="3654" y="2874"/>
                  </a:lnTo>
                  <a:lnTo>
                    <a:pt x="3556" y="3045"/>
                  </a:lnTo>
                  <a:lnTo>
                    <a:pt x="3459" y="3191"/>
                  </a:lnTo>
                  <a:lnTo>
                    <a:pt x="3313" y="3337"/>
                  </a:lnTo>
                  <a:lnTo>
                    <a:pt x="3191" y="3459"/>
                  </a:lnTo>
                  <a:lnTo>
                    <a:pt x="3020" y="3580"/>
                  </a:lnTo>
                  <a:lnTo>
                    <a:pt x="2874" y="3678"/>
                  </a:lnTo>
                  <a:lnTo>
                    <a:pt x="2704" y="3751"/>
                  </a:lnTo>
                  <a:lnTo>
                    <a:pt x="2533" y="3824"/>
                  </a:lnTo>
                  <a:lnTo>
                    <a:pt x="2338" y="3873"/>
                  </a:lnTo>
                  <a:lnTo>
                    <a:pt x="2144" y="3897"/>
                  </a:lnTo>
                  <a:lnTo>
                    <a:pt x="1949" y="3897"/>
                  </a:lnTo>
                  <a:lnTo>
                    <a:pt x="1949" y="3897"/>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7" name="Google Shape;947;p54"/>
          <p:cNvSpPr/>
          <p:nvPr/>
        </p:nvSpPr>
        <p:spPr>
          <a:xfrm>
            <a:off x="2164700" y="588535"/>
            <a:ext cx="264193" cy="304061"/>
          </a:xfrm>
          <a:custGeom>
            <a:avLst/>
            <a:gdLst/>
            <a:ahLst/>
            <a:cxnLst/>
            <a:rect l="l" t="t" r="r" b="b"/>
            <a:pathLst>
              <a:path w="13883" h="15978" fill="none" extrusionOk="0">
                <a:moveTo>
                  <a:pt x="3240" y="3240"/>
                </a:moveTo>
                <a:lnTo>
                  <a:pt x="3240" y="12616"/>
                </a:lnTo>
                <a:lnTo>
                  <a:pt x="3240" y="12616"/>
                </a:lnTo>
                <a:lnTo>
                  <a:pt x="2899" y="12592"/>
                </a:lnTo>
                <a:lnTo>
                  <a:pt x="2558" y="12592"/>
                </a:lnTo>
                <a:lnTo>
                  <a:pt x="2193" y="12641"/>
                </a:lnTo>
                <a:lnTo>
                  <a:pt x="1827" y="12738"/>
                </a:lnTo>
                <a:lnTo>
                  <a:pt x="1827" y="12738"/>
                </a:lnTo>
                <a:lnTo>
                  <a:pt x="1608" y="12811"/>
                </a:lnTo>
                <a:lnTo>
                  <a:pt x="1389" y="12909"/>
                </a:lnTo>
                <a:lnTo>
                  <a:pt x="1194" y="13030"/>
                </a:lnTo>
                <a:lnTo>
                  <a:pt x="999" y="13128"/>
                </a:lnTo>
                <a:lnTo>
                  <a:pt x="804" y="13274"/>
                </a:lnTo>
                <a:lnTo>
                  <a:pt x="658" y="13396"/>
                </a:lnTo>
                <a:lnTo>
                  <a:pt x="512" y="13542"/>
                </a:lnTo>
                <a:lnTo>
                  <a:pt x="390" y="13688"/>
                </a:lnTo>
                <a:lnTo>
                  <a:pt x="269" y="13858"/>
                </a:lnTo>
                <a:lnTo>
                  <a:pt x="171" y="14005"/>
                </a:lnTo>
                <a:lnTo>
                  <a:pt x="98" y="14175"/>
                </a:lnTo>
                <a:lnTo>
                  <a:pt x="49" y="14346"/>
                </a:lnTo>
                <a:lnTo>
                  <a:pt x="25" y="14492"/>
                </a:lnTo>
                <a:lnTo>
                  <a:pt x="1" y="14662"/>
                </a:lnTo>
                <a:lnTo>
                  <a:pt x="25" y="14833"/>
                </a:lnTo>
                <a:lnTo>
                  <a:pt x="49" y="14979"/>
                </a:lnTo>
                <a:lnTo>
                  <a:pt x="49" y="14979"/>
                </a:lnTo>
                <a:lnTo>
                  <a:pt x="122" y="15149"/>
                </a:lnTo>
                <a:lnTo>
                  <a:pt x="196" y="15295"/>
                </a:lnTo>
                <a:lnTo>
                  <a:pt x="293" y="15417"/>
                </a:lnTo>
                <a:lnTo>
                  <a:pt x="415" y="15539"/>
                </a:lnTo>
                <a:lnTo>
                  <a:pt x="561" y="15636"/>
                </a:lnTo>
                <a:lnTo>
                  <a:pt x="707" y="15734"/>
                </a:lnTo>
                <a:lnTo>
                  <a:pt x="877" y="15807"/>
                </a:lnTo>
                <a:lnTo>
                  <a:pt x="1072" y="15880"/>
                </a:lnTo>
                <a:lnTo>
                  <a:pt x="1243" y="15929"/>
                </a:lnTo>
                <a:lnTo>
                  <a:pt x="1462" y="15953"/>
                </a:lnTo>
                <a:lnTo>
                  <a:pt x="1657" y="15977"/>
                </a:lnTo>
                <a:lnTo>
                  <a:pt x="1876" y="15977"/>
                </a:lnTo>
                <a:lnTo>
                  <a:pt x="2095" y="15953"/>
                </a:lnTo>
                <a:lnTo>
                  <a:pt x="2339" y="15929"/>
                </a:lnTo>
                <a:lnTo>
                  <a:pt x="2558" y="15880"/>
                </a:lnTo>
                <a:lnTo>
                  <a:pt x="2801" y="15831"/>
                </a:lnTo>
                <a:lnTo>
                  <a:pt x="2801" y="15831"/>
                </a:lnTo>
                <a:lnTo>
                  <a:pt x="3216" y="15661"/>
                </a:lnTo>
                <a:lnTo>
                  <a:pt x="3581" y="15466"/>
                </a:lnTo>
                <a:lnTo>
                  <a:pt x="3897" y="15247"/>
                </a:lnTo>
                <a:lnTo>
                  <a:pt x="4165" y="14979"/>
                </a:lnTo>
                <a:lnTo>
                  <a:pt x="4360" y="14711"/>
                </a:lnTo>
                <a:lnTo>
                  <a:pt x="4458" y="14565"/>
                </a:lnTo>
                <a:lnTo>
                  <a:pt x="4531" y="14419"/>
                </a:lnTo>
                <a:lnTo>
                  <a:pt x="4579" y="14272"/>
                </a:lnTo>
                <a:lnTo>
                  <a:pt x="4604" y="14126"/>
                </a:lnTo>
                <a:lnTo>
                  <a:pt x="4628" y="13980"/>
                </a:lnTo>
                <a:lnTo>
                  <a:pt x="4628" y="13834"/>
                </a:lnTo>
                <a:lnTo>
                  <a:pt x="4628" y="6187"/>
                </a:lnTo>
                <a:lnTo>
                  <a:pt x="12470" y="3727"/>
                </a:lnTo>
                <a:lnTo>
                  <a:pt x="12470" y="10108"/>
                </a:lnTo>
                <a:lnTo>
                  <a:pt x="12470" y="10108"/>
                </a:lnTo>
                <a:lnTo>
                  <a:pt x="12154" y="10083"/>
                </a:lnTo>
                <a:lnTo>
                  <a:pt x="11813" y="10083"/>
                </a:lnTo>
                <a:lnTo>
                  <a:pt x="11447" y="10132"/>
                </a:lnTo>
                <a:lnTo>
                  <a:pt x="11082" y="10230"/>
                </a:lnTo>
                <a:lnTo>
                  <a:pt x="11082" y="10230"/>
                </a:lnTo>
                <a:lnTo>
                  <a:pt x="10863" y="10303"/>
                </a:lnTo>
                <a:lnTo>
                  <a:pt x="10644" y="10400"/>
                </a:lnTo>
                <a:lnTo>
                  <a:pt x="10425" y="10522"/>
                </a:lnTo>
                <a:lnTo>
                  <a:pt x="10254" y="10619"/>
                </a:lnTo>
                <a:lnTo>
                  <a:pt x="10059" y="10765"/>
                </a:lnTo>
                <a:lnTo>
                  <a:pt x="9913" y="10887"/>
                </a:lnTo>
                <a:lnTo>
                  <a:pt x="9767" y="11033"/>
                </a:lnTo>
                <a:lnTo>
                  <a:pt x="9621" y="11179"/>
                </a:lnTo>
                <a:lnTo>
                  <a:pt x="9523" y="11350"/>
                </a:lnTo>
                <a:lnTo>
                  <a:pt x="9426" y="11496"/>
                </a:lnTo>
                <a:lnTo>
                  <a:pt x="9353" y="11666"/>
                </a:lnTo>
                <a:lnTo>
                  <a:pt x="9304" y="11837"/>
                </a:lnTo>
                <a:lnTo>
                  <a:pt x="9280" y="11983"/>
                </a:lnTo>
                <a:lnTo>
                  <a:pt x="9256" y="12154"/>
                </a:lnTo>
                <a:lnTo>
                  <a:pt x="9280" y="12324"/>
                </a:lnTo>
                <a:lnTo>
                  <a:pt x="9304" y="12470"/>
                </a:lnTo>
                <a:lnTo>
                  <a:pt x="9304" y="12470"/>
                </a:lnTo>
                <a:lnTo>
                  <a:pt x="9377" y="12641"/>
                </a:lnTo>
                <a:lnTo>
                  <a:pt x="9450" y="12787"/>
                </a:lnTo>
                <a:lnTo>
                  <a:pt x="9548" y="12909"/>
                </a:lnTo>
                <a:lnTo>
                  <a:pt x="9670" y="13030"/>
                </a:lnTo>
                <a:lnTo>
                  <a:pt x="9816" y="13128"/>
                </a:lnTo>
                <a:lnTo>
                  <a:pt x="9962" y="13225"/>
                </a:lnTo>
                <a:lnTo>
                  <a:pt x="10132" y="13298"/>
                </a:lnTo>
                <a:lnTo>
                  <a:pt x="10303" y="13371"/>
                </a:lnTo>
                <a:lnTo>
                  <a:pt x="10498" y="13420"/>
                </a:lnTo>
                <a:lnTo>
                  <a:pt x="10717" y="13444"/>
                </a:lnTo>
                <a:lnTo>
                  <a:pt x="10912" y="13469"/>
                </a:lnTo>
                <a:lnTo>
                  <a:pt x="11131" y="13469"/>
                </a:lnTo>
                <a:lnTo>
                  <a:pt x="11350" y="13444"/>
                </a:lnTo>
                <a:lnTo>
                  <a:pt x="11594" y="13420"/>
                </a:lnTo>
                <a:lnTo>
                  <a:pt x="11813" y="13371"/>
                </a:lnTo>
                <a:lnTo>
                  <a:pt x="12056" y="13323"/>
                </a:lnTo>
                <a:lnTo>
                  <a:pt x="12056" y="13323"/>
                </a:lnTo>
                <a:lnTo>
                  <a:pt x="12422" y="13176"/>
                </a:lnTo>
                <a:lnTo>
                  <a:pt x="12763" y="13006"/>
                </a:lnTo>
                <a:lnTo>
                  <a:pt x="13055" y="12787"/>
                </a:lnTo>
                <a:lnTo>
                  <a:pt x="13323" y="12568"/>
                </a:lnTo>
                <a:lnTo>
                  <a:pt x="13542" y="12324"/>
                </a:lnTo>
                <a:lnTo>
                  <a:pt x="13713" y="12056"/>
                </a:lnTo>
                <a:lnTo>
                  <a:pt x="13810" y="11788"/>
                </a:lnTo>
                <a:lnTo>
                  <a:pt x="13859" y="11642"/>
                </a:lnTo>
                <a:lnTo>
                  <a:pt x="13883" y="11520"/>
                </a:lnTo>
                <a:lnTo>
                  <a:pt x="13883" y="0"/>
                </a:lnTo>
                <a:lnTo>
                  <a:pt x="3240" y="3240"/>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54"/>
          <p:cNvSpPr/>
          <p:nvPr/>
        </p:nvSpPr>
        <p:spPr>
          <a:xfrm>
            <a:off x="2694458" y="589468"/>
            <a:ext cx="228036" cy="302196"/>
          </a:xfrm>
          <a:custGeom>
            <a:avLst/>
            <a:gdLst/>
            <a:ahLst/>
            <a:cxnLst/>
            <a:rect l="l" t="t" r="r" b="b"/>
            <a:pathLst>
              <a:path w="11983" h="15880" fill="none" extrusionOk="0">
                <a:moveTo>
                  <a:pt x="5992" y="0"/>
                </a:moveTo>
                <a:lnTo>
                  <a:pt x="5992" y="0"/>
                </a:lnTo>
                <a:lnTo>
                  <a:pt x="5675" y="0"/>
                </a:lnTo>
                <a:lnTo>
                  <a:pt x="5383" y="25"/>
                </a:lnTo>
                <a:lnTo>
                  <a:pt x="5091" y="73"/>
                </a:lnTo>
                <a:lnTo>
                  <a:pt x="4774" y="122"/>
                </a:lnTo>
                <a:lnTo>
                  <a:pt x="4506" y="195"/>
                </a:lnTo>
                <a:lnTo>
                  <a:pt x="4214" y="268"/>
                </a:lnTo>
                <a:lnTo>
                  <a:pt x="3654" y="463"/>
                </a:lnTo>
                <a:lnTo>
                  <a:pt x="3142" y="731"/>
                </a:lnTo>
                <a:lnTo>
                  <a:pt x="2631" y="1023"/>
                </a:lnTo>
                <a:lnTo>
                  <a:pt x="2192" y="1364"/>
                </a:lnTo>
                <a:lnTo>
                  <a:pt x="1754" y="1754"/>
                </a:lnTo>
                <a:lnTo>
                  <a:pt x="1364" y="2192"/>
                </a:lnTo>
                <a:lnTo>
                  <a:pt x="1023" y="2631"/>
                </a:lnTo>
                <a:lnTo>
                  <a:pt x="731" y="3142"/>
                </a:lnTo>
                <a:lnTo>
                  <a:pt x="463" y="3653"/>
                </a:lnTo>
                <a:lnTo>
                  <a:pt x="268" y="4214"/>
                </a:lnTo>
                <a:lnTo>
                  <a:pt x="195" y="4506"/>
                </a:lnTo>
                <a:lnTo>
                  <a:pt x="122" y="4774"/>
                </a:lnTo>
                <a:lnTo>
                  <a:pt x="73" y="5090"/>
                </a:lnTo>
                <a:lnTo>
                  <a:pt x="25" y="5383"/>
                </a:lnTo>
                <a:lnTo>
                  <a:pt x="0" y="5675"/>
                </a:lnTo>
                <a:lnTo>
                  <a:pt x="0" y="5991"/>
                </a:lnTo>
                <a:lnTo>
                  <a:pt x="0" y="5991"/>
                </a:lnTo>
                <a:lnTo>
                  <a:pt x="25" y="6430"/>
                </a:lnTo>
                <a:lnTo>
                  <a:pt x="73" y="6868"/>
                </a:lnTo>
                <a:lnTo>
                  <a:pt x="147" y="7331"/>
                </a:lnTo>
                <a:lnTo>
                  <a:pt x="268" y="7769"/>
                </a:lnTo>
                <a:lnTo>
                  <a:pt x="390" y="8208"/>
                </a:lnTo>
                <a:lnTo>
                  <a:pt x="561" y="8646"/>
                </a:lnTo>
                <a:lnTo>
                  <a:pt x="731" y="9085"/>
                </a:lnTo>
                <a:lnTo>
                  <a:pt x="926" y="9523"/>
                </a:lnTo>
                <a:lnTo>
                  <a:pt x="1145" y="9937"/>
                </a:lnTo>
                <a:lnTo>
                  <a:pt x="1389" y="10375"/>
                </a:lnTo>
                <a:lnTo>
                  <a:pt x="1900" y="11179"/>
                </a:lnTo>
                <a:lnTo>
                  <a:pt x="2436" y="11958"/>
                </a:lnTo>
                <a:lnTo>
                  <a:pt x="2996" y="12689"/>
                </a:lnTo>
                <a:lnTo>
                  <a:pt x="3556" y="13371"/>
                </a:lnTo>
                <a:lnTo>
                  <a:pt x="4092" y="13980"/>
                </a:lnTo>
                <a:lnTo>
                  <a:pt x="4603" y="14540"/>
                </a:lnTo>
                <a:lnTo>
                  <a:pt x="5066" y="15003"/>
                </a:lnTo>
                <a:lnTo>
                  <a:pt x="5724" y="15636"/>
                </a:lnTo>
                <a:lnTo>
                  <a:pt x="5992" y="15880"/>
                </a:lnTo>
                <a:lnTo>
                  <a:pt x="5992" y="15880"/>
                </a:lnTo>
                <a:lnTo>
                  <a:pt x="6260" y="15636"/>
                </a:lnTo>
                <a:lnTo>
                  <a:pt x="6917" y="15003"/>
                </a:lnTo>
                <a:lnTo>
                  <a:pt x="7380" y="14540"/>
                </a:lnTo>
                <a:lnTo>
                  <a:pt x="7891" y="13980"/>
                </a:lnTo>
                <a:lnTo>
                  <a:pt x="8427" y="13371"/>
                </a:lnTo>
                <a:lnTo>
                  <a:pt x="8987" y="12689"/>
                </a:lnTo>
                <a:lnTo>
                  <a:pt x="9548" y="11958"/>
                </a:lnTo>
                <a:lnTo>
                  <a:pt x="10083" y="11179"/>
                </a:lnTo>
                <a:lnTo>
                  <a:pt x="10595" y="10375"/>
                </a:lnTo>
                <a:lnTo>
                  <a:pt x="10838" y="9937"/>
                </a:lnTo>
                <a:lnTo>
                  <a:pt x="11058" y="9523"/>
                </a:lnTo>
                <a:lnTo>
                  <a:pt x="11252" y="9085"/>
                </a:lnTo>
                <a:lnTo>
                  <a:pt x="11423" y="8646"/>
                </a:lnTo>
                <a:lnTo>
                  <a:pt x="11593" y="8208"/>
                </a:lnTo>
                <a:lnTo>
                  <a:pt x="11715" y="7769"/>
                </a:lnTo>
                <a:lnTo>
                  <a:pt x="11837" y="7331"/>
                </a:lnTo>
                <a:lnTo>
                  <a:pt x="11910" y="6868"/>
                </a:lnTo>
                <a:lnTo>
                  <a:pt x="11959" y="6430"/>
                </a:lnTo>
                <a:lnTo>
                  <a:pt x="11983" y="5991"/>
                </a:lnTo>
                <a:lnTo>
                  <a:pt x="11983" y="5991"/>
                </a:lnTo>
                <a:lnTo>
                  <a:pt x="11983" y="5675"/>
                </a:lnTo>
                <a:lnTo>
                  <a:pt x="11959" y="5383"/>
                </a:lnTo>
                <a:lnTo>
                  <a:pt x="11910" y="5090"/>
                </a:lnTo>
                <a:lnTo>
                  <a:pt x="11861" y="4774"/>
                </a:lnTo>
                <a:lnTo>
                  <a:pt x="11788" y="4506"/>
                </a:lnTo>
                <a:lnTo>
                  <a:pt x="11715" y="4214"/>
                </a:lnTo>
                <a:lnTo>
                  <a:pt x="11520" y="3653"/>
                </a:lnTo>
                <a:lnTo>
                  <a:pt x="11252" y="3142"/>
                </a:lnTo>
                <a:lnTo>
                  <a:pt x="10960" y="2631"/>
                </a:lnTo>
                <a:lnTo>
                  <a:pt x="10619" y="2192"/>
                </a:lnTo>
                <a:lnTo>
                  <a:pt x="10229" y="1754"/>
                </a:lnTo>
                <a:lnTo>
                  <a:pt x="9791" y="1364"/>
                </a:lnTo>
                <a:lnTo>
                  <a:pt x="9353" y="1023"/>
                </a:lnTo>
                <a:lnTo>
                  <a:pt x="8841" y="731"/>
                </a:lnTo>
                <a:lnTo>
                  <a:pt x="8330" y="463"/>
                </a:lnTo>
                <a:lnTo>
                  <a:pt x="7770" y="268"/>
                </a:lnTo>
                <a:lnTo>
                  <a:pt x="7477" y="195"/>
                </a:lnTo>
                <a:lnTo>
                  <a:pt x="7209" y="122"/>
                </a:lnTo>
                <a:lnTo>
                  <a:pt x="6893" y="73"/>
                </a:lnTo>
                <a:lnTo>
                  <a:pt x="6601" y="25"/>
                </a:lnTo>
                <a:lnTo>
                  <a:pt x="6308" y="0"/>
                </a:lnTo>
                <a:lnTo>
                  <a:pt x="5992" y="0"/>
                </a:lnTo>
                <a:lnTo>
                  <a:pt x="5992" y="0"/>
                </a:lnTo>
                <a:close/>
                <a:moveTo>
                  <a:pt x="5992" y="8549"/>
                </a:moveTo>
                <a:lnTo>
                  <a:pt x="5992" y="8549"/>
                </a:lnTo>
                <a:lnTo>
                  <a:pt x="5724" y="8549"/>
                </a:lnTo>
                <a:lnTo>
                  <a:pt x="5480" y="8500"/>
                </a:lnTo>
                <a:lnTo>
                  <a:pt x="5237" y="8451"/>
                </a:lnTo>
                <a:lnTo>
                  <a:pt x="4993" y="8354"/>
                </a:lnTo>
                <a:lnTo>
                  <a:pt x="4774" y="8257"/>
                </a:lnTo>
                <a:lnTo>
                  <a:pt x="4555" y="8110"/>
                </a:lnTo>
                <a:lnTo>
                  <a:pt x="4360" y="7964"/>
                </a:lnTo>
                <a:lnTo>
                  <a:pt x="4189" y="7794"/>
                </a:lnTo>
                <a:lnTo>
                  <a:pt x="4019" y="7623"/>
                </a:lnTo>
                <a:lnTo>
                  <a:pt x="3873" y="7428"/>
                </a:lnTo>
                <a:lnTo>
                  <a:pt x="3727" y="7209"/>
                </a:lnTo>
                <a:lnTo>
                  <a:pt x="3629" y="6990"/>
                </a:lnTo>
                <a:lnTo>
                  <a:pt x="3532" y="6746"/>
                </a:lnTo>
                <a:lnTo>
                  <a:pt x="3483" y="6503"/>
                </a:lnTo>
                <a:lnTo>
                  <a:pt x="3434" y="6259"/>
                </a:lnTo>
                <a:lnTo>
                  <a:pt x="3434" y="5991"/>
                </a:lnTo>
                <a:lnTo>
                  <a:pt x="3434" y="5991"/>
                </a:lnTo>
                <a:lnTo>
                  <a:pt x="3434" y="5724"/>
                </a:lnTo>
                <a:lnTo>
                  <a:pt x="3483" y="5480"/>
                </a:lnTo>
                <a:lnTo>
                  <a:pt x="3532" y="5236"/>
                </a:lnTo>
                <a:lnTo>
                  <a:pt x="3629" y="4993"/>
                </a:lnTo>
                <a:lnTo>
                  <a:pt x="3727" y="4774"/>
                </a:lnTo>
                <a:lnTo>
                  <a:pt x="3873" y="4555"/>
                </a:lnTo>
                <a:lnTo>
                  <a:pt x="4019" y="4360"/>
                </a:lnTo>
                <a:lnTo>
                  <a:pt x="4189" y="4189"/>
                </a:lnTo>
                <a:lnTo>
                  <a:pt x="4360" y="4019"/>
                </a:lnTo>
                <a:lnTo>
                  <a:pt x="4555" y="3873"/>
                </a:lnTo>
                <a:lnTo>
                  <a:pt x="4774" y="3726"/>
                </a:lnTo>
                <a:lnTo>
                  <a:pt x="4993" y="3629"/>
                </a:lnTo>
                <a:lnTo>
                  <a:pt x="5237" y="3532"/>
                </a:lnTo>
                <a:lnTo>
                  <a:pt x="5480" y="3483"/>
                </a:lnTo>
                <a:lnTo>
                  <a:pt x="5724" y="3434"/>
                </a:lnTo>
                <a:lnTo>
                  <a:pt x="5992" y="3434"/>
                </a:lnTo>
                <a:lnTo>
                  <a:pt x="5992" y="3434"/>
                </a:lnTo>
                <a:lnTo>
                  <a:pt x="6260" y="3434"/>
                </a:lnTo>
                <a:lnTo>
                  <a:pt x="6503" y="3483"/>
                </a:lnTo>
                <a:lnTo>
                  <a:pt x="6747" y="3532"/>
                </a:lnTo>
                <a:lnTo>
                  <a:pt x="6990" y="3629"/>
                </a:lnTo>
                <a:lnTo>
                  <a:pt x="7209" y="3726"/>
                </a:lnTo>
                <a:lnTo>
                  <a:pt x="7429" y="3873"/>
                </a:lnTo>
                <a:lnTo>
                  <a:pt x="7623" y="4019"/>
                </a:lnTo>
                <a:lnTo>
                  <a:pt x="7794" y="4189"/>
                </a:lnTo>
                <a:lnTo>
                  <a:pt x="7964" y="4360"/>
                </a:lnTo>
                <a:lnTo>
                  <a:pt x="8111" y="4555"/>
                </a:lnTo>
                <a:lnTo>
                  <a:pt x="8257" y="4774"/>
                </a:lnTo>
                <a:lnTo>
                  <a:pt x="8354" y="4993"/>
                </a:lnTo>
                <a:lnTo>
                  <a:pt x="8452" y="5236"/>
                </a:lnTo>
                <a:lnTo>
                  <a:pt x="8500" y="5480"/>
                </a:lnTo>
                <a:lnTo>
                  <a:pt x="8549" y="5724"/>
                </a:lnTo>
                <a:lnTo>
                  <a:pt x="8549" y="5991"/>
                </a:lnTo>
                <a:lnTo>
                  <a:pt x="8549" y="5991"/>
                </a:lnTo>
                <a:lnTo>
                  <a:pt x="8549" y="6259"/>
                </a:lnTo>
                <a:lnTo>
                  <a:pt x="8500" y="6503"/>
                </a:lnTo>
                <a:lnTo>
                  <a:pt x="8452" y="6746"/>
                </a:lnTo>
                <a:lnTo>
                  <a:pt x="8354" y="6990"/>
                </a:lnTo>
                <a:lnTo>
                  <a:pt x="8257" y="7209"/>
                </a:lnTo>
                <a:lnTo>
                  <a:pt x="8111" y="7428"/>
                </a:lnTo>
                <a:lnTo>
                  <a:pt x="7964" y="7623"/>
                </a:lnTo>
                <a:lnTo>
                  <a:pt x="7794" y="7794"/>
                </a:lnTo>
                <a:lnTo>
                  <a:pt x="7623" y="7964"/>
                </a:lnTo>
                <a:lnTo>
                  <a:pt x="7429" y="8110"/>
                </a:lnTo>
                <a:lnTo>
                  <a:pt x="7209" y="8257"/>
                </a:lnTo>
                <a:lnTo>
                  <a:pt x="6990" y="8354"/>
                </a:lnTo>
                <a:lnTo>
                  <a:pt x="6747" y="8451"/>
                </a:lnTo>
                <a:lnTo>
                  <a:pt x="6503" y="8500"/>
                </a:lnTo>
                <a:lnTo>
                  <a:pt x="6260" y="8549"/>
                </a:lnTo>
                <a:lnTo>
                  <a:pt x="5992" y="8549"/>
                </a:lnTo>
                <a:lnTo>
                  <a:pt x="5992" y="854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9" name="Google Shape;949;p54"/>
          <p:cNvGrpSpPr/>
          <p:nvPr/>
        </p:nvGrpSpPr>
        <p:grpSpPr>
          <a:xfrm>
            <a:off x="3679335" y="566745"/>
            <a:ext cx="304994" cy="347621"/>
            <a:chOff x="4630125" y="278900"/>
            <a:chExt cx="400675" cy="456675"/>
          </a:xfrm>
        </p:grpSpPr>
        <p:sp>
          <p:nvSpPr>
            <p:cNvPr id="950" name="Google Shape;950;p54"/>
            <p:cNvSpPr/>
            <p:nvPr/>
          </p:nvSpPr>
          <p:spPr>
            <a:xfrm>
              <a:off x="4659350" y="328825"/>
              <a:ext cx="371450" cy="96850"/>
            </a:xfrm>
            <a:custGeom>
              <a:avLst/>
              <a:gdLst/>
              <a:ahLst/>
              <a:cxnLst/>
              <a:rect l="l" t="t" r="r" b="b"/>
              <a:pathLst>
                <a:path w="14858" h="3874" fill="none" extrusionOk="0">
                  <a:moveTo>
                    <a:pt x="12763" y="1"/>
                  </a:moveTo>
                  <a:lnTo>
                    <a:pt x="926" y="1"/>
                  </a:lnTo>
                  <a:lnTo>
                    <a:pt x="926" y="1"/>
                  </a:lnTo>
                  <a:lnTo>
                    <a:pt x="731" y="25"/>
                  </a:lnTo>
                  <a:lnTo>
                    <a:pt x="561" y="74"/>
                  </a:lnTo>
                  <a:lnTo>
                    <a:pt x="390" y="171"/>
                  </a:lnTo>
                  <a:lnTo>
                    <a:pt x="269" y="269"/>
                  </a:lnTo>
                  <a:lnTo>
                    <a:pt x="147" y="415"/>
                  </a:lnTo>
                  <a:lnTo>
                    <a:pt x="74" y="561"/>
                  </a:lnTo>
                  <a:lnTo>
                    <a:pt x="1" y="732"/>
                  </a:lnTo>
                  <a:lnTo>
                    <a:pt x="1" y="926"/>
                  </a:lnTo>
                  <a:lnTo>
                    <a:pt x="1" y="2948"/>
                  </a:lnTo>
                  <a:lnTo>
                    <a:pt x="1" y="2948"/>
                  </a:lnTo>
                  <a:lnTo>
                    <a:pt x="1" y="3143"/>
                  </a:lnTo>
                  <a:lnTo>
                    <a:pt x="74" y="3313"/>
                  </a:lnTo>
                  <a:lnTo>
                    <a:pt x="147" y="3459"/>
                  </a:lnTo>
                  <a:lnTo>
                    <a:pt x="269" y="3605"/>
                  </a:lnTo>
                  <a:lnTo>
                    <a:pt x="390" y="3727"/>
                  </a:lnTo>
                  <a:lnTo>
                    <a:pt x="561" y="3800"/>
                  </a:lnTo>
                  <a:lnTo>
                    <a:pt x="731" y="3849"/>
                  </a:lnTo>
                  <a:lnTo>
                    <a:pt x="926" y="3873"/>
                  </a:lnTo>
                  <a:lnTo>
                    <a:pt x="12763" y="3873"/>
                  </a:lnTo>
                  <a:lnTo>
                    <a:pt x="14857" y="1949"/>
                  </a:lnTo>
                  <a:lnTo>
                    <a:pt x="12763"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54"/>
            <p:cNvSpPr/>
            <p:nvPr/>
          </p:nvSpPr>
          <p:spPr>
            <a:xfrm>
              <a:off x="4630125" y="452425"/>
              <a:ext cx="371450" cy="96850"/>
            </a:xfrm>
            <a:custGeom>
              <a:avLst/>
              <a:gdLst/>
              <a:ahLst/>
              <a:cxnLst/>
              <a:rect l="l" t="t" r="r" b="b"/>
              <a:pathLst>
                <a:path w="14858" h="3874" fill="none" extrusionOk="0">
                  <a:moveTo>
                    <a:pt x="2095" y="1"/>
                  </a:moveTo>
                  <a:lnTo>
                    <a:pt x="13932" y="1"/>
                  </a:lnTo>
                  <a:lnTo>
                    <a:pt x="13932" y="1"/>
                  </a:lnTo>
                  <a:lnTo>
                    <a:pt x="14126" y="25"/>
                  </a:lnTo>
                  <a:lnTo>
                    <a:pt x="14297" y="74"/>
                  </a:lnTo>
                  <a:lnTo>
                    <a:pt x="14467" y="147"/>
                  </a:lnTo>
                  <a:lnTo>
                    <a:pt x="14589" y="269"/>
                  </a:lnTo>
                  <a:lnTo>
                    <a:pt x="14711" y="415"/>
                  </a:lnTo>
                  <a:lnTo>
                    <a:pt x="14784" y="561"/>
                  </a:lnTo>
                  <a:lnTo>
                    <a:pt x="14857" y="732"/>
                  </a:lnTo>
                  <a:lnTo>
                    <a:pt x="14857" y="926"/>
                  </a:lnTo>
                  <a:lnTo>
                    <a:pt x="14857" y="2948"/>
                  </a:lnTo>
                  <a:lnTo>
                    <a:pt x="14857" y="2948"/>
                  </a:lnTo>
                  <a:lnTo>
                    <a:pt x="14857" y="3143"/>
                  </a:lnTo>
                  <a:lnTo>
                    <a:pt x="14784" y="3313"/>
                  </a:lnTo>
                  <a:lnTo>
                    <a:pt x="14711" y="3459"/>
                  </a:lnTo>
                  <a:lnTo>
                    <a:pt x="14589" y="3605"/>
                  </a:lnTo>
                  <a:lnTo>
                    <a:pt x="14467" y="3703"/>
                  </a:lnTo>
                  <a:lnTo>
                    <a:pt x="14297" y="3800"/>
                  </a:lnTo>
                  <a:lnTo>
                    <a:pt x="14126" y="3849"/>
                  </a:lnTo>
                  <a:lnTo>
                    <a:pt x="13932" y="3873"/>
                  </a:lnTo>
                  <a:lnTo>
                    <a:pt x="2095" y="3873"/>
                  </a:lnTo>
                  <a:lnTo>
                    <a:pt x="1" y="1925"/>
                  </a:lnTo>
                  <a:lnTo>
                    <a:pt x="2095"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54"/>
            <p:cNvSpPr/>
            <p:nvPr/>
          </p:nvSpPr>
          <p:spPr>
            <a:xfrm>
              <a:off x="4808525" y="278900"/>
              <a:ext cx="43875" cy="49950"/>
            </a:xfrm>
            <a:custGeom>
              <a:avLst/>
              <a:gdLst/>
              <a:ahLst/>
              <a:cxnLst/>
              <a:rect l="l" t="t" r="r" b="b"/>
              <a:pathLst>
                <a:path w="1755" h="1998" fill="none" extrusionOk="0">
                  <a:moveTo>
                    <a:pt x="1754" y="1998"/>
                  </a:moveTo>
                  <a:lnTo>
                    <a:pt x="1754" y="585"/>
                  </a:lnTo>
                  <a:lnTo>
                    <a:pt x="1754" y="585"/>
                  </a:lnTo>
                  <a:lnTo>
                    <a:pt x="1754" y="464"/>
                  </a:lnTo>
                  <a:lnTo>
                    <a:pt x="1730" y="366"/>
                  </a:lnTo>
                  <a:lnTo>
                    <a:pt x="1657" y="269"/>
                  </a:lnTo>
                  <a:lnTo>
                    <a:pt x="1584" y="171"/>
                  </a:lnTo>
                  <a:lnTo>
                    <a:pt x="1511" y="98"/>
                  </a:lnTo>
                  <a:lnTo>
                    <a:pt x="1413" y="49"/>
                  </a:lnTo>
                  <a:lnTo>
                    <a:pt x="1291" y="25"/>
                  </a:lnTo>
                  <a:lnTo>
                    <a:pt x="1194" y="1"/>
                  </a:lnTo>
                  <a:lnTo>
                    <a:pt x="561" y="1"/>
                  </a:lnTo>
                  <a:lnTo>
                    <a:pt x="561" y="1"/>
                  </a:lnTo>
                  <a:lnTo>
                    <a:pt x="463" y="25"/>
                  </a:lnTo>
                  <a:lnTo>
                    <a:pt x="342" y="49"/>
                  </a:lnTo>
                  <a:lnTo>
                    <a:pt x="244" y="98"/>
                  </a:lnTo>
                  <a:lnTo>
                    <a:pt x="171" y="171"/>
                  </a:lnTo>
                  <a:lnTo>
                    <a:pt x="98" y="269"/>
                  </a:lnTo>
                  <a:lnTo>
                    <a:pt x="25" y="366"/>
                  </a:lnTo>
                  <a:lnTo>
                    <a:pt x="1" y="464"/>
                  </a:lnTo>
                  <a:lnTo>
                    <a:pt x="1" y="585"/>
                  </a:lnTo>
                  <a:lnTo>
                    <a:pt x="1" y="1998"/>
                  </a:lnTo>
                  <a:lnTo>
                    <a:pt x="1754" y="1998"/>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54"/>
            <p:cNvSpPr/>
            <p:nvPr/>
          </p:nvSpPr>
          <p:spPr>
            <a:xfrm>
              <a:off x="4808525" y="549250"/>
              <a:ext cx="43875" cy="186325"/>
            </a:xfrm>
            <a:custGeom>
              <a:avLst/>
              <a:gdLst/>
              <a:ahLst/>
              <a:cxnLst/>
              <a:rect l="l" t="t" r="r" b="b"/>
              <a:pathLst>
                <a:path w="1755" h="7453" fill="none" extrusionOk="0">
                  <a:moveTo>
                    <a:pt x="1" y="0"/>
                  </a:moveTo>
                  <a:lnTo>
                    <a:pt x="1" y="7453"/>
                  </a:lnTo>
                  <a:lnTo>
                    <a:pt x="1754" y="7453"/>
                  </a:lnTo>
                  <a:lnTo>
                    <a:pt x="1754" y="0"/>
                  </a:lnTo>
                  <a:lnTo>
                    <a:pt x="1" y="0"/>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4" name="Google Shape;954;p54"/>
          <p:cNvSpPr/>
          <p:nvPr/>
        </p:nvSpPr>
        <p:spPr>
          <a:xfrm>
            <a:off x="4168770" y="588078"/>
            <a:ext cx="349486" cy="304975"/>
          </a:xfrm>
          <a:custGeom>
            <a:avLst/>
            <a:gdLst/>
            <a:ahLst/>
            <a:cxnLst/>
            <a:rect l="l" t="t" r="r" b="b"/>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55" name="Google Shape;955;p54"/>
          <p:cNvGrpSpPr/>
          <p:nvPr/>
        </p:nvGrpSpPr>
        <p:grpSpPr>
          <a:xfrm>
            <a:off x="608826" y="1061734"/>
            <a:ext cx="310532" cy="378678"/>
            <a:chOff x="596350" y="929175"/>
            <a:chExt cx="407950" cy="497475"/>
          </a:xfrm>
        </p:grpSpPr>
        <p:sp>
          <p:nvSpPr>
            <p:cNvPr id="956" name="Google Shape;956;p54"/>
            <p:cNvSpPr/>
            <p:nvPr/>
          </p:nvSpPr>
          <p:spPr>
            <a:xfrm>
              <a:off x="596350" y="953550"/>
              <a:ext cx="387250" cy="473100"/>
            </a:xfrm>
            <a:custGeom>
              <a:avLst/>
              <a:gdLst/>
              <a:ahLst/>
              <a:cxnLst/>
              <a:rect l="l" t="t" r="r" b="b"/>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54"/>
            <p:cNvSpPr/>
            <p:nvPr/>
          </p:nvSpPr>
          <p:spPr>
            <a:xfrm>
              <a:off x="626775" y="929175"/>
              <a:ext cx="377525" cy="462775"/>
            </a:xfrm>
            <a:custGeom>
              <a:avLst/>
              <a:gdLst/>
              <a:ahLst/>
              <a:cxnLst/>
              <a:rect l="l" t="t" r="r" b="b"/>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54"/>
            <p:cNvSpPr/>
            <p:nvPr/>
          </p:nvSpPr>
          <p:spPr>
            <a:xfrm>
              <a:off x="688900" y="1256150"/>
              <a:ext cx="133975" cy="25"/>
            </a:xfrm>
            <a:custGeom>
              <a:avLst/>
              <a:gdLst/>
              <a:ahLst/>
              <a:cxnLst/>
              <a:rect l="l" t="t" r="r" b="b"/>
              <a:pathLst>
                <a:path w="5359" h="1" fill="none" extrusionOk="0">
                  <a:moveTo>
                    <a:pt x="5358" y="0"/>
                  </a:moveTo>
                  <a:lnTo>
                    <a:pt x="0"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54"/>
            <p:cNvSpPr/>
            <p:nvPr/>
          </p:nvSpPr>
          <p:spPr>
            <a:xfrm>
              <a:off x="688900" y="1201350"/>
              <a:ext cx="255750" cy="25"/>
            </a:xfrm>
            <a:custGeom>
              <a:avLst/>
              <a:gdLst/>
              <a:ahLst/>
              <a:cxnLst/>
              <a:rect l="l" t="t" r="r" b="b"/>
              <a:pathLst>
                <a:path w="10230" h="1" fill="none" extrusionOk="0">
                  <a:moveTo>
                    <a:pt x="10229" y="1"/>
                  </a:moveTo>
                  <a:lnTo>
                    <a:pt x="0"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54"/>
            <p:cNvSpPr/>
            <p:nvPr/>
          </p:nvSpPr>
          <p:spPr>
            <a:xfrm>
              <a:off x="688900" y="1145950"/>
              <a:ext cx="255750" cy="25"/>
            </a:xfrm>
            <a:custGeom>
              <a:avLst/>
              <a:gdLst/>
              <a:ahLst/>
              <a:cxnLst/>
              <a:rect l="l" t="t" r="r" b="b"/>
              <a:pathLst>
                <a:path w="10230" h="1" fill="none" extrusionOk="0">
                  <a:moveTo>
                    <a:pt x="10229" y="0"/>
                  </a:moveTo>
                  <a:lnTo>
                    <a:pt x="0"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54"/>
            <p:cNvSpPr/>
            <p:nvPr/>
          </p:nvSpPr>
          <p:spPr>
            <a:xfrm>
              <a:off x="688900" y="1090525"/>
              <a:ext cx="255750" cy="25"/>
            </a:xfrm>
            <a:custGeom>
              <a:avLst/>
              <a:gdLst/>
              <a:ahLst/>
              <a:cxnLst/>
              <a:rect l="l" t="t" r="r" b="b"/>
              <a:pathLst>
                <a:path w="10230" h="1" fill="none" extrusionOk="0">
                  <a:moveTo>
                    <a:pt x="10229" y="1"/>
                  </a:moveTo>
                  <a:lnTo>
                    <a:pt x="0"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54"/>
            <p:cNvSpPr/>
            <p:nvPr/>
          </p:nvSpPr>
          <p:spPr>
            <a:xfrm>
              <a:off x="920250" y="929175"/>
              <a:ext cx="84050" cy="84050"/>
            </a:xfrm>
            <a:custGeom>
              <a:avLst/>
              <a:gdLst/>
              <a:ahLst/>
              <a:cxnLst/>
              <a:rect l="l" t="t" r="r" b="b"/>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3" name="Google Shape;963;p54"/>
          <p:cNvGrpSpPr/>
          <p:nvPr/>
        </p:nvGrpSpPr>
        <p:grpSpPr>
          <a:xfrm>
            <a:off x="1627064" y="1116902"/>
            <a:ext cx="316126" cy="270683"/>
            <a:chOff x="1934025" y="1001650"/>
            <a:chExt cx="415300" cy="355600"/>
          </a:xfrm>
        </p:grpSpPr>
        <p:sp>
          <p:nvSpPr>
            <p:cNvPr id="964" name="Google Shape;964;p54"/>
            <p:cNvSpPr/>
            <p:nvPr/>
          </p:nvSpPr>
          <p:spPr>
            <a:xfrm>
              <a:off x="1934025" y="1303650"/>
              <a:ext cx="207650" cy="53600"/>
            </a:xfrm>
            <a:custGeom>
              <a:avLst/>
              <a:gdLst/>
              <a:ahLst/>
              <a:cxnLst/>
              <a:rect l="l" t="t" r="r" b="b"/>
              <a:pathLst>
                <a:path w="8306" h="2144" fill="none" extrusionOk="0">
                  <a:moveTo>
                    <a:pt x="1" y="0"/>
                  </a:moveTo>
                  <a:lnTo>
                    <a:pt x="1" y="487"/>
                  </a:lnTo>
                  <a:lnTo>
                    <a:pt x="1" y="487"/>
                  </a:lnTo>
                  <a:lnTo>
                    <a:pt x="25" y="633"/>
                  </a:lnTo>
                  <a:lnTo>
                    <a:pt x="74" y="755"/>
                  </a:lnTo>
                  <a:lnTo>
                    <a:pt x="147" y="853"/>
                  </a:lnTo>
                  <a:lnTo>
                    <a:pt x="245" y="950"/>
                  </a:lnTo>
                  <a:lnTo>
                    <a:pt x="245" y="950"/>
                  </a:lnTo>
                  <a:lnTo>
                    <a:pt x="391" y="1023"/>
                  </a:lnTo>
                  <a:lnTo>
                    <a:pt x="561" y="1047"/>
                  </a:lnTo>
                  <a:lnTo>
                    <a:pt x="561" y="1047"/>
                  </a:lnTo>
                  <a:lnTo>
                    <a:pt x="732" y="1023"/>
                  </a:lnTo>
                  <a:lnTo>
                    <a:pt x="732" y="1023"/>
                  </a:lnTo>
                  <a:lnTo>
                    <a:pt x="1292" y="853"/>
                  </a:lnTo>
                  <a:lnTo>
                    <a:pt x="1657" y="780"/>
                  </a:lnTo>
                  <a:lnTo>
                    <a:pt x="2071" y="682"/>
                  </a:lnTo>
                  <a:lnTo>
                    <a:pt x="2534" y="609"/>
                  </a:lnTo>
                  <a:lnTo>
                    <a:pt x="3021" y="560"/>
                  </a:lnTo>
                  <a:lnTo>
                    <a:pt x="3581" y="512"/>
                  </a:lnTo>
                  <a:lnTo>
                    <a:pt x="4166" y="487"/>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54"/>
            <p:cNvSpPr/>
            <p:nvPr/>
          </p:nvSpPr>
          <p:spPr>
            <a:xfrm>
              <a:off x="2141650" y="1303650"/>
              <a:ext cx="207675" cy="53600"/>
            </a:xfrm>
            <a:custGeom>
              <a:avLst/>
              <a:gdLst/>
              <a:ahLst/>
              <a:cxnLst/>
              <a:rect l="l" t="t" r="r" b="b"/>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141" y="487"/>
                  </a:lnTo>
                  <a:lnTo>
                    <a:pt x="4726" y="512"/>
                  </a:lnTo>
                  <a:lnTo>
                    <a:pt x="5286" y="560"/>
                  </a:lnTo>
                  <a:lnTo>
                    <a:pt x="5773" y="609"/>
                  </a:lnTo>
                  <a:lnTo>
                    <a:pt x="6236" y="682"/>
                  </a:lnTo>
                  <a:lnTo>
                    <a:pt x="6650" y="780"/>
                  </a:lnTo>
                  <a:lnTo>
                    <a:pt x="7015" y="853"/>
                  </a:lnTo>
                  <a:lnTo>
                    <a:pt x="7575" y="1023"/>
                  </a:lnTo>
                  <a:lnTo>
                    <a:pt x="7575" y="1023"/>
                  </a:lnTo>
                  <a:lnTo>
                    <a:pt x="7746" y="1047"/>
                  </a:lnTo>
                  <a:lnTo>
                    <a:pt x="7746" y="1047"/>
                  </a:lnTo>
                  <a:lnTo>
                    <a:pt x="7916" y="1023"/>
                  </a:lnTo>
                  <a:lnTo>
                    <a:pt x="8062" y="950"/>
                  </a:lnTo>
                  <a:lnTo>
                    <a:pt x="8062" y="950"/>
                  </a:lnTo>
                  <a:lnTo>
                    <a:pt x="8160" y="853"/>
                  </a:lnTo>
                  <a:lnTo>
                    <a:pt x="8233" y="755"/>
                  </a:lnTo>
                  <a:lnTo>
                    <a:pt x="8282" y="633"/>
                  </a:lnTo>
                  <a:lnTo>
                    <a:pt x="8306" y="487"/>
                  </a:lnTo>
                  <a:lnTo>
                    <a:pt x="8306"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54"/>
            <p:cNvSpPr/>
            <p:nvPr/>
          </p:nvSpPr>
          <p:spPr>
            <a:xfrm>
              <a:off x="1934025" y="1001650"/>
              <a:ext cx="207650" cy="331250"/>
            </a:xfrm>
            <a:custGeom>
              <a:avLst/>
              <a:gdLst/>
              <a:ahLst/>
              <a:cxnLst/>
              <a:rect l="l" t="t" r="r" b="b"/>
              <a:pathLst>
                <a:path w="8306" h="13250" fill="none" extrusionOk="0">
                  <a:moveTo>
                    <a:pt x="8306" y="2192"/>
                  </a:moveTo>
                  <a:lnTo>
                    <a:pt x="8306" y="13249"/>
                  </a:ln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4166" y="11593"/>
                  </a:lnTo>
                  <a:lnTo>
                    <a:pt x="3581" y="11617"/>
                  </a:lnTo>
                  <a:lnTo>
                    <a:pt x="3021" y="11666"/>
                  </a:lnTo>
                  <a:lnTo>
                    <a:pt x="2534" y="11715"/>
                  </a:lnTo>
                  <a:lnTo>
                    <a:pt x="2071" y="11788"/>
                  </a:lnTo>
                  <a:lnTo>
                    <a:pt x="1657" y="11885"/>
                  </a:lnTo>
                  <a:lnTo>
                    <a:pt x="1292" y="11958"/>
                  </a:lnTo>
                  <a:lnTo>
                    <a:pt x="732" y="12129"/>
                  </a:lnTo>
                  <a:lnTo>
                    <a:pt x="732" y="12129"/>
                  </a:lnTo>
                  <a:lnTo>
                    <a:pt x="561" y="12153"/>
                  </a:lnTo>
                  <a:lnTo>
                    <a:pt x="561" y="12153"/>
                  </a:lnTo>
                  <a:lnTo>
                    <a:pt x="391" y="12129"/>
                  </a:lnTo>
                  <a:lnTo>
                    <a:pt x="245" y="12056"/>
                  </a:lnTo>
                  <a:lnTo>
                    <a:pt x="245" y="12056"/>
                  </a:lnTo>
                  <a:lnTo>
                    <a:pt x="147" y="11958"/>
                  </a:lnTo>
                  <a:lnTo>
                    <a:pt x="74" y="11861"/>
                  </a:lnTo>
                  <a:lnTo>
                    <a:pt x="25" y="11739"/>
                  </a:lnTo>
                  <a:lnTo>
                    <a:pt x="1" y="11593"/>
                  </a:lnTo>
                  <a:lnTo>
                    <a:pt x="1" y="1656"/>
                  </a:lnTo>
                  <a:lnTo>
                    <a:pt x="1" y="1656"/>
                  </a:lnTo>
                  <a:lnTo>
                    <a:pt x="25" y="1534"/>
                  </a:lnTo>
                  <a:lnTo>
                    <a:pt x="50" y="1437"/>
                  </a:lnTo>
                  <a:lnTo>
                    <a:pt x="123" y="1315"/>
                  </a:lnTo>
                  <a:lnTo>
                    <a:pt x="196" y="1242"/>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014" y="1681"/>
                  </a:lnTo>
                  <a:lnTo>
                    <a:pt x="8136" y="1802"/>
                  </a:lnTo>
                  <a:lnTo>
                    <a:pt x="8136" y="1802"/>
                  </a:lnTo>
                  <a:lnTo>
                    <a:pt x="8209" y="1875"/>
                  </a:lnTo>
                  <a:lnTo>
                    <a:pt x="8257" y="1973"/>
                  </a:lnTo>
                  <a:lnTo>
                    <a:pt x="8306" y="2095"/>
                  </a:lnTo>
                  <a:lnTo>
                    <a:pt x="8306" y="2192"/>
                  </a:lnTo>
                  <a:lnTo>
                    <a:pt x="8306" y="2192"/>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54"/>
            <p:cNvSpPr/>
            <p:nvPr/>
          </p:nvSpPr>
          <p:spPr>
            <a:xfrm>
              <a:off x="2141650" y="1001650"/>
              <a:ext cx="207675" cy="331250"/>
            </a:xfrm>
            <a:custGeom>
              <a:avLst/>
              <a:gdLst/>
              <a:ahLst/>
              <a:cxnLst/>
              <a:rect l="l" t="t" r="r" b="b"/>
              <a:pathLst>
                <a:path w="8307" h="13250" fill="none" extrusionOk="0">
                  <a:moveTo>
                    <a:pt x="1" y="2192"/>
                  </a:moveTo>
                  <a:lnTo>
                    <a:pt x="1" y="13249"/>
                  </a:ln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141" y="11593"/>
                  </a:lnTo>
                  <a:lnTo>
                    <a:pt x="4726" y="11617"/>
                  </a:lnTo>
                  <a:lnTo>
                    <a:pt x="5286" y="11666"/>
                  </a:lnTo>
                  <a:lnTo>
                    <a:pt x="5773" y="11715"/>
                  </a:lnTo>
                  <a:lnTo>
                    <a:pt x="6236" y="11788"/>
                  </a:lnTo>
                  <a:lnTo>
                    <a:pt x="6650" y="11885"/>
                  </a:lnTo>
                  <a:lnTo>
                    <a:pt x="7015" y="11958"/>
                  </a:lnTo>
                  <a:lnTo>
                    <a:pt x="7575" y="12129"/>
                  </a:lnTo>
                  <a:lnTo>
                    <a:pt x="7575" y="12129"/>
                  </a:lnTo>
                  <a:lnTo>
                    <a:pt x="7746" y="12153"/>
                  </a:lnTo>
                  <a:lnTo>
                    <a:pt x="7746" y="12153"/>
                  </a:lnTo>
                  <a:lnTo>
                    <a:pt x="7916" y="12129"/>
                  </a:lnTo>
                  <a:lnTo>
                    <a:pt x="8062" y="12056"/>
                  </a:lnTo>
                  <a:lnTo>
                    <a:pt x="8062" y="12056"/>
                  </a:lnTo>
                  <a:lnTo>
                    <a:pt x="8160" y="11958"/>
                  </a:lnTo>
                  <a:lnTo>
                    <a:pt x="8233" y="11861"/>
                  </a:lnTo>
                  <a:lnTo>
                    <a:pt x="8282" y="11739"/>
                  </a:lnTo>
                  <a:lnTo>
                    <a:pt x="8306" y="11593"/>
                  </a:lnTo>
                  <a:lnTo>
                    <a:pt x="8306" y="1656"/>
                  </a:lnTo>
                  <a:lnTo>
                    <a:pt x="8306" y="1656"/>
                  </a:lnTo>
                  <a:lnTo>
                    <a:pt x="8282" y="1534"/>
                  </a:lnTo>
                  <a:lnTo>
                    <a:pt x="8257" y="1437"/>
                  </a:lnTo>
                  <a:lnTo>
                    <a:pt x="8184" y="1315"/>
                  </a:lnTo>
                  <a:lnTo>
                    <a:pt x="8111" y="1242"/>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293" y="1681"/>
                  </a:lnTo>
                  <a:lnTo>
                    <a:pt x="171" y="1802"/>
                  </a:lnTo>
                  <a:lnTo>
                    <a:pt x="171" y="1802"/>
                  </a:lnTo>
                  <a:lnTo>
                    <a:pt x="98" y="1875"/>
                  </a:lnTo>
                  <a:lnTo>
                    <a:pt x="50" y="1973"/>
                  </a:lnTo>
                  <a:lnTo>
                    <a:pt x="1" y="2095"/>
                  </a:lnTo>
                  <a:lnTo>
                    <a:pt x="1" y="2192"/>
                  </a:lnTo>
                  <a:lnTo>
                    <a:pt x="1" y="2192"/>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8" name="Google Shape;968;p54"/>
          <p:cNvSpPr/>
          <p:nvPr/>
        </p:nvSpPr>
        <p:spPr>
          <a:xfrm>
            <a:off x="2137830" y="1094183"/>
            <a:ext cx="317953" cy="316107"/>
          </a:xfrm>
          <a:custGeom>
            <a:avLst/>
            <a:gdLst/>
            <a:ahLst/>
            <a:cxnLst/>
            <a:rect l="l" t="t" r="r" b="b"/>
            <a:pathLst>
              <a:path w="16708" h="16611" fill="none" extrusionOk="0">
                <a:moveTo>
                  <a:pt x="414" y="8842"/>
                </a:moveTo>
                <a:lnTo>
                  <a:pt x="8403" y="1048"/>
                </a:lnTo>
                <a:lnTo>
                  <a:pt x="8403" y="1048"/>
                </a:lnTo>
                <a:lnTo>
                  <a:pt x="8500" y="951"/>
                </a:lnTo>
                <a:lnTo>
                  <a:pt x="8597" y="829"/>
                </a:lnTo>
                <a:lnTo>
                  <a:pt x="8865" y="658"/>
                </a:lnTo>
                <a:lnTo>
                  <a:pt x="9158" y="488"/>
                </a:lnTo>
                <a:lnTo>
                  <a:pt x="9450" y="317"/>
                </a:lnTo>
                <a:lnTo>
                  <a:pt x="9450" y="317"/>
                </a:lnTo>
                <a:lnTo>
                  <a:pt x="9839" y="171"/>
                </a:lnTo>
                <a:lnTo>
                  <a:pt x="10180" y="74"/>
                </a:lnTo>
                <a:lnTo>
                  <a:pt x="10497" y="25"/>
                </a:lnTo>
                <a:lnTo>
                  <a:pt x="10814" y="1"/>
                </a:lnTo>
                <a:lnTo>
                  <a:pt x="15344" y="1"/>
                </a:lnTo>
                <a:lnTo>
                  <a:pt x="15344" y="1"/>
                </a:lnTo>
                <a:lnTo>
                  <a:pt x="15465" y="1"/>
                </a:lnTo>
                <a:lnTo>
                  <a:pt x="15587" y="49"/>
                </a:lnTo>
                <a:lnTo>
                  <a:pt x="15855" y="122"/>
                </a:lnTo>
                <a:lnTo>
                  <a:pt x="16099" y="269"/>
                </a:lnTo>
                <a:lnTo>
                  <a:pt x="16294" y="415"/>
                </a:lnTo>
                <a:lnTo>
                  <a:pt x="16294" y="415"/>
                </a:lnTo>
                <a:lnTo>
                  <a:pt x="16391" y="537"/>
                </a:lnTo>
                <a:lnTo>
                  <a:pt x="16488" y="658"/>
                </a:lnTo>
                <a:lnTo>
                  <a:pt x="16561" y="780"/>
                </a:lnTo>
                <a:lnTo>
                  <a:pt x="16610" y="902"/>
                </a:lnTo>
                <a:lnTo>
                  <a:pt x="16659" y="1048"/>
                </a:lnTo>
                <a:lnTo>
                  <a:pt x="16683" y="1170"/>
                </a:lnTo>
                <a:lnTo>
                  <a:pt x="16708" y="1486"/>
                </a:lnTo>
                <a:lnTo>
                  <a:pt x="16708" y="5992"/>
                </a:lnTo>
                <a:lnTo>
                  <a:pt x="16708" y="5992"/>
                </a:lnTo>
                <a:lnTo>
                  <a:pt x="16683" y="6309"/>
                </a:lnTo>
                <a:lnTo>
                  <a:pt x="16635" y="6625"/>
                </a:lnTo>
                <a:lnTo>
                  <a:pt x="16537" y="6942"/>
                </a:lnTo>
                <a:lnTo>
                  <a:pt x="16391" y="7258"/>
                </a:lnTo>
                <a:lnTo>
                  <a:pt x="16391" y="7258"/>
                </a:lnTo>
                <a:lnTo>
                  <a:pt x="16342" y="7453"/>
                </a:lnTo>
                <a:lnTo>
                  <a:pt x="16294" y="7624"/>
                </a:lnTo>
                <a:lnTo>
                  <a:pt x="16196" y="7770"/>
                </a:lnTo>
                <a:lnTo>
                  <a:pt x="16123" y="7916"/>
                </a:lnTo>
                <a:lnTo>
                  <a:pt x="15928" y="8160"/>
                </a:lnTo>
                <a:lnTo>
                  <a:pt x="15758" y="8403"/>
                </a:lnTo>
                <a:lnTo>
                  <a:pt x="7891" y="16197"/>
                </a:lnTo>
                <a:lnTo>
                  <a:pt x="7891" y="16197"/>
                </a:lnTo>
                <a:lnTo>
                  <a:pt x="7794" y="16294"/>
                </a:lnTo>
                <a:lnTo>
                  <a:pt x="7696" y="16392"/>
                </a:lnTo>
                <a:lnTo>
                  <a:pt x="7574" y="16465"/>
                </a:lnTo>
                <a:lnTo>
                  <a:pt x="7453" y="16513"/>
                </a:lnTo>
                <a:lnTo>
                  <a:pt x="7185" y="16586"/>
                </a:lnTo>
                <a:lnTo>
                  <a:pt x="6941" y="16611"/>
                </a:lnTo>
                <a:lnTo>
                  <a:pt x="6941" y="16611"/>
                </a:lnTo>
                <a:lnTo>
                  <a:pt x="6649" y="16586"/>
                </a:lnTo>
                <a:lnTo>
                  <a:pt x="6503" y="16562"/>
                </a:lnTo>
                <a:lnTo>
                  <a:pt x="6381" y="16513"/>
                </a:lnTo>
                <a:lnTo>
                  <a:pt x="6235" y="16465"/>
                </a:lnTo>
                <a:lnTo>
                  <a:pt x="6113" y="16392"/>
                </a:lnTo>
                <a:lnTo>
                  <a:pt x="5991" y="16294"/>
                </a:lnTo>
                <a:lnTo>
                  <a:pt x="5894" y="16197"/>
                </a:lnTo>
                <a:lnTo>
                  <a:pt x="414" y="10839"/>
                </a:lnTo>
                <a:lnTo>
                  <a:pt x="414" y="10839"/>
                </a:lnTo>
                <a:lnTo>
                  <a:pt x="268" y="10595"/>
                </a:lnTo>
                <a:lnTo>
                  <a:pt x="122" y="10352"/>
                </a:lnTo>
                <a:lnTo>
                  <a:pt x="24" y="10108"/>
                </a:lnTo>
                <a:lnTo>
                  <a:pt x="0" y="10011"/>
                </a:lnTo>
                <a:lnTo>
                  <a:pt x="0" y="9889"/>
                </a:lnTo>
                <a:lnTo>
                  <a:pt x="0" y="9889"/>
                </a:lnTo>
                <a:lnTo>
                  <a:pt x="0" y="9718"/>
                </a:lnTo>
                <a:lnTo>
                  <a:pt x="24" y="9597"/>
                </a:lnTo>
                <a:lnTo>
                  <a:pt x="122" y="9329"/>
                </a:lnTo>
                <a:lnTo>
                  <a:pt x="268" y="9061"/>
                </a:lnTo>
                <a:lnTo>
                  <a:pt x="414" y="8842"/>
                </a:lnTo>
                <a:lnTo>
                  <a:pt x="414" y="8842"/>
                </a:lnTo>
                <a:close/>
                <a:moveTo>
                  <a:pt x="12519" y="4190"/>
                </a:moveTo>
                <a:lnTo>
                  <a:pt x="12519" y="4190"/>
                </a:lnTo>
                <a:lnTo>
                  <a:pt x="12689" y="4336"/>
                </a:lnTo>
                <a:lnTo>
                  <a:pt x="12859" y="4433"/>
                </a:lnTo>
                <a:lnTo>
                  <a:pt x="13030" y="4482"/>
                </a:lnTo>
                <a:lnTo>
                  <a:pt x="13249" y="4482"/>
                </a:lnTo>
                <a:lnTo>
                  <a:pt x="13249" y="4482"/>
                </a:lnTo>
                <a:lnTo>
                  <a:pt x="13444" y="4482"/>
                </a:lnTo>
                <a:lnTo>
                  <a:pt x="13615" y="4433"/>
                </a:lnTo>
                <a:lnTo>
                  <a:pt x="13761" y="4336"/>
                </a:lnTo>
                <a:lnTo>
                  <a:pt x="13882" y="4190"/>
                </a:lnTo>
                <a:lnTo>
                  <a:pt x="13882" y="4190"/>
                </a:lnTo>
                <a:lnTo>
                  <a:pt x="14029" y="4044"/>
                </a:lnTo>
                <a:lnTo>
                  <a:pt x="14102" y="3873"/>
                </a:lnTo>
                <a:lnTo>
                  <a:pt x="14150" y="3727"/>
                </a:lnTo>
                <a:lnTo>
                  <a:pt x="14175" y="3557"/>
                </a:lnTo>
                <a:lnTo>
                  <a:pt x="14175" y="3557"/>
                </a:lnTo>
                <a:lnTo>
                  <a:pt x="14150" y="3362"/>
                </a:lnTo>
                <a:lnTo>
                  <a:pt x="14102" y="3167"/>
                </a:lnTo>
                <a:lnTo>
                  <a:pt x="14029" y="2996"/>
                </a:lnTo>
                <a:lnTo>
                  <a:pt x="13882" y="2850"/>
                </a:lnTo>
                <a:lnTo>
                  <a:pt x="13882" y="2850"/>
                </a:lnTo>
                <a:lnTo>
                  <a:pt x="13761" y="2728"/>
                </a:lnTo>
                <a:lnTo>
                  <a:pt x="13615" y="2655"/>
                </a:lnTo>
                <a:lnTo>
                  <a:pt x="13444" y="2582"/>
                </a:lnTo>
                <a:lnTo>
                  <a:pt x="13249" y="2558"/>
                </a:lnTo>
                <a:lnTo>
                  <a:pt x="13249" y="2558"/>
                </a:lnTo>
                <a:lnTo>
                  <a:pt x="13030" y="2582"/>
                </a:lnTo>
                <a:lnTo>
                  <a:pt x="12859" y="2655"/>
                </a:lnTo>
                <a:lnTo>
                  <a:pt x="12689" y="2728"/>
                </a:lnTo>
                <a:lnTo>
                  <a:pt x="12519" y="2850"/>
                </a:lnTo>
                <a:lnTo>
                  <a:pt x="12519" y="2850"/>
                </a:lnTo>
                <a:lnTo>
                  <a:pt x="12445" y="2996"/>
                </a:lnTo>
                <a:lnTo>
                  <a:pt x="12372" y="3167"/>
                </a:lnTo>
                <a:lnTo>
                  <a:pt x="12324" y="3362"/>
                </a:lnTo>
                <a:lnTo>
                  <a:pt x="12324" y="3557"/>
                </a:lnTo>
                <a:lnTo>
                  <a:pt x="12324" y="3557"/>
                </a:lnTo>
                <a:lnTo>
                  <a:pt x="12324" y="3727"/>
                </a:lnTo>
                <a:lnTo>
                  <a:pt x="12372" y="3873"/>
                </a:lnTo>
                <a:lnTo>
                  <a:pt x="12445" y="4044"/>
                </a:lnTo>
                <a:lnTo>
                  <a:pt x="12519" y="4190"/>
                </a:lnTo>
                <a:lnTo>
                  <a:pt x="12519" y="4190"/>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54"/>
          <p:cNvSpPr/>
          <p:nvPr/>
        </p:nvSpPr>
        <p:spPr>
          <a:xfrm>
            <a:off x="2649966" y="1109940"/>
            <a:ext cx="317040" cy="284594"/>
          </a:xfrm>
          <a:custGeom>
            <a:avLst/>
            <a:gdLst/>
            <a:ahLst/>
            <a:cxnLst/>
            <a:rect l="l" t="t" r="r" b="b"/>
            <a:pathLst>
              <a:path w="16660" h="14955" fill="none" extrusionOk="0">
                <a:moveTo>
                  <a:pt x="12373" y="1"/>
                </a:moveTo>
                <a:lnTo>
                  <a:pt x="12373" y="1"/>
                </a:lnTo>
                <a:lnTo>
                  <a:pt x="12032" y="1"/>
                </a:lnTo>
                <a:lnTo>
                  <a:pt x="11691" y="49"/>
                </a:lnTo>
                <a:lnTo>
                  <a:pt x="11350" y="123"/>
                </a:lnTo>
                <a:lnTo>
                  <a:pt x="11033" y="196"/>
                </a:lnTo>
                <a:lnTo>
                  <a:pt x="10716" y="317"/>
                </a:lnTo>
                <a:lnTo>
                  <a:pt x="10424" y="464"/>
                </a:lnTo>
                <a:lnTo>
                  <a:pt x="10132" y="610"/>
                </a:lnTo>
                <a:lnTo>
                  <a:pt x="9864" y="804"/>
                </a:lnTo>
                <a:lnTo>
                  <a:pt x="9620" y="999"/>
                </a:lnTo>
                <a:lnTo>
                  <a:pt x="9377" y="1219"/>
                </a:lnTo>
                <a:lnTo>
                  <a:pt x="9158" y="1462"/>
                </a:lnTo>
                <a:lnTo>
                  <a:pt x="8939" y="1706"/>
                </a:lnTo>
                <a:lnTo>
                  <a:pt x="8768" y="1974"/>
                </a:lnTo>
                <a:lnTo>
                  <a:pt x="8598" y="2266"/>
                </a:lnTo>
                <a:lnTo>
                  <a:pt x="8451" y="2558"/>
                </a:lnTo>
                <a:lnTo>
                  <a:pt x="8330" y="2850"/>
                </a:lnTo>
                <a:lnTo>
                  <a:pt x="8330" y="2850"/>
                </a:lnTo>
                <a:lnTo>
                  <a:pt x="8208" y="2558"/>
                </a:lnTo>
                <a:lnTo>
                  <a:pt x="8062" y="2266"/>
                </a:lnTo>
                <a:lnTo>
                  <a:pt x="7891" y="1974"/>
                </a:lnTo>
                <a:lnTo>
                  <a:pt x="7721" y="1706"/>
                </a:lnTo>
                <a:lnTo>
                  <a:pt x="7502" y="1462"/>
                </a:lnTo>
                <a:lnTo>
                  <a:pt x="7282" y="1219"/>
                </a:lnTo>
                <a:lnTo>
                  <a:pt x="7039" y="999"/>
                </a:lnTo>
                <a:lnTo>
                  <a:pt x="6795" y="804"/>
                </a:lnTo>
                <a:lnTo>
                  <a:pt x="6527" y="610"/>
                </a:lnTo>
                <a:lnTo>
                  <a:pt x="6235" y="464"/>
                </a:lnTo>
                <a:lnTo>
                  <a:pt x="5943" y="317"/>
                </a:lnTo>
                <a:lnTo>
                  <a:pt x="5626" y="196"/>
                </a:lnTo>
                <a:lnTo>
                  <a:pt x="5310" y="123"/>
                </a:lnTo>
                <a:lnTo>
                  <a:pt x="4969" y="49"/>
                </a:lnTo>
                <a:lnTo>
                  <a:pt x="4628" y="1"/>
                </a:lnTo>
                <a:lnTo>
                  <a:pt x="4287" y="1"/>
                </a:lnTo>
                <a:lnTo>
                  <a:pt x="4287" y="1"/>
                </a:lnTo>
                <a:lnTo>
                  <a:pt x="3848" y="25"/>
                </a:lnTo>
                <a:lnTo>
                  <a:pt x="3434" y="74"/>
                </a:lnTo>
                <a:lnTo>
                  <a:pt x="3020" y="196"/>
                </a:lnTo>
                <a:lnTo>
                  <a:pt x="2606" y="342"/>
                </a:lnTo>
                <a:lnTo>
                  <a:pt x="2241" y="512"/>
                </a:lnTo>
                <a:lnTo>
                  <a:pt x="1900" y="731"/>
                </a:lnTo>
                <a:lnTo>
                  <a:pt x="1559" y="975"/>
                </a:lnTo>
                <a:lnTo>
                  <a:pt x="1267" y="1243"/>
                </a:lnTo>
                <a:lnTo>
                  <a:pt x="974" y="1560"/>
                </a:lnTo>
                <a:lnTo>
                  <a:pt x="731" y="1876"/>
                </a:lnTo>
                <a:lnTo>
                  <a:pt x="512" y="2241"/>
                </a:lnTo>
                <a:lnTo>
                  <a:pt x="341" y="2607"/>
                </a:lnTo>
                <a:lnTo>
                  <a:pt x="195" y="2996"/>
                </a:lnTo>
                <a:lnTo>
                  <a:pt x="98" y="3410"/>
                </a:lnTo>
                <a:lnTo>
                  <a:pt x="25" y="3849"/>
                </a:lnTo>
                <a:lnTo>
                  <a:pt x="0" y="4287"/>
                </a:lnTo>
                <a:lnTo>
                  <a:pt x="0" y="4287"/>
                </a:lnTo>
                <a:lnTo>
                  <a:pt x="0" y="4580"/>
                </a:lnTo>
                <a:lnTo>
                  <a:pt x="25" y="4872"/>
                </a:lnTo>
                <a:lnTo>
                  <a:pt x="122" y="5432"/>
                </a:lnTo>
                <a:lnTo>
                  <a:pt x="244" y="5992"/>
                </a:lnTo>
                <a:lnTo>
                  <a:pt x="439" y="6528"/>
                </a:lnTo>
                <a:lnTo>
                  <a:pt x="658" y="7039"/>
                </a:lnTo>
                <a:lnTo>
                  <a:pt x="926" y="7526"/>
                </a:lnTo>
                <a:lnTo>
                  <a:pt x="1194" y="7989"/>
                </a:lnTo>
                <a:lnTo>
                  <a:pt x="1510" y="8452"/>
                </a:lnTo>
                <a:lnTo>
                  <a:pt x="1851" y="8890"/>
                </a:lnTo>
                <a:lnTo>
                  <a:pt x="2192" y="9304"/>
                </a:lnTo>
                <a:lnTo>
                  <a:pt x="2558" y="9718"/>
                </a:lnTo>
                <a:lnTo>
                  <a:pt x="2923" y="10108"/>
                </a:lnTo>
                <a:lnTo>
                  <a:pt x="3629" y="10839"/>
                </a:lnTo>
                <a:lnTo>
                  <a:pt x="4287" y="11496"/>
                </a:lnTo>
                <a:lnTo>
                  <a:pt x="4287" y="11496"/>
                </a:lnTo>
                <a:lnTo>
                  <a:pt x="4847" y="12032"/>
                </a:lnTo>
                <a:lnTo>
                  <a:pt x="5480" y="12592"/>
                </a:lnTo>
                <a:lnTo>
                  <a:pt x="6820" y="13737"/>
                </a:lnTo>
                <a:lnTo>
                  <a:pt x="7891" y="14614"/>
                </a:lnTo>
                <a:lnTo>
                  <a:pt x="8330" y="14955"/>
                </a:lnTo>
                <a:lnTo>
                  <a:pt x="8330" y="14955"/>
                </a:lnTo>
                <a:lnTo>
                  <a:pt x="8768" y="14614"/>
                </a:lnTo>
                <a:lnTo>
                  <a:pt x="9815" y="13761"/>
                </a:lnTo>
                <a:lnTo>
                  <a:pt x="11155" y="12617"/>
                </a:lnTo>
                <a:lnTo>
                  <a:pt x="11788" y="12056"/>
                </a:lnTo>
                <a:lnTo>
                  <a:pt x="12373" y="11496"/>
                </a:lnTo>
                <a:lnTo>
                  <a:pt x="12373" y="11496"/>
                </a:lnTo>
                <a:lnTo>
                  <a:pt x="13030" y="10839"/>
                </a:lnTo>
                <a:lnTo>
                  <a:pt x="13736" y="10108"/>
                </a:lnTo>
                <a:lnTo>
                  <a:pt x="14102" y="9718"/>
                </a:lnTo>
                <a:lnTo>
                  <a:pt x="14467" y="9304"/>
                </a:lnTo>
                <a:lnTo>
                  <a:pt x="14808" y="8890"/>
                </a:lnTo>
                <a:lnTo>
                  <a:pt x="15149" y="8452"/>
                </a:lnTo>
                <a:lnTo>
                  <a:pt x="15466" y="7989"/>
                </a:lnTo>
                <a:lnTo>
                  <a:pt x="15734" y="7526"/>
                </a:lnTo>
                <a:lnTo>
                  <a:pt x="16001" y="7039"/>
                </a:lnTo>
                <a:lnTo>
                  <a:pt x="16221" y="6528"/>
                </a:lnTo>
                <a:lnTo>
                  <a:pt x="16416" y="5992"/>
                </a:lnTo>
                <a:lnTo>
                  <a:pt x="16537" y="5432"/>
                </a:lnTo>
                <a:lnTo>
                  <a:pt x="16635" y="4872"/>
                </a:lnTo>
                <a:lnTo>
                  <a:pt x="16659" y="4580"/>
                </a:lnTo>
                <a:lnTo>
                  <a:pt x="16659" y="4287"/>
                </a:lnTo>
                <a:lnTo>
                  <a:pt x="16659" y="4287"/>
                </a:lnTo>
                <a:lnTo>
                  <a:pt x="16635" y="3849"/>
                </a:lnTo>
                <a:lnTo>
                  <a:pt x="16562" y="3410"/>
                </a:lnTo>
                <a:lnTo>
                  <a:pt x="16464" y="2996"/>
                </a:lnTo>
                <a:lnTo>
                  <a:pt x="16318" y="2607"/>
                </a:lnTo>
                <a:lnTo>
                  <a:pt x="16148" y="2241"/>
                </a:lnTo>
                <a:lnTo>
                  <a:pt x="15928" y="1876"/>
                </a:lnTo>
                <a:lnTo>
                  <a:pt x="15685" y="1560"/>
                </a:lnTo>
                <a:lnTo>
                  <a:pt x="15393" y="1243"/>
                </a:lnTo>
                <a:lnTo>
                  <a:pt x="15100" y="975"/>
                </a:lnTo>
                <a:lnTo>
                  <a:pt x="14759" y="731"/>
                </a:lnTo>
                <a:lnTo>
                  <a:pt x="14418" y="512"/>
                </a:lnTo>
                <a:lnTo>
                  <a:pt x="14053" y="342"/>
                </a:lnTo>
                <a:lnTo>
                  <a:pt x="13639" y="196"/>
                </a:lnTo>
                <a:lnTo>
                  <a:pt x="13225" y="74"/>
                </a:lnTo>
                <a:lnTo>
                  <a:pt x="12811" y="25"/>
                </a:lnTo>
                <a:lnTo>
                  <a:pt x="12373" y="1"/>
                </a:lnTo>
                <a:lnTo>
                  <a:pt x="12373"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54"/>
          <p:cNvSpPr/>
          <p:nvPr/>
        </p:nvSpPr>
        <p:spPr>
          <a:xfrm>
            <a:off x="3166269" y="1112261"/>
            <a:ext cx="307772" cy="279950"/>
          </a:xfrm>
          <a:custGeom>
            <a:avLst/>
            <a:gdLst/>
            <a:ahLst/>
            <a:cxnLst/>
            <a:rect l="l" t="t" r="r" b="b"/>
            <a:pathLst>
              <a:path w="16173" h="14711" fill="none" extrusionOk="0">
                <a:moveTo>
                  <a:pt x="8087" y="1"/>
                </a:moveTo>
                <a:lnTo>
                  <a:pt x="8087" y="1"/>
                </a:lnTo>
                <a:lnTo>
                  <a:pt x="7672" y="1"/>
                </a:lnTo>
                <a:lnTo>
                  <a:pt x="7258" y="25"/>
                </a:lnTo>
                <a:lnTo>
                  <a:pt x="6844" y="74"/>
                </a:lnTo>
                <a:lnTo>
                  <a:pt x="6455" y="122"/>
                </a:lnTo>
                <a:lnTo>
                  <a:pt x="6065" y="195"/>
                </a:lnTo>
                <a:lnTo>
                  <a:pt x="5675" y="293"/>
                </a:lnTo>
                <a:lnTo>
                  <a:pt x="5310" y="415"/>
                </a:lnTo>
                <a:lnTo>
                  <a:pt x="4945" y="536"/>
                </a:lnTo>
                <a:lnTo>
                  <a:pt x="4579" y="658"/>
                </a:lnTo>
                <a:lnTo>
                  <a:pt x="4238" y="829"/>
                </a:lnTo>
                <a:lnTo>
                  <a:pt x="3897" y="975"/>
                </a:lnTo>
                <a:lnTo>
                  <a:pt x="3557" y="1170"/>
                </a:lnTo>
                <a:lnTo>
                  <a:pt x="3240" y="1364"/>
                </a:lnTo>
                <a:lnTo>
                  <a:pt x="2948" y="1559"/>
                </a:lnTo>
                <a:lnTo>
                  <a:pt x="2655" y="1778"/>
                </a:lnTo>
                <a:lnTo>
                  <a:pt x="2363" y="1998"/>
                </a:lnTo>
                <a:lnTo>
                  <a:pt x="2095" y="2241"/>
                </a:lnTo>
                <a:lnTo>
                  <a:pt x="1852" y="2485"/>
                </a:lnTo>
                <a:lnTo>
                  <a:pt x="1608" y="2753"/>
                </a:lnTo>
                <a:lnTo>
                  <a:pt x="1389" y="3021"/>
                </a:lnTo>
                <a:lnTo>
                  <a:pt x="1170" y="3288"/>
                </a:lnTo>
                <a:lnTo>
                  <a:pt x="975" y="3581"/>
                </a:lnTo>
                <a:lnTo>
                  <a:pt x="804" y="3873"/>
                </a:lnTo>
                <a:lnTo>
                  <a:pt x="634" y="4190"/>
                </a:lnTo>
                <a:lnTo>
                  <a:pt x="488" y="4506"/>
                </a:lnTo>
                <a:lnTo>
                  <a:pt x="366" y="4823"/>
                </a:lnTo>
                <a:lnTo>
                  <a:pt x="244" y="5139"/>
                </a:lnTo>
                <a:lnTo>
                  <a:pt x="171" y="5480"/>
                </a:lnTo>
                <a:lnTo>
                  <a:pt x="98" y="5821"/>
                </a:lnTo>
                <a:lnTo>
                  <a:pt x="49" y="6162"/>
                </a:lnTo>
                <a:lnTo>
                  <a:pt x="1" y="6503"/>
                </a:lnTo>
                <a:lnTo>
                  <a:pt x="1" y="6869"/>
                </a:lnTo>
                <a:lnTo>
                  <a:pt x="1" y="6869"/>
                </a:lnTo>
                <a:lnTo>
                  <a:pt x="1" y="7234"/>
                </a:lnTo>
                <a:lnTo>
                  <a:pt x="49" y="7624"/>
                </a:lnTo>
                <a:lnTo>
                  <a:pt x="98" y="7989"/>
                </a:lnTo>
                <a:lnTo>
                  <a:pt x="196" y="8330"/>
                </a:lnTo>
                <a:lnTo>
                  <a:pt x="293" y="8695"/>
                </a:lnTo>
                <a:lnTo>
                  <a:pt x="415" y="9036"/>
                </a:lnTo>
                <a:lnTo>
                  <a:pt x="561" y="9377"/>
                </a:lnTo>
                <a:lnTo>
                  <a:pt x="731" y="9718"/>
                </a:lnTo>
                <a:lnTo>
                  <a:pt x="902" y="10035"/>
                </a:lnTo>
                <a:lnTo>
                  <a:pt x="1097" y="10327"/>
                </a:lnTo>
                <a:lnTo>
                  <a:pt x="1340" y="10644"/>
                </a:lnTo>
                <a:lnTo>
                  <a:pt x="1559" y="10936"/>
                </a:lnTo>
                <a:lnTo>
                  <a:pt x="1827" y="11204"/>
                </a:lnTo>
                <a:lnTo>
                  <a:pt x="2095" y="11472"/>
                </a:lnTo>
                <a:lnTo>
                  <a:pt x="2387" y="11740"/>
                </a:lnTo>
                <a:lnTo>
                  <a:pt x="2680" y="11983"/>
                </a:lnTo>
                <a:lnTo>
                  <a:pt x="2680" y="11983"/>
                </a:lnTo>
                <a:lnTo>
                  <a:pt x="2485" y="12349"/>
                </a:lnTo>
                <a:lnTo>
                  <a:pt x="2266" y="12714"/>
                </a:lnTo>
                <a:lnTo>
                  <a:pt x="2022" y="13104"/>
                </a:lnTo>
                <a:lnTo>
                  <a:pt x="1706" y="13469"/>
                </a:lnTo>
                <a:lnTo>
                  <a:pt x="1365" y="13834"/>
                </a:lnTo>
                <a:lnTo>
                  <a:pt x="1170" y="14005"/>
                </a:lnTo>
                <a:lnTo>
                  <a:pt x="951" y="14151"/>
                </a:lnTo>
                <a:lnTo>
                  <a:pt x="731" y="14297"/>
                </a:lnTo>
                <a:lnTo>
                  <a:pt x="512" y="14443"/>
                </a:lnTo>
                <a:lnTo>
                  <a:pt x="269" y="14540"/>
                </a:lnTo>
                <a:lnTo>
                  <a:pt x="1" y="14662"/>
                </a:lnTo>
                <a:lnTo>
                  <a:pt x="1" y="14662"/>
                </a:lnTo>
                <a:lnTo>
                  <a:pt x="122" y="14662"/>
                </a:lnTo>
                <a:lnTo>
                  <a:pt x="488" y="14711"/>
                </a:lnTo>
                <a:lnTo>
                  <a:pt x="1024" y="14711"/>
                </a:lnTo>
                <a:lnTo>
                  <a:pt x="1365" y="14711"/>
                </a:lnTo>
                <a:lnTo>
                  <a:pt x="1706" y="14687"/>
                </a:lnTo>
                <a:lnTo>
                  <a:pt x="2095" y="14614"/>
                </a:lnTo>
                <a:lnTo>
                  <a:pt x="2485" y="14540"/>
                </a:lnTo>
                <a:lnTo>
                  <a:pt x="2899" y="14419"/>
                </a:lnTo>
                <a:lnTo>
                  <a:pt x="3313" y="14273"/>
                </a:lnTo>
                <a:lnTo>
                  <a:pt x="3751" y="14078"/>
                </a:lnTo>
                <a:lnTo>
                  <a:pt x="4165" y="13834"/>
                </a:lnTo>
                <a:lnTo>
                  <a:pt x="4579" y="13566"/>
                </a:lnTo>
                <a:lnTo>
                  <a:pt x="4969" y="13201"/>
                </a:lnTo>
                <a:lnTo>
                  <a:pt x="4969" y="13201"/>
                </a:lnTo>
                <a:lnTo>
                  <a:pt x="5334" y="13323"/>
                </a:lnTo>
                <a:lnTo>
                  <a:pt x="5700" y="13444"/>
                </a:lnTo>
                <a:lnTo>
                  <a:pt x="6089" y="13518"/>
                </a:lnTo>
                <a:lnTo>
                  <a:pt x="6479" y="13591"/>
                </a:lnTo>
                <a:lnTo>
                  <a:pt x="6869" y="13664"/>
                </a:lnTo>
                <a:lnTo>
                  <a:pt x="7258" y="13712"/>
                </a:lnTo>
                <a:lnTo>
                  <a:pt x="7672" y="13737"/>
                </a:lnTo>
                <a:lnTo>
                  <a:pt x="8087" y="13737"/>
                </a:lnTo>
                <a:lnTo>
                  <a:pt x="8087" y="13737"/>
                </a:lnTo>
                <a:lnTo>
                  <a:pt x="8501" y="13737"/>
                </a:lnTo>
                <a:lnTo>
                  <a:pt x="8915" y="13712"/>
                </a:lnTo>
                <a:lnTo>
                  <a:pt x="9329" y="13664"/>
                </a:lnTo>
                <a:lnTo>
                  <a:pt x="9718" y="13591"/>
                </a:lnTo>
                <a:lnTo>
                  <a:pt x="10108" y="13518"/>
                </a:lnTo>
                <a:lnTo>
                  <a:pt x="10498" y="13420"/>
                </a:lnTo>
                <a:lnTo>
                  <a:pt x="10863" y="13323"/>
                </a:lnTo>
                <a:lnTo>
                  <a:pt x="11228" y="13201"/>
                </a:lnTo>
                <a:lnTo>
                  <a:pt x="11594" y="13055"/>
                </a:lnTo>
                <a:lnTo>
                  <a:pt x="11935" y="12909"/>
                </a:lnTo>
                <a:lnTo>
                  <a:pt x="12276" y="12738"/>
                </a:lnTo>
                <a:lnTo>
                  <a:pt x="12617" y="12568"/>
                </a:lnTo>
                <a:lnTo>
                  <a:pt x="12933" y="12373"/>
                </a:lnTo>
                <a:lnTo>
                  <a:pt x="13225" y="12178"/>
                </a:lnTo>
                <a:lnTo>
                  <a:pt x="13518" y="11959"/>
                </a:lnTo>
                <a:lnTo>
                  <a:pt x="13810" y="11715"/>
                </a:lnTo>
                <a:lnTo>
                  <a:pt x="14078" y="11496"/>
                </a:lnTo>
                <a:lnTo>
                  <a:pt x="14321" y="11228"/>
                </a:lnTo>
                <a:lnTo>
                  <a:pt x="14565" y="10985"/>
                </a:lnTo>
                <a:lnTo>
                  <a:pt x="14784" y="10717"/>
                </a:lnTo>
                <a:lnTo>
                  <a:pt x="15003" y="10424"/>
                </a:lnTo>
                <a:lnTo>
                  <a:pt x="15198" y="10132"/>
                </a:lnTo>
                <a:lnTo>
                  <a:pt x="15369" y="9840"/>
                </a:lnTo>
                <a:lnTo>
                  <a:pt x="15539" y="9548"/>
                </a:lnTo>
                <a:lnTo>
                  <a:pt x="15685" y="9231"/>
                </a:lnTo>
                <a:lnTo>
                  <a:pt x="15807" y="8914"/>
                </a:lnTo>
                <a:lnTo>
                  <a:pt x="15929" y="8574"/>
                </a:lnTo>
                <a:lnTo>
                  <a:pt x="16002" y="8257"/>
                </a:lnTo>
                <a:lnTo>
                  <a:pt x="16075" y="7916"/>
                </a:lnTo>
                <a:lnTo>
                  <a:pt x="16124" y="7575"/>
                </a:lnTo>
                <a:lnTo>
                  <a:pt x="16172" y="7210"/>
                </a:lnTo>
                <a:lnTo>
                  <a:pt x="16172" y="6869"/>
                </a:lnTo>
                <a:lnTo>
                  <a:pt x="16172" y="6869"/>
                </a:lnTo>
                <a:lnTo>
                  <a:pt x="16172" y="6503"/>
                </a:lnTo>
                <a:lnTo>
                  <a:pt x="16124" y="6162"/>
                </a:lnTo>
                <a:lnTo>
                  <a:pt x="16075" y="5821"/>
                </a:lnTo>
                <a:lnTo>
                  <a:pt x="16002" y="5480"/>
                </a:lnTo>
                <a:lnTo>
                  <a:pt x="15929" y="5139"/>
                </a:lnTo>
                <a:lnTo>
                  <a:pt x="15807" y="4823"/>
                </a:lnTo>
                <a:lnTo>
                  <a:pt x="15685" y="4506"/>
                </a:lnTo>
                <a:lnTo>
                  <a:pt x="15539" y="4190"/>
                </a:lnTo>
                <a:lnTo>
                  <a:pt x="15369" y="3873"/>
                </a:lnTo>
                <a:lnTo>
                  <a:pt x="15198" y="3581"/>
                </a:lnTo>
                <a:lnTo>
                  <a:pt x="15003" y="3288"/>
                </a:lnTo>
                <a:lnTo>
                  <a:pt x="14784" y="3021"/>
                </a:lnTo>
                <a:lnTo>
                  <a:pt x="14565" y="2753"/>
                </a:lnTo>
                <a:lnTo>
                  <a:pt x="14321" y="2485"/>
                </a:lnTo>
                <a:lnTo>
                  <a:pt x="14078" y="2241"/>
                </a:lnTo>
                <a:lnTo>
                  <a:pt x="13810" y="1998"/>
                </a:lnTo>
                <a:lnTo>
                  <a:pt x="13518" y="1778"/>
                </a:lnTo>
                <a:lnTo>
                  <a:pt x="13225" y="1559"/>
                </a:lnTo>
                <a:lnTo>
                  <a:pt x="12933" y="1364"/>
                </a:lnTo>
                <a:lnTo>
                  <a:pt x="12617" y="1170"/>
                </a:lnTo>
                <a:lnTo>
                  <a:pt x="12276" y="975"/>
                </a:lnTo>
                <a:lnTo>
                  <a:pt x="11935" y="829"/>
                </a:lnTo>
                <a:lnTo>
                  <a:pt x="11594" y="658"/>
                </a:lnTo>
                <a:lnTo>
                  <a:pt x="11228" y="536"/>
                </a:lnTo>
                <a:lnTo>
                  <a:pt x="10863" y="415"/>
                </a:lnTo>
                <a:lnTo>
                  <a:pt x="10498" y="293"/>
                </a:lnTo>
                <a:lnTo>
                  <a:pt x="10108" y="195"/>
                </a:lnTo>
                <a:lnTo>
                  <a:pt x="9718" y="122"/>
                </a:lnTo>
                <a:lnTo>
                  <a:pt x="9329" y="74"/>
                </a:lnTo>
                <a:lnTo>
                  <a:pt x="8915" y="25"/>
                </a:lnTo>
                <a:lnTo>
                  <a:pt x="8501" y="1"/>
                </a:lnTo>
                <a:lnTo>
                  <a:pt x="8087" y="1"/>
                </a:lnTo>
                <a:lnTo>
                  <a:pt x="8087"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54"/>
          <p:cNvSpPr/>
          <p:nvPr/>
        </p:nvSpPr>
        <p:spPr>
          <a:xfrm>
            <a:off x="3688148" y="1115040"/>
            <a:ext cx="287372" cy="274394"/>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72" name="Google Shape;972;p54"/>
          <p:cNvGrpSpPr/>
          <p:nvPr/>
        </p:nvGrpSpPr>
        <p:grpSpPr>
          <a:xfrm>
            <a:off x="4184981" y="1096502"/>
            <a:ext cx="317040" cy="317497"/>
            <a:chOff x="5294400" y="974850"/>
            <a:chExt cx="416500" cy="417100"/>
          </a:xfrm>
        </p:grpSpPr>
        <p:sp>
          <p:nvSpPr>
            <p:cNvPr id="973" name="Google Shape;973;p54"/>
            <p:cNvSpPr/>
            <p:nvPr/>
          </p:nvSpPr>
          <p:spPr>
            <a:xfrm>
              <a:off x="5325450" y="997975"/>
              <a:ext cx="151650" cy="154700"/>
            </a:xfrm>
            <a:custGeom>
              <a:avLst/>
              <a:gdLst/>
              <a:ahLst/>
              <a:cxnLst/>
              <a:rect l="l" t="t" r="r" b="b"/>
              <a:pathLst>
                <a:path w="6066" h="6188" fill="none" extrusionOk="0">
                  <a:moveTo>
                    <a:pt x="2680" y="74"/>
                  </a:moveTo>
                  <a:lnTo>
                    <a:pt x="2680" y="74"/>
                  </a:lnTo>
                  <a:lnTo>
                    <a:pt x="2607" y="1"/>
                  </a:lnTo>
                  <a:lnTo>
                    <a:pt x="2534" y="1"/>
                  </a:lnTo>
                  <a:lnTo>
                    <a:pt x="2461" y="25"/>
                  </a:lnTo>
                  <a:lnTo>
                    <a:pt x="2436" y="147"/>
                  </a:lnTo>
                  <a:lnTo>
                    <a:pt x="2095" y="1803"/>
                  </a:lnTo>
                  <a:lnTo>
                    <a:pt x="2095" y="1803"/>
                  </a:lnTo>
                  <a:lnTo>
                    <a:pt x="2047" y="1925"/>
                  </a:lnTo>
                  <a:lnTo>
                    <a:pt x="1974" y="2047"/>
                  </a:lnTo>
                  <a:lnTo>
                    <a:pt x="1852" y="2169"/>
                  </a:lnTo>
                  <a:lnTo>
                    <a:pt x="1730" y="2217"/>
                  </a:lnTo>
                  <a:lnTo>
                    <a:pt x="123" y="2753"/>
                  </a:lnTo>
                  <a:lnTo>
                    <a:pt x="123" y="2753"/>
                  </a:lnTo>
                  <a:lnTo>
                    <a:pt x="25" y="2826"/>
                  </a:lnTo>
                  <a:lnTo>
                    <a:pt x="1" y="2875"/>
                  </a:lnTo>
                  <a:lnTo>
                    <a:pt x="25" y="2948"/>
                  </a:lnTo>
                  <a:lnTo>
                    <a:pt x="98" y="3021"/>
                  </a:lnTo>
                  <a:lnTo>
                    <a:pt x="1584" y="3849"/>
                  </a:lnTo>
                  <a:lnTo>
                    <a:pt x="1584" y="3849"/>
                  </a:lnTo>
                  <a:lnTo>
                    <a:pt x="1706" y="3922"/>
                  </a:lnTo>
                  <a:lnTo>
                    <a:pt x="1803" y="4044"/>
                  </a:lnTo>
                  <a:lnTo>
                    <a:pt x="1852" y="4190"/>
                  </a:lnTo>
                  <a:lnTo>
                    <a:pt x="1876" y="4312"/>
                  </a:lnTo>
                  <a:lnTo>
                    <a:pt x="1901" y="6017"/>
                  </a:lnTo>
                  <a:lnTo>
                    <a:pt x="1901" y="6017"/>
                  </a:lnTo>
                  <a:lnTo>
                    <a:pt x="1925" y="6114"/>
                  </a:lnTo>
                  <a:lnTo>
                    <a:pt x="1974" y="6187"/>
                  </a:lnTo>
                  <a:lnTo>
                    <a:pt x="2047" y="6187"/>
                  </a:lnTo>
                  <a:lnTo>
                    <a:pt x="2120" y="6114"/>
                  </a:lnTo>
                  <a:lnTo>
                    <a:pt x="3362" y="4969"/>
                  </a:lnTo>
                  <a:lnTo>
                    <a:pt x="3362" y="4969"/>
                  </a:lnTo>
                  <a:lnTo>
                    <a:pt x="3484" y="4872"/>
                  </a:lnTo>
                  <a:lnTo>
                    <a:pt x="3630" y="4823"/>
                  </a:lnTo>
                  <a:lnTo>
                    <a:pt x="3776" y="4823"/>
                  </a:lnTo>
                  <a:lnTo>
                    <a:pt x="3922" y="4848"/>
                  </a:lnTo>
                  <a:lnTo>
                    <a:pt x="5530" y="5335"/>
                  </a:lnTo>
                  <a:lnTo>
                    <a:pt x="5530" y="5335"/>
                  </a:lnTo>
                  <a:lnTo>
                    <a:pt x="5651" y="5359"/>
                  </a:lnTo>
                  <a:lnTo>
                    <a:pt x="5700" y="5335"/>
                  </a:lnTo>
                  <a:lnTo>
                    <a:pt x="5724" y="5262"/>
                  </a:lnTo>
                  <a:lnTo>
                    <a:pt x="5700" y="5164"/>
                  </a:lnTo>
                  <a:lnTo>
                    <a:pt x="4994" y="3606"/>
                  </a:lnTo>
                  <a:lnTo>
                    <a:pt x="4994" y="3606"/>
                  </a:lnTo>
                  <a:lnTo>
                    <a:pt x="4945" y="3484"/>
                  </a:lnTo>
                  <a:lnTo>
                    <a:pt x="4945" y="3338"/>
                  </a:lnTo>
                  <a:lnTo>
                    <a:pt x="4969" y="3191"/>
                  </a:lnTo>
                  <a:lnTo>
                    <a:pt x="5042" y="3070"/>
                  </a:lnTo>
                  <a:lnTo>
                    <a:pt x="6017" y="1681"/>
                  </a:lnTo>
                  <a:lnTo>
                    <a:pt x="6017" y="1681"/>
                  </a:lnTo>
                  <a:lnTo>
                    <a:pt x="6065" y="1584"/>
                  </a:lnTo>
                  <a:lnTo>
                    <a:pt x="6065" y="1511"/>
                  </a:lnTo>
                  <a:lnTo>
                    <a:pt x="5992" y="1462"/>
                  </a:lnTo>
                  <a:lnTo>
                    <a:pt x="5895" y="1462"/>
                  </a:lnTo>
                  <a:lnTo>
                    <a:pt x="4190" y="1657"/>
                  </a:lnTo>
                  <a:lnTo>
                    <a:pt x="4190" y="1657"/>
                  </a:lnTo>
                  <a:lnTo>
                    <a:pt x="4068" y="1657"/>
                  </a:lnTo>
                  <a:lnTo>
                    <a:pt x="3922" y="1608"/>
                  </a:lnTo>
                  <a:lnTo>
                    <a:pt x="3800" y="1535"/>
                  </a:lnTo>
                  <a:lnTo>
                    <a:pt x="3703" y="1438"/>
                  </a:lnTo>
                  <a:lnTo>
                    <a:pt x="2680" y="74"/>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54"/>
            <p:cNvSpPr/>
            <p:nvPr/>
          </p:nvSpPr>
          <p:spPr>
            <a:xfrm>
              <a:off x="5294400" y="974850"/>
              <a:ext cx="416500" cy="417100"/>
            </a:xfrm>
            <a:custGeom>
              <a:avLst/>
              <a:gdLst/>
              <a:ahLst/>
              <a:cxnLst/>
              <a:rect l="l" t="t" r="r" b="b"/>
              <a:pathLst>
                <a:path w="16660" h="16684" fill="none" extrusionOk="0">
                  <a:moveTo>
                    <a:pt x="4872" y="12202"/>
                  </a:moveTo>
                  <a:lnTo>
                    <a:pt x="4872" y="12202"/>
                  </a:lnTo>
                  <a:lnTo>
                    <a:pt x="5261" y="12178"/>
                  </a:lnTo>
                  <a:lnTo>
                    <a:pt x="5627" y="12154"/>
                  </a:lnTo>
                  <a:lnTo>
                    <a:pt x="5992" y="12105"/>
                  </a:lnTo>
                  <a:lnTo>
                    <a:pt x="6357" y="12032"/>
                  </a:lnTo>
                  <a:lnTo>
                    <a:pt x="6698" y="11959"/>
                  </a:lnTo>
                  <a:lnTo>
                    <a:pt x="7039" y="11861"/>
                  </a:lnTo>
                  <a:lnTo>
                    <a:pt x="7380" y="11740"/>
                  </a:lnTo>
                  <a:lnTo>
                    <a:pt x="7721" y="11618"/>
                  </a:lnTo>
                  <a:lnTo>
                    <a:pt x="8038" y="11472"/>
                  </a:lnTo>
                  <a:lnTo>
                    <a:pt x="8355" y="11301"/>
                  </a:lnTo>
                  <a:lnTo>
                    <a:pt x="8671" y="11131"/>
                  </a:lnTo>
                  <a:lnTo>
                    <a:pt x="8963" y="10936"/>
                  </a:lnTo>
                  <a:lnTo>
                    <a:pt x="9256" y="10741"/>
                  </a:lnTo>
                  <a:lnTo>
                    <a:pt x="9524" y="10522"/>
                  </a:lnTo>
                  <a:lnTo>
                    <a:pt x="9792" y="10303"/>
                  </a:lnTo>
                  <a:lnTo>
                    <a:pt x="10035" y="10059"/>
                  </a:lnTo>
                  <a:lnTo>
                    <a:pt x="10279" y="9791"/>
                  </a:lnTo>
                  <a:lnTo>
                    <a:pt x="10522" y="9523"/>
                  </a:lnTo>
                  <a:lnTo>
                    <a:pt x="10741" y="9255"/>
                  </a:lnTo>
                  <a:lnTo>
                    <a:pt x="10936" y="8963"/>
                  </a:lnTo>
                  <a:lnTo>
                    <a:pt x="11131" y="8671"/>
                  </a:lnTo>
                  <a:lnTo>
                    <a:pt x="11302" y="8379"/>
                  </a:lnTo>
                  <a:lnTo>
                    <a:pt x="11472" y="8062"/>
                  </a:lnTo>
                  <a:lnTo>
                    <a:pt x="11618" y="7721"/>
                  </a:lnTo>
                  <a:lnTo>
                    <a:pt x="11740" y="7404"/>
                  </a:lnTo>
                  <a:lnTo>
                    <a:pt x="11862" y="7063"/>
                  </a:lnTo>
                  <a:lnTo>
                    <a:pt x="11959" y="6722"/>
                  </a:lnTo>
                  <a:lnTo>
                    <a:pt x="12032" y="6357"/>
                  </a:lnTo>
                  <a:lnTo>
                    <a:pt x="12105" y="5992"/>
                  </a:lnTo>
                  <a:lnTo>
                    <a:pt x="12154" y="5626"/>
                  </a:lnTo>
                  <a:lnTo>
                    <a:pt x="12178" y="5261"/>
                  </a:lnTo>
                  <a:lnTo>
                    <a:pt x="12178" y="4896"/>
                  </a:lnTo>
                  <a:lnTo>
                    <a:pt x="12178" y="4896"/>
                  </a:lnTo>
                  <a:lnTo>
                    <a:pt x="12178" y="4531"/>
                  </a:lnTo>
                  <a:lnTo>
                    <a:pt x="12154" y="4190"/>
                  </a:lnTo>
                  <a:lnTo>
                    <a:pt x="12105" y="3849"/>
                  </a:lnTo>
                  <a:lnTo>
                    <a:pt x="12057" y="3508"/>
                  </a:lnTo>
                  <a:lnTo>
                    <a:pt x="11983" y="3191"/>
                  </a:lnTo>
                  <a:lnTo>
                    <a:pt x="11886" y="2850"/>
                  </a:lnTo>
                  <a:lnTo>
                    <a:pt x="11789" y="2533"/>
                  </a:lnTo>
                  <a:lnTo>
                    <a:pt x="11691" y="2217"/>
                  </a:lnTo>
                  <a:lnTo>
                    <a:pt x="11545" y="1925"/>
                  </a:lnTo>
                  <a:lnTo>
                    <a:pt x="11423" y="1632"/>
                  </a:lnTo>
                  <a:lnTo>
                    <a:pt x="11253" y="1340"/>
                  </a:lnTo>
                  <a:lnTo>
                    <a:pt x="11107" y="1048"/>
                  </a:lnTo>
                  <a:lnTo>
                    <a:pt x="10912" y="780"/>
                  </a:lnTo>
                  <a:lnTo>
                    <a:pt x="10717" y="512"/>
                  </a:lnTo>
                  <a:lnTo>
                    <a:pt x="10303" y="0"/>
                  </a:lnTo>
                  <a:lnTo>
                    <a:pt x="10303" y="0"/>
                  </a:lnTo>
                  <a:lnTo>
                    <a:pt x="10644" y="98"/>
                  </a:lnTo>
                  <a:lnTo>
                    <a:pt x="10985" y="220"/>
                  </a:lnTo>
                  <a:lnTo>
                    <a:pt x="11642" y="463"/>
                  </a:lnTo>
                  <a:lnTo>
                    <a:pt x="12251" y="780"/>
                  </a:lnTo>
                  <a:lnTo>
                    <a:pt x="12836" y="1121"/>
                  </a:lnTo>
                  <a:lnTo>
                    <a:pt x="13396" y="1535"/>
                  </a:lnTo>
                  <a:lnTo>
                    <a:pt x="13932" y="1973"/>
                  </a:lnTo>
                  <a:lnTo>
                    <a:pt x="14419" y="2460"/>
                  </a:lnTo>
                  <a:lnTo>
                    <a:pt x="14857" y="2972"/>
                  </a:lnTo>
                  <a:lnTo>
                    <a:pt x="15271" y="3532"/>
                  </a:lnTo>
                  <a:lnTo>
                    <a:pt x="15612" y="4116"/>
                  </a:lnTo>
                  <a:lnTo>
                    <a:pt x="15929" y="4750"/>
                  </a:lnTo>
                  <a:lnTo>
                    <a:pt x="16197" y="5383"/>
                  </a:lnTo>
                  <a:lnTo>
                    <a:pt x="16294" y="5724"/>
                  </a:lnTo>
                  <a:lnTo>
                    <a:pt x="16392" y="6065"/>
                  </a:lnTo>
                  <a:lnTo>
                    <a:pt x="16465" y="6406"/>
                  </a:lnTo>
                  <a:lnTo>
                    <a:pt x="16538" y="6771"/>
                  </a:lnTo>
                  <a:lnTo>
                    <a:pt x="16587" y="7112"/>
                  </a:lnTo>
                  <a:lnTo>
                    <a:pt x="16635" y="7477"/>
                  </a:lnTo>
                  <a:lnTo>
                    <a:pt x="16660" y="7843"/>
                  </a:lnTo>
                  <a:lnTo>
                    <a:pt x="16660" y="8208"/>
                  </a:lnTo>
                  <a:lnTo>
                    <a:pt x="16660" y="8208"/>
                  </a:lnTo>
                  <a:lnTo>
                    <a:pt x="16660" y="8647"/>
                  </a:lnTo>
                  <a:lnTo>
                    <a:pt x="16611" y="9061"/>
                  </a:lnTo>
                  <a:lnTo>
                    <a:pt x="16562" y="9499"/>
                  </a:lnTo>
                  <a:lnTo>
                    <a:pt x="16489" y="9913"/>
                  </a:lnTo>
                  <a:lnTo>
                    <a:pt x="16392" y="10327"/>
                  </a:lnTo>
                  <a:lnTo>
                    <a:pt x="16294" y="10717"/>
                  </a:lnTo>
                  <a:lnTo>
                    <a:pt x="16148" y="11131"/>
                  </a:lnTo>
                  <a:lnTo>
                    <a:pt x="16002" y="11496"/>
                  </a:lnTo>
                  <a:lnTo>
                    <a:pt x="15832" y="11886"/>
                  </a:lnTo>
                  <a:lnTo>
                    <a:pt x="15637" y="12251"/>
                  </a:lnTo>
                  <a:lnTo>
                    <a:pt x="15442" y="12592"/>
                  </a:lnTo>
                  <a:lnTo>
                    <a:pt x="15223" y="12933"/>
                  </a:lnTo>
                  <a:lnTo>
                    <a:pt x="14979" y="13274"/>
                  </a:lnTo>
                  <a:lnTo>
                    <a:pt x="14736" y="13591"/>
                  </a:lnTo>
                  <a:lnTo>
                    <a:pt x="14468" y="13907"/>
                  </a:lnTo>
                  <a:lnTo>
                    <a:pt x="14175" y="14199"/>
                  </a:lnTo>
                  <a:lnTo>
                    <a:pt x="13883" y="14467"/>
                  </a:lnTo>
                  <a:lnTo>
                    <a:pt x="13591" y="14735"/>
                  </a:lnTo>
                  <a:lnTo>
                    <a:pt x="13274" y="15003"/>
                  </a:lnTo>
                  <a:lnTo>
                    <a:pt x="12933" y="15222"/>
                  </a:lnTo>
                  <a:lnTo>
                    <a:pt x="12592" y="15442"/>
                  </a:lnTo>
                  <a:lnTo>
                    <a:pt x="12227" y="15661"/>
                  </a:lnTo>
                  <a:lnTo>
                    <a:pt x="11862" y="15831"/>
                  </a:lnTo>
                  <a:lnTo>
                    <a:pt x="11496" y="16002"/>
                  </a:lnTo>
                  <a:lnTo>
                    <a:pt x="11107" y="16172"/>
                  </a:lnTo>
                  <a:lnTo>
                    <a:pt x="10717" y="16294"/>
                  </a:lnTo>
                  <a:lnTo>
                    <a:pt x="10303" y="16416"/>
                  </a:lnTo>
                  <a:lnTo>
                    <a:pt x="9913" y="16513"/>
                  </a:lnTo>
                  <a:lnTo>
                    <a:pt x="9475" y="16586"/>
                  </a:lnTo>
                  <a:lnTo>
                    <a:pt x="9061" y="16635"/>
                  </a:lnTo>
                  <a:lnTo>
                    <a:pt x="8622" y="16659"/>
                  </a:lnTo>
                  <a:lnTo>
                    <a:pt x="8208" y="16684"/>
                  </a:lnTo>
                  <a:lnTo>
                    <a:pt x="8208" y="16684"/>
                  </a:lnTo>
                  <a:lnTo>
                    <a:pt x="7819" y="16659"/>
                  </a:lnTo>
                  <a:lnTo>
                    <a:pt x="7453" y="16635"/>
                  </a:lnTo>
                  <a:lnTo>
                    <a:pt x="7112" y="16611"/>
                  </a:lnTo>
                  <a:lnTo>
                    <a:pt x="6747" y="16562"/>
                  </a:lnTo>
                  <a:lnTo>
                    <a:pt x="6406" y="16489"/>
                  </a:lnTo>
                  <a:lnTo>
                    <a:pt x="6065" y="16391"/>
                  </a:lnTo>
                  <a:lnTo>
                    <a:pt x="5724" y="16294"/>
                  </a:lnTo>
                  <a:lnTo>
                    <a:pt x="5383" y="16197"/>
                  </a:lnTo>
                  <a:lnTo>
                    <a:pt x="4726" y="15929"/>
                  </a:lnTo>
                  <a:lnTo>
                    <a:pt x="4117" y="15636"/>
                  </a:lnTo>
                  <a:lnTo>
                    <a:pt x="3532" y="15271"/>
                  </a:lnTo>
                  <a:lnTo>
                    <a:pt x="2972" y="14857"/>
                  </a:lnTo>
                  <a:lnTo>
                    <a:pt x="2436" y="14419"/>
                  </a:lnTo>
                  <a:lnTo>
                    <a:pt x="1974" y="13932"/>
                  </a:lnTo>
                  <a:lnTo>
                    <a:pt x="1511" y="13420"/>
                  </a:lnTo>
                  <a:lnTo>
                    <a:pt x="1121" y="12860"/>
                  </a:lnTo>
                  <a:lnTo>
                    <a:pt x="756" y="12275"/>
                  </a:lnTo>
                  <a:lnTo>
                    <a:pt x="464" y="11642"/>
                  </a:lnTo>
                  <a:lnTo>
                    <a:pt x="196" y="10985"/>
                  </a:lnTo>
                  <a:lnTo>
                    <a:pt x="98" y="10668"/>
                  </a:lnTo>
                  <a:lnTo>
                    <a:pt x="1" y="10327"/>
                  </a:lnTo>
                  <a:lnTo>
                    <a:pt x="1" y="10327"/>
                  </a:lnTo>
                  <a:lnTo>
                    <a:pt x="488" y="10741"/>
                  </a:lnTo>
                  <a:lnTo>
                    <a:pt x="756" y="10936"/>
                  </a:lnTo>
                  <a:lnTo>
                    <a:pt x="1048" y="11106"/>
                  </a:lnTo>
                  <a:lnTo>
                    <a:pt x="1316" y="11277"/>
                  </a:lnTo>
                  <a:lnTo>
                    <a:pt x="1608" y="11423"/>
                  </a:lnTo>
                  <a:lnTo>
                    <a:pt x="1901" y="11569"/>
                  </a:lnTo>
                  <a:lnTo>
                    <a:pt x="2217" y="11691"/>
                  </a:lnTo>
                  <a:lnTo>
                    <a:pt x="2534" y="11813"/>
                  </a:lnTo>
                  <a:lnTo>
                    <a:pt x="2850" y="11910"/>
                  </a:lnTo>
                  <a:lnTo>
                    <a:pt x="3167" y="11983"/>
                  </a:lnTo>
                  <a:lnTo>
                    <a:pt x="3508" y="12056"/>
                  </a:lnTo>
                  <a:lnTo>
                    <a:pt x="3849" y="12129"/>
                  </a:lnTo>
                  <a:lnTo>
                    <a:pt x="4190" y="12154"/>
                  </a:lnTo>
                  <a:lnTo>
                    <a:pt x="4531" y="12178"/>
                  </a:lnTo>
                  <a:lnTo>
                    <a:pt x="4872" y="12202"/>
                  </a:lnTo>
                  <a:lnTo>
                    <a:pt x="4872" y="12202"/>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5" name="Google Shape;975;p54"/>
          <p:cNvGrpSpPr/>
          <p:nvPr/>
        </p:nvGrpSpPr>
        <p:grpSpPr>
          <a:xfrm>
            <a:off x="4658657" y="1060821"/>
            <a:ext cx="393046" cy="382846"/>
            <a:chOff x="5916675" y="927975"/>
            <a:chExt cx="516350" cy="502950"/>
          </a:xfrm>
        </p:grpSpPr>
        <p:sp>
          <p:nvSpPr>
            <p:cNvPr id="976" name="Google Shape;976;p54"/>
            <p:cNvSpPr/>
            <p:nvPr/>
          </p:nvSpPr>
          <p:spPr>
            <a:xfrm>
              <a:off x="5916675" y="927975"/>
              <a:ext cx="516350" cy="502950"/>
            </a:xfrm>
            <a:custGeom>
              <a:avLst/>
              <a:gdLst/>
              <a:ahLst/>
              <a:cxnLst/>
              <a:rect l="l" t="t" r="r" b="b"/>
              <a:pathLst>
                <a:path w="20654" h="20118" fill="none" extrusionOk="0">
                  <a:moveTo>
                    <a:pt x="20654" y="10059"/>
                  </a:moveTo>
                  <a:lnTo>
                    <a:pt x="18486" y="8183"/>
                  </a:lnTo>
                  <a:lnTo>
                    <a:pt x="19631" y="5577"/>
                  </a:lnTo>
                  <a:lnTo>
                    <a:pt x="16879" y="4847"/>
                  </a:lnTo>
                  <a:lnTo>
                    <a:pt x="16757" y="1997"/>
                  </a:lnTo>
                  <a:lnTo>
                    <a:pt x="13956" y="2509"/>
                  </a:lnTo>
                  <a:lnTo>
                    <a:pt x="12616" y="0"/>
                  </a:lnTo>
                  <a:lnTo>
                    <a:pt x="10327" y="1681"/>
                  </a:lnTo>
                  <a:lnTo>
                    <a:pt x="8038" y="0"/>
                  </a:lnTo>
                  <a:lnTo>
                    <a:pt x="6698" y="2509"/>
                  </a:lnTo>
                  <a:lnTo>
                    <a:pt x="3897" y="1997"/>
                  </a:lnTo>
                  <a:lnTo>
                    <a:pt x="3776" y="4847"/>
                  </a:lnTo>
                  <a:lnTo>
                    <a:pt x="1023" y="5577"/>
                  </a:lnTo>
                  <a:lnTo>
                    <a:pt x="2168" y="8183"/>
                  </a:lnTo>
                  <a:lnTo>
                    <a:pt x="1" y="10059"/>
                  </a:lnTo>
                  <a:lnTo>
                    <a:pt x="2168" y="11934"/>
                  </a:lnTo>
                  <a:lnTo>
                    <a:pt x="1023" y="14540"/>
                  </a:lnTo>
                  <a:lnTo>
                    <a:pt x="3776" y="15271"/>
                  </a:lnTo>
                  <a:lnTo>
                    <a:pt x="3897" y="18120"/>
                  </a:lnTo>
                  <a:lnTo>
                    <a:pt x="6698" y="17609"/>
                  </a:lnTo>
                  <a:lnTo>
                    <a:pt x="8038" y="20117"/>
                  </a:lnTo>
                  <a:lnTo>
                    <a:pt x="10327" y="18437"/>
                  </a:lnTo>
                  <a:lnTo>
                    <a:pt x="12616" y="20117"/>
                  </a:lnTo>
                  <a:lnTo>
                    <a:pt x="13956" y="17609"/>
                  </a:lnTo>
                  <a:lnTo>
                    <a:pt x="16757" y="18120"/>
                  </a:lnTo>
                  <a:lnTo>
                    <a:pt x="16879" y="15271"/>
                  </a:lnTo>
                  <a:lnTo>
                    <a:pt x="19631" y="14540"/>
                  </a:lnTo>
                  <a:lnTo>
                    <a:pt x="18486" y="11934"/>
                  </a:lnTo>
                  <a:lnTo>
                    <a:pt x="20654" y="1005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54"/>
            <p:cNvSpPr/>
            <p:nvPr/>
          </p:nvSpPr>
          <p:spPr>
            <a:xfrm>
              <a:off x="6006800" y="1011375"/>
              <a:ext cx="336125" cy="336125"/>
            </a:xfrm>
            <a:custGeom>
              <a:avLst/>
              <a:gdLst/>
              <a:ahLst/>
              <a:cxnLst/>
              <a:rect l="l" t="t" r="r" b="b"/>
              <a:pathLst>
                <a:path w="13445" h="13445" fill="none" extrusionOk="0">
                  <a:moveTo>
                    <a:pt x="6722" y="13445"/>
                  </a:moveTo>
                  <a:lnTo>
                    <a:pt x="6722" y="13445"/>
                  </a:lnTo>
                  <a:lnTo>
                    <a:pt x="6381" y="13420"/>
                  </a:lnTo>
                  <a:lnTo>
                    <a:pt x="6040" y="13396"/>
                  </a:lnTo>
                  <a:lnTo>
                    <a:pt x="5699" y="13347"/>
                  </a:lnTo>
                  <a:lnTo>
                    <a:pt x="5383" y="13299"/>
                  </a:lnTo>
                  <a:lnTo>
                    <a:pt x="5042" y="13226"/>
                  </a:lnTo>
                  <a:lnTo>
                    <a:pt x="4725" y="13128"/>
                  </a:lnTo>
                  <a:lnTo>
                    <a:pt x="4408" y="13031"/>
                  </a:lnTo>
                  <a:lnTo>
                    <a:pt x="4116" y="12909"/>
                  </a:lnTo>
                  <a:lnTo>
                    <a:pt x="3824" y="12763"/>
                  </a:lnTo>
                  <a:lnTo>
                    <a:pt x="3532" y="12617"/>
                  </a:lnTo>
                  <a:lnTo>
                    <a:pt x="3239" y="12471"/>
                  </a:lnTo>
                  <a:lnTo>
                    <a:pt x="2971" y="12276"/>
                  </a:lnTo>
                  <a:lnTo>
                    <a:pt x="2703" y="12105"/>
                  </a:lnTo>
                  <a:lnTo>
                    <a:pt x="2460" y="11910"/>
                  </a:lnTo>
                  <a:lnTo>
                    <a:pt x="2216" y="11691"/>
                  </a:lnTo>
                  <a:lnTo>
                    <a:pt x="1973" y="11472"/>
                  </a:lnTo>
                  <a:lnTo>
                    <a:pt x="1754" y="11228"/>
                  </a:lnTo>
                  <a:lnTo>
                    <a:pt x="1534" y="10985"/>
                  </a:lnTo>
                  <a:lnTo>
                    <a:pt x="1340" y="10741"/>
                  </a:lnTo>
                  <a:lnTo>
                    <a:pt x="1169" y="10473"/>
                  </a:lnTo>
                  <a:lnTo>
                    <a:pt x="974" y="10206"/>
                  </a:lnTo>
                  <a:lnTo>
                    <a:pt x="828" y="9913"/>
                  </a:lnTo>
                  <a:lnTo>
                    <a:pt x="682" y="9621"/>
                  </a:lnTo>
                  <a:lnTo>
                    <a:pt x="536" y="9329"/>
                  </a:lnTo>
                  <a:lnTo>
                    <a:pt x="414" y="9036"/>
                  </a:lnTo>
                  <a:lnTo>
                    <a:pt x="317" y="8720"/>
                  </a:lnTo>
                  <a:lnTo>
                    <a:pt x="219" y="8403"/>
                  </a:lnTo>
                  <a:lnTo>
                    <a:pt x="146" y="8062"/>
                  </a:lnTo>
                  <a:lnTo>
                    <a:pt x="98" y="7746"/>
                  </a:lnTo>
                  <a:lnTo>
                    <a:pt x="49" y="7405"/>
                  </a:lnTo>
                  <a:lnTo>
                    <a:pt x="24" y="7064"/>
                  </a:lnTo>
                  <a:lnTo>
                    <a:pt x="0" y="6723"/>
                  </a:lnTo>
                  <a:lnTo>
                    <a:pt x="0" y="6723"/>
                  </a:lnTo>
                  <a:lnTo>
                    <a:pt x="24" y="6382"/>
                  </a:lnTo>
                  <a:lnTo>
                    <a:pt x="49" y="6041"/>
                  </a:lnTo>
                  <a:lnTo>
                    <a:pt x="98" y="5700"/>
                  </a:lnTo>
                  <a:lnTo>
                    <a:pt x="146" y="5383"/>
                  </a:lnTo>
                  <a:lnTo>
                    <a:pt x="219" y="5042"/>
                  </a:lnTo>
                  <a:lnTo>
                    <a:pt x="317" y="4726"/>
                  </a:lnTo>
                  <a:lnTo>
                    <a:pt x="414" y="4409"/>
                  </a:lnTo>
                  <a:lnTo>
                    <a:pt x="536" y="4117"/>
                  </a:lnTo>
                  <a:lnTo>
                    <a:pt x="682" y="3825"/>
                  </a:lnTo>
                  <a:lnTo>
                    <a:pt x="828" y="3532"/>
                  </a:lnTo>
                  <a:lnTo>
                    <a:pt x="974" y="3240"/>
                  </a:lnTo>
                  <a:lnTo>
                    <a:pt x="1169" y="2972"/>
                  </a:lnTo>
                  <a:lnTo>
                    <a:pt x="1340" y="2704"/>
                  </a:lnTo>
                  <a:lnTo>
                    <a:pt x="1534" y="2461"/>
                  </a:lnTo>
                  <a:lnTo>
                    <a:pt x="1754" y="2217"/>
                  </a:lnTo>
                  <a:lnTo>
                    <a:pt x="1973" y="1974"/>
                  </a:lnTo>
                  <a:lnTo>
                    <a:pt x="2216" y="1754"/>
                  </a:lnTo>
                  <a:lnTo>
                    <a:pt x="2460" y="1535"/>
                  </a:lnTo>
                  <a:lnTo>
                    <a:pt x="2703" y="1340"/>
                  </a:lnTo>
                  <a:lnTo>
                    <a:pt x="2971" y="1170"/>
                  </a:lnTo>
                  <a:lnTo>
                    <a:pt x="3239" y="975"/>
                  </a:lnTo>
                  <a:lnTo>
                    <a:pt x="3532" y="829"/>
                  </a:lnTo>
                  <a:lnTo>
                    <a:pt x="3824" y="683"/>
                  </a:lnTo>
                  <a:lnTo>
                    <a:pt x="4116" y="537"/>
                  </a:lnTo>
                  <a:lnTo>
                    <a:pt x="4408" y="415"/>
                  </a:lnTo>
                  <a:lnTo>
                    <a:pt x="4725" y="317"/>
                  </a:lnTo>
                  <a:lnTo>
                    <a:pt x="5042" y="220"/>
                  </a:lnTo>
                  <a:lnTo>
                    <a:pt x="5383" y="147"/>
                  </a:lnTo>
                  <a:lnTo>
                    <a:pt x="5699" y="98"/>
                  </a:lnTo>
                  <a:lnTo>
                    <a:pt x="6040" y="49"/>
                  </a:lnTo>
                  <a:lnTo>
                    <a:pt x="6381" y="25"/>
                  </a:lnTo>
                  <a:lnTo>
                    <a:pt x="6722" y="1"/>
                  </a:lnTo>
                  <a:lnTo>
                    <a:pt x="6722" y="1"/>
                  </a:lnTo>
                  <a:lnTo>
                    <a:pt x="7063" y="25"/>
                  </a:lnTo>
                  <a:lnTo>
                    <a:pt x="7404" y="49"/>
                  </a:lnTo>
                  <a:lnTo>
                    <a:pt x="7745" y="98"/>
                  </a:lnTo>
                  <a:lnTo>
                    <a:pt x="8062" y="147"/>
                  </a:lnTo>
                  <a:lnTo>
                    <a:pt x="8403" y="220"/>
                  </a:lnTo>
                  <a:lnTo>
                    <a:pt x="8719" y="317"/>
                  </a:lnTo>
                  <a:lnTo>
                    <a:pt x="9036" y="415"/>
                  </a:lnTo>
                  <a:lnTo>
                    <a:pt x="9328" y="537"/>
                  </a:lnTo>
                  <a:lnTo>
                    <a:pt x="9620" y="683"/>
                  </a:lnTo>
                  <a:lnTo>
                    <a:pt x="9913" y="829"/>
                  </a:lnTo>
                  <a:lnTo>
                    <a:pt x="10205" y="975"/>
                  </a:lnTo>
                  <a:lnTo>
                    <a:pt x="10473" y="1170"/>
                  </a:lnTo>
                  <a:lnTo>
                    <a:pt x="10741" y="1340"/>
                  </a:lnTo>
                  <a:lnTo>
                    <a:pt x="10984" y="1535"/>
                  </a:lnTo>
                  <a:lnTo>
                    <a:pt x="11228" y="1754"/>
                  </a:lnTo>
                  <a:lnTo>
                    <a:pt x="11471" y="1974"/>
                  </a:lnTo>
                  <a:lnTo>
                    <a:pt x="11690" y="2217"/>
                  </a:lnTo>
                  <a:lnTo>
                    <a:pt x="11910" y="2461"/>
                  </a:lnTo>
                  <a:lnTo>
                    <a:pt x="12105" y="2704"/>
                  </a:lnTo>
                  <a:lnTo>
                    <a:pt x="12275" y="2972"/>
                  </a:lnTo>
                  <a:lnTo>
                    <a:pt x="12470" y="3240"/>
                  </a:lnTo>
                  <a:lnTo>
                    <a:pt x="12616" y="3532"/>
                  </a:lnTo>
                  <a:lnTo>
                    <a:pt x="12762" y="3825"/>
                  </a:lnTo>
                  <a:lnTo>
                    <a:pt x="12908" y="4117"/>
                  </a:lnTo>
                  <a:lnTo>
                    <a:pt x="13030" y="4409"/>
                  </a:lnTo>
                  <a:lnTo>
                    <a:pt x="13127" y="4726"/>
                  </a:lnTo>
                  <a:lnTo>
                    <a:pt x="13225" y="5042"/>
                  </a:lnTo>
                  <a:lnTo>
                    <a:pt x="13298" y="5383"/>
                  </a:lnTo>
                  <a:lnTo>
                    <a:pt x="13347" y="5700"/>
                  </a:lnTo>
                  <a:lnTo>
                    <a:pt x="13395" y="6041"/>
                  </a:lnTo>
                  <a:lnTo>
                    <a:pt x="13420" y="6382"/>
                  </a:lnTo>
                  <a:lnTo>
                    <a:pt x="13444" y="6723"/>
                  </a:lnTo>
                  <a:lnTo>
                    <a:pt x="13444" y="6723"/>
                  </a:lnTo>
                  <a:lnTo>
                    <a:pt x="13420" y="7064"/>
                  </a:lnTo>
                  <a:lnTo>
                    <a:pt x="13395" y="7405"/>
                  </a:lnTo>
                  <a:lnTo>
                    <a:pt x="13347" y="7746"/>
                  </a:lnTo>
                  <a:lnTo>
                    <a:pt x="13298" y="8062"/>
                  </a:lnTo>
                  <a:lnTo>
                    <a:pt x="13225" y="8403"/>
                  </a:lnTo>
                  <a:lnTo>
                    <a:pt x="13127" y="8720"/>
                  </a:lnTo>
                  <a:lnTo>
                    <a:pt x="13030" y="9036"/>
                  </a:lnTo>
                  <a:lnTo>
                    <a:pt x="12908" y="9329"/>
                  </a:lnTo>
                  <a:lnTo>
                    <a:pt x="12762" y="9621"/>
                  </a:lnTo>
                  <a:lnTo>
                    <a:pt x="12616" y="9913"/>
                  </a:lnTo>
                  <a:lnTo>
                    <a:pt x="12470" y="10206"/>
                  </a:lnTo>
                  <a:lnTo>
                    <a:pt x="12275" y="10473"/>
                  </a:lnTo>
                  <a:lnTo>
                    <a:pt x="12105" y="10741"/>
                  </a:lnTo>
                  <a:lnTo>
                    <a:pt x="11910" y="10985"/>
                  </a:lnTo>
                  <a:lnTo>
                    <a:pt x="11690" y="11228"/>
                  </a:lnTo>
                  <a:lnTo>
                    <a:pt x="11471" y="11472"/>
                  </a:lnTo>
                  <a:lnTo>
                    <a:pt x="11228" y="11691"/>
                  </a:lnTo>
                  <a:lnTo>
                    <a:pt x="10984" y="11910"/>
                  </a:lnTo>
                  <a:lnTo>
                    <a:pt x="10741" y="12105"/>
                  </a:lnTo>
                  <a:lnTo>
                    <a:pt x="10473" y="12276"/>
                  </a:lnTo>
                  <a:lnTo>
                    <a:pt x="10205" y="12471"/>
                  </a:lnTo>
                  <a:lnTo>
                    <a:pt x="9913" y="12617"/>
                  </a:lnTo>
                  <a:lnTo>
                    <a:pt x="9620" y="12763"/>
                  </a:lnTo>
                  <a:lnTo>
                    <a:pt x="9328" y="12909"/>
                  </a:lnTo>
                  <a:lnTo>
                    <a:pt x="9036" y="13031"/>
                  </a:lnTo>
                  <a:lnTo>
                    <a:pt x="8719" y="13128"/>
                  </a:lnTo>
                  <a:lnTo>
                    <a:pt x="8403" y="13226"/>
                  </a:lnTo>
                  <a:lnTo>
                    <a:pt x="8062" y="13299"/>
                  </a:lnTo>
                  <a:lnTo>
                    <a:pt x="7745" y="13347"/>
                  </a:lnTo>
                  <a:lnTo>
                    <a:pt x="7404" y="13396"/>
                  </a:lnTo>
                  <a:lnTo>
                    <a:pt x="7063" y="13420"/>
                  </a:lnTo>
                  <a:lnTo>
                    <a:pt x="6722" y="13445"/>
                  </a:lnTo>
                  <a:lnTo>
                    <a:pt x="6722" y="1344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8" name="Google Shape;978;p54"/>
          <p:cNvGrpSpPr/>
          <p:nvPr/>
        </p:nvGrpSpPr>
        <p:grpSpPr>
          <a:xfrm>
            <a:off x="584715" y="1648962"/>
            <a:ext cx="354110" cy="239169"/>
            <a:chOff x="564675" y="1700625"/>
            <a:chExt cx="465200" cy="314200"/>
          </a:xfrm>
        </p:grpSpPr>
        <p:sp>
          <p:nvSpPr>
            <p:cNvPr id="979" name="Google Shape;979;p54"/>
            <p:cNvSpPr/>
            <p:nvPr/>
          </p:nvSpPr>
          <p:spPr>
            <a:xfrm>
              <a:off x="564675" y="1700625"/>
              <a:ext cx="465200" cy="29250"/>
            </a:xfrm>
            <a:custGeom>
              <a:avLst/>
              <a:gdLst/>
              <a:ahLst/>
              <a:cxnLst/>
              <a:rect l="l" t="t" r="r" b="b"/>
              <a:pathLst>
                <a:path w="18608" h="1170" fill="none" extrusionOk="0">
                  <a:moveTo>
                    <a:pt x="18608" y="1170"/>
                  </a:moveTo>
                  <a:lnTo>
                    <a:pt x="18608" y="488"/>
                  </a:lnTo>
                  <a:lnTo>
                    <a:pt x="18608" y="488"/>
                  </a:lnTo>
                  <a:lnTo>
                    <a:pt x="18608" y="390"/>
                  </a:lnTo>
                  <a:lnTo>
                    <a:pt x="18559" y="293"/>
                  </a:lnTo>
                  <a:lnTo>
                    <a:pt x="18535" y="220"/>
                  </a:lnTo>
                  <a:lnTo>
                    <a:pt x="18462" y="147"/>
                  </a:lnTo>
                  <a:lnTo>
                    <a:pt x="18389" y="74"/>
                  </a:lnTo>
                  <a:lnTo>
                    <a:pt x="18316" y="49"/>
                  </a:lnTo>
                  <a:lnTo>
                    <a:pt x="18218" y="1"/>
                  </a:lnTo>
                  <a:lnTo>
                    <a:pt x="18121" y="1"/>
                  </a:lnTo>
                  <a:lnTo>
                    <a:pt x="488" y="1"/>
                  </a:lnTo>
                  <a:lnTo>
                    <a:pt x="488" y="1"/>
                  </a:lnTo>
                  <a:lnTo>
                    <a:pt x="390" y="1"/>
                  </a:lnTo>
                  <a:lnTo>
                    <a:pt x="293" y="49"/>
                  </a:lnTo>
                  <a:lnTo>
                    <a:pt x="220" y="74"/>
                  </a:lnTo>
                  <a:lnTo>
                    <a:pt x="147" y="147"/>
                  </a:lnTo>
                  <a:lnTo>
                    <a:pt x="74" y="220"/>
                  </a:lnTo>
                  <a:lnTo>
                    <a:pt x="49" y="293"/>
                  </a:lnTo>
                  <a:lnTo>
                    <a:pt x="1" y="390"/>
                  </a:lnTo>
                  <a:lnTo>
                    <a:pt x="1" y="488"/>
                  </a:lnTo>
                  <a:lnTo>
                    <a:pt x="1" y="117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54"/>
            <p:cNvSpPr/>
            <p:nvPr/>
          </p:nvSpPr>
          <p:spPr>
            <a:xfrm>
              <a:off x="564675" y="1732300"/>
              <a:ext cx="465200" cy="272175"/>
            </a:xfrm>
            <a:custGeom>
              <a:avLst/>
              <a:gdLst/>
              <a:ahLst/>
              <a:cxnLst/>
              <a:rect l="l" t="t" r="r" b="b"/>
              <a:pathLst>
                <a:path w="18608" h="10887" fill="none" extrusionOk="0">
                  <a:moveTo>
                    <a:pt x="13493" y="7209"/>
                  </a:moveTo>
                  <a:lnTo>
                    <a:pt x="18608" y="10887"/>
                  </a:lnTo>
                  <a:lnTo>
                    <a:pt x="18608" y="10887"/>
                  </a:lnTo>
                  <a:lnTo>
                    <a:pt x="18608" y="10814"/>
                  </a:lnTo>
                  <a:lnTo>
                    <a:pt x="18608" y="0"/>
                  </a:lnTo>
                  <a:lnTo>
                    <a:pt x="9450" y="6625"/>
                  </a:lnTo>
                  <a:lnTo>
                    <a:pt x="9450" y="6625"/>
                  </a:lnTo>
                  <a:lnTo>
                    <a:pt x="9377" y="6673"/>
                  </a:lnTo>
                  <a:lnTo>
                    <a:pt x="9304" y="6673"/>
                  </a:lnTo>
                  <a:lnTo>
                    <a:pt x="9304" y="6673"/>
                  </a:lnTo>
                  <a:lnTo>
                    <a:pt x="9231" y="6673"/>
                  </a:lnTo>
                  <a:lnTo>
                    <a:pt x="9158" y="6625"/>
                  </a:lnTo>
                  <a:lnTo>
                    <a:pt x="1" y="0"/>
                  </a:lnTo>
                  <a:lnTo>
                    <a:pt x="1" y="10814"/>
                  </a:lnTo>
                  <a:lnTo>
                    <a:pt x="1" y="10814"/>
                  </a:lnTo>
                  <a:lnTo>
                    <a:pt x="1" y="10887"/>
                  </a:lnTo>
                  <a:lnTo>
                    <a:pt x="5115" y="7209"/>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54"/>
            <p:cNvSpPr/>
            <p:nvPr/>
          </p:nvSpPr>
          <p:spPr>
            <a:xfrm>
              <a:off x="572600" y="2014200"/>
              <a:ext cx="449375" cy="625"/>
            </a:xfrm>
            <a:custGeom>
              <a:avLst/>
              <a:gdLst/>
              <a:ahLst/>
              <a:cxnLst/>
              <a:rect l="l" t="t" r="r" b="b"/>
              <a:pathLst>
                <a:path w="17975" h="25" fill="none" extrusionOk="0">
                  <a:moveTo>
                    <a:pt x="0" y="0"/>
                  </a:moveTo>
                  <a:lnTo>
                    <a:pt x="0" y="0"/>
                  </a:lnTo>
                  <a:lnTo>
                    <a:pt x="98" y="25"/>
                  </a:lnTo>
                  <a:lnTo>
                    <a:pt x="171" y="25"/>
                  </a:lnTo>
                  <a:lnTo>
                    <a:pt x="17804" y="25"/>
                  </a:lnTo>
                  <a:lnTo>
                    <a:pt x="17804" y="25"/>
                  </a:lnTo>
                  <a:lnTo>
                    <a:pt x="17877" y="25"/>
                  </a:lnTo>
                  <a:lnTo>
                    <a:pt x="17974"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2" name="Google Shape;982;p54"/>
          <p:cNvGrpSpPr/>
          <p:nvPr/>
        </p:nvGrpSpPr>
        <p:grpSpPr>
          <a:xfrm>
            <a:off x="1096393" y="1590559"/>
            <a:ext cx="354110" cy="346708"/>
            <a:chOff x="1236875" y="1623900"/>
            <a:chExt cx="465200" cy="455475"/>
          </a:xfrm>
        </p:grpSpPr>
        <p:sp>
          <p:nvSpPr>
            <p:cNvPr id="983" name="Google Shape;983;p54"/>
            <p:cNvSpPr/>
            <p:nvPr/>
          </p:nvSpPr>
          <p:spPr>
            <a:xfrm>
              <a:off x="1236875" y="1623900"/>
              <a:ext cx="465200" cy="445125"/>
            </a:xfrm>
            <a:custGeom>
              <a:avLst/>
              <a:gdLst/>
              <a:ahLst/>
              <a:cxnLst/>
              <a:rect l="l" t="t" r="r" b="b"/>
              <a:pathLst>
                <a:path w="18608" h="17805" fill="none" extrusionOk="0">
                  <a:moveTo>
                    <a:pt x="13493" y="14127"/>
                  </a:moveTo>
                  <a:lnTo>
                    <a:pt x="18608" y="17804"/>
                  </a:lnTo>
                  <a:lnTo>
                    <a:pt x="18608" y="17804"/>
                  </a:lnTo>
                  <a:lnTo>
                    <a:pt x="18608" y="17731"/>
                  </a:lnTo>
                  <a:lnTo>
                    <a:pt x="18608" y="6723"/>
                  </a:lnTo>
                  <a:lnTo>
                    <a:pt x="9304" y="1"/>
                  </a:lnTo>
                  <a:lnTo>
                    <a:pt x="1" y="6723"/>
                  </a:lnTo>
                  <a:lnTo>
                    <a:pt x="1" y="17731"/>
                  </a:lnTo>
                  <a:lnTo>
                    <a:pt x="1" y="17731"/>
                  </a:lnTo>
                  <a:lnTo>
                    <a:pt x="1" y="17804"/>
                  </a:lnTo>
                  <a:lnTo>
                    <a:pt x="5115" y="14127"/>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54"/>
            <p:cNvSpPr/>
            <p:nvPr/>
          </p:nvSpPr>
          <p:spPr>
            <a:xfrm>
              <a:off x="1244800" y="2078750"/>
              <a:ext cx="449375" cy="625"/>
            </a:xfrm>
            <a:custGeom>
              <a:avLst/>
              <a:gdLst/>
              <a:ahLst/>
              <a:cxnLst/>
              <a:rect l="l" t="t" r="r" b="b"/>
              <a:pathLst>
                <a:path w="17975" h="25" fill="none" extrusionOk="0">
                  <a:moveTo>
                    <a:pt x="0" y="0"/>
                  </a:moveTo>
                  <a:lnTo>
                    <a:pt x="0" y="0"/>
                  </a:lnTo>
                  <a:lnTo>
                    <a:pt x="98" y="0"/>
                  </a:lnTo>
                  <a:lnTo>
                    <a:pt x="171" y="24"/>
                  </a:lnTo>
                  <a:lnTo>
                    <a:pt x="17804" y="24"/>
                  </a:lnTo>
                  <a:lnTo>
                    <a:pt x="17804" y="24"/>
                  </a:lnTo>
                  <a:lnTo>
                    <a:pt x="17877" y="0"/>
                  </a:lnTo>
                  <a:lnTo>
                    <a:pt x="17974"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54"/>
            <p:cNvSpPr/>
            <p:nvPr/>
          </p:nvSpPr>
          <p:spPr>
            <a:xfrm>
              <a:off x="1236875" y="1791950"/>
              <a:ext cx="465200" cy="171725"/>
            </a:xfrm>
            <a:custGeom>
              <a:avLst/>
              <a:gdLst/>
              <a:ahLst/>
              <a:cxnLst/>
              <a:rect l="l" t="t" r="r" b="b"/>
              <a:pathLst>
                <a:path w="18608" h="6869" fill="none" extrusionOk="0">
                  <a:moveTo>
                    <a:pt x="18608" y="1"/>
                  </a:moveTo>
                  <a:lnTo>
                    <a:pt x="9450" y="6820"/>
                  </a:lnTo>
                  <a:lnTo>
                    <a:pt x="9450" y="6820"/>
                  </a:lnTo>
                  <a:lnTo>
                    <a:pt x="9377" y="6845"/>
                  </a:lnTo>
                  <a:lnTo>
                    <a:pt x="9304" y="6869"/>
                  </a:lnTo>
                  <a:lnTo>
                    <a:pt x="9304" y="6869"/>
                  </a:lnTo>
                  <a:lnTo>
                    <a:pt x="9231" y="6845"/>
                  </a:lnTo>
                  <a:lnTo>
                    <a:pt x="9158" y="6820"/>
                  </a:lnTo>
                  <a:lnTo>
                    <a:pt x="1"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54"/>
            <p:cNvSpPr/>
            <p:nvPr/>
          </p:nvSpPr>
          <p:spPr>
            <a:xfrm>
              <a:off x="1330025" y="1750550"/>
              <a:ext cx="278900" cy="110850"/>
            </a:xfrm>
            <a:custGeom>
              <a:avLst/>
              <a:gdLst/>
              <a:ahLst/>
              <a:cxnLst/>
              <a:rect l="l" t="t" r="r" b="b"/>
              <a:pathLst>
                <a:path w="11156" h="4434" fill="none" extrusionOk="0">
                  <a:moveTo>
                    <a:pt x="1" y="4433"/>
                  </a:moveTo>
                  <a:lnTo>
                    <a:pt x="1" y="1"/>
                  </a:lnTo>
                  <a:lnTo>
                    <a:pt x="11155" y="1"/>
                  </a:lnTo>
                  <a:lnTo>
                    <a:pt x="11155" y="4433"/>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54"/>
            <p:cNvSpPr/>
            <p:nvPr/>
          </p:nvSpPr>
          <p:spPr>
            <a:xfrm>
              <a:off x="1402500" y="1810225"/>
              <a:ext cx="133975" cy="25"/>
            </a:xfrm>
            <a:custGeom>
              <a:avLst/>
              <a:gdLst/>
              <a:ahLst/>
              <a:cxnLst/>
              <a:rect l="l" t="t" r="r" b="b"/>
              <a:pathLst>
                <a:path w="5359" h="1" fill="none" extrusionOk="0">
                  <a:moveTo>
                    <a:pt x="0" y="0"/>
                  </a:moveTo>
                  <a:lnTo>
                    <a:pt x="535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54"/>
            <p:cNvSpPr/>
            <p:nvPr/>
          </p:nvSpPr>
          <p:spPr>
            <a:xfrm>
              <a:off x="1402500" y="1844325"/>
              <a:ext cx="133975" cy="25"/>
            </a:xfrm>
            <a:custGeom>
              <a:avLst/>
              <a:gdLst/>
              <a:ahLst/>
              <a:cxnLst/>
              <a:rect l="l" t="t" r="r" b="b"/>
              <a:pathLst>
                <a:path w="5359" h="1" fill="none" extrusionOk="0">
                  <a:moveTo>
                    <a:pt x="0" y="0"/>
                  </a:moveTo>
                  <a:lnTo>
                    <a:pt x="535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54"/>
            <p:cNvSpPr/>
            <p:nvPr/>
          </p:nvSpPr>
          <p:spPr>
            <a:xfrm>
              <a:off x="1402500" y="1878425"/>
              <a:ext cx="85250" cy="25"/>
            </a:xfrm>
            <a:custGeom>
              <a:avLst/>
              <a:gdLst/>
              <a:ahLst/>
              <a:cxnLst/>
              <a:rect l="l" t="t" r="r" b="b"/>
              <a:pathLst>
                <a:path w="3410" h="1" fill="none" extrusionOk="0">
                  <a:moveTo>
                    <a:pt x="0" y="0"/>
                  </a:moveTo>
                  <a:lnTo>
                    <a:pt x="3410"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0" name="Google Shape;990;p54"/>
          <p:cNvGrpSpPr/>
          <p:nvPr/>
        </p:nvGrpSpPr>
        <p:grpSpPr>
          <a:xfrm>
            <a:off x="1619185" y="1597981"/>
            <a:ext cx="331883" cy="331864"/>
            <a:chOff x="1923675" y="1633650"/>
            <a:chExt cx="436000" cy="435975"/>
          </a:xfrm>
        </p:grpSpPr>
        <p:sp>
          <p:nvSpPr>
            <p:cNvPr id="991" name="Google Shape;991;p54"/>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54"/>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54"/>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54"/>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54"/>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54"/>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7" name="Google Shape;997;p54"/>
          <p:cNvGrpSpPr/>
          <p:nvPr/>
        </p:nvGrpSpPr>
        <p:grpSpPr>
          <a:xfrm>
            <a:off x="2129475" y="1596591"/>
            <a:ext cx="334643" cy="334643"/>
            <a:chOff x="2594050" y="1631825"/>
            <a:chExt cx="439625" cy="439625"/>
          </a:xfrm>
        </p:grpSpPr>
        <p:sp>
          <p:nvSpPr>
            <p:cNvPr id="998" name="Google Shape;998;p54"/>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54"/>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54"/>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54"/>
            <p:cNvSpPr/>
            <p:nvPr/>
          </p:nvSpPr>
          <p:spPr>
            <a:xfrm>
              <a:off x="2801675" y="1740825"/>
              <a:ext cx="49950" cy="49950"/>
            </a:xfrm>
            <a:custGeom>
              <a:avLst/>
              <a:gdLst/>
              <a:ahLst/>
              <a:cxnLst/>
              <a:rect l="l" t="t" r="r" b="b"/>
              <a:pathLst>
                <a:path w="1998" h="1998" fill="none" extrusionOk="0">
                  <a:moveTo>
                    <a:pt x="1" y="1997"/>
                  </a:moveTo>
                  <a:lnTo>
                    <a:pt x="199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2" name="Google Shape;1002;p54"/>
          <p:cNvSpPr/>
          <p:nvPr/>
        </p:nvSpPr>
        <p:spPr>
          <a:xfrm>
            <a:off x="2655979" y="1611420"/>
            <a:ext cx="304994" cy="304994"/>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03" name="Google Shape;1003;p54"/>
          <p:cNvGrpSpPr/>
          <p:nvPr/>
        </p:nvGrpSpPr>
        <p:grpSpPr>
          <a:xfrm>
            <a:off x="3184346" y="1571567"/>
            <a:ext cx="271615" cy="384691"/>
            <a:chOff x="3979850" y="1598950"/>
            <a:chExt cx="356825" cy="505375"/>
          </a:xfrm>
        </p:grpSpPr>
        <p:sp>
          <p:nvSpPr>
            <p:cNvPr id="1004" name="Google Shape;1004;p54"/>
            <p:cNvSpPr/>
            <p:nvPr/>
          </p:nvSpPr>
          <p:spPr>
            <a:xfrm>
              <a:off x="3979850" y="1602600"/>
              <a:ext cx="44475" cy="501725"/>
            </a:xfrm>
            <a:custGeom>
              <a:avLst/>
              <a:gdLst/>
              <a:ahLst/>
              <a:cxnLst/>
              <a:rect l="l" t="t" r="r" b="b"/>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54"/>
            <p:cNvSpPr/>
            <p:nvPr/>
          </p:nvSpPr>
          <p:spPr>
            <a:xfrm>
              <a:off x="4037075" y="1598950"/>
              <a:ext cx="299600" cy="228950"/>
            </a:xfrm>
            <a:custGeom>
              <a:avLst/>
              <a:gdLst/>
              <a:ahLst/>
              <a:cxnLst/>
              <a:rect l="l" t="t" r="r" b="b"/>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6" name="Google Shape;1006;p54"/>
          <p:cNvGrpSpPr/>
          <p:nvPr/>
        </p:nvGrpSpPr>
        <p:grpSpPr>
          <a:xfrm>
            <a:off x="3652921" y="1654062"/>
            <a:ext cx="357821" cy="219701"/>
            <a:chOff x="4595425" y="1707325"/>
            <a:chExt cx="470075" cy="288625"/>
          </a:xfrm>
        </p:grpSpPr>
        <p:sp>
          <p:nvSpPr>
            <p:cNvPr id="1007" name="Google Shape;1007;p54"/>
            <p:cNvSpPr/>
            <p:nvPr/>
          </p:nvSpPr>
          <p:spPr>
            <a:xfrm>
              <a:off x="4809750" y="1707325"/>
              <a:ext cx="41425" cy="41425"/>
            </a:xfrm>
            <a:custGeom>
              <a:avLst/>
              <a:gdLst/>
              <a:ahLst/>
              <a:cxnLst/>
              <a:rect l="l" t="t" r="r" b="b"/>
              <a:pathLst>
                <a:path w="1657" h="1657" fill="none" extrusionOk="0">
                  <a:moveTo>
                    <a:pt x="0" y="829"/>
                  </a:moveTo>
                  <a:lnTo>
                    <a:pt x="0" y="829"/>
                  </a:lnTo>
                  <a:lnTo>
                    <a:pt x="25" y="658"/>
                  </a:lnTo>
                  <a:lnTo>
                    <a:pt x="73" y="512"/>
                  </a:lnTo>
                  <a:lnTo>
                    <a:pt x="146" y="366"/>
                  </a:lnTo>
                  <a:lnTo>
                    <a:pt x="244" y="244"/>
                  </a:lnTo>
                  <a:lnTo>
                    <a:pt x="366" y="147"/>
                  </a:lnTo>
                  <a:lnTo>
                    <a:pt x="512" y="74"/>
                  </a:lnTo>
                  <a:lnTo>
                    <a:pt x="658" y="25"/>
                  </a:lnTo>
                  <a:lnTo>
                    <a:pt x="828" y="1"/>
                  </a:lnTo>
                  <a:lnTo>
                    <a:pt x="828" y="1"/>
                  </a:lnTo>
                  <a:lnTo>
                    <a:pt x="999" y="25"/>
                  </a:lnTo>
                  <a:lnTo>
                    <a:pt x="1145" y="74"/>
                  </a:lnTo>
                  <a:lnTo>
                    <a:pt x="1291" y="147"/>
                  </a:lnTo>
                  <a:lnTo>
                    <a:pt x="1413" y="244"/>
                  </a:lnTo>
                  <a:lnTo>
                    <a:pt x="1510" y="366"/>
                  </a:lnTo>
                  <a:lnTo>
                    <a:pt x="1583" y="512"/>
                  </a:lnTo>
                  <a:lnTo>
                    <a:pt x="1632" y="658"/>
                  </a:lnTo>
                  <a:lnTo>
                    <a:pt x="1656" y="829"/>
                  </a:lnTo>
                  <a:lnTo>
                    <a:pt x="1656" y="829"/>
                  </a:lnTo>
                  <a:lnTo>
                    <a:pt x="1632" y="999"/>
                  </a:lnTo>
                  <a:lnTo>
                    <a:pt x="1583" y="1170"/>
                  </a:lnTo>
                  <a:lnTo>
                    <a:pt x="1510" y="1291"/>
                  </a:lnTo>
                  <a:lnTo>
                    <a:pt x="1413" y="1413"/>
                  </a:lnTo>
                  <a:lnTo>
                    <a:pt x="1291" y="1535"/>
                  </a:lnTo>
                  <a:lnTo>
                    <a:pt x="1145" y="1608"/>
                  </a:lnTo>
                  <a:lnTo>
                    <a:pt x="999" y="1657"/>
                  </a:lnTo>
                  <a:lnTo>
                    <a:pt x="828" y="1657"/>
                  </a:lnTo>
                  <a:lnTo>
                    <a:pt x="828" y="1657"/>
                  </a:lnTo>
                  <a:lnTo>
                    <a:pt x="658" y="1657"/>
                  </a:lnTo>
                  <a:lnTo>
                    <a:pt x="512" y="1608"/>
                  </a:lnTo>
                  <a:lnTo>
                    <a:pt x="366" y="1535"/>
                  </a:lnTo>
                  <a:lnTo>
                    <a:pt x="244" y="1413"/>
                  </a:lnTo>
                  <a:lnTo>
                    <a:pt x="146" y="1291"/>
                  </a:lnTo>
                  <a:lnTo>
                    <a:pt x="73" y="1170"/>
                  </a:lnTo>
                  <a:lnTo>
                    <a:pt x="25" y="999"/>
                  </a:lnTo>
                  <a:lnTo>
                    <a:pt x="0" y="829"/>
                  </a:lnTo>
                  <a:lnTo>
                    <a:pt x="0" y="82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54"/>
            <p:cNvSpPr/>
            <p:nvPr/>
          </p:nvSpPr>
          <p:spPr>
            <a:xfrm>
              <a:off x="5024075" y="1761525"/>
              <a:ext cx="41425" cy="41425"/>
            </a:xfrm>
            <a:custGeom>
              <a:avLst/>
              <a:gdLst/>
              <a:ahLst/>
              <a:cxnLst/>
              <a:rect l="l" t="t" r="r" b="b"/>
              <a:pathLst>
                <a:path w="1657" h="1657" fill="none" extrusionOk="0">
                  <a:moveTo>
                    <a:pt x="0" y="828"/>
                  </a:moveTo>
                  <a:lnTo>
                    <a:pt x="0" y="828"/>
                  </a:lnTo>
                  <a:lnTo>
                    <a:pt x="25" y="682"/>
                  </a:lnTo>
                  <a:lnTo>
                    <a:pt x="73" y="512"/>
                  </a:lnTo>
                  <a:lnTo>
                    <a:pt x="146" y="365"/>
                  </a:lnTo>
                  <a:lnTo>
                    <a:pt x="244" y="244"/>
                  </a:lnTo>
                  <a:lnTo>
                    <a:pt x="366" y="146"/>
                  </a:lnTo>
                  <a:lnTo>
                    <a:pt x="512" y="73"/>
                  </a:lnTo>
                  <a:lnTo>
                    <a:pt x="658" y="24"/>
                  </a:lnTo>
                  <a:lnTo>
                    <a:pt x="828" y="0"/>
                  </a:lnTo>
                  <a:lnTo>
                    <a:pt x="828" y="0"/>
                  </a:lnTo>
                  <a:lnTo>
                    <a:pt x="999" y="24"/>
                  </a:lnTo>
                  <a:lnTo>
                    <a:pt x="1145" y="73"/>
                  </a:lnTo>
                  <a:lnTo>
                    <a:pt x="1291" y="146"/>
                  </a:lnTo>
                  <a:lnTo>
                    <a:pt x="1413" y="244"/>
                  </a:lnTo>
                  <a:lnTo>
                    <a:pt x="1510" y="365"/>
                  </a:lnTo>
                  <a:lnTo>
                    <a:pt x="1583" y="512"/>
                  </a:lnTo>
                  <a:lnTo>
                    <a:pt x="1632" y="682"/>
                  </a:lnTo>
                  <a:lnTo>
                    <a:pt x="1656" y="828"/>
                  </a:lnTo>
                  <a:lnTo>
                    <a:pt x="1656" y="828"/>
                  </a:lnTo>
                  <a:lnTo>
                    <a:pt x="1632" y="999"/>
                  </a:lnTo>
                  <a:lnTo>
                    <a:pt x="1583" y="1169"/>
                  </a:lnTo>
                  <a:lnTo>
                    <a:pt x="1510" y="1291"/>
                  </a:lnTo>
                  <a:lnTo>
                    <a:pt x="1413" y="1413"/>
                  </a:lnTo>
                  <a:lnTo>
                    <a:pt x="1291" y="1534"/>
                  </a:lnTo>
                  <a:lnTo>
                    <a:pt x="1145" y="1608"/>
                  </a:lnTo>
                  <a:lnTo>
                    <a:pt x="999" y="1656"/>
                  </a:lnTo>
                  <a:lnTo>
                    <a:pt x="828" y="1656"/>
                  </a:lnTo>
                  <a:lnTo>
                    <a:pt x="828" y="1656"/>
                  </a:lnTo>
                  <a:lnTo>
                    <a:pt x="658" y="1656"/>
                  </a:lnTo>
                  <a:lnTo>
                    <a:pt x="512" y="1608"/>
                  </a:lnTo>
                  <a:lnTo>
                    <a:pt x="366" y="1534"/>
                  </a:lnTo>
                  <a:lnTo>
                    <a:pt x="244" y="1413"/>
                  </a:lnTo>
                  <a:lnTo>
                    <a:pt x="146" y="1291"/>
                  </a:lnTo>
                  <a:lnTo>
                    <a:pt x="73" y="1169"/>
                  </a:lnTo>
                  <a:lnTo>
                    <a:pt x="25" y="999"/>
                  </a:lnTo>
                  <a:lnTo>
                    <a:pt x="0" y="828"/>
                  </a:lnTo>
                  <a:lnTo>
                    <a:pt x="0" y="828"/>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54"/>
            <p:cNvSpPr/>
            <p:nvPr/>
          </p:nvSpPr>
          <p:spPr>
            <a:xfrm>
              <a:off x="4628900" y="1760300"/>
              <a:ext cx="403100" cy="177825"/>
            </a:xfrm>
            <a:custGeom>
              <a:avLst/>
              <a:gdLst/>
              <a:ahLst/>
              <a:cxnLst/>
              <a:rect l="l" t="t" r="r" b="b"/>
              <a:pathLst>
                <a:path w="16124" h="7113" fill="none" extrusionOk="0">
                  <a:moveTo>
                    <a:pt x="14663" y="7112"/>
                  </a:moveTo>
                  <a:lnTo>
                    <a:pt x="16124" y="2095"/>
                  </a:lnTo>
                  <a:lnTo>
                    <a:pt x="16124" y="2095"/>
                  </a:lnTo>
                  <a:lnTo>
                    <a:pt x="16002" y="2046"/>
                  </a:lnTo>
                  <a:lnTo>
                    <a:pt x="15880" y="1973"/>
                  </a:lnTo>
                  <a:lnTo>
                    <a:pt x="15759" y="1876"/>
                  </a:lnTo>
                  <a:lnTo>
                    <a:pt x="15661" y="1778"/>
                  </a:lnTo>
                  <a:lnTo>
                    <a:pt x="11131" y="3434"/>
                  </a:lnTo>
                  <a:lnTo>
                    <a:pt x="8403" y="0"/>
                  </a:lnTo>
                  <a:lnTo>
                    <a:pt x="8403" y="0"/>
                  </a:lnTo>
                  <a:lnTo>
                    <a:pt x="8233" y="25"/>
                  </a:lnTo>
                  <a:lnTo>
                    <a:pt x="8062" y="25"/>
                  </a:lnTo>
                  <a:lnTo>
                    <a:pt x="8062" y="25"/>
                  </a:lnTo>
                  <a:lnTo>
                    <a:pt x="7892" y="25"/>
                  </a:lnTo>
                  <a:lnTo>
                    <a:pt x="7721" y="0"/>
                  </a:lnTo>
                  <a:lnTo>
                    <a:pt x="4994" y="3434"/>
                  </a:lnTo>
                  <a:lnTo>
                    <a:pt x="464" y="1778"/>
                  </a:lnTo>
                  <a:lnTo>
                    <a:pt x="464" y="1778"/>
                  </a:lnTo>
                  <a:lnTo>
                    <a:pt x="366" y="1876"/>
                  </a:lnTo>
                  <a:lnTo>
                    <a:pt x="244" y="1973"/>
                  </a:lnTo>
                  <a:lnTo>
                    <a:pt x="123" y="2046"/>
                  </a:lnTo>
                  <a:lnTo>
                    <a:pt x="1" y="2095"/>
                  </a:lnTo>
                  <a:lnTo>
                    <a:pt x="1462" y="7112"/>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54"/>
            <p:cNvSpPr/>
            <p:nvPr/>
          </p:nvSpPr>
          <p:spPr>
            <a:xfrm>
              <a:off x="4595425" y="1761525"/>
              <a:ext cx="41425" cy="41425"/>
            </a:xfrm>
            <a:custGeom>
              <a:avLst/>
              <a:gdLst/>
              <a:ahLst/>
              <a:cxnLst/>
              <a:rect l="l" t="t" r="r" b="b"/>
              <a:pathLst>
                <a:path w="1657" h="1657" fill="none" extrusionOk="0">
                  <a:moveTo>
                    <a:pt x="0" y="828"/>
                  </a:moveTo>
                  <a:lnTo>
                    <a:pt x="0" y="828"/>
                  </a:lnTo>
                  <a:lnTo>
                    <a:pt x="25" y="682"/>
                  </a:lnTo>
                  <a:lnTo>
                    <a:pt x="73" y="512"/>
                  </a:lnTo>
                  <a:lnTo>
                    <a:pt x="146" y="365"/>
                  </a:lnTo>
                  <a:lnTo>
                    <a:pt x="244" y="244"/>
                  </a:lnTo>
                  <a:lnTo>
                    <a:pt x="366" y="146"/>
                  </a:lnTo>
                  <a:lnTo>
                    <a:pt x="512" y="73"/>
                  </a:lnTo>
                  <a:lnTo>
                    <a:pt x="658" y="24"/>
                  </a:lnTo>
                  <a:lnTo>
                    <a:pt x="828" y="0"/>
                  </a:lnTo>
                  <a:lnTo>
                    <a:pt x="828" y="0"/>
                  </a:lnTo>
                  <a:lnTo>
                    <a:pt x="999" y="24"/>
                  </a:lnTo>
                  <a:lnTo>
                    <a:pt x="1145" y="73"/>
                  </a:lnTo>
                  <a:lnTo>
                    <a:pt x="1291" y="146"/>
                  </a:lnTo>
                  <a:lnTo>
                    <a:pt x="1413" y="244"/>
                  </a:lnTo>
                  <a:lnTo>
                    <a:pt x="1510" y="365"/>
                  </a:lnTo>
                  <a:lnTo>
                    <a:pt x="1583" y="512"/>
                  </a:lnTo>
                  <a:lnTo>
                    <a:pt x="1632" y="682"/>
                  </a:lnTo>
                  <a:lnTo>
                    <a:pt x="1657" y="828"/>
                  </a:lnTo>
                  <a:lnTo>
                    <a:pt x="1657" y="828"/>
                  </a:lnTo>
                  <a:lnTo>
                    <a:pt x="1632" y="999"/>
                  </a:lnTo>
                  <a:lnTo>
                    <a:pt x="1583" y="1169"/>
                  </a:lnTo>
                  <a:lnTo>
                    <a:pt x="1510" y="1291"/>
                  </a:lnTo>
                  <a:lnTo>
                    <a:pt x="1413" y="1413"/>
                  </a:lnTo>
                  <a:lnTo>
                    <a:pt x="1291" y="1534"/>
                  </a:lnTo>
                  <a:lnTo>
                    <a:pt x="1145" y="1608"/>
                  </a:lnTo>
                  <a:lnTo>
                    <a:pt x="999" y="1656"/>
                  </a:lnTo>
                  <a:lnTo>
                    <a:pt x="828" y="1656"/>
                  </a:lnTo>
                  <a:lnTo>
                    <a:pt x="828" y="1656"/>
                  </a:lnTo>
                  <a:lnTo>
                    <a:pt x="658" y="1656"/>
                  </a:lnTo>
                  <a:lnTo>
                    <a:pt x="512" y="1608"/>
                  </a:lnTo>
                  <a:lnTo>
                    <a:pt x="366" y="1534"/>
                  </a:lnTo>
                  <a:lnTo>
                    <a:pt x="244" y="1413"/>
                  </a:lnTo>
                  <a:lnTo>
                    <a:pt x="146" y="1291"/>
                  </a:lnTo>
                  <a:lnTo>
                    <a:pt x="73" y="1169"/>
                  </a:lnTo>
                  <a:lnTo>
                    <a:pt x="25" y="999"/>
                  </a:lnTo>
                  <a:lnTo>
                    <a:pt x="0" y="828"/>
                  </a:lnTo>
                  <a:lnTo>
                    <a:pt x="0" y="828"/>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54"/>
            <p:cNvSpPr/>
            <p:nvPr/>
          </p:nvSpPr>
          <p:spPr>
            <a:xfrm>
              <a:off x="4667275" y="1951475"/>
              <a:ext cx="326375" cy="44475"/>
            </a:xfrm>
            <a:custGeom>
              <a:avLst/>
              <a:gdLst/>
              <a:ahLst/>
              <a:cxnLst/>
              <a:rect l="l" t="t" r="r" b="b"/>
              <a:pathLst>
                <a:path w="13055" h="1779" fill="none" extrusionOk="0">
                  <a:moveTo>
                    <a:pt x="6527" y="1535"/>
                  </a:moveTo>
                  <a:lnTo>
                    <a:pt x="6527" y="1535"/>
                  </a:lnTo>
                  <a:lnTo>
                    <a:pt x="8232" y="1535"/>
                  </a:lnTo>
                  <a:lnTo>
                    <a:pt x="9815" y="1584"/>
                  </a:lnTo>
                  <a:lnTo>
                    <a:pt x="11252" y="1657"/>
                  </a:lnTo>
                  <a:lnTo>
                    <a:pt x="12543" y="1779"/>
                  </a:lnTo>
                  <a:lnTo>
                    <a:pt x="13054" y="1"/>
                  </a:lnTo>
                  <a:lnTo>
                    <a:pt x="0" y="1"/>
                  </a:lnTo>
                  <a:lnTo>
                    <a:pt x="512" y="1779"/>
                  </a:lnTo>
                  <a:lnTo>
                    <a:pt x="512" y="1779"/>
                  </a:lnTo>
                  <a:lnTo>
                    <a:pt x="1803" y="1681"/>
                  </a:lnTo>
                  <a:lnTo>
                    <a:pt x="3239" y="1584"/>
                  </a:lnTo>
                  <a:lnTo>
                    <a:pt x="4823" y="1535"/>
                  </a:lnTo>
                  <a:lnTo>
                    <a:pt x="6527" y="1535"/>
                  </a:lnTo>
                  <a:lnTo>
                    <a:pt x="6527" y="153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2" name="Google Shape;1012;p54"/>
          <p:cNvGrpSpPr/>
          <p:nvPr/>
        </p:nvGrpSpPr>
        <p:grpSpPr>
          <a:xfrm>
            <a:off x="4181746" y="1600302"/>
            <a:ext cx="323529" cy="327221"/>
            <a:chOff x="5290150" y="1636700"/>
            <a:chExt cx="425025" cy="429875"/>
          </a:xfrm>
        </p:grpSpPr>
        <p:sp>
          <p:nvSpPr>
            <p:cNvPr id="1013" name="Google Shape;1013;p54"/>
            <p:cNvSpPr/>
            <p:nvPr/>
          </p:nvSpPr>
          <p:spPr>
            <a:xfrm>
              <a:off x="5396700" y="1939925"/>
              <a:ext cx="211900" cy="126650"/>
            </a:xfrm>
            <a:custGeom>
              <a:avLst/>
              <a:gdLst/>
              <a:ahLst/>
              <a:cxnLst/>
              <a:rect l="l" t="t" r="r" b="b"/>
              <a:pathLst>
                <a:path w="8476" h="5066" fill="none" extrusionOk="0">
                  <a:moveTo>
                    <a:pt x="3167" y="0"/>
                  </a:moveTo>
                  <a:lnTo>
                    <a:pt x="3167" y="2825"/>
                  </a:lnTo>
                  <a:lnTo>
                    <a:pt x="3167" y="2825"/>
                  </a:lnTo>
                  <a:lnTo>
                    <a:pt x="2606" y="2947"/>
                  </a:lnTo>
                  <a:lnTo>
                    <a:pt x="2071" y="3093"/>
                  </a:lnTo>
                  <a:lnTo>
                    <a:pt x="1584" y="3288"/>
                  </a:lnTo>
                  <a:lnTo>
                    <a:pt x="1145" y="3483"/>
                  </a:lnTo>
                  <a:lnTo>
                    <a:pt x="780" y="3702"/>
                  </a:lnTo>
                  <a:lnTo>
                    <a:pt x="609" y="3848"/>
                  </a:lnTo>
                  <a:lnTo>
                    <a:pt x="463" y="3970"/>
                  </a:lnTo>
                  <a:lnTo>
                    <a:pt x="317" y="4116"/>
                  </a:lnTo>
                  <a:lnTo>
                    <a:pt x="195" y="4262"/>
                  </a:lnTo>
                  <a:lnTo>
                    <a:pt x="74" y="4408"/>
                  </a:lnTo>
                  <a:lnTo>
                    <a:pt x="0" y="4579"/>
                  </a:lnTo>
                  <a:lnTo>
                    <a:pt x="0" y="4579"/>
                  </a:lnTo>
                  <a:lnTo>
                    <a:pt x="171" y="4652"/>
                  </a:lnTo>
                  <a:lnTo>
                    <a:pt x="414" y="4725"/>
                  </a:lnTo>
                  <a:lnTo>
                    <a:pt x="780" y="4822"/>
                  </a:lnTo>
                  <a:lnTo>
                    <a:pt x="1340" y="4895"/>
                  </a:lnTo>
                  <a:lnTo>
                    <a:pt x="2095" y="4993"/>
                  </a:lnTo>
                  <a:lnTo>
                    <a:pt x="3045" y="5042"/>
                  </a:lnTo>
                  <a:lnTo>
                    <a:pt x="4238" y="5066"/>
                  </a:lnTo>
                  <a:lnTo>
                    <a:pt x="4238" y="5066"/>
                  </a:lnTo>
                  <a:lnTo>
                    <a:pt x="5432" y="5042"/>
                  </a:lnTo>
                  <a:lnTo>
                    <a:pt x="6381" y="4993"/>
                  </a:lnTo>
                  <a:lnTo>
                    <a:pt x="7136" y="4895"/>
                  </a:lnTo>
                  <a:lnTo>
                    <a:pt x="7697" y="4822"/>
                  </a:lnTo>
                  <a:lnTo>
                    <a:pt x="8062" y="4725"/>
                  </a:lnTo>
                  <a:lnTo>
                    <a:pt x="8305" y="4652"/>
                  </a:lnTo>
                  <a:lnTo>
                    <a:pt x="8476" y="4579"/>
                  </a:lnTo>
                  <a:lnTo>
                    <a:pt x="8476" y="4579"/>
                  </a:lnTo>
                  <a:lnTo>
                    <a:pt x="8403" y="4408"/>
                  </a:lnTo>
                  <a:lnTo>
                    <a:pt x="8281" y="4262"/>
                  </a:lnTo>
                  <a:lnTo>
                    <a:pt x="8159" y="4116"/>
                  </a:lnTo>
                  <a:lnTo>
                    <a:pt x="8013" y="3970"/>
                  </a:lnTo>
                  <a:lnTo>
                    <a:pt x="7867" y="3848"/>
                  </a:lnTo>
                  <a:lnTo>
                    <a:pt x="7697" y="3702"/>
                  </a:lnTo>
                  <a:lnTo>
                    <a:pt x="7331" y="3483"/>
                  </a:lnTo>
                  <a:lnTo>
                    <a:pt x="6893" y="3288"/>
                  </a:lnTo>
                  <a:lnTo>
                    <a:pt x="6406" y="3093"/>
                  </a:lnTo>
                  <a:lnTo>
                    <a:pt x="5870" y="2947"/>
                  </a:lnTo>
                  <a:lnTo>
                    <a:pt x="5310" y="2825"/>
                  </a:lnTo>
                  <a:lnTo>
                    <a:pt x="5310"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54"/>
            <p:cNvSpPr/>
            <p:nvPr/>
          </p:nvSpPr>
          <p:spPr>
            <a:xfrm>
              <a:off x="5290150" y="1636700"/>
              <a:ext cx="425025" cy="294100"/>
            </a:xfrm>
            <a:custGeom>
              <a:avLst/>
              <a:gdLst/>
              <a:ahLst/>
              <a:cxnLst/>
              <a:rect l="l" t="t" r="r" b="b"/>
              <a:pathLst>
                <a:path w="17001" h="11764" fill="none" extrusionOk="0">
                  <a:moveTo>
                    <a:pt x="15928" y="1072"/>
                  </a:moveTo>
                  <a:lnTo>
                    <a:pt x="13785" y="1072"/>
                  </a:lnTo>
                  <a:lnTo>
                    <a:pt x="13785" y="1072"/>
                  </a:lnTo>
                  <a:lnTo>
                    <a:pt x="13810" y="487"/>
                  </a:lnTo>
                  <a:lnTo>
                    <a:pt x="13810" y="487"/>
                  </a:lnTo>
                  <a:lnTo>
                    <a:pt x="13785" y="390"/>
                  </a:lnTo>
                  <a:lnTo>
                    <a:pt x="13761" y="293"/>
                  </a:lnTo>
                  <a:lnTo>
                    <a:pt x="13688" y="220"/>
                  </a:lnTo>
                  <a:lnTo>
                    <a:pt x="13639" y="146"/>
                  </a:lnTo>
                  <a:lnTo>
                    <a:pt x="13566" y="98"/>
                  </a:lnTo>
                  <a:lnTo>
                    <a:pt x="13469" y="49"/>
                  </a:lnTo>
                  <a:lnTo>
                    <a:pt x="13371" y="25"/>
                  </a:lnTo>
                  <a:lnTo>
                    <a:pt x="13274" y="0"/>
                  </a:lnTo>
                  <a:lnTo>
                    <a:pt x="8500" y="0"/>
                  </a:lnTo>
                  <a:lnTo>
                    <a:pt x="3727" y="0"/>
                  </a:lnTo>
                  <a:lnTo>
                    <a:pt x="3727" y="0"/>
                  </a:lnTo>
                  <a:lnTo>
                    <a:pt x="3629" y="25"/>
                  </a:lnTo>
                  <a:lnTo>
                    <a:pt x="3532" y="49"/>
                  </a:lnTo>
                  <a:lnTo>
                    <a:pt x="3434" y="98"/>
                  </a:lnTo>
                  <a:lnTo>
                    <a:pt x="3361" y="146"/>
                  </a:lnTo>
                  <a:lnTo>
                    <a:pt x="3313" y="220"/>
                  </a:lnTo>
                  <a:lnTo>
                    <a:pt x="3240" y="293"/>
                  </a:lnTo>
                  <a:lnTo>
                    <a:pt x="3215" y="390"/>
                  </a:lnTo>
                  <a:lnTo>
                    <a:pt x="3191" y="487"/>
                  </a:lnTo>
                  <a:lnTo>
                    <a:pt x="3191" y="487"/>
                  </a:lnTo>
                  <a:lnTo>
                    <a:pt x="3215" y="1072"/>
                  </a:lnTo>
                  <a:lnTo>
                    <a:pt x="1072" y="1072"/>
                  </a:lnTo>
                  <a:lnTo>
                    <a:pt x="1072" y="1072"/>
                  </a:lnTo>
                  <a:lnTo>
                    <a:pt x="853" y="1096"/>
                  </a:lnTo>
                  <a:lnTo>
                    <a:pt x="658" y="1145"/>
                  </a:lnTo>
                  <a:lnTo>
                    <a:pt x="487" y="1242"/>
                  </a:lnTo>
                  <a:lnTo>
                    <a:pt x="317" y="1389"/>
                  </a:lnTo>
                  <a:lnTo>
                    <a:pt x="195" y="1535"/>
                  </a:lnTo>
                  <a:lnTo>
                    <a:pt x="98" y="1730"/>
                  </a:lnTo>
                  <a:lnTo>
                    <a:pt x="25" y="1924"/>
                  </a:lnTo>
                  <a:lnTo>
                    <a:pt x="0" y="2144"/>
                  </a:lnTo>
                  <a:lnTo>
                    <a:pt x="0" y="2144"/>
                  </a:lnTo>
                  <a:lnTo>
                    <a:pt x="25" y="2606"/>
                  </a:lnTo>
                  <a:lnTo>
                    <a:pt x="49" y="3069"/>
                  </a:lnTo>
                  <a:lnTo>
                    <a:pt x="98" y="3507"/>
                  </a:lnTo>
                  <a:lnTo>
                    <a:pt x="171" y="3946"/>
                  </a:lnTo>
                  <a:lnTo>
                    <a:pt x="268" y="4336"/>
                  </a:lnTo>
                  <a:lnTo>
                    <a:pt x="366" y="4725"/>
                  </a:lnTo>
                  <a:lnTo>
                    <a:pt x="487" y="5115"/>
                  </a:lnTo>
                  <a:lnTo>
                    <a:pt x="634" y="5480"/>
                  </a:lnTo>
                  <a:lnTo>
                    <a:pt x="780" y="5821"/>
                  </a:lnTo>
                  <a:lnTo>
                    <a:pt x="926" y="6138"/>
                  </a:lnTo>
                  <a:lnTo>
                    <a:pt x="1096" y="6454"/>
                  </a:lnTo>
                  <a:lnTo>
                    <a:pt x="1291" y="6747"/>
                  </a:lnTo>
                  <a:lnTo>
                    <a:pt x="1462" y="7039"/>
                  </a:lnTo>
                  <a:lnTo>
                    <a:pt x="1656" y="7307"/>
                  </a:lnTo>
                  <a:lnTo>
                    <a:pt x="2071" y="7794"/>
                  </a:lnTo>
                  <a:lnTo>
                    <a:pt x="2509" y="8232"/>
                  </a:lnTo>
                  <a:lnTo>
                    <a:pt x="2923" y="8598"/>
                  </a:lnTo>
                  <a:lnTo>
                    <a:pt x="3337" y="8914"/>
                  </a:lnTo>
                  <a:lnTo>
                    <a:pt x="3751" y="9158"/>
                  </a:lnTo>
                  <a:lnTo>
                    <a:pt x="4141" y="9353"/>
                  </a:lnTo>
                  <a:lnTo>
                    <a:pt x="4506" y="9499"/>
                  </a:lnTo>
                  <a:lnTo>
                    <a:pt x="4823" y="9596"/>
                  </a:lnTo>
                  <a:lnTo>
                    <a:pt x="5091" y="9645"/>
                  </a:lnTo>
                  <a:lnTo>
                    <a:pt x="5091" y="9645"/>
                  </a:lnTo>
                  <a:lnTo>
                    <a:pt x="5407" y="10108"/>
                  </a:lnTo>
                  <a:lnTo>
                    <a:pt x="5748" y="10546"/>
                  </a:lnTo>
                  <a:lnTo>
                    <a:pt x="5919" y="10717"/>
                  </a:lnTo>
                  <a:lnTo>
                    <a:pt x="6113" y="10887"/>
                  </a:lnTo>
                  <a:lnTo>
                    <a:pt x="6308" y="11057"/>
                  </a:lnTo>
                  <a:lnTo>
                    <a:pt x="6527" y="11204"/>
                  </a:lnTo>
                  <a:lnTo>
                    <a:pt x="6747" y="11325"/>
                  </a:lnTo>
                  <a:lnTo>
                    <a:pt x="6966" y="11447"/>
                  </a:lnTo>
                  <a:lnTo>
                    <a:pt x="7209" y="11545"/>
                  </a:lnTo>
                  <a:lnTo>
                    <a:pt x="7453" y="11618"/>
                  </a:lnTo>
                  <a:lnTo>
                    <a:pt x="7697" y="11691"/>
                  </a:lnTo>
                  <a:lnTo>
                    <a:pt x="7964" y="11739"/>
                  </a:lnTo>
                  <a:lnTo>
                    <a:pt x="8232" y="11764"/>
                  </a:lnTo>
                  <a:lnTo>
                    <a:pt x="8500" y="11764"/>
                  </a:lnTo>
                  <a:lnTo>
                    <a:pt x="8500" y="11764"/>
                  </a:lnTo>
                  <a:lnTo>
                    <a:pt x="8768" y="11764"/>
                  </a:lnTo>
                  <a:lnTo>
                    <a:pt x="9036" y="11739"/>
                  </a:lnTo>
                  <a:lnTo>
                    <a:pt x="9304" y="11691"/>
                  </a:lnTo>
                  <a:lnTo>
                    <a:pt x="9547" y="11618"/>
                  </a:lnTo>
                  <a:lnTo>
                    <a:pt x="9791" y="11545"/>
                  </a:lnTo>
                  <a:lnTo>
                    <a:pt x="10035" y="11447"/>
                  </a:lnTo>
                  <a:lnTo>
                    <a:pt x="10254" y="11325"/>
                  </a:lnTo>
                  <a:lnTo>
                    <a:pt x="10473" y="11204"/>
                  </a:lnTo>
                  <a:lnTo>
                    <a:pt x="10692" y="11057"/>
                  </a:lnTo>
                  <a:lnTo>
                    <a:pt x="10887" y="10887"/>
                  </a:lnTo>
                  <a:lnTo>
                    <a:pt x="11082" y="10717"/>
                  </a:lnTo>
                  <a:lnTo>
                    <a:pt x="11252" y="10546"/>
                  </a:lnTo>
                  <a:lnTo>
                    <a:pt x="11593" y="10108"/>
                  </a:lnTo>
                  <a:lnTo>
                    <a:pt x="11910" y="9645"/>
                  </a:lnTo>
                  <a:lnTo>
                    <a:pt x="11910" y="9645"/>
                  </a:lnTo>
                  <a:lnTo>
                    <a:pt x="12178" y="9596"/>
                  </a:lnTo>
                  <a:lnTo>
                    <a:pt x="12494" y="9523"/>
                  </a:lnTo>
                  <a:lnTo>
                    <a:pt x="12860" y="9377"/>
                  </a:lnTo>
                  <a:lnTo>
                    <a:pt x="13249" y="9182"/>
                  </a:lnTo>
                  <a:lnTo>
                    <a:pt x="13663" y="8939"/>
                  </a:lnTo>
                  <a:lnTo>
                    <a:pt x="14077" y="8622"/>
                  </a:lnTo>
                  <a:lnTo>
                    <a:pt x="14516" y="8257"/>
                  </a:lnTo>
                  <a:lnTo>
                    <a:pt x="14930" y="7843"/>
                  </a:lnTo>
                  <a:lnTo>
                    <a:pt x="15344" y="7356"/>
                  </a:lnTo>
                  <a:lnTo>
                    <a:pt x="15539" y="7088"/>
                  </a:lnTo>
                  <a:lnTo>
                    <a:pt x="15709" y="6795"/>
                  </a:lnTo>
                  <a:lnTo>
                    <a:pt x="15904" y="6503"/>
                  </a:lnTo>
                  <a:lnTo>
                    <a:pt x="16075" y="6186"/>
                  </a:lnTo>
                  <a:lnTo>
                    <a:pt x="16221" y="5870"/>
                  </a:lnTo>
                  <a:lnTo>
                    <a:pt x="16367" y="5505"/>
                  </a:lnTo>
                  <a:lnTo>
                    <a:pt x="16513" y="5164"/>
                  </a:lnTo>
                  <a:lnTo>
                    <a:pt x="16635" y="4774"/>
                  </a:lnTo>
                  <a:lnTo>
                    <a:pt x="16732" y="4384"/>
                  </a:lnTo>
                  <a:lnTo>
                    <a:pt x="16830" y="3970"/>
                  </a:lnTo>
                  <a:lnTo>
                    <a:pt x="16903" y="3532"/>
                  </a:lnTo>
                  <a:lnTo>
                    <a:pt x="16951" y="3093"/>
                  </a:lnTo>
                  <a:lnTo>
                    <a:pt x="16976" y="2606"/>
                  </a:lnTo>
                  <a:lnTo>
                    <a:pt x="17000" y="2144"/>
                  </a:lnTo>
                  <a:lnTo>
                    <a:pt x="17000" y="2144"/>
                  </a:lnTo>
                  <a:lnTo>
                    <a:pt x="16976" y="1924"/>
                  </a:lnTo>
                  <a:lnTo>
                    <a:pt x="16903" y="1730"/>
                  </a:lnTo>
                  <a:lnTo>
                    <a:pt x="16805" y="1535"/>
                  </a:lnTo>
                  <a:lnTo>
                    <a:pt x="16683" y="1389"/>
                  </a:lnTo>
                  <a:lnTo>
                    <a:pt x="16513" y="1242"/>
                  </a:lnTo>
                  <a:lnTo>
                    <a:pt x="16343" y="1145"/>
                  </a:lnTo>
                  <a:lnTo>
                    <a:pt x="16148" y="1096"/>
                  </a:lnTo>
                  <a:lnTo>
                    <a:pt x="15928" y="1072"/>
                  </a:lnTo>
                  <a:lnTo>
                    <a:pt x="15928" y="1072"/>
                  </a:lnTo>
                  <a:close/>
                  <a:moveTo>
                    <a:pt x="1072" y="2144"/>
                  </a:moveTo>
                  <a:lnTo>
                    <a:pt x="3240" y="2144"/>
                  </a:lnTo>
                  <a:lnTo>
                    <a:pt x="3240" y="2144"/>
                  </a:lnTo>
                  <a:lnTo>
                    <a:pt x="3288" y="3118"/>
                  </a:lnTo>
                  <a:lnTo>
                    <a:pt x="3361" y="4019"/>
                  </a:lnTo>
                  <a:lnTo>
                    <a:pt x="3483" y="4823"/>
                  </a:lnTo>
                  <a:lnTo>
                    <a:pt x="3605" y="5602"/>
                  </a:lnTo>
                  <a:lnTo>
                    <a:pt x="3775" y="6333"/>
                  </a:lnTo>
                  <a:lnTo>
                    <a:pt x="3995" y="7039"/>
                  </a:lnTo>
                  <a:lnTo>
                    <a:pt x="4214" y="7745"/>
                  </a:lnTo>
                  <a:lnTo>
                    <a:pt x="4506" y="8451"/>
                  </a:lnTo>
                  <a:lnTo>
                    <a:pt x="4506" y="8451"/>
                  </a:lnTo>
                  <a:lnTo>
                    <a:pt x="4262" y="8378"/>
                  </a:lnTo>
                  <a:lnTo>
                    <a:pt x="4043" y="8281"/>
                  </a:lnTo>
                  <a:lnTo>
                    <a:pt x="3824" y="8159"/>
                  </a:lnTo>
                  <a:lnTo>
                    <a:pt x="3629" y="8037"/>
                  </a:lnTo>
                  <a:lnTo>
                    <a:pt x="3434" y="7891"/>
                  </a:lnTo>
                  <a:lnTo>
                    <a:pt x="3240" y="7745"/>
                  </a:lnTo>
                  <a:lnTo>
                    <a:pt x="2899" y="7404"/>
                  </a:lnTo>
                  <a:lnTo>
                    <a:pt x="2582" y="7015"/>
                  </a:lnTo>
                  <a:lnTo>
                    <a:pt x="2290" y="6601"/>
                  </a:lnTo>
                  <a:lnTo>
                    <a:pt x="2046" y="6186"/>
                  </a:lnTo>
                  <a:lnTo>
                    <a:pt x="1827" y="5724"/>
                  </a:lnTo>
                  <a:lnTo>
                    <a:pt x="1632" y="5237"/>
                  </a:lnTo>
                  <a:lnTo>
                    <a:pt x="1486" y="4774"/>
                  </a:lnTo>
                  <a:lnTo>
                    <a:pt x="1340" y="4287"/>
                  </a:lnTo>
                  <a:lnTo>
                    <a:pt x="1242" y="3824"/>
                  </a:lnTo>
                  <a:lnTo>
                    <a:pt x="1169" y="3361"/>
                  </a:lnTo>
                  <a:lnTo>
                    <a:pt x="1121" y="2923"/>
                  </a:lnTo>
                  <a:lnTo>
                    <a:pt x="1072" y="2509"/>
                  </a:lnTo>
                  <a:lnTo>
                    <a:pt x="1072" y="2144"/>
                  </a:lnTo>
                  <a:lnTo>
                    <a:pt x="1072" y="2144"/>
                  </a:lnTo>
                  <a:close/>
                  <a:moveTo>
                    <a:pt x="10595" y="4628"/>
                  </a:moveTo>
                  <a:lnTo>
                    <a:pt x="9718" y="5407"/>
                  </a:lnTo>
                  <a:lnTo>
                    <a:pt x="9718" y="5407"/>
                  </a:lnTo>
                  <a:lnTo>
                    <a:pt x="9669" y="5480"/>
                  </a:lnTo>
                  <a:lnTo>
                    <a:pt x="9621" y="5578"/>
                  </a:lnTo>
                  <a:lnTo>
                    <a:pt x="9596" y="5675"/>
                  </a:lnTo>
                  <a:lnTo>
                    <a:pt x="9596" y="5772"/>
                  </a:lnTo>
                  <a:lnTo>
                    <a:pt x="9864" y="6941"/>
                  </a:lnTo>
                  <a:lnTo>
                    <a:pt x="9864" y="6941"/>
                  </a:lnTo>
                  <a:lnTo>
                    <a:pt x="9864" y="7015"/>
                  </a:lnTo>
                  <a:lnTo>
                    <a:pt x="9840" y="7063"/>
                  </a:lnTo>
                  <a:lnTo>
                    <a:pt x="9791" y="7063"/>
                  </a:lnTo>
                  <a:lnTo>
                    <a:pt x="9718" y="7039"/>
                  </a:lnTo>
                  <a:lnTo>
                    <a:pt x="8695" y="6454"/>
                  </a:lnTo>
                  <a:lnTo>
                    <a:pt x="8695" y="6454"/>
                  </a:lnTo>
                  <a:lnTo>
                    <a:pt x="8598" y="6406"/>
                  </a:lnTo>
                  <a:lnTo>
                    <a:pt x="8500" y="6406"/>
                  </a:lnTo>
                  <a:lnTo>
                    <a:pt x="8403" y="6406"/>
                  </a:lnTo>
                  <a:lnTo>
                    <a:pt x="8305" y="6454"/>
                  </a:lnTo>
                  <a:lnTo>
                    <a:pt x="7282" y="7039"/>
                  </a:lnTo>
                  <a:lnTo>
                    <a:pt x="7282" y="7039"/>
                  </a:lnTo>
                  <a:lnTo>
                    <a:pt x="7209" y="7063"/>
                  </a:lnTo>
                  <a:lnTo>
                    <a:pt x="7161" y="7063"/>
                  </a:lnTo>
                  <a:lnTo>
                    <a:pt x="7136" y="7015"/>
                  </a:lnTo>
                  <a:lnTo>
                    <a:pt x="7136" y="6941"/>
                  </a:lnTo>
                  <a:lnTo>
                    <a:pt x="7404" y="5772"/>
                  </a:lnTo>
                  <a:lnTo>
                    <a:pt x="7404" y="5772"/>
                  </a:lnTo>
                  <a:lnTo>
                    <a:pt x="7404" y="5675"/>
                  </a:lnTo>
                  <a:lnTo>
                    <a:pt x="7380" y="5578"/>
                  </a:lnTo>
                  <a:lnTo>
                    <a:pt x="7331" y="5480"/>
                  </a:lnTo>
                  <a:lnTo>
                    <a:pt x="7282" y="5407"/>
                  </a:lnTo>
                  <a:lnTo>
                    <a:pt x="6406" y="4628"/>
                  </a:lnTo>
                  <a:lnTo>
                    <a:pt x="6406" y="4628"/>
                  </a:lnTo>
                  <a:lnTo>
                    <a:pt x="6357" y="4579"/>
                  </a:lnTo>
                  <a:lnTo>
                    <a:pt x="6333" y="4506"/>
                  </a:lnTo>
                  <a:lnTo>
                    <a:pt x="6381" y="4482"/>
                  </a:lnTo>
                  <a:lnTo>
                    <a:pt x="6454" y="4457"/>
                  </a:lnTo>
                  <a:lnTo>
                    <a:pt x="7623" y="4336"/>
                  </a:lnTo>
                  <a:lnTo>
                    <a:pt x="7623" y="4336"/>
                  </a:lnTo>
                  <a:lnTo>
                    <a:pt x="7721" y="4311"/>
                  </a:lnTo>
                  <a:lnTo>
                    <a:pt x="7818" y="4262"/>
                  </a:lnTo>
                  <a:lnTo>
                    <a:pt x="7891" y="4189"/>
                  </a:lnTo>
                  <a:lnTo>
                    <a:pt x="7940" y="4116"/>
                  </a:lnTo>
                  <a:lnTo>
                    <a:pt x="8403" y="3045"/>
                  </a:lnTo>
                  <a:lnTo>
                    <a:pt x="8403" y="3045"/>
                  </a:lnTo>
                  <a:lnTo>
                    <a:pt x="8452" y="2972"/>
                  </a:lnTo>
                  <a:lnTo>
                    <a:pt x="8500" y="2947"/>
                  </a:lnTo>
                  <a:lnTo>
                    <a:pt x="8549" y="2972"/>
                  </a:lnTo>
                  <a:lnTo>
                    <a:pt x="8598" y="3045"/>
                  </a:lnTo>
                  <a:lnTo>
                    <a:pt x="9060" y="4116"/>
                  </a:lnTo>
                  <a:lnTo>
                    <a:pt x="9060" y="4116"/>
                  </a:lnTo>
                  <a:lnTo>
                    <a:pt x="9109" y="4189"/>
                  </a:lnTo>
                  <a:lnTo>
                    <a:pt x="9182" y="4262"/>
                  </a:lnTo>
                  <a:lnTo>
                    <a:pt x="9280" y="4311"/>
                  </a:lnTo>
                  <a:lnTo>
                    <a:pt x="9377" y="4336"/>
                  </a:lnTo>
                  <a:lnTo>
                    <a:pt x="10546" y="4457"/>
                  </a:lnTo>
                  <a:lnTo>
                    <a:pt x="10546" y="4457"/>
                  </a:lnTo>
                  <a:lnTo>
                    <a:pt x="10619" y="4482"/>
                  </a:lnTo>
                  <a:lnTo>
                    <a:pt x="10668" y="4506"/>
                  </a:lnTo>
                  <a:lnTo>
                    <a:pt x="10643" y="4579"/>
                  </a:lnTo>
                  <a:lnTo>
                    <a:pt x="10595" y="4628"/>
                  </a:lnTo>
                  <a:lnTo>
                    <a:pt x="10595" y="4628"/>
                  </a:lnTo>
                  <a:close/>
                  <a:moveTo>
                    <a:pt x="12494" y="8451"/>
                  </a:moveTo>
                  <a:lnTo>
                    <a:pt x="12494" y="8451"/>
                  </a:lnTo>
                  <a:lnTo>
                    <a:pt x="12787" y="7745"/>
                  </a:lnTo>
                  <a:lnTo>
                    <a:pt x="13006" y="7039"/>
                  </a:lnTo>
                  <a:lnTo>
                    <a:pt x="13225" y="6333"/>
                  </a:lnTo>
                  <a:lnTo>
                    <a:pt x="13396" y="5602"/>
                  </a:lnTo>
                  <a:lnTo>
                    <a:pt x="13517" y="4823"/>
                  </a:lnTo>
                  <a:lnTo>
                    <a:pt x="13639" y="4019"/>
                  </a:lnTo>
                  <a:lnTo>
                    <a:pt x="13712" y="3118"/>
                  </a:lnTo>
                  <a:lnTo>
                    <a:pt x="13761" y="2144"/>
                  </a:lnTo>
                  <a:lnTo>
                    <a:pt x="15928" y="2144"/>
                  </a:lnTo>
                  <a:lnTo>
                    <a:pt x="15928" y="2144"/>
                  </a:lnTo>
                  <a:lnTo>
                    <a:pt x="15928" y="2509"/>
                  </a:lnTo>
                  <a:lnTo>
                    <a:pt x="15880" y="2923"/>
                  </a:lnTo>
                  <a:lnTo>
                    <a:pt x="15831" y="3361"/>
                  </a:lnTo>
                  <a:lnTo>
                    <a:pt x="15758" y="3824"/>
                  </a:lnTo>
                  <a:lnTo>
                    <a:pt x="15661" y="4287"/>
                  </a:lnTo>
                  <a:lnTo>
                    <a:pt x="15514" y="4774"/>
                  </a:lnTo>
                  <a:lnTo>
                    <a:pt x="15368" y="5237"/>
                  </a:lnTo>
                  <a:lnTo>
                    <a:pt x="15173" y="5724"/>
                  </a:lnTo>
                  <a:lnTo>
                    <a:pt x="14954" y="6186"/>
                  </a:lnTo>
                  <a:lnTo>
                    <a:pt x="14711" y="6601"/>
                  </a:lnTo>
                  <a:lnTo>
                    <a:pt x="14418" y="7015"/>
                  </a:lnTo>
                  <a:lnTo>
                    <a:pt x="14102" y="7404"/>
                  </a:lnTo>
                  <a:lnTo>
                    <a:pt x="13761" y="7745"/>
                  </a:lnTo>
                  <a:lnTo>
                    <a:pt x="13566" y="7891"/>
                  </a:lnTo>
                  <a:lnTo>
                    <a:pt x="13371" y="8037"/>
                  </a:lnTo>
                  <a:lnTo>
                    <a:pt x="13176" y="8159"/>
                  </a:lnTo>
                  <a:lnTo>
                    <a:pt x="12957" y="8281"/>
                  </a:lnTo>
                  <a:lnTo>
                    <a:pt x="12738" y="8378"/>
                  </a:lnTo>
                  <a:lnTo>
                    <a:pt x="12494" y="8451"/>
                  </a:lnTo>
                  <a:lnTo>
                    <a:pt x="12494" y="845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5" name="Google Shape;1015;p54"/>
          <p:cNvGrpSpPr/>
          <p:nvPr/>
        </p:nvGrpSpPr>
        <p:grpSpPr>
          <a:xfrm>
            <a:off x="4692492" y="1590559"/>
            <a:ext cx="325375" cy="341151"/>
            <a:chOff x="5961125" y="1623900"/>
            <a:chExt cx="427450" cy="448175"/>
          </a:xfrm>
        </p:grpSpPr>
        <p:sp>
          <p:nvSpPr>
            <p:cNvPr id="1016" name="Google Shape;1016;p54"/>
            <p:cNvSpPr/>
            <p:nvPr/>
          </p:nvSpPr>
          <p:spPr>
            <a:xfrm>
              <a:off x="5961125" y="1678700"/>
              <a:ext cx="376925" cy="376925"/>
            </a:xfrm>
            <a:custGeom>
              <a:avLst/>
              <a:gdLst/>
              <a:ahLst/>
              <a:cxnLst/>
              <a:rect l="l" t="t" r="r" b="b"/>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54"/>
            <p:cNvSpPr/>
            <p:nvPr/>
          </p:nvSpPr>
          <p:spPr>
            <a:xfrm>
              <a:off x="6009825" y="1727425"/>
              <a:ext cx="279500" cy="279500"/>
            </a:xfrm>
            <a:custGeom>
              <a:avLst/>
              <a:gdLst/>
              <a:ahLst/>
              <a:cxnLst/>
              <a:rect l="l" t="t" r="r" b="b"/>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54"/>
            <p:cNvSpPr/>
            <p:nvPr/>
          </p:nvSpPr>
          <p:spPr>
            <a:xfrm>
              <a:off x="6107250" y="1824850"/>
              <a:ext cx="84650" cy="84650"/>
            </a:xfrm>
            <a:custGeom>
              <a:avLst/>
              <a:gdLst/>
              <a:ahLst/>
              <a:cxnLst/>
              <a:rect l="l" t="t" r="r" b="b"/>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54"/>
            <p:cNvSpPr/>
            <p:nvPr/>
          </p:nvSpPr>
          <p:spPr>
            <a:xfrm>
              <a:off x="6058550" y="1776125"/>
              <a:ext cx="182075" cy="182075"/>
            </a:xfrm>
            <a:custGeom>
              <a:avLst/>
              <a:gdLst/>
              <a:ahLst/>
              <a:cxnLst/>
              <a:rect l="l" t="t" r="r" b="b"/>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54"/>
            <p:cNvSpPr/>
            <p:nvPr/>
          </p:nvSpPr>
          <p:spPr>
            <a:xfrm>
              <a:off x="5971475" y="2001400"/>
              <a:ext cx="74925" cy="70675"/>
            </a:xfrm>
            <a:custGeom>
              <a:avLst/>
              <a:gdLst/>
              <a:ahLst/>
              <a:cxnLst/>
              <a:rect l="l" t="t" r="r" b="b"/>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54"/>
            <p:cNvSpPr/>
            <p:nvPr/>
          </p:nvSpPr>
          <p:spPr>
            <a:xfrm>
              <a:off x="6253375" y="2001400"/>
              <a:ext cx="74325" cy="70675"/>
            </a:xfrm>
            <a:custGeom>
              <a:avLst/>
              <a:gdLst/>
              <a:ahLst/>
              <a:cxnLst/>
              <a:rect l="l" t="t" r="r" b="b"/>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54"/>
            <p:cNvSpPr/>
            <p:nvPr/>
          </p:nvSpPr>
          <p:spPr>
            <a:xfrm>
              <a:off x="6137700" y="1623900"/>
              <a:ext cx="250875" cy="255150"/>
            </a:xfrm>
            <a:custGeom>
              <a:avLst/>
              <a:gdLst/>
              <a:ahLst/>
              <a:cxnLst/>
              <a:rect l="l" t="t" r="r" b="b"/>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3" name="Google Shape;1023;p54"/>
          <p:cNvGrpSpPr/>
          <p:nvPr/>
        </p:nvGrpSpPr>
        <p:grpSpPr>
          <a:xfrm>
            <a:off x="5193038" y="1599370"/>
            <a:ext cx="347621" cy="329086"/>
            <a:chOff x="6618700" y="1635475"/>
            <a:chExt cx="456675" cy="432325"/>
          </a:xfrm>
        </p:grpSpPr>
        <p:sp>
          <p:nvSpPr>
            <p:cNvPr id="1024" name="Google Shape;1024;p54"/>
            <p:cNvSpPr/>
            <p:nvPr/>
          </p:nvSpPr>
          <p:spPr>
            <a:xfrm>
              <a:off x="6663775" y="1904000"/>
              <a:ext cx="117525" cy="163800"/>
            </a:xfrm>
            <a:custGeom>
              <a:avLst/>
              <a:gdLst/>
              <a:ahLst/>
              <a:cxnLst/>
              <a:rect l="l" t="t" r="r" b="b"/>
              <a:pathLst>
                <a:path w="4701" h="6552" fill="none" extrusionOk="0">
                  <a:moveTo>
                    <a:pt x="0" y="0"/>
                  </a:moveTo>
                  <a:lnTo>
                    <a:pt x="512" y="6016"/>
                  </a:lnTo>
                  <a:lnTo>
                    <a:pt x="512" y="6016"/>
                  </a:lnTo>
                  <a:lnTo>
                    <a:pt x="536" y="6138"/>
                  </a:lnTo>
                  <a:lnTo>
                    <a:pt x="585" y="6235"/>
                  </a:lnTo>
                  <a:lnTo>
                    <a:pt x="633" y="6332"/>
                  </a:lnTo>
                  <a:lnTo>
                    <a:pt x="706" y="6406"/>
                  </a:lnTo>
                  <a:lnTo>
                    <a:pt x="804" y="6454"/>
                  </a:lnTo>
                  <a:lnTo>
                    <a:pt x="877" y="6503"/>
                  </a:lnTo>
                  <a:lnTo>
                    <a:pt x="999" y="6552"/>
                  </a:lnTo>
                  <a:lnTo>
                    <a:pt x="1096" y="6552"/>
                  </a:lnTo>
                  <a:lnTo>
                    <a:pt x="4116" y="6552"/>
                  </a:lnTo>
                  <a:lnTo>
                    <a:pt x="4116" y="6552"/>
                  </a:lnTo>
                  <a:lnTo>
                    <a:pt x="4238" y="6527"/>
                  </a:lnTo>
                  <a:lnTo>
                    <a:pt x="4360" y="6503"/>
                  </a:lnTo>
                  <a:lnTo>
                    <a:pt x="4457" y="6430"/>
                  </a:lnTo>
                  <a:lnTo>
                    <a:pt x="4554" y="6332"/>
                  </a:lnTo>
                  <a:lnTo>
                    <a:pt x="4554" y="6332"/>
                  </a:lnTo>
                  <a:lnTo>
                    <a:pt x="4628" y="6235"/>
                  </a:lnTo>
                  <a:lnTo>
                    <a:pt x="4676" y="6113"/>
                  </a:lnTo>
                  <a:lnTo>
                    <a:pt x="4701" y="5991"/>
                  </a:lnTo>
                  <a:lnTo>
                    <a:pt x="4676" y="5845"/>
                  </a:lnTo>
                  <a:lnTo>
                    <a:pt x="3678" y="98"/>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54"/>
            <p:cNvSpPr/>
            <p:nvPr/>
          </p:nvSpPr>
          <p:spPr>
            <a:xfrm>
              <a:off x="7046125" y="1775525"/>
              <a:ext cx="29250" cy="99275"/>
            </a:xfrm>
            <a:custGeom>
              <a:avLst/>
              <a:gdLst/>
              <a:ahLst/>
              <a:cxnLst/>
              <a:rect l="l" t="t" r="r" b="b"/>
              <a:pathLst>
                <a:path w="1170" h="3971" fill="none" extrusionOk="0">
                  <a:moveTo>
                    <a:pt x="1" y="3970"/>
                  </a:moveTo>
                  <a:lnTo>
                    <a:pt x="1" y="3970"/>
                  </a:lnTo>
                  <a:lnTo>
                    <a:pt x="245" y="3824"/>
                  </a:lnTo>
                  <a:lnTo>
                    <a:pt x="488" y="3629"/>
                  </a:lnTo>
                  <a:lnTo>
                    <a:pt x="683" y="3410"/>
                  </a:lnTo>
                  <a:lnTo>
                    <a:pt x="853" y="3166"/>
                  </a:lnTo>
                  <a:lnTo>
                    <a:pt x="1000" y="2898"/>
                  </a:lnTo>
                  <a:lnTo>
                    <a:pt x="1097" y="2606"/>
                  </a:lnTo>
                  <a:lnTo>
                    <a:pt x="1170" y="2314"/>
                  </a:lnTo>
                  <a:lnTo>
                    <a:pt x="1170" y="1997"/>
                  </a:lnTo>
                  <a:lnTo>
                    <a:pt x="1170" y="1997"/>
                  </a:lnTo>
                  <a:lnTo>
                    <a:pt x="1170" y="1681"/>
                  </a:lnTo>
                  <a:lnTo>
                    <a:pt x="1097" y="1364"/>
                  </a:lnTo>
                  <a:lnTo>
                    <a:pt x="1000" y="1096"/>
                  </a:lnTo>
                  <a:lnTo>
                    <a:pt x="853" y="828"/>
                  </a:lnTo>
                  <a:lnTo>
                    <a:pt x="683" y="585"/>
                  </a:lnTo>
                  <a:lnTo>
                    <a:pt x="488" y="366"/>
                  </a:lnTo>
                  <a:lnTo>
                    <a:pt x="245" y="171"/>
                  </a:lnTo>
                  <a:lnTo>
                    <a:pt x="1"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54"/>
            <p:cNvSpPr/>
            <p:nvPr/>
          </p:nvSpPr>
          <p:spPr>
            <a:xfrm>
              <a:off x="6618700" y="1751775"/>
              <a:ext cx="96850" cy="146750"/>
            </a:xfrm>
            <a:custGeom>
              <a:avLst/>
              <a:gdLst/>
              <a:ahLst/>
              <a:cxnLst/>
              <a:rect l="l" t="t" r="r" b="b"/>
              <a:pathLst>
                <a:path w="3874" h="5870" fill="none" extrusionOk="0">
                  <a:moveTo>
                    <a:pt x="3873" y="0"/>
                  </a:moveTo>
                  <a:lnTo>
                    <a:pt x="3873" y="0"/>
                  </a:lnTo>
                  <a:lnTo>
                    <a:pt x="2704" y="0"/>
                  </a:lnTo>
                  <a:lnTo>
                    <a:pt x="1730" y="0"/>
                  </a:lnTo>
                  <a:lnTo>
                    <a:pt x="1730" y="0"/>
                  </a:lnTo>
                  <a:lnTo>
                    <a:pt x="1560" y="25"/>
                  </a:lnTo>
                  <a:lnTo>
                    <a:pt x="1413" y="49"/>
                  </a:lnTo>
                  <a:lnTo>
                    <a:pt x="1243" y="98"/>
                  </a:lnTo>
                  <a:lnTo>
                    <a:pt x="1097" y="147"/>
                  </a:lnTo>
                  <a:lnTo>
                    <a:pt x="926" y="244"/>
                  </a:lnTo>
                  <a:lnTo>
                    <a:pt x="780" y="317"/>
                  </a:lnTo>
                  <a:lnTo>
                    <a:pt x="658" y="439"/>
                  </a:lnTo>
                  <a:lnTo>
                    <a:pt x="537" y="536"/>
                  </a:lnTo>
                  <a:lnTo>
                    <a:pt x="415" y="682"/>
                  </a:lnTo>
                  <a:lnTo>
                    <a:pt x="293" y="804"/>
                  </a:lnTo>
                  <a:lnTo>
                    <a:pt x="220" y="950"/>
                  </a:lnTo>
                  <a:lnTo>
                    <a:pt x="147" y="1096"/>
                  </a:lnTo>
                  <a:lnTo>
                    <a:pt x="74" y="1267"/>
                  </a:lnTo>
                  <a:lnTo>
                    <a:pt x="25" y="1437"/>
                  </a:lnTo>
                  <a:lnTo>
                    <a:pt x="1" y="1583"/>
                  </a:lnTo>
                  <a:lnTo>
                    <a:pt x="1" y="1754"/>
                  </a:lnTo>
                  <a:lnTo>
                    <a:pt x="1" y="4092"/>
                  </a:lnTo>
                  <a:lnTo>
                    <a:pt x="1" y="4092"/>
                  </a:lnTo>
                  <a:lnTo>
                    <a:pt x="1" y="4263"/>
                  </a:lnTo>
                  <a:lnTo>
                    <a:pt x="25" y="4433"/>
                  </a:lnTo>
                  <a:lnTo>
                    <a:pt x="74" y="4579"/>
                  </a:lnTo>
                  <a:lnTo>
                    <a:pt x="147" y="4750"/>
                  </a:lnTo>
                  <a:lnTo>
                    <a:pt x="220" y="4896"/>
                  </a:lnTo>
                  <a:lnTo>
                    <a:pt x="293" y="5042"/>
                  </a:lnTo>
                  <a:lnTo>
                    <a:pt x="415" y="5188"/>
                  </a:lnTo>
                  <a:lnTo>
                    <a:pt x="537" y="5310"/>
                  </a:lnTo>
                  <a:lnTo>
                    <a:pt x="658" y="5407"/>
                  </a:lnTo>
                  <a:lnTo>
                    <a:pt x="780" y="5529"/>
                  </a:lnTo>
                  <a:lnTo>
                    <a:pt x="926" y="5626"/>
                  </a:lnTo>
                  <a:lnTo>
                    <a:pt x="1097" y="5699"/>
                  </a:lnTo>
                  <a:lnTo>
                    <a:pt x="1243" y="5748"/>
                  </a:lnTo>
                  <a:lnTo>
                    <a:pt x="1413" y="5797"/>
                  </a:lnTo>
                  <a:lnTo>
                    <a:pt x="1560" y="5821"/>
                  </a:lnTo>
                  <a:lnTo>
                    <a:pt x="1730" y="5846"/>
                  </a:lnTo>
                  <a:lnTo>
                    <a:pt x="1730" y="5846"/>
                  </a:lnTo>
                  <a:lnTo>
                    <a:pt x="2704" y="5846"/>
                  </a:lnTo>
                  <a:lnTo>
                    <a:pt x="3873" y="587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54"/>
            <p:cNvSpPr/>
            <p:nvPr/>
          </p:nvSpPr>
          <p:spPr>
            <a:xfrm>
              <a:off x="6721600" y="1660450"/>
              <a:ext cx="278900" cy="329425"/>
            </a:xfrm>
            <a:custGeom>
              <a:avLst/>
              <a:gdLst/>
              <a:ahLst/>
              <a:cxnLst/>
              <a:rect l="l" t="t" r="r" b="b"/>
              <a:pathLst>
                <a:path w="11156" h="13177" fill="none" extrusionOk="0">
                  <a:moveTo>
                    <a:pt x="11155" y="0"/>
                  </a:moveTo>
                  <a:lnTo>
                    <a:pt x="11155" y="0"/>
                  </a:lnTo>
                  <a:lnTo>
                    <a:pt x="10766" y="317"/>
                  </a:lnTo>
                  <a:lnTo>
                    <a:pt x="10352" y="609"/>
                  </a:lnTo>
                  <a:lnTo>
                    <a:pt x="9938" y="901"/>
                  </a:lnTo>
                  <a:lnTo>
                    <a:pt x="9524" y="1169"/>
                  </a:lnTo>
                  <a:lnTo>
                    <a:pt x="9085" y="1413"/>
                  </a:lnTo>
                  <a:lnTo>
                    <a:pt x="8671" y="1632"/>
                  </a:lnTo>
                  <a:lnTo>
                    <a:pt x="7843" y="2046"/>
                  </a:lnTo>
                  <a:lnTo>
                    <a:pt x="7015" y="2387"/>
                  </a:lnTo>
                  <a:lnTo>
                    <a:pt x="6211" y="2679"/>
                  </a:lnTo>
                  <a:lnTo>
                    <a:pt x="5456" y="2898"/>
                  </a:lnTo>
                  <a:lnTo>
                    <a:pt x="4774" y="3093"/>
                  </a:lnTo>
                  <a:lnTo>
                    <a:pt x="4774" y="3093"/>
                  </a:lnTo>
                  <a:lnTo>
                    <a:pt x="4239" y="3215"/>
                  </a:lnTo>
                  <a:lnTo>
                    <a:pt x="3678" y="3312"/>
                  </a:lnTo>
                  <a:lnTo>
                    <a:pt x="3070" y="3410"/>
                  </a:lnTo>
                  <a:lnTo>
                    <a:pt x="2461" y="3459"/>
                  </a:lnTo>
                  <a:lnTo>
                    <a:pt x="1219" y="3580"/>
                  </a:lnTo>
                  <a:lnTo>
                    <a:pt x="1" y="3629"/>
                  </a:lnTo>
                  <a:lnTo>
                    <a:pt x="1" y="9523"/>
                  </a:lnTo>
                  <a:lnTo>
                    <a:pt x="1" y="9523"/>
                  </a:lnTo>
                  <a:lnTo>
                    <a:pt x="1219" y="9596"/>
                  </a:lnTo>
                  <a:lnTo>
                    <a:pt x="2461" y="9693"/>
                  </a:lnTo>
                  <a:lnTo>
                    <a:pt x="3070" y="9767"/>
                  </a:lnTo>
                  <a:lnTo>
                    <a:pt x="3678" y="9840"/>
                  </a:lnTo>
                  <a:lnTo>
                    <a:pt x="4239" y="9937"/>
                  </a:lnTo>
                  <a:lnTo>
                    <a:pt x="4774" y="10059"/>
                  </a:lnTo>
                  <a:lnTo>
                    <a:pt x="4774" y="10059"/>
                  </a:lnTo>
                  <a:lnTo>
                    <a:pt x="5456" y="10254"/>
                  </a:lnTo>
                  <a:lnTo>
                    <a:pt x="6211" y="10497"/>
                  </a:lnTo>
                  <a:lnTo>
                    <a:pt x="7015" y="10765"/>
                  </a:lnTo>
                  <a:lnTo>
                    <a:pt x="7843" y="11130"/>
                  </a:lnTo>
                  <a:lnTo>
                    <a:pt x="8671" y="11520"/>
                  </a:lnTo>
                  <a:lnTo>
                    <a:pt x="9085" y="11764"/>
                  </a:lnTo>
                  <a:lnTo>
                    <a:pt x="9524" y="12007"/>
                  </a:lnTo>
                  <a:lnTo>
                    <a:pt x="9938" y="12251"/>
                  </a:lnTo>
                  <a:lnTo>
                    <a:pt x="10352" y="12543"/>
                  </a:lnTo>
                  <a:lnTo>
                    <a:pt x="10766" y="12835"/>
                  </a:lnTo>
                  <a:lnTo>
                    <a:pt x="11155" y="13176"/>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54"/>
            <p:cNvSpPr/>
            <p:nvPr/>
          </p:nvSpPr>
          <p:spPr>
            <a:xfrm>
              <a:off x="7006550" y="1635475"/>
              <a:ext cx="34750" cy="378750"/>
            </a:xfrm>
            <a:custGeom>
              <a:avLst/>
              <a:gdLst/>
              <a:ahLst/>
              <a:cxnLst/>
              <a:rect l="l" t="t" r="r" b="b"/>
              <a:pathLst>
                <a:path w="1390" h="15150" fill="none" extrusionOk="0">
                  <a:moveTo>
                    <a:pt x="1024" y="49"/>
                  </a:moveTo>
                  <a:lnTo>
                    <a:pt x="1024" y="49"/>
                  </a:lnTo>
                  <a:lnTo>
                    <a:pt x="902" y="1"/>
                  </a:lnTo>
                  <a:lnTo>
                    <a:pt x="805" y="1"/>
                  </a:lnTo>
                  <a:lnTo>
                    <a:pt x="805" y="1"/>
                  </a:lnTo>
                  <a:lnTo>
                    <a:pt x="683" y="1"/>
                  </a:lnTo>
                  <a:lnTo>
                    <a:pt x="585" y="49"/>
                  </a:lnTo>
                  <a:lnTo>
                    <a:pt x="464" y="98"/>
                  </a:lnTo>
                  <a:lnTo>
                    <a:pt x="391" y="171"/>
                  </a:lnTo>
                  <a:lnTo>
                    <a:pt x="391" y="171"/>
                  </a:lnTo>
                  <a:lnTo>
                    <a:pt x="1" y="536"/>
                  </a:lnTo>
                  <a:lnTo>
                    <a:pt x="1" y="14638"/>
                  </a:lnTo>
                  <a:lnTo>
                    <a:pt x="1" y="14638"/>
                  </a:lnTo>
                  <a:lnTo>
                    <a:pt x="391" y="14979"/>
                  </a:lnTo>
                  <a:lnTo>
                    <a:pt x="391" y="14979"/>
                  </a:lnTo>
                  <a:lnTo>
                    <a:pt x="464" y="15052"/>
                  </a:lnTo>
                  <a:lnTo>
                    <a:pt x="585" y="15101"/>
                  </a:lnTo>
                  <a:lnTo>
                    <a:pt x="683" y="15149"/>
                  </a:lnTo>
                  <a:lnTo>
                    <a:pt x="805" y="15149"/>
                  </a:lnTo>
                  <a:lnTo>
                    <a:pt x="805" y="15149"/>
                  </a:lnTo>
                  <a:lnTo>
                    <a:pt x="902" y="15149"/>
                  </a:lnTo>
                  <a:lnTo>
                    <a:pt x="1024" y="15101"/>
                  </a:lnTo>
                  <a:lnTo>
                    <a:pt x="1024" y="15101"/>
                  </a:lnTo>
                  <a:lnTo>
                    <a:pt x="1170" y="15028"/>
                  </a:lnTo>
                  <a:lnTo>
                    <a:pt x="1292" y="14906"/>
                  </a:lnTo>
                  <a:lnTo>
                    <a:pt x="1365" y="14735"/>
                  </a:lnTo>
                  <a:lnTo>
                    <a:pt x="1389" y="14565"/>
                  </a:lnTo>
                  <a:lnTo>
                    <a:pt x="1389" y="585"/>
                  </a:lnTo>
                  <a:lnTo>
                    <a:pt x="1389" y="585"/>
                  </a:lnTo>
                  <a:lnTo>
                    <a:pt x="1365" y="415"/>
                  </a:lnTo>
                  <a:lnTo>
                    <a:pt x="1292" y="269"/>
                  </a:lnTo>
                  <a:lnTo>
                    <a:pt x="1170" y="122"/>
                  </a:lnTo>
                  <a:lnTo>
                    <a:pt x="1024" y="49"/>
                  </a:lnTo>
                  <a:lnTo>
                    <a:pt x="1024" y="4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9" name="Google Shape;1029;p54"/>
          <p:cNvGrpSpPr/>
          <p:nvPr/>
        </p:nvGrpSpPr>
        <p:grpSpPr>
          <a:xfrm>
            <a:off x="640332" y="2099450"/>
            <a:ext cx="275326" cy="295707"/>
            <a:chOff x="616425" y="2329600"/>
            <a:chExt cx="361700" cy="388475"/>
          </a:xfrm>
        </p:grpSpPr>
        <p:sp>
          <p:nvSpPr>
            <p:cNvPr id="1030" name="Google Shape;1030;p54"/>
            <p:cNvSpPr/>
            <p:nvPr/>
          </p:nvSpPr>
          <p:spPr>
            <a:xfrm>
              <a:off x="616425" y="2329600"/>
              <a:ext cx="361700" cy="388475"/>
            </a:xfrm>
            <a:custGeom>
              <a:avLst/>
              <a:gdLst/>
              <a:ahLst/>
              <a:cxnLst/>
              <a:rect l="l" t="t" r="r" b="b"/>
              <a:pathLst>
                <a:path w="14468" h="15539" fill="none" extrusionOk="0">
                  <a:moveTo>
                    <a:pt x="14273" y="13030"/>
                  </a:moveTo>
                  <a:lnTo>
                    <a:pt x="9621" y="6479"/>
                  </a:lnTo>
                  <a:lnTo>
                    <a:pt x="9621" y="2338"/>
                  </a:lnTo>
                  <a:lnTo>
                    <a:pt x="10303" y="1656"/>
                  </a:lnTo>
                  <a:lnTo>
                    <a:pt x="10303" y="1656"/>
                  </a:lnTo>
                  <a:lnTo>
                    <a:pt x="10400" y="1559"/>
                  </a:lnTo>
                  <a:lnTo>
                    <a:pt x="10474" y="1437"/>
                  </a:lnTo>
                  <a:lnTo>
                    <a:pt x="10522" y="1291"/>
                  </a:lnTo>
                  <a:lnTo>
                    <a:pt x="10571" y="1169"/>
                  </a:lnTo>
                  <a:lnTo>
                    <a:pt x="10571" y="1023"/>
                  </a:lnTo>
                  <a:lnTo>
                    <a:pt x="10571" y="877"/>
                  </a:lnTo>
                  <a:lnTo>
                    <a:pt x="10547" y="731"/>
                  </a:lnTo>
                  <a:lnTo>
                    <a:pt x="10498" y="609"/>
                  </a:lnTo>
                  <a:lnTo>
                    <a:pt x="10498" y="609"/>
                  </a:lnTo>
                  <a:lnTo>
                    <a:pt x="10449" y="463"/>
                  </a:lnTo>
                  <a:lnTo>
                    <a:pt x="10352" y="366"/>
                  </a:lnTo>
                  <a:lnTo>
                    <a:pt x="10254" y="244"/>
                  </a:lnTo>
                  <a:lnTo>
                    <a:pt x="10157" y="171"/>
                  </a:lnTo>
                  <a:lnTo>
                    <a:pt x="10035" y="98"/>
                  </a:lnTo>
                  <a:lnTo>
                    <a:pt x="9889" y="49"/>
                  </a:lnTo>
                  <a:lnTo>
                    <a:pt x="9767" y="25"/>
                  </a:lnTo>
                  <a:lnTo>
                    <a:pt x="9621" y="0"/>
                  </a:lnTo>
                  <a:lnTo>
                    <a:pt x="4848" y="0"/>
                  </a:lnTo>
                  <a:lnTo>
                    <a:pt x="4848" y="0"/>
                  </a:lnTo>
                  <a:lnTo>
                    <a:pt x="4701" y="25"/>
                  </a:lnTo>
                  <a:lnTo>
                    <a:pt x="4580" y="49"/>
                  </a:lnTo>
                  <a:lnTo>
                    <a:pt x="4433" y="98"/>
                  </a:lnTo>
                  <a:lnTo>
                    <a:pt x="4312" y="171"/>
                  </a:lnTo>
                  <a:lnTo>
                    <a:pt x="4214" y="244"/>
                  </a:lnTo>
                  <a:lnTo>
                    <a:pt x="4117" y="366"/>
                  </a:lnTo>
                  <a:lnTo>
                    <a:pt x="4019" y="463"/>
                  </a:lnTo>
                  <a:lnTo>
                    <a:pt x="3971" y="609"/>
                  </a:lnTo>
                  <a:lnTo>
                    <a:pt x="3971" y="609"/>
                  </a:lnTo>
                  <a:lnTo>
                    <a:pt x="3922" y="731"/>
                  </a:lnTo>
                  <a:lnTo>
                    <a:pt x="3898" y="877"/>
                  </a:lnTo>
                  <a:lnTo>
                    <a:pt x="3898" y="1023"/>
                  </a:lnTo>
                  <a:lnTo>
                    <a:pt x="3898" y="1169"/>
                  </a:lnTo>
                  <a:lnTo>
                    <a:pt x="3946" y="1291"/>
                  </a:lnTo>
                  <a:lnTo>
                    <a:pt x="3995" y="1437"/>
                  </a:lnTo>
                  <a:lnTo>
                    <a:pt x="4068" y="1559"/>
                  </a:lnTo>
                  <a:lnTo>
                    <a:pt x="4166" y="1656"/>
                  </a:lnTo>
                  <a:lnTo>
                    <a:pt x="4848" y="2338"/>
                  </a:lnTo>
                  <a:lnTo>
                    <a:pt x="4848" y="6479"/>
                  </a:lnTo>
                  <a:lnTo>
                    <a:pt x="196" y="13030"/>
                  </a:lnTo>
                  <a:lnTo>
                    <a:pt x="196" y="13030"/>
                  </a:lnTo>
                  <a:lnTo>
                    <a:pt x="123" y="13152"/>
                  </a:lnTo>
                  <a:lnTo>
                    <a:pt x="50" y="13274"/>
                  </a:lnTo>
                  <a:lnTo>
                    <a:pt x="25" y="13395"/>
                  </a:lnTo>
                  <a:lnTo>
                    <a:pt x="1" y="13517"/>
                  </a:lnTo>
                  <a:lnTo>
                    <a:pt x="1" y="13639"/>
                  </a:lnTo>
                  <a:lnTo>
                    <a:pt x="25" y="13785"/>
                  </a:lnTo>
                  <a:lnTo>
                    <a:pt x="50" y="13907"/>
                  </a:lnTo>
                  <a:lnTo>
                    <a:pt x="98" y="14029"/>
                  </a:lnTo>
                  <a:lnTo>
                    <a:pt x="585" y="15003"/>
                  </a:lnTo>
                  <a:lnTo>
                    <a:pt x="585" y="15003"/>
                  </a:lnTo>
                  <a:lnTo>
                    <a:pt x="658" y="15125"/>
                  </a:lnTo>
                  <a:lnTo>
                    <a:pt x="756" y="15222"/>
                  </a:lnTo>
                  <a:lnTo>
                    <a:pt x="829" y="15320"/>
                  </a:lnTo>
                  <a:lnTo>
                    <a:pt x="951" y="15393"/>
                  </a:lnTo>
                  <a:lnTo>
                    <a:pt x="1073" y="15441"/>
                  </a:lnTo>
                  <a:lnTo>
                    <a:pt x="1194" y="15490"/>
                  </a:lnTo>
                  <a:lnTo>
                    <a:pt x="1316" y="15539"/>
                  </a:lnTo>
                  <a:lnTo>
                    <a:pt x="1462" y="15539"/>
                  </a:lnTo>
                  <a:lnTo>
                    <a:pt x="13006" y="15539"/>
                  </a:lnTo>
                  <a:lnTo>
                    <a:pt x="13006" y="15539"/>
                  </a:lnTo>
                  <a:lnTo>
                    <a:pt x="13153" y="15539"/>
                  </a:lnTo>
                  <a:lnTo>
                    <a:pt x="13274" y="15490"/>
                  </a:lnTo>
                  <a:lnTo>
                    <a:pt x="13396" y="15441"/>
                  </a:lnTo>
                  <a:lnTo>
                    <a:pt x="13518" y="15393"/>
                  </a:lnTo>
                  <a:lnTo>
                    <a:pt x="13640" y="15320"/>
                  </a:lnTo>
                  <a:lnTo>
                    <a:pt x="13713" y="15222"/>
                  </a:lnTo>
                  <a:lnTo>
                    <a:pt x="13810" y="15125"/>
                  </a:lnTo>
                  <a:lnTo>
                    <a:pt x="13883" y="15003"/>
                  </a:lnTo>
                  <a:lnTo>
                    <a:pt x="14370" y="14029"/>
                  </a:lnTo>
                  <a:lnTo>
                    <a:pt x="14370" y="14029"/>
                  </a:lnTo>
                  <a:lnTo>
                    <a:pt x="14419" y="13907"/>
                  </a:lnTo>
                  <a:lnTo>
                    <a:pt x="14443" y="13785"/>
                  </a:lnTo>
                  <a:lnTo>
                    <a:pt x="14468" y="13639"/>
                  </a:lnTo>
                  <a:lnTo>
                    <a:pt x="14468" y="13517"/>
                  </a:lnTo>
                  <a:lnTo>
                    <a:pt x="14443" y="13395"/>
                  </a:lnTo>
                  <a:lnTo>
                    <a:pt x="14419" y="13274"/>
                  </a:lnTo>
                  <a:lnTo>
                    <a:pt x="14346" y="13152"/>
                  </a:lnTo>
                  <a:lnTo>
                    <a:pt x="14273" y="13030"/>
                  </a:lnTo>
                  <a:lnTo>
                    <a:pt x="14273" y="1303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54"/>
            <p:cNvSpPr/>
            <p:nvPr/>
          </p:nvSpPr>
          <p:spPr>
            <a:xfrm>
              <a:off x="704725" y="2545750"/>
              <a:ext cx="185125" cy="25"/>
            </a:xfrm>
            <a:custGeom>
              <a:avLst/>
              <a:gdLst/>
              <a:ahLst/>
              <a:cxnLst/>
              <a:rect l="l" t="t" r="r" b="b"/>
              <a:pathLst>
                <a:path w="7405" h="1" fill="none" extrusionOk="0">
                  <a:moveTo>
                    <a:pt x="7404" y="0"/>
                  </a:moveTo>
                  <a:lnTo>
                    <a:pt x="0"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54"/>
            <p:cNvSpPr/>
            <p:nvPr/>
          </p:nvSpPr>
          <p:spPr>
            <a:xfrm>
              <a:off x="811875" y="2626125"/>
              <a:ext cx="31075" cy="31075"/>
            </a:xfrm>
            <a:custGeom>
              <a:avLst/>
              <a:gdLst/>
              <a:ahLst/>
              <a:cxnLst/>
              <a:rect l="l" t="t" r="r" b="b"/>
              <a:pathLst>
                <a:path w="1243" h="1243" fill="none" extrusionOk="0">
                  <a:moveTo>
                    <a:pt x="1" y="633"/>
                  </a:moveTo>
                  <a:lnTo>
                    <a:pt x="1" y="633"/>
                  </a:lnTo>
                  <a:lnTo>
                    <a:pt x="25" y="487"/>
                  </a:lnTo>
                  <a:lnTo>
                    <a:pt x="50" y="390"/>
                  </a:lnTo>
                  <a:lnTo>
                    <a:pt x="98" y="268"/>
                  </a:lnTo>
                  <a:lnTo>
                    <a:pt x="171" y="171"/>
                  </a:lnTo>
                  <a:lnTo>
                    <a:pt x="269" y="98"/>
                  </a:lnTo>
                  <a:lnTo>
                    <a:pt x="390" y="49"/>
                  </a:lnTo>
                  <a:lnTo>
                    <a:pt x="488" y="24"/>
                  </a:lnTo>
                  <a:lnTo>
                    <a:pt x="634" y="0"/>
                  </a:lnTo>
                  <a:lnTo>
                    <a:pt x="634" y="0"/>
                  </a:lnTo>
                  <a:lnTo>
                    <a:pt x="756" y="24"/>
                  </a:lnTo>
                  <a:lnTo>
                    <a:pt x="853" y="49"/>
                  </a:lnTo>
                  <a:lnTo>
                    <a:pt x="975" y="98"/>
                  </a:lnTo>
                  <a:lnTo>
                    <a:pt x="1072" y="171"/>
                  </a:lnTo>
                  <a:lnTo>
                    <a:pt x="1146" y="268"/>
                  </a:lnTo>
                  <a:lnTo>
                    <a:pt x="1194" y="390"/>
                  </a:lnTo>
                  <a:lnTo>
                    <a:pt x="1243" y="487"/>
                  </a:lnTo>
                  <a:lnTo>
                    <a:pt x="1243" y="633"/>
                  </a:lnTo>
                  <a:lnTo>
                    <a:pt x="1243" y="633"/>
                  </a:lnTo>
                  <a:lnTo>
                    <a:pt x="1243" y="755"/>
                  </a:lnTo>
                  <a:lnTo>
                    <a:pt x="1194" y="853"/>
                  </a:lnTo>
                  <a:lnTo>
                    <a:pt x="1146" y="974"/>
                  </a:lnTo>
                  <a:lnTo>
                    <a:pt x="1072" y="1072"/>
                  </a:lnTo>
                  <a:lnTo>
                    <a:pt x="975" y="1145"/>
                  </a:lnTo>
                  <a:lnTo>
                    <a:pt x="853" y="1194"/>
                  </a:lnTo>
                  <a:lnTo>
                    <a:pt x="756" y="1242"/>
                  </a:lnTo>
                  <a:lnTo>
                    <a:pt x="634" y="1242"/>
                  </a:lnTo>
                  <a:lnTo>
                    <a:pt x="634" y="1242"/>
                  </a:lnTo>
                  <a:lnTo>
                    <a:pt x="488" y="1242"/>
                  </a:lnTo>
                  <a:lnTo>
                    <a:pt x="390" y="1194"/>
                  </a:lnTo>
                  <a:lnTo>
                    <a:pt x="269" y="1145"/>
                  </a:lnTo>
                  <a:lnTo>
                    <a:pt x="171" y="1072"/>
                  </a:lnTo>
                  <a:lnTo>
                    <a:pt x="98" y="974"/>
                  </a:lnTo>
                  <a:lnTo>
                    <a:pt x="50" y="853"/>
                  </a:lnTo>
                  <a:lnTo>
                    <a:pt x="25" y="755"/>
                  </a:lnTo>
                  <a:lnTo>
                    <a:pt x="1" y="633"/>
                  </a:lnTo>
                  <a:lnTo>
                    <a:pt x="1" y="633"/>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54"/>
            <p:cNvSpPr/>
            <p:nvPr/>
          </p:nvSpPr>
          <p:spPr>
            <a:xfrm>
              <a:off x="751000" y="2568275"/>
              <a:ext cx="54200" cy="53600"/>
            </a:xfrm>
            <a:custGeom>
              <a:avLst/>
              <a:gdLst/>
              <a:ahLst/>
              <a:cxnLst/>
              <a:rect l="l" t="t" r="r" b="b"/>
              <a:pathLst>
                <a:path w="2168" h="2144" fill="none" extrusionOk="0">
                  <a:moveTo>
                    <a:pt x="1096" y="2144"/>
                  </a:moveTo>
                  <a:lnTo>
                    <a:pt x="1096" y="2144"/>
                  </a:lnTo>
                  <a:lnTo>
                    <a:pt x="877" y="2119"/>
                  </a:lnTo>
                  <a:lnTo>
                    <a:pt x="658" y="2071"/>
                  </a:lnTo>
                  <a:lnTo>
                    <a:pt x="487" y="1973"/>
                  </a:lnTo>
                  <a:lnTo>
                    <a:pt x="317" y="1827"/>
                  </a:lnTo>
                  <a:lnTo>
                    <a:pt x="195" y="1681"/>
                  </a:lnTo>
                  <a:lnTo>
                    <a:pt x="98" y="1486"/>
                  </a:lnTo>
                  <a:lnTo>
                    <a:pt x="25" y="1291"/>
                  </a:lnTo>
                  <a:lnTo>
                    <a:pt x="0" y="1072"/>
                  </a:lnTo>
                  <a:lnTo>
                    <a:pt x="0" y="1072"/>
                  </a:lnTo>
                  <a:lnTo>
                    <a:pt x="25" y="853"/>
                  </a:lnTo>
                  <a:lnTo>
                    <a:pt x="98" y="658"/>
                  </a:lnTo>
                  <a:lnTo>
                    <a:pt x="195" y="463"/>
                  </a:lnTo>
                  <a:lnTo>
                    <a:pt x="317" y="317"/>
                  </a:lnTo>
                  <a:lnTo>
                    <a:pt x="487" y="171"/>
                  </a:lnTo>
                  <a:lnTo>
                    <a:pt x="658" y="73"/>
                  </a:lnTo>
                  <a:lnTo>
                    <a:pt x="877" y="0"/>
                  </a:lnTo>
                  <a:lnTo>
                    <a:pt x="1096" y="0"/>
                  </a:lnTo>
                  <a:lnTo>
                    <a:pt x="1096" y="0"/>
                  </a:lnTo>
                  <a:lnTo>
                    <a:pt x="1315" y="0"/>
                  </a:lnTo>
                  <a:lnTo>
                    <a:pt x="1510" y="73"/>
                  </a:lnTo>
                  <a:lnTo>
                    <a:pt x="1681" y="171"/>
                  </a:lnTo>
                  <a:lnTo>
                    <a:pt x="1851" y="317"/>
                  </a:lnTo>
                  <a:lnTo>
                    <a:pt x="1973" y="463"/>
                  </a:lnTo>
                  <a:lnTo>
                    <a:pt x="2070" y="658"/>
                  </a:lnTo>
                  <a:lnTo>
                    <a:pt x="2144" y="853"/>
                  </a:lnTo>
                  <a:lnTo>
                    <a:pt x="2168" y="1072"/>
                  </a:lnTo>
                  <a:lnTo>
                    <a:pt x="2168" y="1072"/>
                  </a:lnTo>
                  <a:lnTo>
                    <a:pt x="2144" y="1291"/>
                  </a:lnTo>
                  <a:lnTo>
                    <a:pt x="2070" y="1486"/>
                  </a:lnTo>
                  <a:lnTo>
                    <a:pt x="1973" y="1681"/>
                  </a:lnTo>
                  <a:lnTo>
                    <a:pt x="1851" y="1827"/>
                  </a:lnTo>
                  <a:lnTo>
                    <a:pt x="1681" y="1973"/>
                  </a:lnTo>
                  <a:lnTo>
                    <a:pt x="1510" y="2071"/>
                  </a:lnTo>
                  <a:lnTo>
                    <a:pt x="1315" y="2119"/>
                  </a:lnTo>
                  <a:lnTo>
                    <a:pt x="1096" y="2144"/>
                  </a:lnTo>
                  <a:lnTo>
                    <a:pt x="1096" y="2144"/>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54"/>
            <p:cNvSpPr/>
            <p:nvPr/>
          </p:nvSpPr>
          <p:spPr>
            <a:xfrm>
              <a:off x="769875" y="2662650"/>
              <a:ext cx="23775" cy="23775"/>
            </a:xfrm>
            <a:custGeom>
              <a:avLst/>
              <a:gdLst/>
              <a:ahLst/>
              <a:cxnLst/>
              <a:rect l="l" t="t" r="r" b="b"/>
              <a:pathLst>
                <a:path w="951" h="951" fill="none" extrusionOk="0">
                  <a:moveTo>
                    <a:pt x="0" y="463"/>
                  </a:moveTo>
                  <a:lnTo>
                    <a:pt x="0" y="463"/>
                  </a:lnTo>
                  <a:lnTo>
                    <a:pt x="0" y="366"/>
                  </a:lnTo>
                  <a:lnTo>
                    <a:pt x="25" y="293"/>
                  </a:lnTo>
                  <a:lnTo>
                    <a:pt x="73" y="195"/>
                  </a:lnTo>
                  <a:lnTo>
                    <a:pt x="146" y="122"/>
                  </a:lnTo>
                  <a:lnTo>
                    <a:pt x="220" y="73"/>
                  </a:lnTo>
                  <a:lnTo>
                    <a:pt x="293" y="25"/>
                  </a:lnTo>
                  <a:lnTo>
                    <a:pt x="390" y="0"/>
                  </a:lnTo>
                  <a:lnTo>
                    <a:pt x="487" y="0"/>
                  </a:lnTo>
                  <a:lnTo>
                    <a:pt x="487" y="0"/>
                  </a:lnTo>
                  <a:lnTo>
                    <a:pt x="585" y="0"/>
                  </a:lnTo>
                  <a:lnTo>
                    <a:pt x="658" y="25"/>
                  </a:lnTo>
                  <a:lnTo>
                    <a:pt x="755" y="73"/>
                  </a:lnTo>
                  <a:lnTo>
                    <a:pt x="828" y="122"/>
                  </a:lnTo>
                  <a:lnTo>
                    <a:pt x="877" y="195"/>
                  </a:lnTo>
                  <a:lnTo>
                    <a:pt x="926" y="293"/>
                  </a:lnTo>
                  <a:lnTo>
                    <a:pt x="950" y="366"/>
                  </a:lnTo>
                  <a:lnTo>
                    <a:pt x="950" y="463"/>
                  </a:lnTo>
                  <a:lnTo>
                    <a:pt x="950" y="463"/>
                  </a:lnTo>
                  <a:lnTo>
                    <a:pt x="950" y="561"/>
                  </a:lnTo>
                  <a:lnTo>
                    <a:pt x="926" y="658"/>
                  </a:lnTo>
                  <a:lnTo>
                    <a:pt x="877" y="755"/>
                  </a:lnTo>
                  <a:lnTo>
                    <a:pt x="828" y="804"/>
                  </a:lnTo>
                  <a:lnTo>
                    <a:pt x="755" y="877"/>
                  </a:lnTo>
                  <a:lnTo>
                    <a:pt x="658" y="926"/>
                  </a:lnTo>
                  <a:lnTo>
                    <a:pt x="585" y="950"/>
                  </a:lnTo>
                  <a:lnTo>
                    <a:pt x="487" y="950"/>
                  </a:lnTo>
                  <a:lnTo>
                    <a:pt x="487" y="950"/>
                  </a:lnTo>
                  <a:lnTo>
                    <a:pt x="390" y="950"/>
                  </a:lnTo>
                  <a:lnTo>
                    <a:pt x="293" y="926"/>
                  </a:lnTo>
                  <a:lnTo>
                    <a:pt x="220" y="877"/>
                  </a:lnTo>
                  <a:lnTo>
                    <a:pt x="146" y="804"/>
                  </a:lnTo>
                  <a:lnTo>
                    <a:pt x="73" y="755"/>
                  </a:lnTo>
                  <a:lnTo>
                    <a:pt x="25" y="658"/>
                  </a:lnTo>
                  <a:lnTo>
                    <a:pt x="0" y="561"/>
                  </a:lnTo>
                  <a:lnTo>
                    <a:pt x="0" y="463"/>
                  </a:lnTo>
                  <a:lnTo>
                    <a:pt x="0" y="463"/>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54"/>
            <p:cNvSpPr/>
            <p:nvPr/>
          </p:nvSpPr>
          <p:spPr>
            <a:xfrm>
              <a:off x="799700" y="2503125"/>
              <a:ext cx="24375" cy="23775"/>
            </a:xfrm>
            <a:custGeom>
              <a:avLst/>
              <a:gdLst/>
              <a:ahLst/>
              <a:cxnLst/>
              <a:rect l="l" t="t" r="r" b="b"/>
              <a:pathLst>
                <a:path w="975" h="951" fill="none" extrusionOk="0">
                  <a:moveTo>
                    <a:pt x="1" y="463"/>
                  </a:moveTo>
                  <a:lnTo>
                    <a:pt x="1" y="463"/>
                  </a:lnTo>
                  <a:lnTo>
                    <a:pt x="25" y="366"/>
                  </a:lnTo>
                  <a:lnTo>
                    <a:pt x="49" y="293"/>
                  </a:lnTo>
                  <a:lnTo>
                    <a:pt x="98" y="195"/>
                  </a:lnTo>
                  <a:lnTo>
                    <a:pt x="147" y="122"/>
                  </a:lnTo>
                  <a:lnTo>
                    <a:pt x="220" y="73"/>
                  </a:lnTo>
                  <a:lnTo>
                    <a:pt x="293" y="25"/>
                  </a:lnTo>
                  <a:lnTo>
                    <a:pt x="390" y="0"/>
                  </a:lnTo>
                  <a:lnTo>
                    <a:pt x="488" y="0"/>
                  </a:lnTo>
                  <a:lnTo>
                    <a:pt x="488" y="0"/>
                  </a:lnTo>
                  <a:lnTo>
                    <a:pt x="585" y="0"/>
                  </a:lnTo>
                  <a:lnTo>
                    <a:pt x="683" y="25"/>
                  </a:lnTo>
                  <a:lnTo>
                    <a:pt x="756" y="73"/>
                  </a:lnTo>
                  <a:lnTo>
                    <a:pt x="829" y="122"/>
                  </a:lnTo>
                  <a:lnTo>
                    <a:pt x="877" y="195"/>
                  </a:lnTo>
                  <a:lnTo>
                    <a:pt x="926" y="293"/>
                  </a:lnTo>
                  <a:lnTo>
                    <a:pt x="951" y="366"/>
                  </a:lnTo>
                  <a:lnTo>
                    <a:pt x="975" y="463"/>
                  </a:lnTo>
                  <a:lnTo>
                    <a:pt x="975" y="463"/>
                  </a:lnTo>
                  <a:lnTo>
                    <a:pt x="951" y="561"/>
                  </a:lnTo>
                  <a:lnTo>
                    <a:pt x="926" y="658"/>
                  </a:lnTo>
                  <a:lnTo>
                    <a:pt x="877" y="731"/>
                  </a:lnTo>
                  <a:lnTo>
                    <a:pt x="829" y="804"/>
                  </a:lnTo>
                  <a:lnTo>
                    <a:pt x="756" y="877"/>
                  </a:lnTo>
                  <a:lnTo>
                    <a:pt x="683" y="902"/>
                  </a:lnTo>
                  <a:lnTo>
                    <a:pt x="585" y="950"/>
                  </a:lnTo>
                  <a:lnTo>
                    <a:pt x="488" y="950"/>
                  </a:lnTo>
                  <a:lnTo>
                    <a:pt x="488" y="950"/>
                  </a:lnTo>
                  <a:lnTo>
                    <a:pt x="390" y="950"/>
                  </a:lnTo>
                  <a:lnTo>
                    <a:pt x="293" y="902"/>
                  </a:lnTo>
                  <a:lnTo>
                    <a:pt x="220" y="877"/>
                  </a:lnTo>
                  <a:lnTo>
                    <a:pt x="147" y="804"/>
                  </a:lnTo>
                  <a:lnTo>
                    <a:pt x="98" y="731"/>
                  </a:lnTo>
                  <a:lnTo>
                    <a:pt x="49" y="658"/>
                  </a:lnTo>
                  <a:lnTo>
                    <a:pt x="25" y="561"/>
                  </a:lnTo>
                  <a:lnTo>
                    <a:pt x="1" y="463"/>
                  </a:lnTo>
                  <a:lnTo>
                    <a:pt x="1" y="463"/>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54"/>
            <p:cNvSpPr/>
            <p:nvPr/>
          </p:nvSpPr>
          <p:spPr>
            <a:xfrm>
              <a:off x="766825" y="2388050"/>
              <a:ext cx="60925" cy="25"/>
            </a:xfrm>
            <a:custGeom>
              <a:avLst/>
              <a:gdLst/>
              <a:ahLst/>
              <a:cxnLst/>
              <a:rect l="l" t="t" r="r" b="b"/>
              <a:pathLst>
                <a:path w="2437" h="1" fill="none" extrusionOk="0">
                  <a:moveTo>
                    <a:pt x="2436" y="0"/>
                  </a:moveTo>
                  <a:lnTo>
                    <a:pt x="1"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54"/>
            <p:cNvSpPr/>
            <p:nvPr/>
          </p:nvSpPr>
          <p:spPr>
            <a:xfrm>
              <a:off x="769875" y="2456250"/>
              <a:ext cx="31075" cy="31075"/>
            </a:xfrm>
            <a:custGeom>
              <a:avLst/>
              <a:gdLst/>
              <a:ahLst/>
              <a:cxnLst/>
              <a:rect l="l" t="t" r="r" b="b"/>
              <a:pathLst>
                <a:path w="1243" h="1243" fill="none" extrusionOk="0">
                  <a:moveTo>
                    <a:pt x="0" y="633"/>
                  </a:moveTo>
                  <a:lnTo>
                    <a:pt x="0" y="633"/>
                  </a:lnTo>
                  <a:lnTo>
                    <a:pt x="0" y="512"/>
                  </a:lnTo>
                  <a:lnTo>
                    <a:pt x="49" y="390"/>
                  </a:lnTo>
                  <a:lnTo>
                    <a:pt x="98" y="268"/>
                  </a:lnTo>
                  <a:lnTo>
                    <a:pt x="171" y="195"/>
                  </a:lnTo>
                  <a:lnTo>
                    <a:pt x="268" y="122"/>
                  </a:lnTo>
                  <a:lnTo>
                    <a:pt x="366" y="49"/>
                  </a:lnTo>
                  <a:lnTo>
                    <a:pt x="487" y="24"/>
                  </a:lnTo>
                  <a:lnTo>
                    <a:pt x="609" y="0"/>
                  </a:lnTo>
                  <a:lnTo>
                    <a:pt x="609" y="0"/>
                  </a:lnTo>
                  <a:lnTo>
                    <a:pt x="731" y="24"/>
                  </a:lnTo>
                  <a:lnTo>
                    <a:pt x="853" y="49"/>
                  </a:lnTo>
                  <a:lnTo>
                    <a:pt x="975" y="122"/>
                  </a:lnTo>
                  <a:lnTo>
                    <a:pt x="1048" y="195"/>
                  </a:lnTo>
                  <a:lnTo>
                    <a:pt x="1145" y="268"/>
                  </a:lnTo>
                  <a:lnTo>
                    <a:pt x="1194" y="390"/>
                  </a:lnTo>
                  <a:lnTo>
                    <a:pt x="1218" y="512"/>
                  </a:lnTo>
                  <a:lnTo>
                    <a:pt x="1242" y="633"/>
                  </a:lnTo>
                  <a:lnTo>
                    <a:pt x="1242" y="633"/>
                  </a:lnTo>
                  <a:lnTo>
                    <a:pt x="1218" y="755"/>
                  </a:lnTo>
                  <a:lnTo>
                    <a:pt x="1194" y="877"/>
                  </a:lnTo>
                  <a:lnTo>
                    <a:pt x="1145" y="974"/>
                  </a:lnTo>
                  <a:lnTo>
                    <a:pt x="1048" y="1072"/>
                  </a:lnTo>
                  <a:lnTo>
                    <a:pt x="975" y="1145"/>
                  </a:lnTo>
                  <a:lnTo>
                    <a:pt x="853" y="1193"/>
                  </a:lnTo>
                  <a:lnTo>
                    <a:pt x="731" y="1242"/>
                  </a:lnTo>
                  <a:lnTo>
                    <a:pt x="609" y="1242"/>
                  </a:lnTo>
                  <a:lnTo>
                    <a:pt x="609" y="1242"/>
                  </a:lnTo>
                  <a:lnTo>
                    <a:pt x="487" y="1242"/>
                  </a:lnTo>
                  <a:lnTo>
                    <a:pt x="366" y="1193"/>
                  </a:lnTo>
                  <a:lnTo>
                    <a:pt x="268" y="1145"/>
                  </a:lnTo>
                  <a:lnTo>
                    <a:pt x="171" y="1072"/>
                  </a:lnTo>
                  <a:lnTo>
                    <a:pt x="98" y="974"/>
                  </a:lnTo>
                  <a:lnTo>
                    <a:pt x="49" y="877"/>
                  </a:lnTo>
                  <a:lnTo>
                    <a:pt x="0" y="755"/>
                  </a:lnTo>
                  <a:lnTo>
                    <a:pt x="0" y="633"/>
                  </a:lnTo>
                  <a:lnTo>
                    <a:pt x="0" y="633"/>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8" name="Google Shape;1038;p54"/>
          <p:cNvGrpSpPr/>
          <p:nvPr/>
        </p:nvGrpSpPr>
        <p:grpSpPr>
          <a:xfrm>
            <a:off x="1128383" y="2130516"/>
            <a:ext cx="290150" cy="290150"/>
            <a:chOff x="1278900" y="2333250"/>
            <a:chExt cx="381175" cy="381175"/>
          </a:xfrm>
        </p:grpSpPr>
        <p:sp>
          <p:nvSpPr>
            <p:cNvPr id="1039" name="Google Shape;1039;p54"/>
            <p:cNvSpPr/>
            <p:nvPr/>
          </p:nvSpPr>
          <p:spPr>
            <a:xfrm>
              <a:off x="1278900" y="2333250"/>
              <a:ext cx="381175" cy="381175"/>
            </a:xfrm>
            <a:custGeom>
              <a:avLst/>
              <a:gdLst/>
              <a:ahLst/>
              <a:cxnLst/>
              <a:rect l="l" t="t" r="r" b="b"/>
              <a:pathLst>
                <a:path w="15247" h="15247" fill="none" extrusionOk="0">
                  <a:moveTo>
                    <a:pt x="7623" y="0"/>
                  </a:moveTo>
                  <a:lnTo>
                    <a:pt x="7623" y="0"/>
                  </a:lnTo>
                  <a:lnTo>
                    <a:pt x="7233" y="0"/>
                  </a:lnTo>
                  <a:lnTo>
                    <a:pt x="6844" y="49"/>
                  </a:lnTo>
                  <a:lnTo>
                    <a:pt x="6454" y="98"/>
                  </a:lnTo>
                  <a:lnTo>
                    <a:pt x="6089" y="147"/>
                  </a:lnTo>
                  <a:lnTo>
                    <a:pt x="5723" y="244"/>
                  </a:lnTo>
                  <a:lnTo>
                    <a:pt x="5358" y="341"/>
                  </a:lnTo>
                  <a:lnTo>
                    <a:pt x="4993" y="463"/>
                  </a:lnTo>
                  <a:lnTo>
                    <a:pt x="4652" y="609"/>
                  </a:lnTo>
                  <a:lnTo>
                    <a:pt x="4311" y="755"/>
                  </a:lnTo>
                  <a:lnTo>
                    <a:pt x="3994" y="926"/>
                  </a:lnTo>
                  <a:lnTo>
                    <a:pt x="3678" y="1096"/>
                  </a:lnTo>
                  <a:lnTo>
                    <a:pt x="3361" y="1291"/>
                  </a:lnTo>
                  <a:lnTo>
                    <a:pt x="3069" y="1510"/>
                  </a:lnTo>
                  <a:lnTo>
                    <a:pt x="2777" y="1730"/>
                  </a:lnTo>
                  <a:lnTo>
                    <a:pt x="2509" y="1973"/>
                  </a:lnTo>
                  <a:lnTo>
                    <a:pt x="2241" y="2241"/>
                  </a:lnTo>
                  <a:lnTo>
                    <a:pt x="1973" y="2509"/>
                  </a:lnTo>
                  <a:lnTo>
                    <a:pt x="1729" y="2777"/>
                  </a:lnTo>
                  <a:lnTo>
                    <a:pt x="1510" y="3069"/>
                  </a:lnTo>
                  <a:lnTo>
                    <a:pt x="1291" y="3361"/>
                  </a:lnTo>
                  <a:lnTo>
                    <a:pt x="1096" y="3678"/>
                  </a:lnTo>
                  <a:lnTo>
                    <a:pt x="926" y="3995"/>
                  </a:lnTo>
                  <a:lnTo>
                    <a:pt x="755" y="4311"/>
                  </a:lnTo>
                  <a:lnTo>
                    <a:pt x="609" y="4652"/>
                  </a:lnTo>
                  <a:lnTo>
                    <a:pt x="463" y="4993"/>
                  </a:lnTo>
                  <a:lnTo>
                    <a:pt x="341" y="5358"/>
                  </a:lnTo>
                  <a:lnTo>
                    <a:pt x="244" y="5724"/>
                  </a:lnTo>
                  <a:lnTo>
                    <a:pt x="146" y="6089"/>
                  </a:lnTo>
                  <a:lnTo>
                    <a:pt x="97" y="6454"/>
                  </a:lnTo>
                  <a:lnTo>
                    <a:pt x="49" y="6844"/>
                  </a:lnTo>
                  <a:lnTo>
                    <a:pt x="0" y="7234"/>
                  </a:lnTo>
                  <a:lnTo>
                    <a:pt x="0" y="7623"/>
                  </a:lnTo>
                  <a:lnTo>
                    <a:pt x="0" y="7623"/>
                  </a:lnTo>
                  <a:lnTo>
                    <a:pt x="0" y="8013"/>
                  </a:lnTo>
                  <a:lnTo>
                    <a:pt x="49" y="8403"/>
                  </a:lnTo>
                  <a:lnTo>
                    <a:pt x="97" y="8793"/>
                  </a:lnTo>
                  <a:lnTo>
                    <a:pt x="146" y="9158"/>
                  </a:lnTo>
                  <a:lnTo>
                    <a:pt x="244" y="9523"/>
                  </a:lnTo>
                  <a:lnTo>
                    <a:pt x="341" y="9889"/>
                  </a:lnTo>
                  <a:lnTo>
                    <a:pt x="463" y="10254"/>
                  </a:lnTo>
                  <a:lnTo>
                    <a:pt x="609" y="10595"/>
                  </a:lnTo>
                  <a:lnTo>
                    <a:pt x="755" y="10936"/>
                  </a:lnTo>
                  <a:lnTo>
                    <a:pt x="926" y="11252"/>
                  </a:lnTo>
                  <a:lnTo>
                    <a:pt x="1096" y="11569"/>
                  </a:lnTo>
                  <a:lnTo>
                    <a:pt x="1291" y="11886"/>
                  </a:lnTo>
                  <a:lnTo>
                    <a:pt x="1510" y="12178"/>
                  </a:lnTo>
                  <a:lnTo>
                    <a:pt x="1729" y="12470"/>
                  </a:lnTo>
                  <a:lnTo>
                    <a:pt x="1973" y="12738"/>
                  </a:lnTo>
                  <a:lnTo>
                    <a:pt x="2241" y="13006"/>
                  </a:lnTo>
                  <a:lnTo>
                    <a:pt x="2509" y="13274"/>
                  </a:lnTo>
                  <a:lnTo>
                    <a:pt x="2777" y="13517"/>
                  </a:lnTo>
                  <a:lnTo>
                    <a:pt x="3069" y="13737"/>
                  </a:lnTo>
                  <a:lnTo>
                    <a:pt x="3361" y="13956"/>
                  </a:lnTo>
                  <a:lnTo>
                    <a:pt x="3678" y="14151"/>
                  </a:lnTo>
                  <a:lnTo>
                    <a:pt x="3994" y="14321"/>
                  </a:lnTo>
                  <a:lnTo>
                    <a:pt x="4311" y="14492"/>
                  </a:lnTo>
                  <a:lnTo>
                    <a:pt x="4652" y="14638"/>
                  </a:lnTo>
                  <a:lnTo>
                    <a:pt x="4993" y="14784"/>
                  </a:lnTo>
                  <a:lnTo>
                    <a:pt x="5358" y="14906"/>
                  </a:lnTo>
                  <a:lnTo>
                    <a:pt x="5723" y="15003"/>
                  </a:lnTo>
                  <a:lnTo>
                    <a:pt x="6089" y="15100"/>
                  </a:lnTo>
                  <a:lnTo>
                    <a:pt x="6454" y="15149"/>
                  </a:lnTo>
                  <a:lnTo>
                    <a:pt x="6844" y="15198"/>
                  </a:lnTo>
                  <a:lnTo>
                    <a:pt x="7233" y="15247"/>
                  </a:lnTo>
                  <a:lnTo>
                    <a:pt x="7623" y="15247"/>
                  </a:lnTo>
                  <a:lnTo>
                    <a:pt x="7623" y="15247"/>
                  </a:lnTo>
                  <a:lnTo>
                    <a:pt x="8013" y="15247"/>
                  </a:lnTo>
                  <a:lnTo>
                    <a:pt x="8403" y="15198"/>
                  </a:lnTo>
                  <a:lnTo>
                    <a:pt x="8792" y="15149"/>
                  </a:lnTo>
                  <a:lnTo>
                    <a:pt x="9158" y="15100"/>
                  </a:lnTo>
                  <a:lnTo>
                    <a:pt x="9523" y="15003"/>
                  </a:lnTo>
                  <a:lnTo>
                    <a:pt x="9888" y="14906"/>
                  </a:lnTo>
                  <a:lnTo>
                    <a:pt x="10253" y="14784"/>
                  </a:lnTo>
                  <a:lnTo>
                    <a:pt x="10594" y="14638"/>
                  </a:lnTo>
                  <a:lnTo>
                    <a:pt x="10935" y="14492"/>
                  </a:lnTo>
                  <a:lnTo>
                    <a:pt x="11252" y="14321"/>
                  </a:lnTo>
                  <a:lnTo>
                    <a:pt x="11569" y="14151"/>
                  </a:lnTo>
                  <a:lnTo>
                    <a:pt x="11885" y="13956"/>
                  </a:lnTo>
                  <a:lnTo>
                    <a:pt x="12178" y="13737"/>
                  </a:lnTo>
                  <a:lnTo>
                    <a:pt x="12470" y="13517"/>
                  </a:lnTo>
                  <a:lnTo>
                    <a:pt x="12738" y="13274"/>
                  </a:lnTo>
                  <a:lnTo>
                    <a:pt x="13006" y="13006"/>
                  </a:lnTo>
                  <a:lnTo>
                    <a:pt x="13273" y="12738"/>
                  </a:lnTo>
                  <a:lnTo>
                    <a:pt x="13517" y="12470"/>
                  </a:lnTo>
                  <a:lnTo>
                    <a:pt x="13736" y="12178"/>
                  </a:lnTo>
                  <a:lnTo>
                    <a:pt x="13955" y="11886"/>
                  </a:lnTo>
                  <a:lnTo>
                    <a:pt x="14150" y="11569"/>
                  </a:lnTo>
                  <a:lnTo>
                    <a:pt x="14321" y="11252"/>
                  </a:lnTo>
                  <a:lnTo>
                    <a:pt x="14491" y="10936"/>
                  </a:lnTo>
                  <a:lnTo>
                    <a:pt x="14637" y="10595"/>
                  </a:lnTo>
                  <a:lnTo>
                    <a:pt x="14783" y="10254"/>
                  </a:lnTo>
                  <a:lnTo>
                    <a:pt x="14905" y="9889"/>
                  </a:lnTo>
                  <a:lnTo>
                    <a:pt x="15003" y="9523"/>
                  </a:lnTo>
                  <a:lnTo>
                    <a:pt x="15100" y="9158"/>
                  </a:lnTo>
                  <a:lnTo>
                    <a:pt x="15149" y="8793"/>
                  </a:lnTo>
                  <a:lnTo>
                    <a:pt x="15198" y="8403"/>
                  </a:lnTo>
                  <a:lnTo>
                    <a:pt x="15246" y="8013"/>
                  </a:lnTo>
                  <a:lnTo>
                    <a:pt x="15246" y="7623"/>
                  </a:lnTo>
                  <a:lnTo>
                    <a:pt x="15246" y="7623"/>
                  </a:lnTo>
                  <a:lnTo>
                    <a:pt x="15246" y="7234"/>
                  </a:lnTo>
                  <a:lnTo>
                    <a:pt x="15198" y="6844"/>
                  </a:lnTo>
                  <a:lnTo>
                    <a:pt x="15149" y="6454"/>
                  </a:lnTo>
                  <a:lnTo>
                    <a:pt x="15100" y="6089"/>
                  </a:lnTo>
                  <a:lnTo>
                    <a:pt x="15003" y="5724"/>
                  </a:lnTo>
                  <a:lnTo>
                    <a:pt x="14905" y="5358"/>
                  </a:lnTo>
                  <a:lnTo>
                    <a:pt x="14783" y="4993"/>
                  </a:lnTo>
                  <a:lnTo>
                    <a:pt x="14637" y="4652"/>
                  </a:lnTo>
                  <a:lnTo>
                    <a:pt x="14491" y="4311"/>
                  </a:lnTo>
                  <a:lnTo>
                    <a:pt x="14321" y="3995"/>
                  </a:lnTo>
                  <a:lnTo>
                    <a:pt x="14150" y="3678"/>
                  </a:lnTo>
                  <a:lnTo>
                    <a:pt x="13955" y="3361"/>
                  </a:lnTo>
                  <a:lnTo>
                    <a:pt x="13736" y="3069"/>
                  </a:lnTo>
                  <a:lnTo>
                    <a:pt x="13517" y="2777"/>
                  </a:lnTo>
                  <a:lnTo>
                    <a:pt x="13273" y="2509"/>
                  </a:lnTo>
                  <a:lnTo>
                    <a:pt x="13006" y="2241"/>
                  </a:lnTo>
                  <a:lnTo>
                    <a:pt x="12738" y="1973"/>
                  </a:lnTo>
                  <a:lnTo>
                    <a:pt x="12470" y="1730"/>
                  </a:lnTo>
                  <a:lnTo>
                    <a:pt x="12178" y="1510"/>
                  </a:lnTo>
                  <a:lnTo>
                    <a:pt x="11885" y="1291"/>
                  </a:lnTo>
                  <a:lnTo>
                    <a:pt x="11569" y="1096"/>
                  </a:lnTo>
                  <a:lnTo>
                    <a:pt x="11252" y="926"/>
                  </a:lnTo>
                  <a:lnTo>
                    <a:pt x="10935" y="755"/>
                  </a:lnTo>
                  <a:lnTo>
                    <a:pt x="10594" y="609"/>
                  </a:lnTo>
                  <a:lnTo>
                    <a:pt x="10253" y="463"/>
                  </a:lnTo>
                  <a:lnTo>
                    <a:pt x="9888" y="341"/>
                  </a:lnTo>
                  <a:lnTo>
                    <a:pt x="9523" y="244"/>
                  </a:lnTo>
                  <a:lnTo>
                    <a:pt x="9158" y="147"/>
                  </a:lnTo>
                  <a:lnTo>
                    <a:pt x="8792" y="98"/>
                  </a:lnTo>
                  <a:lnTo>
                    <a:pt x="8403" y="49"/>
                  </a:lnTo>
                  <a:lnTo>
                    <a:pt x="8013" y="0"/>
                  </a:lnTo>
                  <a:lnTo>
                    <a:pt x="7623" y="0"/>
                  </a:lnTo>
                  <a:lnTo>
                    <a:pt x="7623"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54"/>
            <p:cNvSpPr/>
            <p:nvPr/>
          </p:nvSpPr>
          <p:spPr>
            <a:xfrm>
              <a:off x="1525475"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54"/>
            <p:cNvSpPr/>
            <p:nvPr/>
          </p:nvSpPr>
          <p:spPr>
            <a:xfrm>
              <a:off x="1369600"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1"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1" y="171"/>
                  </a:lnTo>
                  <a:lnTo>
                    <a:pt x="537" y="73"/>
                  </a:lnTo>
                  <a:lnTo>
                    <a:pt x="707" y="25"/>
                  </a:lnTo>
                  <a:lnTo>
                    <a:pt x="878" y="0"/>
                  </a:lnTo>
                  <a:lnTo>
                    <a:pt x="87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54"/>
            <p:cNvSpPr/>
            <p:nvPr/>
          </p:nvSpPr>
          <p:spPr>
            <a:xfrm>
              <a:off x="1369600" y="2604200"/>
              <a:ext cx="199750" cy="40825"/>
            </a:xfrm>
            <a:custGeom>
              <a:avLst/>
              <a:gdLst/>
              <a:ahLst/>
              <a:cxnLst/>
              <a:rect l="l" t="t" r="r" b="b"/>
              <a:pathLst>
                <a:path w="7990" h="1633" fill="none" extrusionOk="0">
                  <a:moveTo>
                    <a:pt x="7989" y="0"/>
                  </a:moveTo>
                  <a:lnTo>
                    <a:pt x="7989" y="0"/>
                  </a:lnTo>
                  <a:lnTo>
                    <a:pt x="7575" y="366"/>
                  </a:lnTo>
                  <a:lnTo>
                    <a:pt x="7137" y="707"/>
                  </a:lnTo>
                  <a:lnTo>
                    <a:pt x="6650" y="975"/>
                  </a:lnTo>
                  <a:lnTo>
                    <a:pt x="6163" y="1218"/>
                  </a:lnTo>
                  <a:lnTo>
                    <a:pt x="5627" y="1389"/>
                  </a:lnTo>
                  <a:lnTo>
                    <a:pt x="5115" y="1535"/>
                  </a:lnTo>
                  <a:lnTo>
                    <a:pt x="4555" y="1608"/>
                  </a:lnTo>
                  <a:lnTo>
                    <a:pt x="3995" y="1632"/>
                  </a:lnTo>
                  <a:lnTo>
                    <a:pt x="3995" y="1632"/>
                  </a:lnTo>
                  <a:lnTo>
                    <a:pt x="3435" y="1608"/>
                  </a:lnTo>
                  <a:lnTo>
                    <a:pt x="2875" y="1535"/>
                  </a:lnTo>
                  <a:lnTo>
                    <a:pt x="2363" y="1389"/>
                  </a:lnTo>
                  <a:lnTo>
                    <a:pt x="1828" y="1218"/>
                  </a:lnTo>
                  <a:lnTo>
                    <a:pt x="1340" y="975"/>
                  </a:lnTo>
                  <a:lnTo>
                    <a:pt x="853" y="707"/>
                  </a:lnTo>
                  <a:lnTo>
                    <a:pt x="415" y="366"/>
                  </a:lnTo>
                  <a:lnTo>
                    <a:pt x="1"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3" name="Google Shape;1043;p54"/>
          <p:cNvGrpSpPr/>
          <p:nvPr/>
        </p:nvGrpSpPr>
        <p:grpSpPr>
          <a:xfrm>
            <a:off x="1640042" y="2130516"/>
            <a:ext cx="290169" cy="290150"/>
            <a:chOff x="1951075" y="2333250"/>
            <a:chExt cx="381200" cy="381175"/>
          </a:xfrm>
        </p:grpSpPr>
        <p:sp>
          <p:nvSpPr>
            <p:cNvPr id="1044" name="Google Shape;1044;p54"/>
            <p:cNvSpPr/>
            <p:nvPr/>
          </p:nvSpPr>
          <p:spPr>
            <a:xfrm>
              <a:off x="1951075" y="2333250"/>
              <a:ext cx="381200" cy="381175"/>
            </a:xfrm>
            <a:custGeom>
              <a:avLst/>
              <a:gdLst/>
              <a:ahLst/>
              <a:cxnLst/>
              <a:rect l="l" t="t" r="r" b="b"/>
              <a:pathLst>
                <a:path w="15248" h="15247" fill="none" extrusionOk="0">
                  <a:moveTo>
                    <a:pt x="7624" y="0"/>
                  </a:moveTo>
                  <a:lnTo>
                    <a:pt x="7624" y="0"/>
                  </a:lnTo>
                  <a:lnTo>
                    <a:pt x="7234" y="0"/>
                  </a:lnTo>
                  <a:lnTo>
                    <a:pt x="6845" y="49"/>
                  </a:lnTo>
                  <a:lnTo>
                    <a:pt x="6455" y="98"/>
                  </a:lnTo>
                  <a:lnTo>
                    <a:pt x="6090" y="147"/>
                  </a:lnTo>
                  <a:lnTo>
                    <a:pt x="5724" y="244"/>
                  </a:lnTo>
                  <a:lnTo>
                    <a:pt x="5359" y="341"/>
                  </a:lnTo>
                  <a:lnTo>
                    <a:pt x="4994" y="463"/>
                  </a:lnTo>
                  <a:lnTo>
                    <a:pt x="4653" y="609"/>
                  </a:lnTo>
                  <a:lnTo>
                    <a:pt x="4312" y="755"/>
                  </a:lnTo>
                  <a:lnTo>
                    <a:pt x="3995" y="926"/>
                  </a:lnTo>
                  <a:lnTo>
                    <a:pt x="3678" y="1096"/>
                  </a:lnTo>
                  <a:lnTo>
                    <a:pt x="3362" y="1291"/>
                  </a:lnTo>
                  <a:lnTo>
                    <a:pt x="3070" y="1510"/>
                  </a:lnTo>
                  <a:lnTo>
                    <a:pt x="2777" y="1730"/>
                  </a:lnTo>
                  <a:lnTo>
                    <a:pt x="2509" y="1973"/>
                  </a:lnTo>
                  <a:lnTo>
                    <a:pt x="2242" y="2241"/>
                  </a:lnTo>
                  <a:lnTo>
                    <a:pt x="1974" y="2509"/>
                  </a:lnTo>
                  <a:lnTo>
                    <a:pt x="1730" y="2777"/>
                  </a:lnTo>
                  <a:lnTo>
                    <a:pt x="1511" y="3069"/>
                  </a:lnTo>
                  <a:lnTo>
                    <a:pt x="1292" y="3361"/>
                  </a:lnTo>
                  <a:lnTo>
                    <a:pt x="1097" y="3678"/>
                  </a:lnTo>
                  <a:lnTo>
                    <a:pt x="926" y="3995"/>
                  </a:lnTo>
                  <a:lnTo>
                    <a:pt x="756" y="4311"/>
                  </a:lnTo>
                  <a:lnTo>
                    <a:pt x="610" y="4652"/>
                  </a:lnTo>
                  <a:lnTo>
                    <a:pt x="464" y="4993"/>
                  </a:lnTo>
                  <a:lnTo>
                    <a:pt x="342" y="5358"/>
                  </a:lnTo>
                  <a:lnTo>
                    <a:pt x="244" y="5724"/>
                  </a:lnTo>
                  <a:lnTo>
                    <a:pt x="147" y="6089"/>
                  </a:lnTo>
                  <a:lnTo>
                    <a:pt x="98" y="6454"/>
                  </a:lnTo>
                  <a:lnTo>
                    <a:pt x="50" y="6844"/>
                  </a:lnTo>
                  <a:lnTo>
                    <a:pt x="1" y="7234"/>
                  </a:lnTo>
                  <a:lnTo>
                    <a:pt x="1" y="7623"/>
                  </a:lnTo>
                  <a:lnTo>
                    <a:pt x="1" y="7623"/>
                  </a:lnTo>
                  <a:lnTo>
                    <a:pt x="1" y="8013"/>
                  </a:lnTo>
                  <a:lnTo>
                    <a:pt x="50" y="8403"/>
                  </a:lnTo>
                  <a:lnTo>
                    <a:pt x="98" y="8793"/>
                  </a:lnTo>
                  <a:lnTo>
                    <a:pt x="147" y="9158"/>
                  </a:lnTo>
                  <a:lnTo>
                    <a:pt x="244" y="9523"/>
                  </a:lnTo>
                  <a:lnTo>
                    <a:pt x="342" y="9889"/>
                  </a:lnTo>
                  <a:lnTo>
                    <a:pt x="464" y="10254"/>
                  </a:lnTo>
                  <a:lnTo>
                    <a:pt x="610" y="10595"/>
                  </a:lnTo>
                  <a:lnTo>
                    <a:pt x="756" y="10936"/>
                  </a:lnTo>
                  <a:lnTo>
                    <a:pt x="926" y="11252"/>
                  </a:lnTo>
                  <a:lnTo>
                    <a:pt x="1097" y="11569"/>
                  </a:lnTo>
                  <a:lnTo>
                    <a:pt x="1292" y="11886"/>
                  </a:lnTo>
                  <a:lnTo>
                    <a:pt x="1511" y="12178"/>
                  </a:lnTo>
                  <a:lnTo>
                    <a:pt x="1730" y="12470"/>
                  </a:lnTo>
                  <a:lnTo>
                    <a:pt x="1974" y="12738"/>
                  </a:lnTo>
                  <a:lnTo>
                    <a:pt x="2242" y="13006"/>
                  </a:lnTo>
                  <a:lnTo>
                    <a:pt x="2509" y="13274"/>
                  </a:lnTo>
                  <a:lnTo>
                    <a:pt x="2777" y="13517"/>
                  </a:lnTo>
                  <a:lnTo>
                    <a:pt x="3070" y="13737"/>
                  </a:lnTo>
                  <a:lnTo>
                    <a:pt x="3362" y="13956"/>
                  </a:lnTo>
                  <a:lnTo>
                    <a:pt x="3678" y="14151"/>
                  </a:lnTo>
                  <a:lnTo>
                    <a:pt x="3995" y="14321"/>
                  </a:lnTo>
                  <a:lnTo>
                    <a:pt x="4312" y="14492"/>
                  </a:lnTo>
                  <a:lnTo>
                    <a:pt x="4653" y="14638"/>
                  </a:lnTo>
                  <a:lnTo>
                    <a:pt x="4994" y="14784"/>
                  </a:lnTo>
                  <a:lnTo>
                    <a:pt x="5359" y="14906"/>
                  </a:lnTo>
                  <a:lnTo>
                    <a:pt x="5724" y="15003"/>
                  </a:lnTo>
                  <a:lnTo>
                    <a:pt x="6090" y="15100"/>
                  </a:lnTo>
                  <a:lnTo>
                    <a:pt x="6455" y="15149"/>
                  </a:lnTo>
                  <a:lnTo>
                    <a:pt x="6845" y="15198"/>
                  </a:lnTo>
                  <a:lnTo>
                    <a:pt x="7234" y="15247"/>
                  </a:lnTo>
                  <a:lnTo>
                    <a:pt x="7624" y="15247"/>
                  </a:lnTo>
                  <a:lnTo>
                    <a:pt x="7624" y="15247"/>
                  </a:lnTo>
                  <a:lnTo>
                    <a:pt x="8014" y="15247"/>
                  </a:lnTo>
                  <a:lnTo>
                    <a:pt x="8403" y="15198"/>
                  </a:lnTo>
                  <a:lnTo>
                    <a:pt x="8793" y="15149"/>
                  </a:lnTo>
                  <a:lnTo>
                    <a:pt x="9158" y="15100"/>
                  </a:lnTo>
                  <a:lnTo>
                    <a:pt x="9524" y="15003"/>
                  </a:lnTo>
                  <a:lnTo>
                    <a:pt x="9889" y="14906"/>
                  </a:lnTo>
                  <a:lnTo>
                    <a:pt x="10254" y="14784"/>
                  </a:lnTo>
                  <a:lnTo>
                    <a:pt x="10595" y="14638"/>
                  </a:lnTo>
                  <a:lnTo>
                    <a:pt x="10936" y="14492"/>
                  </a:lnTo>
                  <a:lnTo>
                    <a:pt x="11253" y="14321"/>
                  </a:lnTo>
                  <a:lnTo>
                    <a:pt x="11569" y="14151"/>
                  </a:lnTo>
                  <a:lnTo>
                    <a:pt x="11886" y="13956"/>
                  </a:lnTo>
                  <a:lnTo>
                    <a:pt x="12178" y="13737"/>
                  </a:lnTo>
                  <a:lnTo>
                    <a:pt x="12471" y="13517"/>
                  </a:lnTo>
                  <a:lnTo>
                    <a:pt x="12739" y="13274"/>
                  </a:lnTo>
                  <a:lnTo>
                    <a:pt x="13006" y="13006"/>
                  </a:lnTo>
                  <a:lnTo>
                    <a:pt x="13274" y="12738"/>
                  </a:lnTo>
                  <a:lnTo>
                    <a:pt x="13518" y="12470"/>
                  </a:lnTo>
                  <a:lnTo>
                    <a:pt x="13737" y="12178"/>
                  </a:lnTo>
                  <a:lnTo>
                    <a:pt x="13956" y="11886"/>
                  </a:lnTo>
                  <a:lnTo>
                    <a:pt x="14151" y="11569"/>
                  </a:lnTo>
                  <a:lnTo>
                    <a:pt x="14322" y="11252"/>
                  </a:lnTo>
                  <a:lnTo>
                    <a:pt x="14492" y="10936"/>
                  </a:lnTo>
                  <a:lnTo>
                    <a:pt x="14638" y="10595"/>
                  </a:lnTo>
                  <a:lnTo>
                    <a:pt x="14784" y="10254"/>
                  </a:lnTo>
                  <a:lnTo>
                    <a:pt x="14906" y="9889"/>
                  </a:lnTo>
                  <a:lnTo>
                    <a:pt x="15004" y="9523"/>
                  </a:lnTo>
                  <a:lnTo>
                    <a:pt x="15101" y="9158"/>
                  </a:lnTo>
                  <a:lnTo>
                    <a:pt x="15150" y="8793"/>
                  </a:lnTo>
                  <a:lnTo>
                    <a:pt x="15198" y="8403"/>
                  </a:lnTo>
                  <a:lnTo>
                    <a:pt x="15247" y="8013"/>
                  </a:lnTo>
                  <a:lnTo>
                    <a:pt x="15247" y="7623"/>
                  </a:lnTo>
                  <a:lnTo>
                    <a:pt x="15247" y="7623"/>
                  </a:lnTo>
                  <a:lnTo>
                    <a:pt x="15247" y="7234"/>
                  </a:lnTo>
                  <a:lnTo>
                    <a:pt x="15198" y="6844"/>
                  </a:lnTo>
                  <a:lnTo>
                    <a:pt x="15150" y="6454"/>
                  </a:lnTo>
                  <a:lnTo>
                    <a:pt x="15101" y="6089"/>
                  </a:lnTo>
                  <a:lnTo>
                    <a:pt x="15004" y="5724"/>
                  </a:lnTo>
                  <a:lnTo>
                    <a:pt x="14906" y="5358"/>
                  </a:lnTo>
                  <a:lnTo>
                    <a:pt x="14784" y="4993"/>
                  </a:lnTo>
                  <a:lnTo>
                    <a:pt x="14638" y="4652"/>
                  </a:lnTo>
                  <a:lnTo>
                    <a:pt x="14492" y="4311"/>
                  </a:lnTo>
                  <a:lnTo>
                    <a:pt x="14322" y="3995"/>
                  </a:lnTo>
                  <a:lnTo>
                    <a:pt x="14151" y="3678"/>
                  </a:lnTo>
                  <a:lnTo>
                    <a:pt x="13956" y="3361"/>
                  </a:lnTo>
                  <a:lnTo>
                    <a:pt x="13737" y="3069"/>
                  </a:lnTo>
                  <a:lnTo>
                    <a:pt x="13518" y="2777"/>
                  </a:lnTo>
                  <a:lnTo>
                    <a:pt x="13274" y="2509"/>
                  </a:lnTo>
                  <a:lnTo>
                    <a:pt x="13006" y="2241"/>
                  </a:lnTo>
                  <a:lnTo>
                    <a:pt x="12739" y="1973"/>
                  </a:lnTo>
                  <a:lnTo>
                    <a:pt x="12471" y="1730"/>
                  </a:lnTo>
                  <a:lnTo>
                    <a:pt x="12178" y="1510"/>
                  </a:lnTo>
                  <a:lnTo>
                    <a:pt x="11886" y="1291"/>
                  </a:lnTo>
                  <a:lnTo>
                    <a:pt x="11569" y="1096"/>
                  </a:lnTo>
                  <a:lnTo>
                    <a:pt x="11253" y="926"/>
                  </a:lnTo>
                  <a:lnTo>
                    <a:pt x="10936" y="755"/>
                  </a:lnTo>
                  <a:lnTo>
                    <a:pt x="10595" y="609"/>
                  </a:lnTo>
                  <a:lnTo>
                    <a:pt x="10254" y="463"/>
                  </a:lnTo>
                  <a:lnTo>
                    <a:pt x="9889" y="341"/>
                  </a:lnTo>
                  <a:lnTo>
                    <a:pt x="9524" y="244"/>
                  </a:lnTo>
                  <a:lnTo>
                    <a:pt x="9158" y="147"/>
                  </a:lnTo>
                  <a:lnTo>
                    <a:pt x="8793" y="98"/>
                  </a:lnTo>
                  <a:lnTo>
                    <a:pt x="8403" y="49"/>
                  </a:lnTo>
                  <a:lnTo>
                    <a:pt x="8014" y="0"/>
                  </a:lnTo>
                  <a:lnTo>
                    <a:pt x="7624" y="0"/>
                  </a:lnTo>
                  <a:lnTo>
                    <a:pt x="7624"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54"/>
            <p:cNvSpPr/>
            <p:nvPr/>
          </p:nvSpPr>
          <p:spPr>
            <a:xfrm>
              <a:off x="2197675" y="2503125"/>
              <a:ext cx="43875" cy="47525"/>
            </a:xfrm>
            <a:custGeom>
              <a:avLst/>
              <a:gdLst/>
              <a:ahLst/>
              <a:cxnLst/>
              <a:rect l="l" t="t" r="r" b="b"/>
              <a:pathLst>
                <a:path w="1755" h="1901" fill="none" extrusionOk="0">
                  <a:moveTo>
                    <a:pt x="877" y="0"/>
                  </a:moveTo>
                  <a:lnTo>
                    <a:pt x="877" y="0"/>
                  </a:lnTo>
                  <a:lnTo>
                    <a:pt x="1048" y="25"/>
                  </a:lnTo>
                  <a:lnTo>
                    <a:pt x="1218"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8" y="1827"/>
                  </a:lnTo>
                  <a:lnTo>
                    <a:pt x="1048" y="1876"/>
                  </a:lnTo>
                  <a:lnTo>
                    <a:pt x="877" y="1900"/>
                  </a:lnTo>
                  <a:lnTo>
                    <a:pt x="877" y="1900"/>
                  </a:lnTo>
                  <a:lnTo>
                    <a:pt x="707" y="1876"/>
                  </a:lnTo>
                  <a:lnTo>
                    <a:pt x="536"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6" y="73"/>
                  </a:lnTo>
                  <a:lnTo>
                    <a:pt x="707" y="25"/>
                  </a:lnTo>
                  <a:lnTo>
                    <a:pt x="877" y="0"/>
                  </a:lnTo>
                  <a:lnTo>
                    <a:pt x="877"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54"/>
            <p:cNvSpPr/>
            <p:nvPr/>
          </p:nvSpPr>
          <p:spPr>
            <a:xfrm>
              <a:off x="2041800"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54"/>
            <p:cNvSpPr/>
            <p:nvPr/>
          </p:nvSpPr>
          <p:spPr>
            <a:xfrm>
              <a:off x="2041800" y="2584100"/>
              <a:ext cx="199750" cy="41425"/>
            </a:xfrm>
            <a:custGeom>
              <a:avLst/>
              <a:gdLst/>
              <a:ahLst/>
              <a:cxnLst/>
              <a:rect l="l" t="t" r="r" b="b"/>
              <a:pathLst>
                <a:path w="7990" h="1657" fill="none" extrusionOk="0">
                  <a:moveTo>
                    <a:pt x="1" y="1657"/>
                  </a:moveTo>
                  <a:lnTo>
                    <a:pt x="1" y="1657"/>
                  </a:lnTo>
                  <a:lnTo>
                    <a:pt x="415" y="1291"/>
                  </a:lnTo>
                  <a:lnTo>
                    <a:pt x="853" y="950"/>
                  </a:lnTo>
                  <a:lnTo>
                    <a:pt x="1340" y="683"/>
                  </a:lnTo>
                  <a:lnTo>
                    <a:pt x="1827" y="439"/>
                  </a:lnTo>
                  <a:lnTo>
                    <a:pt x="2363" y="244"/>
                  </a:lnTo>
                  <a:lnTo>
                    <a:pt x="2875" y="122"/>
                  </a:lnTo>
                  <a:lnTo>
                    <a:pt x="3435" y="49"/>
                  </a:lnTo>
                  <a:lnTo>
                    <a:pt x="3995" y="1"/>
                  </a:lnTo>
                  <a:lnTo>
                    <a:pt x="3995" y="1"/>
                  </a:lnTo>
                  <a:lnTo>
                    <a:pt x="4555" y="49"/>
                  </a:lnTo>
                  <a:lnTo>
                    <a:pt x="5115" y="122"/>
                  </a:lnTo>
                  <a:lnTo>
                    <a:pt x="5627" y="244"/>
                  </a:lnTo>
                  <a:lnTo>
                    <a:pt x="6163" y="439"/>
                  </a:lnTo>
                  <a:lnTo>
                    <a:pt x="6650" y="683"/>
                  </a:lnTo>
                  <a:lnTo>
                    <a:pt x="7137" y="950"/>
                  </a:lnTo>
                  <a:lnTo>
                    <a:pt x="7575" y="1291"/>
                  </a:lnTo>
                  <a:lnTo>
                    <a:pt x="7989" y="1657"/>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8" name="Google Shape;1048;p54"/>
          <p:cNvGrpSpPr/>
          <p:nvPr/>
        </p:nvGrpSpPr>
        <p:grpSpPr>
          <a:xfrm>
            <a:off x="2151721" y="2130516"/>
            <a:ext cx="290150" cy="290150"/>
            <a:chOff x="2623275" y="2333250"/>
            <a:chExt cx="381175" cy="381175"/>
          </a:xfrm>
        </p:grpSpPr>
        <p:sp>
          <p:nvSpPr>
            <p:cNvPr id="1049" name="Google Shape;1049;p54"/>
            <p:cNvSpPr/>
            <p:nvPr/>
          </p:nvSpPr>
          <p:spPr>
            <a:xfrm>
              <a:off x="2623275" y="2333250"/>
              <a:ext cx="381175" cy="381175"/>
            </a:xfrm>
            <a:custGeom>
              <a:avLst/>
              <a:gdLst/>
              <a:ahLst/>
              <a:cxnLst/>
              <a:rect l="l" t="t" r="r" b="b"/>
              <a:pathLst>
                <a:path w="15247" h="15247" fill="none" extrusionOk="0">
                  <a:moveTo>
                    <a:pt x="7624" y="0"/>
                  </a:moveTo>
                  <a:lnTo>
                    <a:pt x="7624" y="0"/>
                  </a:lnTo>
                  <a:lnTo>
                    <a:pt x="7234" y="0"/>
                  </a:lnTo>
                  <a:lnTo>
                    <a:pt x="6844" y="49"/>
                  </a:lnTo>
                  <a:lnTo>
                    <a:pt x="6455" y="98"/>
                  </a:lnTo>
                  <a:lnTo>
                    <a:pt x="6089" y="147"/>
                  </a:lnTo>
                  <a:lnTo>
                    <a:pt x="5724" y="244"/>
                  </a:lnTo>
                  <a:lnTo>
                    <a:pt x="5359" y="341"/>
                  </a:lnTo>
                  <a:lnTo>
                    <a:pt x="4994" y="463"/>
                  </a:lnTo>
                  <a:lnTo>
                    <a:pt x="4653" y="609"/>
                  </a:lnTo>
                  <a:lnTo>
                    <a:pt x="4312" y="755"/>
                  </a:lnTo>
                  <a:lnTo>
                    <a:pt x="3995" y="926"/>
                  </a:lnTo>
                  <a:lnTo>
                    <a:pt x="3678" y="1096"/>
                  </a:lnTo>
                  <a:lnTo>
                    <a:pt x="3362" y="1291"/>
                  </a:lnTo>
                  <a:lnTo>
                    <a:pt x="3069" y="1510"/>
                  </a:lnTo>
                  <a:lnTo>
                    <a:pt x="2777" y="1730"/>
                  </a:lnTo>
                  <a:lnTo>
                    <a:pt x="2509" y="1973"/>
                  </a:lnTo>
                  <a:lnTo>
                    <a:pt x="2241" y="2241"/>
                  </a:lnTo>
                  <a:lnTo>
                    <a:pt x="1973" y="2509"/>
                  </a:lnTo>
                  <a:lnTo>
                    <a:pt x="1730" y="2777"/>
                  </a:lnTo>
                  <a:lnTo>
                    <a:pt x="1511" y="3069"/>
                  </a:lnTo>
                  <a:lnTo>
                    <a:pt x="1292" y="3361"/>
                  </a:lnTo>
                  <a:lnTo>
                    <a:pt x="1097" y="3678"/>
                  </a:lnTo>
                  <a:lnTo>
                    <a:pt x="926" y="3995"/>
                  </a:lnTo>
                  <a:lnTo>
                    <a:pt x="756" y="4311"/>
                  </a:lnTo>
                  <a:lnTo>
                    <a:pt x="610" y="4652"/>
                  </a:lnTo>
                  <a:lnTo>
                    <a:pt x="463" y="4993"/>
                  </a:lnTo>
                  <a:lnTo>
                    <a:pt x="342" y="5358"/>
                  </a:lnTo>
                  <a:lnTo>
                    <a:pt x="244" y="5724"/>
                  </a:lnTo>
                  <a:lnTo>
                    <a:pt x="147" y="6089"/>
                  </a:lnTo>
                  <a:lnTo>
                    <a:pt x="98" y="6454"/>
                  </a:lnTo>
                  <a:lnTo>
                    <a:pt x="49" y="6844"/>
                  </a:lnTo>
                  <a:lnTo>
                    <a:pt x="1" y="7234"/>
                  </a:lnTo>
                  <a:lnTo>
                    <a:pt x="1" y="7623"/>
                  </a:lnTo>
                  <a:lnTo>
                    <a:pt x="1" y="7623"/>
                  </a:lnTo>
                  <a:lnTo>
                    <a:pt x="1" y="8013"/>
                  </a:lnTo>
                  <a:lnTo>
                    <a:pt x="49" y="8403"/>
                  </a:lnTo>
                  <a:lnTo>
                    <a:pt x="98" y="8793"/>
                  </a:lnTo>
                  <a:lnTo>
                    <a:pt x="147" y="9158"/>
                  </a:lnTo>
                  <a:lnTo>
                    <a:pt x="244" y="9523"/>
                  </a:lnTo>
                  <a:lnTo>
                    <a:pt x="342" y="9889"/>
                  </a:lnTo>
                  <a:lnTo>
                    <a:pt x="463" y="10254"/>
                  </a:lnTo>
                  <a:lnTo>
                    <a:pt x="610" y="10595"/>
                  </a:lnTo>
                  <a:lnTo>
                    <a:pt x="756" y="10936"/>
                  </a:lnTo>
                  <a:lnTo>
                    <a:pt x="926" y="11252"/>
                  </a:lnTo>
                  <a:lnTo>
                    <a:pt x="1097" y="11569"/>
                  </a:lnTo>
                  <a:lnTo>
                    <a:pt x="1292" y="11886"/>
                  </a:lnTo>
                  <a:lnTo>
                    <a:pt x="1511" y="12178"/>
                  </a:lnTo>
                  <a:lnTo>
                    <a:pt x="1730" y="12470"/>
                  </a:lnTo>
                  <a:lnTo>
                    <a:pt x="1973" y="12738"/>
                  </a:lnTo>
                  <a:lnTo>
                    <a:pt x="2241" y="13006"/>
                  </a:lnTo>
                  <a:lnTo>
                    <a:pt x="2509" y="13274"/>
                  </a:lnTo>
                  <a:lnTo>
                    <a:pt x="2777" y="13517"/>
                  </a:lnTo>
                  <a:lnTo>
                    <a:pt x="3069" y="13737"/>
                  </a:lnTo>
                  <a:lnTo>
                    <a:pt x="3362" y="13956"/>
                  </a:lnTo>
                  <a:lnTo>
                    <a:pt x="3678" y="14151"/>
                  </a:lnTo>
                  <a:lnTo>
                    <a:pt x="3995" y="14321"/>
                  </a:lnTo>
                  <a:lnTo>
                    <a:pt x="4312" y="14492"/>
                  </a:lnTo>
                  <a:lnTo>
                    <a:pt x="4653" y="14638"/>
                  </a:lnTo>
                  <a:lnTo>
                    <a:pt x="4994" y="14784"/>
                  </a:lnTo>
                  <a:lnTo>
                    <a:pt x="5359" y="14906"/>
                  </a:lnTo>
                  <a:lnTo>
                    <a:pt x="5724" y="15003"/>
                  </a:lnTo>
                  <a:lnTo>
                    <a:pt x="6089" y="15100"/>
                  </a:lnTo>
                  <a:lnTo>
                    <a:pt x="6455" y="15149"/>
                  </a:lnTo>
                  <a:lnTo>
                    <a:pt x="6844" y="15198"/>
                  </a:lnTo>
                  <a:lnTo>
                    <a:pt x="7234" y="15247"/>
                  </a:lnTo>
                  <a:lnTo>
                    <a:pt x="7624" y="15247"/>
                  </a:lnTo>
                  <a:lnTo>
                    <a:pt x="7624" y="15247"/>
                  </a:lnTo>
                  <a:lnTo>
                    <a:pt x="8014" y="15247"/>
                  </a:lnTo>
                  <a:lnTo>
                    <a:pt x="8403" y="15198"/>
                  </a:lnTo>
                  <a:lnTo>
                    <a:pt x="8793" y="15149"/>
                  </a:lnTo>
                  <a:lnTo>
                    <a:pt x="9158" y="15100"/>
                  </a:lnTo>
                  <a:lnTo>
                    <a:pt x="9524" y="15003"/>
                  </a:lnTo>
                  <a:lnTo>
                    <a:pt x="9889" y="14906"/>
                  </a:lnTo>
                  <a:lnTo>
                    <a:pt x="10254" y="14784"/>
                  </a:lnTo>
                  <a:lnTo>
                    <a:pt x="10595" y="14638"/>
                  </a:lnTo>
                  <a:lnTo>
                    <a:pt x="10936" y="14492"/>
                  </a:lnTo>
                  <a:lnTo>
                    <a:pt x="11253" y="14321"/>
                  </a:lnTo>
                  <a:lnTo>
                    <a:pt x="11569" y="14151"/>
                  </a:lnTo>
                  <a:lnTo>
                    <a:pt x="11886" y="13956"/>
                  </a:lnTo>
                  <a:lnTo>
                    <a:pt x="12178" y="13737"/>
                  </a:lnTo>
                  <a:lnTo>
                    <a:pt x="12470" y="13517"/>
                  </a:lnTo>
                  <a:lnTo>
                    <a:pt x="12738" y="13274"/>
                  </a:lnTo>
                  <a:lnTo>
                    <a:pt x="13006" y="13006"/>
                  </a:lnTo>
                  <a:lnTo>
                    <a:pt x="13274" y="12738"/>
                  </a:lnTo>
                  <a:lnTo>
                    <a:pt x="13518" y="12470"/>
                  </a:lnTo>
                  <a:lnTo>
                    <a:pt x="13737" y="12178"/>
                  </a:lnTo>
                  <a:lnTo>
                    <a:pt x="13956" y="11886"/>
                  </a:lnTo>
                  <a:lnTo>
                    <a:pt x="14151" y="11569"/>
                  </a:lnTo>
                  <a:lnTo>
                    <a:pt x="14321" y="11252"/>
                  </a:lnTo>
                  <a:lnTo>
                    <a:pt x="14492" y="10936"/>
                  </a:lnTo>
                  <a:lnTo>
                    <a:pt x="14638" y="10595"/>
                  </a:lnTo>
                  <a:lnTo>
                    <a:pt x="14784" y="10254"/>
                  </a:lnTo>
                  <a:lnTo>
                    <a:pt x="14906" y="9889"/>
                  </a:lnTo>
                  <a:lnTo>
                    <a:pt x="15003" y="9523"/>
                  </a:lnTo>
                  <a:lnTo>
                    <a:pt x="15101" y="9158"/>
                  </a:lnTo>
                  <a:lnTo>
                    <a:pt x="15150" y="8793"/>
                  </a:lnTo>
                  <a:lnTo>
                    <a:pt x="15198" y="8403"/>
                  </a:lnTo>
                  <a:lnTo>
                    <a:pt x="15247" y="8013"/>
                  </a:lnTo>
                  <a:lnTo>
                    <a:pt x="15247" y="7623"/>
                  </a:lnTo>
                  <a:lnTo>
                    <a:pt x="15247" y="7623"/>
                  </a:lnTo>
                  <a:lnTo>
                    <a:pt x="15247" y="7234"/>
                  </a:lnTo>
                  <a:lnTo>
                    <a:pt x="15198" y="6844"/>
                  </a:lnTo>
                  <a:lnTo>
                    <a:pt x="15150" y="6454"/>
                  </a:lnTo>
                  <a:lnTo>
                    <a:pt x="15101" y="6089"/>
                  </a:lnTo>
                  <a:lnTo>
                    <a:pt x="15003" y="5724"/>
                  </a:lnTo>
                  <a:lnTo>
                    <a:pt x="14906" y="5358"/>
                  </a:lnTo>
                  <a:lnTo>
                    <a:pt x="14784" y="4993"/>
                  </a:lnTo>
                  <a:lnTo>
                    <a:pt x="14638" y="4652"/>
                  </a:lnTo>
                  <a:lnTo>
                    <a:pt x="14492" y="4311"/>
                  </a:lnTo>
                  <a:lnTo>
                    <a:pt x="14321" y="3995"/>
                  </a:lnTo>
                  <a:lnTo>
                    <a:pt x="14151" y="3678"/>
                  </a:lnTo>
                  <a:lnTo>
                    <a:pt x="13956" y="3361"/>
                  </a:lnTo>
                  <a:lnTo>
                    <a:pt x="13737" y="3069"/>
                  </a:lnTo>
                  <a:lnTo>
                    <a:pt x="13518" y="2777"/>
                  </a:lnTo>
                  <a:lnTo>
                    <a:pt x="13274" y="2509"/>
                  </a:lnTo>
                  <a:lnTo>
                    <a:pt x="13006" y="2241"/>
                  </a:lnTo>
                  <a:lnTo>
                    <a:pt x="12738" y="1973"/>
                  </a:lnTo>
                  <a:lnTo>
                    <a:pt x="12470" y="1730"/>
                  </a:lnTo>
                  <a:lnTo>
                    <a:pt x="12178" y="1510"/>
                  </a:lnTo>
                  <a:lnTo>
                    <a:pt x="11886" y="1291"/>
                  </a:lnTo>
                  <a:lnTo>
                    <a:pt x="11569" y="1096"/>
                  </a:lnTo>
                  <a:lnTo>
                    <a:pt x="11253" y="926"/>
                  </a:lnTo>
                  <a:lnTo>
                    <a:pt x="10936" y="755"/>
                  </a:lnTo>
                  <a:lnTo>
                    <a:pt x="10595" y="609"/>
                  </a:lnTo>
                  <a:lnTo>
                    <a:pt x="10254" y="463"/>
                  </a:lnTo>
                  <a:lnTo>
                    <a:pt x="9889" y="341"/>
                  </a:lnTo>
                  <a:lnTo>
                    <a:pt x="9524" y="244"/>
                  </a:lnTo>
                  <a:lnTo>
                    <a:pt x="9158" y="147"/>
                  </a:lnTo>
                  <a:lnTo>
                    <a:pt x="8793" y="98"/>
                  </a:lnTo>
                  <a:lnTo>
                    <a:pt x="8403" y="49"/>
                  </a:lnTo>
                  <a:lnTo>
                    <a:pt x="8014" y="0"/>
                  </a:lnTo>
                  <a:lnTo>
                    <a:pt x="7624" y="0"/>
                  </a:lnTo>
                  <a:lnTo>
                    <a:pt x="7624"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54"/>
            <p:cNvSpPr/>
            <p:nvPr/>
          </p:nvSpPr>
          <p:spPr>
            <a:xfrm>
              <a:off x="2869875" y="2503125"/>
              <a:ext cx="43875" cy="47525"/>
            </a:xfrm>
            <a:custGeom>
              <a:avLst/>
              <a:gdLst/>
              <a:ahLst/>
              <a:cxnLst/>
              <a:rect l="l" t="t" r="r" b="b"/>
              <a:pathLst>
                <a:path w="1755" h="1901" fill="none" extrusionOk="0">
                  <a:moveTo>
                    <a:pt x="877" y="0"/>
                  </a:moveTo>
                  <a:lnTo>
                    <a:pt x="877" y="0"/>
                  </a:lnTo>
                  <a:lnTo>
                    <a:pt x="1048" y="25"/>
                  </a:lnTo>
                  <a:lnTo>
                    <a:pt x="1218" y="73"/>
                  </a:lnTo>
                  <a:lnTo>
                    <a:pt x="1364" y="171"/>
                  </a:lnTo>
                  <a:lnTo>
                    <a:pt x="1510" y="268"/>
                  </a:lnTo>
                  <a:lnTo>
                    <a:pt x="1608" y="414"/>
                  </a:lnTo>
                  <a:lnTo>
                    <a:pt x="1681" y="585"/>
                  </a:lnTo>
                  <a:lnTo>
                    <a:pt x="1730" y="755"/>
                  </a:lnTo>
                  <a:lnTo>
                    <a:pt x="1754" y="950"/>
                  </a:lnTo>
                  <a:lnTo>
                    <a:pt x="1754" y="950"/>
                  </a:lnTo>
                  <a:lnTo>
                    <a:pt x="1730" y="1145"/>
                  </a:lnTo>
                  <a:lnTo>
                    <a:pt x="1681" y="1316"/>
                  </a:lnTo>
                  <a:lnTo>
                    <a:pt x="1608" y="1486"/>
                  </a:lnTo>
                  <a:lnTo>
                    <a:pt x="1510" y="1632"/>
                  </a:lnTo>
                  <a:lnTo>
                    <a:pt x="1364" y="1730"/>
                  </a:lnTo>
                  <a:lnTo>
                    <a:pt x="1218" y="1827"/>
                  </a:lnTo>
                  <a:lnTo>
                    <a:pt x="1048" y="1876"/>
                  </a:lnTo>
                  <a:lnTo>
                    <a:pt x="877" y="1900"/>
                  </a:lnTo>
                  <a:lnTo>
                    <a:pt x="877" y="1900"/>
                  </a:lnTo>
                  <a:lnTo>
                    <a:pt x="707" y="1876"/>
                  </a:lnTo>
                  <a:lnTo>
                    <a:pt x="536" y="1827"/>
                  </a:lnTo>
                  <a:lnTo>
                    <a:pt x="390" y="1730"/>
                  </a:lnTo>
                  <a:lnTo>
                    <a:pt x="244" y="1632"/>
                  </a:lnTo>
                  <a:lnTo>
                    <a:pt x="147" y="1486"/>
                  </a:lnTo>
                  <a:lnTo>
                    <a:pt x="74" y="1316"/>
                  </a:lnTo>
                  <a:lnTo>
                    <a:pt x="25" y="1145"/>
                  </a:lnTo>
                  <a:lnTo>
                    <a:pt x="0" y="950"/>
                  </a:lnTo>
                  <a:lnTo>
                    <a:pt x="0" y="950"/>
                  </a:lnTo>
                  <a:lnTo>
                    <a:pt x="25" y="755"/>
                  </a:lnTo>
                  <a:lnTo>
                    <a:pt x="74" y="585"/>
                  </a:lnTo>
                  <a:lnTo>
                    <a:pt x="147" y="414"/>
                  </a:lnTo>
                  <a:lnTo>
                    <a:pt x="244" y="268"/>
                  </a:lnTo>
                  <a:lnTo>
                    <a:pt x="390" y="171"/>
                  </a:lnTo>
                  <a:lnTo>
                    <a:pt x="536" y="73"/>
                  </a:lnTo>
                  <a:lnTo>
                    <a:pt x="707" y="25"/>
                  </a:lnTo>
                  <a:lnTo>
                    <a:pt x="877" y="0"/>
                  </a:lnTo>
                  <a:lnTo>
                    <a:pt x="877"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54"/>
            <p:cNvSpPr/>
            <p:nvPr/>
          </p:nvSpPr>
          <p:spPr>
            <a:xfrm>
              <a:off x="2714000" y="2503125"/>
              <a:ext cx="43875" cy="47525"/>
            </a:xfrm>
            <a:custGeom>
              <a:avLst/>
              <a:gdLst/>
              <a:ahLst/>
              <a:cxnLst/>
              <a:rect l="l" t="t" r="r" b="b"/>
              <a:pathLst>
                <a:path w="1755" h="1901" fill="none" extrusionOk="0">
                  <a:moveTo>
                    <a:pt x="877" y="1900"/>
                  </a:moveTo>
                  <a:lnTo>
                    <a:pt x="877" y="1900"/>
                  </a:lnTo>
                  <a:lnTo>
                    <a:pt x="707" y="1876"/>
                  </a:lnTo>
                  <a:lnTo>
                    <a:pt x="536"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6" y="73"/>
                  </a:lnTo>
                  <a:lnTo>
                    <a:pt x="707" y="25"/>
                  </a:lnTo>
                  <a:lnTo>
                    <a:pt x="877" y="0"/>
                  </a:lnTo>
                  <a:lnTo>
                    <a:pt x="877" y="0"/>
                  </a:lnTo>
                  <a:lnTo>
                    <a:pt x="1048" y="25"/>
                  </a:lnTo>
                  <a:lnTo>
                    <a:pt x="1218"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8" y="1827"/>
                  </a:lnTo>
                  <a:lnTo>
                    <a:pt x="1048" y="1876"/>
                  </a:lnTo>
                  <a:lnTo>
                    <a:pt x="877" y="1900"/>
                  </a:lnTo>
                  <a:lnTo>
                    <a:pt x="877" y="190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54"/>
            <p:cNvSpPr/>
            <p:nvPr/>
          </p:nvSpPr>
          <p:spPr>
            <a:xfrm>
              <a:off x="2810200" y="2595675"/>
              <a:ext cx="99875" cy="31075"/>
            </a:xfrm>
            <a:custGeom>
              <a:avLst/>
              <a:gdLst/>
              <a:ahLst/>
              <a:cxnLst/>
              <a:rect l="l" t="t" r="r" b="b"/>
              <a:pathLst>
                <a:path w="3995" h="1243" fill="none" extrusionOk="0">
                  <a:moveTo>
                    <a:pt x="1" y="1242"/>
                  </a:moveTo>
                  <a:lnTo>
                    <a:pt x="3995"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3" name="Google Shape;1053;p54"/>
          <p:cNvGrpSpPr/>
          <p:nvPr/>
        </p:nvGrpSpPr>
        <p:grpSpPr>
          <a:xfrm>
            <a:off x="2731070" y="2080467"/>
            <a:ext cx="154809" cy="386556"/>
            <a:chOff x="3384375" y="2267500"/>
            <a:chExt cx="203375" cy="507825"/>
          </a:xfrm>
        </p:grpSpPr>
        <p:sp>
          <p:nvSpPr>
            <p:cNvPr id="1054" name="Google Shape;1054;p54"/>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54"/>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6" name="Google Shape;1056;p54"/>
          <p:cNvGrpSpPr/>
          <p:nvPr/>
        </p:nvGrpSpPr>
        <p:grpSpPr>
          <a:xfrm>
            <a:off x="3768319" y="2129584"/>
            <a:ext cx="127006" cy="288305"/>
            <a:chOff x="4747025" y="2332025"/>
            <a:chExt cx="166850" cy="378750"/>
          </a:xfrm>
        </p:grpSpPr>
        <p:sp>
          <p:nvSpPr>
            <p:cNvPr id="1057" name="Google Shape;1057;p54"/>
            <p:cNvSpPr/>
            <p:nvPr/>
          </p:nvSpPr>
          <p:spPr>
            <a:xfrm>
              <a:off x="4747025" y="2427025"/>
              <a:ext cx="166850" cy="283750"/>
            </a:xfrm>
            <a:custGeom>
              <a:avLst/>
              <a:gdLst/>
              <a:ahLst/>
              <a:cxnLst/>
              <a:rect l="l" t="t" r="r" b="b"/>
              <a:pathLst>
                <a:path w="6674" h="11350" fill="none" extrusionOk="0">
                  <a:moveTo>
                    <a:pt x="4019" y="0"/>
                  </a:moveTo>
                  <a:lnTo>
                    <a:pt x="4019" y="0"/>
                  </a:lnTo>
                  <a:lnTo>
                    <a:pt x="3873" y="73"/>
                  </a:lnTo>
                  <a:lnTo>
                    <a:pt x="3703" y="122"/>
                  </a:lnTo>
                  <a:lnTo>
                    <a:pt x="3508" y="171"/>
                  </a:lnTo>
                  <a:lnTo>
                    <a:pt x="3337" y="171"/>
                  </a:lnTo>
                  <a:lnTo>
                    <a:pt x="3337" y="171"/>
                  </a:lnTo>
                  <a:lnTo>
                    <a:pt x="3167" y="171"/>
                  </a:lnTo>
                  <a:lnTo>
                    <a:pt x="2996" y="146"/>
                  </a:lnTo>
                  <a:lnTo>
                    <a:pt x="2826" y="73"/>
                  </a:lnTo>
                  <a:lnTo>
                    <a:pt x="2655" y="24"/>
                  </a:lnTo>
                  <a:lnTo>
                    <a:pt x="2655" y="24"/>
                  </a:lnTo>
                  <a:lnTo>
                    <a:pt x="2412" y="24"/>
                  </a:lnTo>
                  <a:lnTo>
                    <a:pt x="2168" y="97"/>
                  </a:lnTo>
                  <a:lnTo>
                    <a:pt x="1949" y="171"/>
                  </a:lnTo>
                  <a:lnTo>
                    <a:pt x="1706" y="317"/>
                  </a:lnTo>
                  <a:lnTo>
                    <a:pt x="1486" y="487"/>
                  </a:lnTo>
                  <a:lnTo>
                    <a:pt x="1243" y="682"/>
                  </a:lnTo>
                  <a:lnTo>
                    <a:pt x="1048" y="926"/>
                  </a:lnTo>
                  <a:lnTo>
                    <a:pt x="853" y="1193"/>
                  </a:lnTo>
                  <a:lnTo>
                    <a:pt x="658" y="1510"/>
                  </a:lnTo>
                  <a:lnTo>
                    <a:pt x="512" y="1851"/>
                  </a:lnTo>
                  <a:lnTo>
                    <a:pt x="366" y="2216"/>
                  </a:lnTo>
                  <a:lnTo>
                    <a:pt x="244" y="2630"/>
                  </a:lnTo>
                  <a:lnTo>
                    <a:pt x="123" y="3093"/>
                  </a:lnTo>
                  <a:lnTo>
                    <a:pt x="49" y="3580"/>
                  </a:lnTo>
                  <a:lnTo>
                    <a:pt x="1" y="4092"/>
                  </a:lnTo>
                  <a:lnTo>
                    <a:pt x="1" y="4652"/>
                  </a:lnTo>
                  <a:lnTo>
                    <a:pt x="1" y="4652"/>
                  </a:lnTo>
                  <a:lnTo>
                    <a:pt x="1" y="4774"/>
                  </a:lnTo>
                  <a:lnTo>
                    <a:pt x="25" y="4895"/>
                  </a:lnTo>
                  <a:lnTo>
                    <a:pt x="74" y="4993"/>
                  </a:lnTo>
                  <a:lnTo>
                    <a:pt x="147" y="5090"/>
                  </a:lnTo>
                  <a:lnTo>
                    <a:pt x="220" y="5163"/>
                  </a:lnTo>
                  <a:lnTo>
                    <a:pt x="317" y="5236"/>
                  </a:lnTo>
                  <a:lnTo>
                    <a:pt x="415" y="5261"/>
                  </a:lnTo>
                  <a:lnTo>
                    <a:pt x="537" y="5285"/>
                  </a:lnTo>
                  <a:lnTo>
                    <a:pt x="537" y="5285"/>
                  </a:lnTo>
                  <a:lnTo>
                    <a:pt x="658" y="5261"/>
                  </a:lnTo>
                  <a:lnTo>
                    <a:pt x="756" y="5236"/>
                  </a:lnTo>
                  <a:lnTo>
                    <a:pt x="853" y="5163"/>
                  </a:lnTo>
                  <a:lnTo>
                    <a:pt x="926" y="5090"/>
                  </a:lnTo>
                  <a:lnTo>
                    <a:pt x="999" y="4993"/>
                  </a:lnTo>
                  <a:lnTo>
                    <a:pt x="1024" y="4895"/>
                  </a:lnTo>
                  <a:lnTo>
                    <a:pt x="1048" y="4774"/>
                  </a:lnTo>
                  <a:lnTo>
                    <a:pt x="1072" y="4652"/>
                  </a:lnTo>
                  <a:lnTo>
                    <a:pt x="1072" y="4652"/>
                  </a:lnTo>
                  <a:lnTo>
                    <a:pt x="1097" y="4189"/>
                  </a:lnTo>
                  <a:lnTo>
                    <a:pt x="1145" y="3726"/>
                  </a:lnTo>
                  <a:lnTo>
                    <a:pt x="1218" y="3312"/>
                  </a:lnTo>
                  <a:lnTo>
                    <a:pt x="1316" y="2923"/>
                  </a:lnTo>
                  <a:lnTo>
                    <a:pt x="1438" y="2582"/>
                  </a:lnTo>
                  <a:lnTo>
                    <a:pt x="1535" y="2338"/>
                  </a:lnTo>
                  <a:lnTo>
                    <a:pt x="1633" y="2168"/>
                  </a:lnTo>
                  <a:lnTo>
                    <a:pt x="1681" y="2143"/>
                  </a:lnTo>
                  <a:lnTo>
                    <a:pt x="1706" y="2143"/>
                  </a:lnTo>
                  <a:lnTo>
                    <a:pt x="1706" y="2143"/>
                  </a:lnTo>
                  <a:lnTo>
                    <a:pt x="1730" y="2241"/>
                  </a:lnTo>
                  <a:lnTo>
                    <a:pt x="1730" y="2509"/>
                  </a:lnTo>
                  <a:lnTo>
                    <a:pt x="1681" y="3483"/>
                  </a:lnTo>
                  <a:lnTo>
                    <a:pt x="1608" y="4822"/>
                  </a:lnTo>
                  <a:lnTo>
                    <a:pt x="1486" y="6357"/>
                  </a:lnTo>
                  <a:lnTo>
                    <a:pt x="1243" y="9231"/>
                  </a:lnTo>
                  <a:lnTo>
                    <a:pt x="1145" y="10521"/>
                  </a:lnTo>
                  <a:lnTo>
                    <a:pt x="1145" y="10521"/>
                  </a:lnTo>
                  <a:lnTo>
                    <a:pt x="1145" y="10668"/>
                  </a:lnTo>
                  <a:lnTo>
                    <a:pt x="1145" y="10814"/>
                  </a:lnTo>
                  <a:lnTo>
                    <a:pt x="1194" y="10935"/>
                  </a:lnTo>
                  <a:lnTo>
                    <a:pt x="1267" y="11057"/>
                  </a:lnTo>
                  <a:lnTo>
                    <a:pt x="1340" y="11155"/>
                  </a:lnTo>
                  <a:lnTo>
                    <a:pt x="1462" y="11252"/>
                  </a:lnTo>
                  <a:lnTo>
                    <a:pt x="1584" y="11325"/>
                  </a:lnTo>
                  <a:lnTo>
                    <a:pt x="1706" y="11349"/>
                  </a:lnTo>
                  <a:lnTo>
                    <a:pt x="1706" y="11349"/>
                  </a:lnTo>
                  <a:lnTo>
                    <a:pt x="1827" y="11349"/>
                  </a:lnTo>
                  <a:lnTo>
                    <a:pt x="1827" y="11349"/>
                  </a:lnTo>
                  <a:lnTo>
                    <a:pt x="1949" y="11349"/>
                  </a:lnTo>
                  <a:lnTo>
                    <a:pt x="2071" y="11325"/>
                  </a:lnTo>
                  <a:lnTo>
                    <a:pt x="2168" y="11252"/>
                  </a:lnTo>
                  <a:lnTo>
                    <a:pt x="2266" y="11179"/>
                  </a:lnTo>
                  <a:lnTo>
                    <a:pt x="2339" y="11106"/>
                  </a:lnTo>
                  <a:lnTo>
                    <a:pt x="2412" y="11008"/>
                  </a:lnTo>
                  <a:lnTo>
                    <a:pt x="2461" y="10887"/>
                  </a:lnTo>
                  <a:lnTo>
                    <a:pt x="2509" y="10765"/>
                  </a:lnTo>
                  <a:lnTo>
                    <a:pt x="3045" y="7014"/>
                  </a:lnTo>
                  <a:lnTo>
                    <a:pt x="3045" y="7014"/>
                  </a:lnTo>
                  <a:lnTo>
                    <a:pt x="3045" y="6966"/>
                  </a:lnTo>
                  <a:lnTo>
                    <a:pt x="3094" y="6868"/>
                  </a:lnTo>
                  <a:lnTo>
                    <a:pt x="3143" y="6819"/>
                  </a:lnTo>
                  <a:lnTo>
                    <a:pt x="3191" y="6771"/>
                  </a:lnTo>
                  <a:lnTo>
                    <a:pt x="3264" y="6746"/>
                  </a:lnTo>
                  <a:lnTo>
                    <a:pt x="3337" y="6722"/>
                  </a:lnTo>
                  <a:lnTo>
                    <a:pt x="3337" y="6722"/>
                  </a:lnTo>
                  <a:lnTo>
                    <a:pt x="3410" y="6746"/>
                  </a:lnTo>
                  <a:lnTo>
                    <a:pt x="3484" y="6771"/>
                  </a:lnTo>
                  <a:lnTo>
                    <a:pt x="3532" y="6819"/>
                  </a:lnTo>
                  <a:lnTo>
                    <a:pt x="3581" y="6868"/>
                  </a:lnTo>
                  <a:lnTo>
                    <a:pt x="3630" y="6966"/>
                  </a:lnTo>
                  <a:lnTo>
                    <a:pt x="3630" y="7014"/>
                  </a:lnTo>
                  <a:lnTo>
                    <a:pt x="4165" y="10765"/>
                  </a:lnTo>
                  <a:lnTo>
                    <a:pt x="4165" y="10765"/>
                  </a:lnTo>
                  <a:lnTo>
                    <a:pt x="4214" y="10887"/>
                  </a:lnTo>
                  <a:lnTo>
                    <a:pt x="4263" y="11008"/>
                  </a:lnTo>
                  <a:lnTo>
                    <a:pt x="4336" y="11106"/>
                  </a:lnTo>
                  <a:lnTo>
                    <a:pt x="4409" y="11179"/>
                  </a:lnTo>
                  <a:lnTo>
                    <a:pt x="4506" y="11252"/>
                  </a:lnTo>
                  <a:lnTo>
                    <a:pt x="4604" y="11325"/>
                  </a:lnTo>
                  <a:lnTo>
                    <a:pt x="4726" y="11349"/>
                  </a:lnTo>
                  <a:lnTo>
                    <a:pt x="4847" y="11349"/>
                  </a:lnTo>
                  <a:lnTo>
                    <a:pt x="4847" y="11349"/>
                  </a:lnTo>
                  <a:lnTo>
                    <a:pt x="4969" y="11349"/>
                  </a:lnTo>
                  <a:lnTo>
                    <a:pt x="4969" y="11349"/>
                  </a:lnTo>
                  <a:lnTo>
                    <a:pt x="5091" y="11325"/>
                  </a:lnTo>
                  <a:lnTo>
                    <a:pt x="5213" y="11252"/>
                  </a:lnTo>
                  <a:lnTo>
                    <a:pt x="5334" y="11155"/>
                  </a:lnTo>
                  <a:lnTo>
                    <a:pt x="5408" y="11057"/>
                  </a:lnTo>
                  <a:lnTo>
                    <a:pt x="5481" y="10935"/>
                  </a:lnTo>
                  <a:lnTo>
                    <a:pt x="5529" y="10814"/>
                  </a:lnTo>
                  <a:lnTo>
                    <a:pt x="5529" y="10668"/>
                  </a:lnTo>
                  <a:lnTo>
                    <a:pt x="5529" y="10521"/>
                  </a:lnTo>
                  <a:lnTo>
                    <a:pt x="5529" y="10521"/>
                  </a:lnTo>
                  <a:lnTo>
                    <a:pt x="5188" y="6381"/>
                  </a:lnTo>
                  <a:lnTo>
                    <a:pt x="4994" y="3507"/>
                  </a:lnTo>
                  <a:lnTo>
                    <a:pt x="4945" y="2533"/>
                  </a:lnTo>
                  <a:lnTo>
                    <a:pt x="4945" y="2241"/>
                  </a:lnTo>
                  <a:lnTo>
                    <a:pt x="4969" y="2143"/>
                  </a:lnTo>
                  <a:lnTo>
                    <a:pt x="4969" y="2143"/>
                  </a:lnTo>
                  <a:lnTo>
                    <a:pt x="4994" y="2143"/>
                  </a:lnTo>
                  <a:lnTo>
                    <a:pt x="5042" y="2168"/>
                  </a:lnTo>
                  <a:lnTo>
                    <a:pt x="5140" y="2314"/>
                  </a:lnTo>
                  <a:lnTo>
                    <a:pt x="5237" y="2557"/>
                  </a:lnTo>
                  <a:lnTo>
                    <a:pt x="5334" y="2898"/>
                  </a:lnTo>
                  <a:lnTo>
                    <a:pt x="5432" y="3288"/>
                  </a:lnTo>
                  <a:lnTo>
                    <a:pt x="5529" y="3726"/>
                  </a:lnTo>
                  <a:lnTo>
                    <a:pt x="5578" y="4189"/>
                  </a:lnTo>
                  <a:lnTo>
                    <a:pt x="5602" y="4652"/>
                  </a:lnTo>
                  <a:lnTo>
                    <a:pt x="5602" y="4652"/>
                  </a:lnTo>
                  <a:lnTo>
                    <a:pt x="5627" y="4774"/>
                  </a:lnTo>
                  <a:lnTo>
                    <a:pt x="5651" y="4895"/>
                  </a:lnTo>
                  <a:lnTo>
                    <a:pt x="5675" y="4993"/>
                  </a:lnTo>
                  <a:lnTo>
                    <a:pt x="5749" y="5090"/>
                  </a:lnTo>
                  <a:lnTo>
                    <a:pt x="5822" y="5163"/>
                  </a:lnTo>
                  <a:lnTo>
                    <a:pt x="5919" y="5236"/>
                  </a:lnTo>
                  <a:lnTo>
                    <a:pt x="6016" y="5261"/>
                  </a:lnTo>
                  <a:lnTo>
                    <a:pt x="6138" y="5285"/>
                  </a:lnTo>
                  <a:lnTo>
                    <a:pt x="6138" y="5285"/>
                  </a:lnTo>
                  <a:lnTo>
                    <a:pt x="6260" y="5261"/>
                  </a:lnTo>
                  <a:lnTo>
                    <a:pt x="6357" y="5236"/>
                  </a:lnTo>
                  <a:lnTo>
                    <a:pt x="6455" y="5163"/>
                  </a:lnTo>
                  <a:lnTo>
                    <a:pt x="6528" y="5090"/>
                  </a:lnTo>
                  <a:lnTo>
                    <a:pt x="6601" y="4993"/>
                  </a:lnTo>
                  <a:lnTo>
                    <a:pt x="6650" y="4895"/>
                  </a:lnTo>
                  <a:lnTo>
                    <a:pt x="6674" y="4774"/>
                  </a:lnTo>
                  <a:lnTo>
                    <a:pt x="6674" y="4652"/>
                  </a:lnTo>
                  <a:lnTo>
                    <a:pt x="6674" y="4652"/>
                  </a:lnTo>
                  <a:lnTo>
                    <a:pt x="6674" y="4092"/>
                  </a:lnTo>
                  <a:lnTo>
                    <a:pt x="6625" y="3556"/>
                  </a:lnTo>
                  <a:lnTo>
                    <a:pt x="6552" y="3069"/>
                  </a:lnTo>
                  <a:lnTo>
                    <a:pt x="6455" y="2630"/>
                  </a:lnTo>
                  <a:lnTo>
                    <a:pt x="6357" y="2216"/>
                  </a:lnTo>
                  <a:lnTo>
                    <a:pt x="6211" y="1827"/>
                  </a:lnTo>
                  <a:lnTo>
                    <a:pt x="6065" y="1486"/>
                  </a:lnTo>
                  <a:lnTo>
                    <a:pt x="5895" y="1169"/>
                  </a:lnTo>
                  <a:lnTo>
                    <a:pt x="5700" y="901"/>
                  </a:lnTo>
                  <a:lnTo>
                    <a:pt x="5505" y="658"/>
                  </a:lnTo>
                  <a:lnTo>
                    <a:pt x="5286" y="463"/>
                  </a:lnTo>
                  <a:lnTo>
                    <a:pt x="5042" y="292"/>
                  </a:lnTo>
                  <a:lnTo>
                    <a:pt x="4799" y="171"/>
                  </a:lnTo>
                  <a:lnTo>
                    <a:pt x="4555" y="73"/>
                  </a:lnTo>
                  <a:lnTo>
                    <a:pt x="4287" y="24"/>
                  </a:lnTo>
                  <a:lnTo>
                    <a:pt x="4019" y="0"/>
                  </a:lnTo>
                  <a:lnTo>
                    <a:pt x="4019" y="0"/>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54"/>
            <p:cNvSpPr/>
            <p:nvPr/>
          </p:nvSpPr>
          <p:spPr>
            <a:xfrm>
              <a:off x="4792100" y="2332025"/>
              <a:ext cx="76725" cy="84050"/>
            </a:xfrm>
            <a:custGeom>
              <a:avLst/>
              <a:gdLst/>
              <a:ahLst/>
              <a:cxnLst/>
              <a:rect l="l" t="t" r="r" b="b"/>
              <a:pathLst>
                <a:path w="3069" h="3362" fill="none" extrusionOk="0">
                  <a:moveTo>
                    <a:pt x="0" y="1511"/>
                  </a:moveTo>
                  <a:lnTo>
                    <a:pt x="0" y="1511"/>
                  </a:lnTo>
                  <a:lnTo>
                    <a:pt x="24" y="1340"/>
                  </a:lnTo>
                  <a:lnTo>
                    <a:pt x="49" y="1170"/>
                  </a:lnTo>
                  <a:lnTo>
                    <a:pt x="73" y="1024"/>
                  </a:lnTo>
                  <a:lnTo>
                    <a:pt x="122" y="877"/>
                  </a:lnTo>
                  <a:lnTo>
                    <a:pt x="195" y="756"/>
                  </a:lnTo>
                  <a:lnTo>
                    <a:pt x="268" y="634"/>
                  </a:lnTo>
                  <a:lnTo>
                    <a:pt x="365" y="512"/>
                  </a:lnTo>
                  <a:lnTo>
                    <a:pt x="463" y="415"/>
                  </a:lnTo>
                  <a:lnTo>
                    <a:pt x="682" y="220"/>
                  </a:lnTo>
                  <a:lnTo>
                    <a:pt x="950" y="98"/>
                  </a:lnTo>
                  <a:lnTo>
                    <a:pt x="1218" y="25"/>
                  </a:lnTo>
                  <a:lnTo>
                    <a:pt x="1534" y="1"/>
                  </a:lnTo>
                  <a:lnTo>
                    <a:pt x="1534" y="1"/>
                  </a:lnTo>
                  <a:lnTo>
                    <a:pt x="1851" y="25"/>
                  </a:lnTo>
                  <a:lnTo>
                    <a:pt x="2119" y="98"/>
                  </a:lnTo>
                  <a:lnTo>
                    <a:pt x="2387" y="220"/>
                  </a:lnTo>
                  <a:lnTo>
                    <a:pt x="2606" y="415"/>
                  </a:lnTo>
                  <a:lnTo>
                    <a:pt x="2703" y="512"/>
                  </a:lnTo>
                  <a:lnTo>
                    <a:pt x="2801" y="634"/>
                  </a:lnTo>
                  <a:lnTo>
                    <a:pt x="2874" y="756"/>
                  </a:lnTo>
                  <a:lnTo>
                    <a:pt x="2947" y="877"/>
                  </a:lnTo>
                  <a:lnTo>
                    <a:pt x="2996" y="1024"/>
                  </a:lnTo>
                  <a:lnTo>
                    <a:pt x="3020" y="1170"/>
                  </a:lnTo>
                  <a:lnTo>
                    <a:pt x="3044" y="1340"/>
                  </a:lnTo>
                  <a:lnTo>
                    <a:pt x="3069" y="1511"/>
                  </a:lnTo>
                  <a:lnTo>
                    <a:pt x="3069" y="1511"/>
                  </a:lnTo>
                  <a:lnTo>
                    <a:pt x="3044" y="1681"/>
                  </a:lnTo>
                  <a:lnTo>
                    <a:pt x="3020" y="1852"/>
                  </a:lnTo>
                  <a:lnTo>
                    <a:pt x="2947" y="2193"/>
                  </a:lnTo>
                  <a:lnTo>
                    <a:pt x="2801" y="2509"/>
                  </a:lnTo>
                  <a:lnTo>
                    <a:pt x="2606" y="2777"/>
                  </a:lnTo>
                  <a:lnTo>
                    <a:pt x="2509" y="2899"/>
                  </a:lnTo>
                  <a:lnTo>
                    <a:pt x="2387" y="3021"/>
                  </a:lnTo>
                  <a:lnTo>
                    <a:pt x="2265" y="3118"/>
                  </a:lnTo>
                  <a:lnTo>
                    <a:pt x="2119" y="3191"/>
                  </a:lnTo>
                  <a:lnTo>
                    <a:pt x="1997" y="3264"/>
                  </a:lnTo>
                  <a:lnTo>
                    <a:pt x="1851" y="3313"/>
                  </a:lnTo>
                  <a:lnTo>
                    <a:pt x="1681" y="3337"/>
                  </a:lnTo>
                  <a:lnTo>
                    <a:pt x="1534" y="3362"/>
                  </a:lnTo>
                  <a:lnTo>
                    <a:pt x="1534" y="3362"/>
                  </a:lnTo>
                  <a:lnTo>
                    <a:pt x="1388" y="3337"/>
                  </a:lnTo>
                  <a:lnTo>
                    <a:pt x="1218" y="3313"/>
                  </a:lnTo>
                  <a:lnTo>
                    <a:pt x="1072" y="3264"/>
                  </a:lnTo>
                  <a:lnTo>
                    <a:pt x="950" y="3191"/>
                  </a:lnTo>
                  <a:lnTo>
                    <a:pt x="804" y="3118"/>
                  </a:lnTo>
                  <a:lnTo>
                    <a:pt x="682" y="3021"/>
                  </a:lnTo>
                  <a:lnTo>
                    <a:pt x="560" y="2899"/>
                  </a:lnTo>
                  <a:lnTo>
                    <a:pt x="463" y="2777"/>
                  </a:lnTo>
                  <a:lnTo>
                    <a:pt x="268" y="2509"/>
                  </a:lnTo>
                  <a:lnTo>
                    <a:pt x="122" y="2193"/>
                  </a:lnTo>
                  <a:lnTo>
                    <a:pt x="49" y="1852"/>
                  </a:lnTo>
                  <a:lnTo>
                    <a:pt x="24" y="1681"/>
                  </a:lnTo>
                  <a:lnTo>
                    <a:pt x="0" y="1511"/>
                  </a:lnTo>
                  <a:lnTo>
                    <a:pt x="0" y="151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9" name="Google Shape;1059;p54"/>
          <p:cNvGrpSpPr/>
          <p:nvPr/>
        </p:nvGrpSpPr>
        <p:grpSpPr>
          <a:xfrm>
            <a:off x="3254338" y="2082313"/>
            <a:ext cx="131631" cy="382846"/>
            <a:chOff x="4071800" y="2269925"/>
            <a:chExt cx="172925" cy="502950"/>
          </a:xfrm>
        </p:grpSpPr>
        <p:sp>
          <p:nvSpPr>
            <p:cNvPr id="1060" name="Google Shape;1060;p54"/>
            <p:cNvSpPr/>
            <p:nvPr/>
          </p:nvSpPr>
          <p:spPr>
            <a:xfrm>
              <a:off x="4118075" y="2269925"/>
              <a:ext cx="80375" cy="91350"/>
            </a:xfrm>
            <a:custGeom>
              <a:avLst/>
              <a:gdLst/>
              <a:ahLst/>
              <a:cxnLst/>
              <a:rect l="l" t="t" r="r" b="b"/>
              <a:pathLst>
                <a:path w="3215" h="3654" fill="none" extrusionOk="0">
                  <a:moveTo>
                    <a:pt x="0" y="1657"/>
                  </a:moveTo>
                  <a:lnTo>
                    <a:pt x="0" y="1657"/>
                  </a:lnTo>
                  <a:lnTo>
                    <a:pt x="0" y="1462"/>
                  </a:lnTo>
                  <a:lnTo>
                    <a:pt x="24" y="1291"/>
                  </a:lnTo>
                  <a:lnTo>
                    <a:pt x="73" y="1121"/>
                  </a:lnTo>
                  <a:lnTo>
                    <a:pt x="122" y="975"/>
                  </a:lnTo>
                  <a:lnTo>
                    <a:pt x="195" y="829"/>
                  </a:lnTo>
                  <a:lnTo>
                    <a:pt x="268" y="682"/>
                  </a:lnTo>
                  <a:lnTo>
                    <a:pt x="365" y="561"/>
                  </a:lnTo>
                  <a:lnTo>
                    <a:pt x="463" y="439"/>
                  </a:lnTo>
                  <a:lnTo>
                    <a:pt x="585" y="341"/>
                  </a:lnTo>
                  <a:lnTo>
                    <a:pt x="706" y="244"/>
                  </a:lnTo>
                  <a:lnTo>
                    <a:pt x="853" y="171"/>
                  </a:lnTo>
                  <a:lnTo>
                    <a:pt x="974" y="122"/>
                  </a:lnTo>
                  <a:lnTo>
                    <a:pt x="1120" y="74"/>
                  </a:lnTo>
                  <a:lnTo>
                    <a:pt x="1291" y="25"/>
                  </a:lnTo>
                  <a:lnTo>
                    <a:pt x="1437" y="0"/>
                  </a:lnTo>
                  <a:lnTo>
                    <a:pt x="1608" y="0"/>
                  </a:lnTo>
                  <a:lnTo>
                    <a:pt x="1608" y="0"/>
                  </a:lnTo>
                  <a:lnTo>
                    <a:pt x="1778" y="0"/>
                  </a:lnTo>
                  <a:lnTo>
                    <a:pt x="1924" y="25"/>
                  </a:lnTo>
                  <a:lnTo>
                    <a:pt x="2095" y="74"/>
                  </a:lnTo>
                  <a:lnTo>
                    <a:pt x="2241" y="122"/>
                  </a:lnTo>
                  <a:lnTo>
                    <a:pt x="2363" y="171"/>
                  </a:lnTo>
                  <a:lnTo>
                    <a:pt x="2509" y="244"/>
                  </a:lnTo>
                  <a:lnTo>
                    <a:pt x="2630" y="341"/>
                  </a:lnTo>
                  <a:lnTo>
                    <a:pt x="2752" y="439"/>
                  </a:lnTo>
                  <a:lnTo>
                    <a:pt x="2850" y="561"/>
                  </a:lnTo>
                  <a:lnTo>
                    <a:pt x="2947" y="682"/>
                  </a:lnTo>
                  <a:lnTo>
                    <a:pt x="3020" y="829"/>
                  </a:lnTo>
                  <a:lnTo>
                    <a:pt x="3093" y="975"/>
                  </a:lnTo>
                  <a:lnTo>
                    <a:pt x="3142" y="1121"/>
                  </a:lnTo>
                  <a:lnTo>
                    <a:pt x="3191" y="1291"/>
                  </a:lnTo>
                  <a:lnTo>
                    <a:pt x="3215" y="1462"/>
                  </a:lnTo>
                  <a:lnTo>
                    <a:pt x="3215" y="1657"/>
                  </a:lnTo>
                  <a:lnTo>
                    <a:pt x="3215" y="1657"/>
                  </a:lnTo>
                  <a:lnTo>
                    <a:pt x="3215" y="1827"/>
                  </a:lnTo>
                  <a:lnTo>
                    <a:pt x="3191" y="2022"/>
                  </a:lnTo>
                  <a:lnTo>
                    <a:pt x="3142" y="2217"/>
                  </a:lnTo>
                  <a:lnTo>
                    <a:pt x="3093" y="2387"/>
                  </a:lnTo>
                  <a:lnTo>
                    <a:pt x="3020" y="2558"/>
                  </a:lnTo>
                  <a:lnTo>
                    <a:pt x="2947" y="2728"/>
                  </a:lnTo>
                  <a:lnTo>
                    <a:pt x="2850" y="2874"/>
                  </a:lnTo>
                  <a:lnTo>
                    <a:pt x="2752" y="3020"/>
                  </a:lnTo>
                  <a:lnTo>
                    <a:pt x="2630" y="3167"/>
                  </a:lnTo>
                  <a:lnTo>
                    <a:pt x="2509" y="3288"/>
                  </a:lnTo>
                  <a:lnTo>
                    <a:pt x="2363" y="3386"/>
                  </a:lnTo>
                  <a:lnTo>
                    <a:pt x="2241" y="3483"/>
                  </a:lnTo>
                  <a:lnTo>
                    <a:pt x="2095" y="3556"/>
                  </a:lnTo>
                  <a:lnTo>
                    <a:pt x="1924" y="3605"/>
                  </a:lnTo>
                  <a:lnTo>
                    <a:pt x="1778" y="3629"/>
                  </a:lnTo>
                  <a:lnTo>
                    <a:pt x="1608" y="3654"/>
                  </a:lnTo>
                  <a:lnTo>
                    <a:pt x="1608" y="3654"/>
                  </a:lnTo>
                  <a:lnTo>
                    <a:pt x="1437" y="3629"/>
                  </a:lnTo>
                  <a:lnTo>
                    <a:pt x="1291" y="3605"/>
                  </a:lnTo>
                  <a:lnTo>
                    <a:pt x="1120" y="3556"/>
                  </a:lnTo>
                  <a:lnTo>
                    <a:pt x="974" y="3483"/>
                  </a:lnTo>
                  <a:lnTo>
                    <a:pt x="853" y="3386"/>
                  </a:lnTo>
                  <a:lnTo>
                    <a:pt x="706" y="3288"/>
                  </a:lnTo>
                  <a:lnTo>
                    <a:pt x="585" y="3167"/>
                  </a:lnTo>
                  <a:lnTo>
                    <a:pt x="463" y="3020"/>
                  </a:lnTo>
                  <a:lnTo>
                    <a:pt x="365" y="2874"/>
                  </a:lnTo>
                  <a:lnTo>
                    <a:pt x="268" y="2728"/>
                  </a:lnTo>
                  <a:lnTo>
                    <a:pt x="195" y="2558"/>
                  </a:lnTo>
                  <a:lnTo>
                    <a:pt x="122" y="2387"/>
                  </a:lnTo>
                  <a:lnTo>
                    <a:pt x="73" y="2217"/>
                  </a:lnTo>
                  <a:lnTo>
                    <a:pt x="24" y="2022"/>
                  </a:lnTo>
                  <a:lnTo>
                    <a:pt x="0" y="1827"/>
                  </a:lnTo>
                  <a:lnTo>
                    <a:pt x="0" y="1657"/>
                  </a:lnTo>
                  <a:lnTo>
                    <a:pt x="0" y="1657"/>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54"/>
            <p:cNvSpPr/>
            <p:nvPr/>
          </p:nvSpPr>
          <p:spPr>
            <a:xfrm>
              <a:off x="4071800" y="2372825"/>
              <a:ext cx="172925" cy="400050"/>
            </a:xfrm>
            <a:custGeom>
              <a:avLst/>
              <a:gdLst/>
              <a:ahLst/>
              <a:cxnLst/>
              <a:rect l="l" t="t" r="r" b="b"/>
              <a:pathLst>
                <a:path w="6917" h="16002" fill="none" extrusionOk="0">
                  <a:moveTo>
                    <a:pt x="4189" y="0"/>
                  </a:moveTo>
                  <a:lnTo>
                    <a:pt x="4189" y="0"/>
                  </a:lnTo>
                  <a:lnTo>
                    <a:pt x="4019" y="98"/>
                  </a:lnTo>
                  <a:lnTo>
                    <a:pt x="3848" y="147"/>
                  </a:lnTo>
                  <a:lnTo>
                    <a:pt x="3653" y="195"/>
                  </a:lnTo>
                  <a:lnTo>
                    <a:pt x="3459" y="220"/>
                  </a:lnTo>
                  <a:lnTo>
                    <a:pt x="3459" y="220"/>
                  </a:lnTo>
                  <a:lnTo>
                    <a:pt x="3264" y="195"/>
                  </a:lnTo>
                  <a:lnTo>
                    <a:pt x="3069" y="147"/>
                  </a:lnTo>
                  <a:lnTo>
                    <a:pt x="2898" y="98"/>
                  </a:lnTo>
                  <a:lnTo>
                    <a:pt x="2728" y="0"/>
                  </a:lnTo>
                  <a:lnTo>
                    <a:pt x="2728" y="0"/>
                  </a:lnTo>
                  <a:lnTo>
                    <a:pt x="2533" y="49"/>
                  </a:lnTo>
                  <a:lnTo>
                    <a:pt x="2338" y="122"/>
                  </a:lnTo>
                  <a:lnTo>
                    <a:pt x="2168" y="195"/>
                  </a:lnTo>
                  <a:lnTo>
                    <a:pt x="2022" y="293"/>
                  </a:lnTo>
                  <a:lnTo>
                    <a:pt x="1705" y="488"/>
                  </a:lnTo>
                  <a:lnTo>
                    <a:pt x="1437" y="755"/>
                  </a:lnTo>
                  <a:lnTo>
                    <a:pt x="1169" y="1072"/>
                  </a:lnTo>
                  <a:lnTo>
                    <a:pt x="950" y="1413"/>
                  </a:lnTo>
                  <a:lnTo>
                    <a:pt x="755" y="1803"/>
                  </a:lnTo>
                  <a:lnTo>
                    <a:pt x="585" y="2217"/>
                  </a:lnTo>
                  <a:lnTo>
                    <a:pt x="439" y="2704"/>
                  </a:lnTo>
                  <a:lnTo>
                    <a:pt x="317" y="3191"/>
                  </a:lnTo>
                  <a:lnTo>
                    <a:pt x="219" y="3727"/>
                  </a:lnTo>
                  <a:lnTo>
                    <a:pt x="146" y="4311"/>
                  </a:lnTo>
                  <a:lnTo>
                    <a:pt x="73" y="4896"/>
                  </a:lnTo>
                  <a:lnTo>
                    <a:pt x="24" y="5529"/>
                  </a:lnTo>
                  <a:lnTo>
                    <a:pt x="0" y="6187"/>
                  </a:lnTo>
                  <a:lnTo>
                    <a:pt x="0" y="6869"/>
                  </a:lnTo>
                  <a:lnTo>
                    <a:pt x="0" y="6869"/>
                  </a:lnTo>
                  <a:lnTo>
                    <a:pt x="24" y="7015"/>
                  </a:lnTo>
                  <a:lnTo>
                    <a:pt x="49" y="7161"/>
                  </a:lnTo>
                  <a:lnTo>
                    <a:pt x="98" y="7307"/>
                  </a:lnTo>
                  <a:lnTo>
                    <a:pt x="171" y="7404"/>
                  </a:lnTo>
                  <a:lnTo>
                    <a:pt x="244" y="7502"/>
                  </a:lnTo>
                  <a:lnTo>
                    <a:pt x="317" y="7575"/>
                  </a:lnTo>
                  <a:lnTo>
                    <a:pt x="414" y="7624"/>
                  </a:lnTo>
                  <a:lnTo>
                    <a:pt x="487" y="7624"/>
                  </a:lnTo>
                  <a:lnTo>
                    <a:pt x="487" y="7624"/>
                  </a:lnTo>
                  <a:lnTo>
                    <a:pt x="633" y="7624"/>
                  </a:lnTo>
                  <a:lnTo>
                    <a:pt x="731" y="7575"/>
                  </a:lnTo>
                  <a:lnTo>
                    <a:pt x="804" y="7502"/>
                  </a:lnTo>
                  <a:lnTo>
                    <a:pt x="877" y="7404"/>
                  </a:lnTo>
                  <a:lnTo>
                    <a:pt x="926" y="7307"/>
                  </a:lnTo>
                  <a:lnTo>
                    <a:pt x="950" y="7161"/>
                  </a:lnTo>
                  <a:lnTo>
                    <a:pt x="974" y="6869"/>
                  </a:lnTo>
                  <a:lnTo>
                    <a:pt x="974" y="6869"/>
                  </a:lnTo>
                  <a:lnTo>
                    <a:pt x="999" y="6503"/>
                  </a:lnTo>
                  <a:lnTo>
                    <a:pt x="1023" y="6089"/>
                  </a:lnTo>
                  <a:lnTo>
                    <a:pt x="1145" y="5091"/>
                  </a:lnTo>
                  <a:lnTo>
                    <a:pt x="1291" y="4092"/>
                  </a:lnTo>
                  <a:lnTo>
                    <a:pt x="1364" y="3654"/>
                  </a:lnTo>
                  <a:lnTo>
                    <a:pt x="1461" y="3288"/>
                  </a:lnTo>
                  <a:lnTo>
                    <a:pt x="1461" y="3288"/>
                  </a:lnTo>
                  <a:lnTo>
                    <a:pt x="1413" y="3094"/>
                  </a:lnTo>
                  <a:lnTo>
                    <a:pt x="1388" y="2899"/>
                  </a:lnTo>
                  <a:lnTo>
                    <a:pt x="1388" y="2704"/>
                  </a:lnTo>
                  <a:lnTo>
                    <a:pt x="1413" y="2533"/>
                  </a:lnTo>
                  <a:lnTo>
                    <a:pt x="1437" y="2387"/>
                  </a:lnTo>
                  <a:lnTo>
                    <a:pt x="1510" y="2241"/>
                  </a:lnTo>
                  <a:lnTo>
                    <a:pt x="1583" y="2119"/>
                  </a:lnTo>
                  <a:lnTo>
                    <a:pt x="1656" y="2046"/>
                  </a:lnTo>
                  <a:lnTo>
                    <a:pt x="1656" y="2046"/>
                  </a:lnTo>
                  <a:lnTo>
                    <a:pt x="1583" y="2144"/>
                  </a:lnTo>
                  <a:lnTo>
                    <a:pt x="1534" y="2290"/>
                  </a:lnTo>
                  <a:lnTo>
                    <a:pt x="1486" y="2485"/>
                  </a:lnTo>
                  <a:lnTo>
                    <a:pt x="1486" y="2680"/>
                  </a:lnTo>
                  <a:lnTo>
                    <a:pt x="1510" y="2874"/>
                  </a:lnTo>
                  <a:lnTo>
                    <a:pt x="1559" y="3069"/>
                  </a:lnTo>
                  <a:lnTo>
                    <a:pt x="1608" y="3167"/>
                  </a:lnTo>
                  <a:lnTo>
                    <a:pt x="1681" y="3264"/>
                  </a:lnTo>
                  <a:lnTo>
                    <a:pt x="1754" y="3337"/>
                  </a:lnTo>
                  <a:lnTo>
                    <a:pt x="1851" y="3410"/>
                  </a:lnTo>
                  <a:lnTo>
                    <a:pt x="1851" y="3410"/>
                  </a:lnTo>
                  <a:lnTo>
                    <a:pt x="1900" y="3775"/>
                  </a:lnTo>
                  <a:lnTo>
                    <a:pt x="1924" y="3970"/>
                  </a:lnTo>
                  <a:lnTo>
                    <a:pt x="1949" y="4190"/>
                  </a:lnTo>
                  <a:lnTo>
                    <a:pt x="1924" y="4433"/>
                  </a:lnTo>
                  <a:lnTo>
                    <a:pt x="1900" y="4725"/>
                  </a:lnTo>
                  <a:lnTo>
                    <a:pt x="1827" y="5018"/>
                  </a:lnTo>
                  <a:lnTo>
                    <a:pt x="1705" y="5383"/>
                  </a:lnTo>
                  <a:lnTo>
                    <a:pt x="1705" y="5383"/>
                  </a:lnTo>
                  <a:lnTo>
                    <a:pt x="1510" y="5894"/>
                  </a:lnTo>
                  <a:lnTo>
                    <a:pt x="1364" y="6381"/>
                  </a:lnTo>
                  <a:lnTo>
                    <a:pt x="1267" y="6820"/>
                  </a:lnTo>
                  <a:lnTo>
                    <a:pt x="1218" y="7210"/>
                  </a:lnTo>
                  <a:lnTo>
                    <a:pt x="1169" y="7599"/>
                  </a:lnTo>
                  <a:lnTo>
                    <a:pt x="1169" y="7989"/>
                  </a:lnTo>
                  <a:lnTo>
                    <a:pt x="1194" y="8793"/>
                  </a:lnTo>
                  <a:lnTo>
                    <a:pt x="1194" y="8793"/>
                  </a:lnTo>
                  <a:lnTo>
                    <a:pt x="1242" y="9962"/>
                  </a:lnTo>
                  <a:lnTo>
                    <a:pt x="1291" y="11131"/>
                  </a:lnTo>
                  <a:lnTo>
                    <a:pt x="1315" y="13201"/>
                  </a:lnTo>
                  <a:lnTo>
                    <a:pt x="1340" y="14686"/>
                  </a:lnTo>
                  <a:lnTo>
                    <a:pt x="1340" y="15271"/>
                  </a:lnTo>
                  <a:lnTo>
                    <a:pt x="1340" y="15271"/>
                  </a:lnTo>
                  <a:lnTo>
                    <a:pt x="1364" y="15490"/>
                  </a:lnTo>
                  <a:lnTo>
                    <a:pt x="1413" y="15661"/>
                  </a:lnTo>
                  <a:lnTo>
                    <a:pt x="1486" y="15782"/>
                  </a:lnTo>
                  <a:lnTo>
                    <a:pt x="1583" y="15880"/>
                  </a:lnTo>
                  <a:lnTo>
                    <a:pt x="1656" y="15953"/>
                  </a:lnTo>
                  <a:lnTo>
                    <a:pt x="1729" y="15977"/>
                  </a:lnTo>
                  <a:lnTo>
                    <a:pt x="1827" y="16002"/>
                  </a:lnTo>
                  <a:lnTo>
                    <a:pt x="1827" y="16002"/>
                  </a:lnTo>
                  <a:lnTo>
                    <a:pt x="1949" y="16002"/>
                  </a:lnTo>
                  <a:lnTo>
                    <a:pt x="2070" y="15953"/>
                  </a:lnTo>
                  <a:lnTo>
                    <a:pt x="2168" y="15904"/>
                  </a:lnTo>
                  <a:lnTo>
                    <a:pt x="2241" y="15831"/>
                  </a:lnTo>
                  <a:lnTo>
                    <a:pt x="2314" y="15758"/>
                  </a:lnTo>
                  <a:lnTo>
                    <a:pt x="2387" y="15636"/>
                  </a:lnTo>
                  <a:lnTo>
                    <a:pt x="2411" y="15490"/>
                  </a:lnTo>
                  <a:lnTo>
                    <a:pt x="2460" y="15344"/>
                  </a:lnTo>
                  <a:lnTo>
                    <a:pt x="3142" y="8525"/>
                  </a:lnTo>
                  <a:lnTo>
                    <a:pt x="3142" y="8525"/>
                  </a:lnTo>
                  <a:lnTo>
                    <a:pt x="3142" y="8427"/>
                  </a:lnTo>
                  <a:lnTo>
                    <a:pt x="3191" y="8257"/>
                  </a:lnTo>
                  <a:lnTo>
                    <a:pt x="3239" y="8159"/>
                  </a:lnTo>
                  <a:lnTo>
                    <a:pt x="3288" y="8062"/>
                  </a:lnTo>
                  <a:lnTo>
                    <a:pt x="3361" y="7989"/>
                  </a:lnTo>
                  <a:lnTo>
                    <a:pt x="3459" y="7965"/>
                  </a:lnTo>
                  <a:lnTo>
                    <a:pt x="3459" y="7965"/>
                  </a:lnTo>
                  <a:lnTo>
                    <a:pt x="3556" y="7989"/>
                  </a:lnTo>
                  <a:lnTo>
                    <a:pt x="3629" y="8062"/>
                  </a:lnTo>
                  <a:lnTo>
                    <a:pt x="3678" y="8159"/>
                  </a:lnTo>
                  <a:lnTo>
                    <a:pt x="3726" y="8257"/>
                  </a:lnTo>
                  <a:lnTo>
                    <a:pt x="3775" y="8427"/>
                  </a:lnTo>
                  <a:lnTo>
                    <a:pt x="3775" y="8525"/>
                  </a:lnTo>
                  <a:lnTo>
                    <a:pt x="4457" y="15344"/>
                  </a:lnTo>
                  <a:lnTo>
                    <a:pt x="4457" y="15344"/>
                  </a:lnTo>
                  <a:lnTo>
                    <a:pt x="4506" y="15490"/>
                  </a:lnTo>
                  <a:lnTo>
                    <a:pt x="4530" y="15636"/>
                  </a:lnTo>
                  <a:lnTo>
                    <a:pt x="4603" y="15758"/>
                  </a:lnTo>
                  <a:lnTo>
                    <a:pt x="4676" y="15831"/>
                  </a:lnTo>
                  <a:lnTo>
                    <a:pt x="4749" y="15904"/>
                  </a:lnTo>
                  <a:lnTo>
                    <a:pt x="4847" y="15953"/>
                  </a:lnTo>
                  <a:lnTo>
                    <a:pt x="4969" y="16002"/>
                  </a:lnTo>
                  <a:lnTo>
                    <a:pt x="5090" y="16002"/>
                  </a:lnTo>
                  <a:lnTo>
                    <a:pt x="5090" y="16002"/>
                  </a:lnTo>
                  <a:lnTo>
                    <a:pt x="5188" y="15977"/>
                  </a:lnTo>
                  <a:lnTo>
                    <a:pt x="5261" y="15953"/>
                  </a:lnTo>
                  <a:lnTo>
                    <a:pt x="5334" y="15880"/>
                  </a:lnTo>
                  <a:lnTo>
                    <a:pt x="5431" y="15782"/>
                  </a:lnTo>
                  <a:lnTo>
                    <a:pt x="5504" y="15661"/>
                  </a:lnTo>
                  <a:lnTo>
                    <a:pt x="5553" y="15490"/>
                  </a:lnTo>
                  <a:lnTo>
                    <a:pt x="5577" y="15271"/>
                  </a:lnTo>
                  <a:lnTo>
                    <a:pt x="5577" y="15271"/>
                  </a:lnTo>
                  <a:lnTo>
                    <a:pt x="5577" y="14686"/>
                  </a:lnTo>
                  <a:lnTo>
                    <a:pt x="5602" y="13201"/>
                  </a:lnTo>
                  <a:lnTo>
                    <a:pt x="5626" y="11131"/>
                  </a:lnTo>
                  <a:lnTo>
                    <a:pt x="5675" y="9962"/>
                  </a:lnTo>
                  <a:lnTo>
                    <a:pt x="5724" y="8793"/>
                  </a:lnTo>
                  <a:lnTo>
                    <a:pt x="5724" y="8793"/>
                  </a:lnTo>
                  <a:lnTo>
                    <a:pt x="5748" y="7989"/>
                  </a:lnTo>
                  <a:lnTo>
                    <a:pt x="5748" y="7599"/>
                  </a:lnTo>
                  <a:lnTo>
                    <a:pt x="5699" y="7210"/>
                  </a:lnTo>
                  <a:lnTo>
                    <a:pt x="5650" y="6820"/>
                  </a:lnTo>
                  <a:lnTo>
                    <a:pt x="5553" y="6381"/>
                  </a:lnTo>
                  <a:lnTo>
                    <a:pt x="5407" y="5894"/>
                  </a:lnTo>
                  <a:lnTo>
                    <a:pt x="5212" y="5383"/>
                  </a:lnTo>
                  <a:lnTo>
                    <a:pt x="5212" y="5383"/>
                  </a:lnTo>
                  <a:lnTo>
                    <a:pt x="5090" y="5018"/>
                  </a:lnTo>
                  <a:lnTo>
                    <a:pt x="5017" y="4725"/>
                  </a:lnTo>
                  <a:lnTo>
                    <a:pt x="4993" y="4433"/>
                  </a:lnTo>
                  <a:lnTo>
                    <a:pt x="4969" y="4190"/>
                  </a:lnTo>
                  <a:lnTo>
                    <a:pt x="4993" y="3970"/>
                  </a:lnTo>
                  <a:lnTo>
                    <a:pt x="5017" y="3775"/>
                  </a:lnTo>
                  <a:lnTo>
                    <a:pt x="5066" y="3410"/>
                  </a:lnTo>
                  <a:lnTo>
                    <a:pt x="5066" y="3410"/>
                  </a:lnTo>
                  <a:lnTo>
                    <a:pt x="5163" y="3337"/>
                  </a:lnTo>
                  <a:lnTo>
                    <a:pt x="5236" y="3264"/>
                  </a:lnTo>
                  <a:lnTo>
                    <a:pt x="5310" y="3167"/>
                  </a:lnTo>
                  <a:lnTo>
                    <a:pt x="5358" y="3069"/>
                  </a:lnTo>
                  <a:lnTo>
                    <a:pt x="5407" y="2874"/>
                  </a:lnTo>
                  <a:lnTo>
                    <a:pt x="5431" y="2680"/>
                  </a:lnTo>
                  <a:lnTo>
                    <a:pt x="5431" y="2485"/>
                  </a:lnTo>
                  <a:lnTo>
                    <a:pt x="5383" y="2290"/>
                  </a:lnTo>
                  <a:lnTo>
                    <a:pt x="5334" y="2144"/>
                  </a:lnTo>
                  <a:lnTo>
                    <a:pt x="5261" y="2046"/>
                  </a:lnTo>
                  <a:lnTo>
                    <a:pt x="5261" y="2046"/>
                  </a:lnTo>
                  <a:lnTo>
                    <a:pt x="5334" y="2119"/>
                  </a:lnTo>
                  <a:lnTo>
                    <a:pt x="5407" y="2241"/>
                  </a:lnTo>
                  <a:lnTo>
                    <a:pt x="5480" y="2387"/>
                  </a:lnTo>
                  <a:lnTo>
                    <a:pt x="5504" y="2533"/>
                  </a:lnTo>
                  <a:lnTo>
                    <a:pt x="5529" y="2704"/>
                  </a:lnTo>
                  <a:lnTo>
                    <a:pt x="5529" y="2899"/>
                  </a:lnTo>
                  <a:lnTo>
                    <a:pt x="5504" y="3094"/>
                  </a:lnTo>
                  <a:lnTo>
                    <a:pt x="5456" y="3288"/>
                  </a:lnTo>
                  <a:lnTo>
                    <a:pt x="5456" y="3288"/>
                  </a:lnTo>
                  <a:lnTo>
                    <a:pt x="5553" y="3654"/>
                  </a:lnTo>
                  <a:lnTo>
                    <a:pt x="5626" y="4092"/>
                  </a:lnTo>
                  <a:lnTo>
                    <a:pt x="5772" y="5091"/>
                  </a:lnTo>
                  <a:lnTo>
                    <a:pt x="5894" y="6089"/>
                  </a:lnTo>
                  <a:lnTo>
                    <a:pt x="5918" y="6503"/>
                  </a:lnTo>
                  <a:lnTo>
                    <a:pt x="5943" y="6869"/>
                  </a:lnTo>
                  <a:lnTo>
                    <a:pt x="5943" y="6869"/>
                  </a:lnTo>
                  <a:lnTo>
                    <a:pt x="5967" y="7161"/>
                  </a:lnTo>
                  <a:lnTo>
                    <a:pt x="5991" y="7307"/>
                  </a:lnTo>
                  <a:lnTo>
                    <a:pt x="6040" y="7404"/>
                  </a:lnTo>
                  <a:lnTo>
                    <a:pt x="6113" y="7502"/>
                  </a:lnTo>
                  <a:lnTo>
                    <a:pt x="6186" y="7575"/>
                  </a:lnTo>
                  <a:lnTo>
                    <a:pt x="6284" y="7624"/>
                  </a:lnTo>
                  <a:lnTo>
                    <a:pt x="6430" y="7624"/>
                  </a:lnTo>
                  <a:lnTo>
                    <a:pt x="6430" y="7624"/>
                  </a:lnTo>
                  <a:lnTo>
                    <a:pt x="6503" y="7624"/>
                  </a:lnTo>
                  <a:lnTo>
                    <a:pt x="6600" y="7575"/>
                  </a:lnTo>
                  <a:lnTo>
                    <a:pt x="6673" y="7502"/>
                  </a:lnTo>
                  <a:lnTo>
                    <a:pt x="6746" y="7404"/>
                  </a:lnTo>
                  <a:lnTo>
                    <a:pt x="6820" y="7307"/>
                  </a:lnTo>
                  <a:lnTo>
                    <a:pt x="6868" y="7161"/>
                  </a:lnTo>
                  <a:lnTo>
                    <a:pt x="6893" y="7015"/>
                  </a:lnTo>
                  <a:lnTo>
                    <a:pt x="6917" y="6869"/>
                  </a:lnTo>
                  <a:lnTo>
                    <a:pt x="6917" y="6869"/>
                  </a:lnTo>
                  <a:lnTo>
                    <a:pt x="6917" y="6187"/>
                  </a:lnTo>
                  <a:lnTo>
                    <a:pt x="6893" y="5529"/>
                  </a:lnTo>
                  <a:lnTo>
                    <a:pt x="6844" y="4896"/>
                  </a:lnTo>
                  <a:lnTo>
                    <a:pt x="6771" y="4311"/>
                  </a:lnTo>
                  <a:lnTo>
                    <a:pt x="6698" y="3727"/>
                  </a:lnTo>
                  <a:lnTo>
                    <a:pt x="6600" y="3191"/>
                  </a:lnTo>
                  <a:lnTo>
                    <a:pt x="6479" y="2704"/>
                  </a:lnTo>
                  <a:lnTo>
                    <a:pt x="6332" y="2217"/>
                  </a:lnTo>
                  <a:lnTo>
                    <a:pt x="6162" y="1803"/>
                  </a:lnTo>
                  <a:lnTo>
                    <a:pt x="5967" y="1413"/>
                  </a:lnTo>
                  <a:lnTo>
                    <a:pt x="5748" y="1072"/>
                  </a:lnTo>
                  <a:lnTo>
                    <a:pt x="5480" y="755"/>
                  </a:lnTo>
                  <a:lnTo>
                    <a:pt x="5212" y="488"/>
                  </a:lnTo>
                  <a:lnTo>
                    <a:pt x="4895" y="293"/>
                  </a:lnTo>
                  <a:lnTo>
                    <a:pt x="4749" y="195"/>
                  </a:lnTo>
                  <a:lnTo>
                    <a:pt x="4579" y="122"/>
                  </a:lnTo>
                  <a:lnTo>
                    <a:pt x="4384" y="49"/>
                  </a:lnTo>
                  <a:lnTo>
                    <a:pt x="4189" y="0"/>
                  </a:lnTo>
                  <a:lnTo>
                    <a:pt x="4189" y="0"/>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2" name="Google Shape;1062;p54"/>
          <p:cNvSpPr/>
          <p:nvPr/>
        </p:nvSpPr>
        <p:spPr>
          <a:xfrm>
            <a:off x="4198438" y="2122644"/>
            <a:ext cx="290150" cy="305907"/>
          </a:xfrm>
          <a:custGeom>
            <a:avLst/>
            <a:gdLst/>
            <a:ahLst/>
            <a:cxnLst/>
            <a:rect l="l" t="t" r="r" b="b"/>
            <a:pathLst>
              <a:path w="15247" h="16075" fill="none" extrusionOk="0">
                <a:moveTo>
                  <a:pt x="9401" y="10717"/>
                </a:moveTo>
                <a:lnTo>
                  <a:pt x="9401" y="10717"/>
                </a:lnTo>
                <a:lnTo>
                  <a:pt x="9085" y="10692"/>
                </a:lnTo>
                <a:lnTo>
                  <a:pt x="9085" y="9596"/>
                </a:lnTo>
                <a:lnTo>
                  <a:pt x="9085" y="9596"/>
                </a:lnTo>
                <a:lnTo>
                  <a:pt x="9401" y="9377"/>
                </a:lnTo>
                <a:lnTo>
                  <a:pt x="9718" y="9133"/>
                </a:lnTo>
                <a:lnTo>
                  <a:pt x="10010" y="8866"/>
                </a:lnTo>
                <a:lnTo>
                  <a:pt x="10302" y="8573"/>
                </a:lnTo>
                <a:lnTo>
                  <a:pt x="10546" y="8232"/>
                </a:lnTo>
                <a:lnTo>
                  <a:pt x="10765" y="7867"/>
                </a:lnTo>
                <a:lnTo>
                  <a:pt x="10984" y="7502"/>
                </a:lnTo>
                <a:lnTo>
                  <a:pt x="11155" y="7088"/>
                </a:lnTo>
                <a:lnTo>
                  <a:pt x="11155" y="7088"/>
                </a:lnTo>
                <a:lnTo>
                  <a:pt x="11228" y="7112"/>
                </a:lnTo>
                <a:lnTo>
                  <a:pt x="11228" y="7112"/>
                </a:lnTo>
                <a:lnTo>
                  <a:pt x="11374" y="7112"/>
                </a:lnTo>
                <a:lnTo>
                  <a:pt x="11496" y="7039"/>
                </a:lnTo>
                <a:lnTo>
                  <a:pt x="11617" y="6942"/>
                </a:lnTo>
                <a:lnTo>
                  <a:pt x="11715" y="6771"/>
                </a:lnTo>
                <a:lnTo>
                  <a:pt x="11812" y="6601"/>
                </a:lnTo>
                <a:lnTo>
                  <a:pt x="11910" y="6381"/>
                </a:lnTo>
                <a:lnTo>
                  <a:pt x="11958" y="6138"/>
                </a:lnTo>
                <a:lnTo>
                  <a:pt x="12007" y="5870"/>
                </a:lnTo>
                <a:lnTo>
                  <a:pt x="12007" y="5870"/>
                </a:lnTo>
                <a:lnTo>
                  <a:pt x="12031" y="5626"/>
                </a:lnTo>
                <a:lnTo>
                  <a:pt x="12007" y="5383"/>
                </a:lnTo>
                <a:lnTo>
                  <a:pt x="11983" y="5188"/>
                </a:lnTo>
                <a:lnTo>
                  <a:pt x="11934" y="4993"/>
                </a:lnTo>
                <a:lnTo>
                  <a:pt x="11885" y="4823"/>
                </a:lnTo>
                <a:lnTo>
                  <a:pt x="11812" y="4677"/>
                </a:lnTo>
                <a:lnTo>
                  <a:pt x="11715" y="4579"/>
                </a:lnTo>
                <a:lnTo>
                  <a:pt x="11593" y="4506"/>
                </a:lnTo>
                <a:lnTo>
                  <a:pt x="11593" y="4506"/>
                </a:lnTo>
                <a:lnTo>
                  <a:pt x="11666" y="4141"/>
                </a:lnTo>
                <a:lnTo>
                  <a:pt x="11690" y="3800"/>
                </a:lnTo>
                <a:lnTo>
                  <a:pt x="11690" y="3483"/>
                </a:lnTo>
                <a:lnTo>
                  <a:pt x="11690" y="3191"/>
                </a:lnTo>
                <a:lnTo>
                  <a:pt x="11666" y="2899"/>
                </a:lnTo>
                <a:lnTo>
                  <a:pt x="11617" y="2631"/>
                </a:lnTo>
                <a:lnTo>
                  <a:pt x="11544" y="2387"/>
                </a:lnTo>
                <a:lnTo>
                  <a:pt x="11471" y="2144"/>
                </a:lnTo>
                <a:lnTo>
                  <a:pt x="11374" y="1924"/>
                </a:lnTo>
                <a:lnTo>
                  <a:pt x="11276" y="1705"/>
                </a:lnTo>
                <a:lnTo>
                  <a:pt x="11155" y="1510"/>
                </a:lnTo>
                <a:lnTo>
                  <a:pt x="11009" y="1340"/>
                </a:lnTo>
                <a:lnTo>
                  <a:pt x="10862" y="1169"/>
                </a:lnTo>
                <a:lnTo>
                  <a:pt x="10716" y="1023"/>
                </a:lnTo>
                <a:lnTo>
                  <a:pt x="10400" y="755"/>
                </a:lnTo>
                <a:lnTo>
                  <a:pt x="10034" y="561"/>
                </a:lnTo>
                <a:lnTo>
                  <a:pt x="9669" y="366"/>
                </a:lnTo>
                <a:lnTo>
                  <a:pt x="9304" y="244"/>
                </a:lnTo>
                <a:lnTo>
                  <a:pt x="8938" y="146"/>
                </a:lnTo>
                <a:lnTo>
                  <a:pt x="8573" y="73"/>
                </a:lnTo>
                <a:lnTo>
                  <a:pt x="8232" y="25"/>
                </a:lnTo>
                <a:lnTo>
                  <a:pt x="7915" y="0"/>
                </a:lnTo>
                <a:lnTo>
                  <a:pt x="7623" y="0"/>
                </a:lnTo>
                <a:lnTo>
                  <a:pt x="7623" y="0"/>
                </a:lnTo>
                <a:lnTo>
                  <a:pt x="7282" y="25"/>
                </a:lnTo>
                <a:lnTo>
                  <a:pt x="6990" y="98"/>
                </a:lnTo>
                <a:lnTo>
                  <a:pt x="6746" y="171"/>
                </a:lnTo>
                <a:lnTo>
                  <a:pt x="6527" y="293"/>
                </a:lnTo>
                <a:lnTo>
                  <a:pt x="6332" y="390"/>
                </a:lnTo>
                <a:lnTo>
                  <a:pt x="6186" y="536"/>
                </a:lnTo>
                <a:lnTo>
                  <a:pt x="6040" y="658"/>
                </a:lnTo>
                <a:lnTo>
                  <a:pt x="5943" y="780"/>
                </a:lnTo>
                <a:lnTo>
                  <a:pt x="5943" y="780"/>
                </a:lnTo>
                <a:lnTo>
                  <a:pt x="5943" y="780"/>
                </a:lnTo>
                <a:lnTo>
                  <a:pt x="5943" y="780"/>
                </a:lnTo>
                <a:lnTo>
                  <a:pt x="5553" y="853"/>
                </a:lnTo>
                <a:lnTo>
                  <a:pt x="5188" y="975"/>
                </a:lnTo>
                <a:lnTo>
                  <a:pt x="4871" y="1145"/>
                </a:lnTo>
                <a:lnTo>
                  <a:pt x="4603" y="1316"/>
                </a:lnTo>
                <a:lnTo>
                  <a:pt x="4360" y="1535"/>
                </a:lnTo>
                <a:lnTo>
                  <a:pt x="4165" y="1754"/>
                </a:lnTo>
                <a:lnTo>
                  <a:pt x="4019" y="2022"/>
                </a:lnTo>
                <a:lnTo>
                  <a:pt x="3897" y="2290"/>
                </a:lnTo>
                <a:lnTo>
                  <a:pt x="3799" y="2558"/>
                </a:lnTo>
                <a:lnTo>
                  <a:pt x="3726" y="2826"/>
                </a:lnTo>
                <a:lnTo>
                  <a:pt x="3678" y="3118"/>
                </a:lnTo>
                <a:lnTo>
                  <a:pt x="3629" y="3410"/>
                </a:lnTo>
                <a:lnTo>
                  <a:pt x="3629" y="3702"/>
                </a:lnTo>
                <a:lnTo>
                  <a:pt x="3629" y="3970"/>
                </a:lnTo>
                <a:lnTo>
                  <a:pt x="3678" y="4482"/>
                </a:lnTo>
                <a:lnTo>
                  <a:pt x="3678" y="4482"/>
                </a:lnTo>
                <a:lnTo>
                  <a:pt x="3678" y="4506"/>
                </a:lnTo>
                <a:lnTo>
                  <a:pt x="3678" y="4506"/>
                </a:lnTo>
                <a:lnTo>
                  <a:pt x="3556" y="4555"/>
                </a:lnTo>
                <a:lnTo>
                  <a:pt x="3459" y="4652"/>
                </a:lnTo>
                <a:lnTo>
                  <a:pt x="3385" y="4798"/>
                </a:lnTo>
                <a:lnTo>
                  <a:pt x="3312" y="4969"/>
                </a:lnTo>
                <a:lnTo>
                  <a:pt x="3264" y="5164"/>
                </a:lnTo>
                <a:lnTo>
                  <a:pt x="3239" y="5383"/>
                </a:lnTo>
                <a:lnTo>
                  <a:pt x="3215" y="5626"/>
                </a:lnTo>
                <a:lnTo>
                  <a:pt x="3239" y="5870"/>
                </a:lnTo>
                <a:lnTo>
                  <a:pt x="3239" y="5870"/>
                </a:lnTo>
                <a:lnTo>
                  <a:pt x="3288" y="6138"/>
                </a:lnTo>
                <a:lnTo>
                  <a:pt x="3337" y="6381"/>
                </a:lnTo>
                <a:lnTo>
                  <a:pt x="3434" y="6601"/>
                </a:lnTo>
                <a:lnTo>
                  <a:pt x="3532" y="6771"/>
                </a:lnTo>
                <a:lnTo>
                  <a:pt x="3629" y="6942"/>
                </a:lnTo>
                <a:lnTo>
                  <a:pt x="3751" y="7039"/>
                </a:lnTo>
                <a:lnTo>
                  <a:pt x="3873" y="7112"/>
                </a:lnTo>
                <a:lnTo>
                  <a:pt x="4019" y="7112"/>
                </a:lnTo>
                <a:lnTo>
                  <a:pt x="4019" y="7112"/>
                </a:lnTo>
                <a:lnTo>
                  <a:pt x="4092" y="7088"/>
                </a:lnTo>
                <a:lnTo>
                  <a:pt x="4092" y="7088"/>
                </a:lnTo>
                <a:lnTo>
                  <a:pt x="4262" y="7502"/>
                </a:lnTo>
                <a:lnTo>
                  <a:pt x="4481" y="7867"/>
                </a:lnTo>
                <a:lnTo>
                  <a:pt x="4701" y="8232"/>
                </a:lnTo>
                <a:lnTo>
                  <a:pt x="4969" y="8573"/>
                </a:lnTo>
                <a:lnTo>
                  <a:pt x="5236" y="8866"/>
                </a:lnTo>
                <a:lnTo>
                  <a:pt x="5529" y="9133"/>
                </a:lnTo>
                <a:lnTo>
                  <a:pt x="5845" y="9377"/>
                </a:lnTo>
                <a:lnTo>
                  <a:pt x="6162" y="9596"/>
                </a:lnTo>
                <a:lnTo>
                  <a:pt x="6162" y="10668"/>
                </a:lnTo>
                <a:lnTo>
                  <a:pt x="6162" y="10668"/>
                </a:lnTo>
                <a:lnTo>
                  <a:pt x="5650" y="10717"/>
                </a:lnTo>
                <a:lnTo>
                  <a:pt x="5650" y="10717"/>
                </a:lnTo>
                <a:lnTo>
                  <a:pt x="5066" y="10814"/>
                </a:lnTo>
                <a:lnTo>
                  <a:pt x="4506" y="10936"/>
                </a:lnTo>
                <a:lnTo>
                  <a:pt x="3946" y="11058"/>
                </a:lnTo>
                <a:lnTo>
                  <a:pt x="3410" y="11228"/>
                </a:lnTo>
                <a:lnTo>
                  <a:pt x="2923" y="11423"/>
                </a:lnTo>
                <a:lnTo>
                  <a:pt x="2460" y="11642"/>
                </a:lnTo>
                <a:lnTo>
                  <a:pt x="2022" y="11886"/>
                </a:lnTo>
                <a:lnTo>
                  <a:pt x="1632" y="12153"/>
                </a:lnTo>
                <a:lnTo>
                  <a:pt x="1267" y="12421"/>
                </a:lnTo>
                <a:lnTo>
                  <a:pt x="950" y="12738"/>
                </a:lnTo>
                <a:lnTo>
                  <a:pt x="682" y="13079"/>
                </a:lnTo>
                <a:lnTo>
                  <a:pt x="439" y="13420"/>
                </a:lnTo>
                <a:lnTo>
                  <a:pt x="268" y="13810"/>
                </a:lnTo>
                <a:lnTo>
                  <a:pt x="122" y="14199"/>
                </a:lnTo>
                <a:lnTo>
                  <a:pt x="49" y="14638"/>
                </a:lnTo>
                <a:lnTo>
                  <a:pt x="0" y="15076"/>
                </a:lnTo>
                <a:lnTo>
                  <a:pt x="0" y="15076"/>
                </a:lnTo>
                <a:lnTo>
                  <a:pt x="49" y="15125"/>
                </a:lnTo>
                <a:lnTo>
                  <a:pt x="244" y="15222"/>
                </a:lnTo>
                <a:lnTo>
                  <a:pt x="414" y="15295"/>
                </a:lnTo>
                <a:lnTo>
                  <a:pt x="633" y="15393"/>
                </a:lnTo>
                <a:lnTo>
                  <a:pt x="901" y="15490"/>
                </a:lnTo>
                <a:lnTo>
                  <a:pt x="1267" y="15563"/>
                </a:lnTo>
                <a:lnTo>
                  <a:pt x="1705" y="15661"/>
                </a:lnTo>
                <a:lnTo>
                  <a:pt x="2216" y="15758"/>
                </a:lnTo>
                <a:lnTo>
                  <a:pt x="2825" y="15831"/>
                </a:lnTo>
                <a:lnTo>
                  <a:pt x="3556" y="15928"/>
                </a:lnTo>
                <a:lnTo>
                  <a:pt x="4384" y="15977"/>
                </a:lnTo>
                <a:lnTo>
                  <a:pt x="5309" y="16026"/>
                </a:lnTo>
                <a:lnTo>
                  <a:pt x="6381" y="16050"/>
                </a:lnTo>
                <a:lnTo>
                  <a:pt x="7599" y="16075"/>
                </a:lnTo>
                <a:lnTo>
                  <a:pt x="7599" y="16075"/>
                </a:lnTo>
                <a:lnTo>
                  <a:pt x="8792" y="16050"/>
                </a:lnTo>
                <a:lnTo>
                  <a:pt x="9864" y="16026"/>
                </a:lnTo>
                <a:lnTo>
                  <a:pt x="10814" y="15977"/>
                </a:lnTo>
                <a:lnTo>
                  <a:pt x="11642" y="15928"/>
                </a:lnTo>
                <a:lnTo>
                  <a:pt x="12372" y="15831"/>
                </a:lnTo>
                <a:lnTo>
                  <a:pt x="12981" y="15758"/>
                </a:lnTo>
                <a:lnTo>
                  <a:pt x="13517" y="15661"/>
                </a:lnTo>
                <a:lnTo>
                  <a:pt x="13955" y="15563"/>
                </a:lnTo>
                <a:lnTo>
                  <a:pt x="14321" y="15490"/>
                </a:lnTo>
                <a:lnTo>
                  <a:pt x="14613" y="15393"/>
                </a:lnTo>
                <a:lnTo>
                  <a:pt x="14832" y="15295"/>
                </a:lnTo>
                <a:lnTo>
                  <a:pt x="15003" y="15222"/>
                </a:lnTo>
                <a:lnTo>
                  <a:pt x="15173" y="15125"/>
                </a:lnTo>
                <a:lnTo>
                  <a:pt x="15246" y="15076"/>
                </a:lnTo>
                <a:lnTo>
                  <a:pt x="15246" y="15076"/>
                </a:lnTo>
                <a:lnTo>
                  <a:pt x="15198" y="14613"/>
                </a:lnTo>
                <a:lnTo>
                  <a:pt x="15125" y="14175"/>
                </a:lnTo>
                <a:lnTo>
                  <a:pt x="15003" y="13761"/>
                </a:lnTo>
                <a:lnTo>
                  <a:pt x="14832" y="13371"/>
                </a:lnTo>
                <a:lnTo>
                  <a:pt x="14589" y="13006"/>
                </a:lnTo>
                <a:lnTo>
                  <a:pt x="14321" y="12665"/>
                </a:lnTo>
                <a:lnTo>
                  <a:pt x="14004" y="12373"/>
                </a:lnTo>
                <a:lnTo>
                  <a:pt x="13639" y="12080"/>
                </a:lnTo>
                <a:lnTo>
                  <a:pt x="13249" y="11813"/>
                </a:lnTo>
                <a:lnTo>
                  <a:pt x="12811" y="11593"/>
                </a:lnTo>
                <a:lnTo>
                  <a:pt x="12324" y="11374"/>
                </a:lnTo>
                <a:lnTo>
                  <a:pt x="11812" y="11204"/>
                </a:lnTo>
                <a:lnTo>
                  <a:pt x="11252" y="11033"/>
                </a:lnTo>
                <a:lnTo>
                  <a:pt x="10668" y="10911"/>
                </a:lnTo>
                <a:lnTo>
                  <a:pt x="10034" y="10790"/>
                </a:lnTo>
                <a:lnTo>
                  <a:pt x="9401" y="10717"/>
                </a:lnTo>
                <a:lnTo>
                  <a:pt x="9401" y="10717"/>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63" name="Google Shape;1063;p54"/>
          <p:cNvGrpSpPr/>
          <p:nvPr/>
        </p:nvGrpSpPr>
        <p:grpSpPr>
          <a:xfrm>
            <a:off x="4701303" y="2128194"/>
            <a:ext cx="313329" cy="294794"/>
            <a:chOff x="5972700" y="2330200"/>
            <a:chExt cx="411625" cy="387275"/>
          </a:xfrm>
        </p:grpSpPr>
        <p:sp>
          <p:nvSpPr>
            <p:cNvPr id="1064" name="Google Shape;1064;p54"/>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54"/>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6" name="Google Shape;1066;p54"/>
          <p:cNvGrpSpPr/>
          <p:nvPr/>
        </p:nvGrpSpPr>
        <p:grpSpPr>
          <a:xfrm>
            <a:off x="712177" y="2606494"/>
            <a:ext cx="99203" cy="361532"/>
            <a:chOff x="732125" y="2958550"/>
            <a:chExt cx="130325" cy="474950"/>
          </a:xfrm>
        </p:grpSpPr>
        <p:sp>
          <p:nvSpPr>
            <p:cNvPr id="1067" name="Google Shape;1067;p54"/>
            <p:cNvSpPr/>
            <p:nvPr/>
          </p:nvSpPr>
          <p:spPr>
            <a:xfrm>
              <a:off x="732125" y="2958550"/>
              <a:ext cx="130325" cy="474950"/>
            </a:xfrm>
            <a:custGeom>
              <a:avLst/>
              <a:gdLst/>
              <a:ahLst/>
              <a:cxnLst/>
              <a:rect l="l" t="t" r="r" b="b"/>
              <a:pathLst>
                <a:path w="5213" h="18998" fill="none" extrusionOk="0">
                  <a:moveTo>
                    <a:pt x="4336" y="14443"/>
                  </a:moveTo>
                  <a:lnTo>
                    <a:pt x="4336" y="1754"/>
                  </a:lnTo>
                  <a:lnTo>
                    <a:pt x="4336" y="1754"/>
                  </a:lnTo>
                  <a:lnTo>
                    <a:pt x="4336" y="1584"/>
                  </a:lnTo>
                  <a:lnTo>
                    <a:pt x="4311" y="1389"/>
                  </a:lnTo>
                  <a:lnTo>
                    <a:pt x="4262" y="1243"/>
                  </a:lnTo>
                  <a:lnTo>
                    <a:pt x="4214" y="1073"/>
                  </a:lnTo>
                  <a:lnTo>
                    <a:pt x="4141" y="926"/>
                  </a:lnTo>
                  <a:lnTo>
                    <a:pt x="4043" y="780"/>
                  </a:lnTo>
                  <a:lnTo>
                    <a:pt x="3946" y="634"/>
                  </a:lnTo>
                  <a:lnTo>
                    <a:pt x="3824" y="512"/>
                  </a:lnTo>
                  <a:lnTo>
                    <a:pt x="3702" y="415"/>
                  </a:lnTo>
                  <a:lnTo>
                    <a:pt x="3580" y="318"/>
                  </a:lnTo>
                  <a:lnTo>
                    <a:pt x="3434" y="220"/>
                  </a:lnTo>
                  <a:lnTo>
                    <a:pt x="3288" y="147"/>
                  </a:lnTo>
                  <a:lnTo>
                    <a:pt x="3118" y="98"/>
                  </a:lnTo>
                  <a:lnTo>
                    <a:pt x="2947" y="50"/>
                  </a:lnTo>
                  <a:lnTo>
                    <a:pt x="2777" y="25"/>
                  </a:lnTo>
                  <a:lnTo>
                    <a:pt x="2606" y="1"/>
                  </a:lnTo>
                  <a:lnTo>
                    <a:pt x="2606" y="1"/>
                  </a:lnTo>
                  <a:lnTo>
                    <a:pt x="2436" y="25"/>
                  </a:lnTo>
                  <a:lnTo>
                    <a:pt x="2265" y="50"/>
                  </a:lnTo>
                  <a:lnTo>
                    <a:pt x="2095" y="98"/>
                  </a:lnTo>
                  <a:lnTo>
                    <a:pt x="1924" y="147"/>
                  </a:lnTo>
                  <a:lnTo>
                    <a:pt x="1778" y="220"/>
                  </a:lnTo>
                  <a:lnTo>
                    <a:pt x="1632" y="318"/>
                  </a:lnTo>
                  <a:lnTo>
                    <a:pt x="1510" y="415"/>
                  </a:lnTo>
                  <a:lnTo>
                    <a:pt x="1389" y="512"/>
                  </a:lnTo>
                  <a:lnTo>
                    <a:pt x="1267" y="634"/>
                  </a:lnTo>
                  <a:lnTo>
                    <a:pt x="1169" y="780"/>
                  </a:lnTo>
                  <a:lnTo>
                    <a:pt x="1072" y="926"/>
                  </a:lnTo>
                  <a:lnTo>
                    <a:pt x="999" y="1073"/>
                  </a:lnTo>
                  <a:lnTo>
                    <a:pt x="950" y="1243"/>
                  </a:lnTo>
                  <a:lnTo>
                    <a:pt x="901" y="1389"/>
                  </a:lnTo>
                  <a:lnTo>
                    <a:pt x="877" y="1584"/>
                  </a:lnTo>
                  <a:lnTo>
                    <a:pt x="877" y="1754"/>
                  </a:lnTo>
                  <a:lnTo>
                    <a:pt x="877" y="14443"/>
                  </a:lnTo>
                  <a:lnTo>
                    <a:pt x="877" y="14443"/>
                  </a:lnTo>
                  <a:lnTo>
                    <a:pt x="682" y="14638"/>
                  </a:lnTo>
                  <a:lnTo>
                    <a:pt x="512" y="14833"/>
                  </a:lnTo>
                  <a:lnTo>
                    <a:pt x="366" y="15052"/>
                  </a:lnTo>
                  <a:lnTo>
                    <a:pt x="244" y="15296"/>
                  </a:lnTo>
                  <a:lnTo>
                    <a:pt x="146" y="15564"/>
                  </a:lnTo>
                  <a:lnTo>
                    <a:pt x="73" y="15832"/>
                  </a:lnTo>
                  <a:lnTo>
                    <a:pt x="25" y="16100"/>
                  </a:lnTo>
                  <a:lnTo>
                    <a:pt x="0" y="16392"/>
                  </a:lnTo>
                  <a:lnTo>
                    <a:pt x="0" y="16392"/>
                  </a:lnTo>
                  <a:lnTo>
                    <a:pt x="25" y="16635"/>
                  </a:lnTo>
                  <a:lnTo>
                    <a:pt x="49" y="16903"/>
                  </a:lnTo>
                  <a:lnTo>
                    <a:pt x="122" y="17147"/>
                  </a:lnTo>
                  <a:lnTo>
                    <a:pt x="195" y="17390"/>
                  </a:lnTo>
                  <a:lnTo>
                    <a:pt x="317" y="17634"/>
                  </a:lnTo>
                  <a:lnTo>
                    <a:pt x="439" y="17829"/>
                  </a:lnTo>
                  <a:lnTo>
                    <a:pt x="609" y="18048"/>
                  </a:lnTo>
                  <a:lnTo>
                    <a:pt x="755" y="18218"/>
                  </a:lnTo>
                  <a:lnTo>
                    <a:pt x="950" y="18389"/>
                  </a:lnTo>
                  <a:lnTo>
                    <a:pt x="1145" y="18535"/>
                  </a:lnTo>
                  <a:lnTo>
                    <a:pt x="1364" y="18681"/>
                  </a:lnTo>
                  <a:lnTo>
                    <a:pt x="1583" y="18779"/>
                  </a:lnTo>
                  <a:lnTo>
                    <a:pt x="1827" y="18876"/>
                  </a:lnTo>
                  <a:lnTo>
                    <a:pt x="2070" y="18925"/>
                  </a:lnTo>
                  <a:lnTo>
                    <a:pt x="2338" y="18973"/>
                  </a:lnTo>
                  <a:lnTo>
                    <a:pt x="2606" y="18998"/>
                  </a:lnTo>
                  <a:lnTo>
                    <a:pt x="2606" y="18998"/>
                  </a:lnTo>
                  <a:lnTo>
                    <a:pt x="2874" y="18973"/>
                  </a:lnTo>
                  <a:lnTo>
                    <a:pt x="3142" y="18925"/>
                  </a:lnTo>
                  <a:lnTo>
                    <a:pt x="3386" y="18876"/>
                  </a:lnTo>
                  <a:lnTo>
                    <a:pt x="3629" y="18779"/>
                  </a:lnTo>
                  <a:lnTo>
                    <a:pt x="3848" y="18681"/>
                  </a:lnTo>
                  <a:lnTo>
                    <a:pt x="4068" y="18535"/>
                  </a:lnTo>
                  <a:lnTo>
                    <a:pt x="4262" y="18389"/>
                  </a:lnTo>
                  <a:lnTo>
                    <a:pt x="4457" y="18218"/>
                  </a:lnTo>
                  <a:lnTo>
                    <a:pt x="4603" y="18048"/>
                  </a:lnTo>
                  <a:lnTo>
                    <a:pt x="4774" y="17829"/>
                  </a:lnTo>
                  <a:lnTo>
                    <a:pt x="4896" y="17634"/>
                  </a:lnTo>
                  <a:lnTo>
                    <a:pt x="5017" y="17390"/>
                  </a:lnTo>
                  <a:lnTo>
                    <a:pt x="5091" y="17147"/>
                  </a:lnTo>
                  <a:lnTo>
                    <a:pt x="5164" y="16903"/>
                  </a:lnTo>
                  <a:lnTo>
                    <a:pt x="5188" y="16635"/>
                  </a:lnTo>
                  <a:lnTo>
                    <a:pt x="5212" y="16392"/>
                  </a:lnTo>
                  <a:lnTo>
                    <a:pt x="5212" y="16392"/>
                  </a:lnTo>
                  <a:lnTo>
                    <a:pt x="5188" y="16100"/>
                  </a:lnTo>
                  <a:lnTo>
                    <a:pt x="5139" y="15832"/>
                  </a:lnTo>
                  <a:lnTo>
                    <a:pt x="5066" y="15564"/>
                  </a:lnTo>
                  <a:lnTo>
                    <a:pt x="4969" y="15296"/>
                  </a:lnTo>
                  <a:lnTo>
                    <a:pt x="4847" y="15052"/>
                  </a:lnTo>
                  <a:lnTo>
                    <a:pt x="4701" y="14833"/>
                  </a:lnTo>
                  <a:lnTo>
                    <a:pt x="4530" y="14638"/>
                  </a:lnTo>
                  <a:lnTo>
                    <a:pt x="4336" y="14443"/>
                  </a:lnTo>
                  <a:lnTo>
                    <a:pt x="4336" y="14443"/>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54"/>
            <p:cNvSpPr/>
            <p:nvPr/>
          </p:nvSpPr>
          <p:spPr>
            <a:xfrm>
              <a:off x="756475" y="3090675"/>
              <a:ext cx="81625" cy="318475"/>
            </a:xfrm>
            <a:custGeom>
              <a:avLst/>
              <a:gdLst/>
              <a:ahLst/>
              <a:cxnLst/>
              <a:rect l="l" t="t" r="r" b="b"/>
              <a:pathLst>
                <a:path w="3265" h="12739" fill="none" extrusionOk="0">
                  <a:moveTo>
                    <a:pt x="2387" y="1"/>
                  </a:moveTo>
                  <a:lnTo>
                    <a:pt x="877" y="1"/>
                  </a:lnTo>
                  <a:lnTo>
                    <a:pt x="877" y="9158"/>
                  </a:lnTo>
                  <a:lnTo>
                    <a:pt x="877" y="9158"/>
                  </a:lnTo>
                  <a:lnTo>
                    <a:pt x="853" y="9353"/>
                  </a:lnTo>
                  <a:lnTo>
                    <a:pt x="780" y="9548"/>
                  </a:lnTo>
                  <a:lnTo>
                    <a:pt x="682" y="9719"/>
                  </a:lnTo>
                  <a:lnTo>
                    <a:pt x="536" y="9889"/>
                  </a:lnTo>
                  <a:lnTo>
                    <a:pt x="536" y="9889"/>
                  </a:lnTo>
                  <a:lnTo>
                    <a:pt x="415" y="10011"/>
                  </a:lnTo>
                  <a:lnTo>
                    <a:pt x="317" y="10133"/>
                  </a:lnTo>
                  <a:lnTo>
                    <a:pt x="220" y="10279"/>
                  </a:lnTo>
                  <a:lnTo>
                    <a:pt x="147" y="10425"/>
                  </a:lnTo>
                  <a:lnTo>
                    <a:pt x="74" y="10595"/>
                  </a:lnTo>
                  <a:lnTo>
                    <a:pt x="49" y="10766"/>
                  </a:lnTo>
                  <a:lnTo>
                    <a:pt x="1" y="10936"/>
                  </a:lnTo>
                  <a:lnTo>
                    <a:pt x="1" y="11107"/>
                  </a:lnTo>
                  <a:lnTo>
                    <a:pt x="1" y="11107"/>
                  </a:lnTo>
                  <a:lnTo>
                    <a:pt x="1" y="11253"/>
                  </a:lnTo>
                  <a:lnTo>
                    <a:pt x="25" y="11423"/>
                  </a:lnTo>
                  <a:lnTo>
                    <a:pt x="74" y="11570"/>
                  </a:lnTo>
                  <a:lnTo>
                    <a:pt x="122" y="11740"/>
                  </a:lnTo>
                  <a:lnTo>
                    <a:pt x="195" y="11862"/>
                  </a:lnTo>
                  <a:lnTo>
                    <a:pt x="293" y="12008"/>
                  </a:lnTo>
                  <a:lnTo>
                    <a:pt x="366" y="12130"/>
                  </a:lnTo>
                  <a:lnTo>
                    <a:pt x="488" y="12251"/>
                  </a:lnTo>
                  <a:lnTo>
                    <a:pt x="585" y="12349"/>
                  </a:lnTo>
                  <a:lnTo>
                    <a:pt x="731" y="12446"/>
                  </a:lnTo>
                  <a:lnTo>
                    <a:pt x="853" y="12519"/>
                  </a:lnTo>
                  <a:lnTo>
                    <a:pt x="999" y="12592"/>
                  </a:lnTo>
                  <a:lnTo>
                    <a:pt x="1145" y="12666"/>
                  </a:lnTo>
                  <a:lnTo>
                    <a:pt x="1316" y="12690"/>
                  </a:lnTo>
                  <a:lnTo>
                    <a:pt x="1462" y="12714"/>
                  </a:lnTo>
                  <a:lnTo>
                    <a:pt x="1632" y="12739"/>
                  </a:lnTo>
                  <a:lnTo>
                    <a:pt x="1632" y="12739"/>
                  </a:lnTo>
                  <a:lnTo>
                    <a:pt x="1803" y="12714"/>
                  </a:lnTo>
                  <a:lnTo>
                    <a:pt x="1949" y="12690"/>
                  </a:lnTo>
                  <a:lnTo>
                    <a:pt x="2119" y="12666"/>
                  </a:lnTo>
                  <a:lnTo>
                    <a:pt x="2266" y="12592"/>
                  </a:lnTo>
                  <a:lnTo>
                    <a:pt x="2412" y="12519"/>
                  </a:lnTo>
                  <a:lnTo>
                    <a:pt x="2533" y="12446"/>
                  </a:lnTo>
                  <a:lnTo>
                    <a:pt x="2680" y="12349"/>
                  </a:lnTo>
                  <a:lnTo>
                    <a:pt x="2777" y="12251"/>
                  </a:lnTo>
                  <a:lnTo>
                    <a:pt x="2899" y="12130"/>
                  </a:lnTo>
                  <a:lnTo>
                    <a:pt x="2972" y="12008"/>
                  </a:lnTo>
                  <a:lnTo>
                    <a:pt x="3069" y="11862"/>
                  </a:lnTo>
                  <a:lnTo>
                    <a:pt x="3142" y="11740"/>
                  </a:lnTo>
                  <a:lnTo>
                    <a:pt x="3191" y="11570"/>
                  </a:lnTo>
                  <a:lnTo>
                    <a:pt x="3240" y="11423"/>
                  </a:lnTo>
                  <a:lnTo>
                    <a:pt x="3264" y="11253"/>
                  </a:lnTo>
                  <a:lnTo>
                    <a:pt x="3264" y="11107"/>
                  </a:lnTo>
                  <a:lnTo>
                    <a:pt x="3264" y="11107"/>
                  </a:lnTo>
                  <a:lnTo>
                    <a:pt x="3264" y="10936"/>
                  </a:lnTo>
                  <a:lnTo>
                    <a:pt x="3215" y="10766"/>
                  </a:lnTo>
                  <a:lnTo>
                    <a:pt x="3191" y="10595"/>
                  </a:lnTo>
                  <a:lnTo>
                    <a:pt x="3118" y="10425"/>
                  </a:lnTo>
                  <a:lnTo>
                    <a:pt x="3045" y="10279"/>
                  </a:lnTo>
                  <a:lnTo>
                    <a:pt x="2947" y="10133"/>
                  </a:lnTo>
                  <a:lnTo>
                    <a:pt x="2850" y="10011"/>
                  </a:lnTo>
                  <a:lnTo>
                    <a:pt x="2728" y="9889"/>
                  </a:lnTo>
                  <a:lnTo>
                    <a:pt x="2728" y="9889"/>
                  </a:lnTo>
                  <a:lnTo>
                    <a:pt x="2582" y="9719"/>
                  </a:lnTo>
                  <a:lnTo>
                    <a:pt x="2485" y="9548"/>
                  </a:lnTo>
                  <a:lnTo>
                    <a:pt x="2412" y="9353"/>
                  </a:lnTo>
                  <a:lnTo>
                    <a:pt x="2387" y="9158"/>
                  </a:lnTo>
                  <a:lnTo>
                    <a:pt x="2387"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54"/>
            <p:cNvSpPr/>
            <p:nvPr/>
          </p:nvSpPr>
          <p:spPr>
            <a:xfrm>
              <a:off x="802750" y="3129050"/>
              <a:ext cx="13425" cy="25"/>
            </a:xfrm>
            <a:custGeom>
              <a:avLst/>
              <a:gdLst/>
              <a:ahLst/>
              <a:cxnLst/>
              <a:rect l="l" t="t" r="r" b="b"/>
              <a:pathLst>
                <a:path w="537" h="1" fill="none" extrusionOk="0">
                  <a:moveTo>
                    <a:pt x="536" y="0"/>
                  </a:moveTo>
                  <a:lnTo>
                    <a:pt x="0"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54"/>
            <p:cNvSpPr/>
            <p:nvPr/>
          </p:nvSpPr>
          <p:spPr>
            <a:xfrm>
              <a:off x="802750" y="3162525"/>
              <a:ext cx="13425" cy="25"/>
            </a:xfrm>
            <a:custGeom>
              <a:avLst/>
              <a:gdLst/>
              <a:ahLst/>
              <a:cxnLst/>
              <a:rect l="l" t="t" r="r" b="b"/>
              <a:pathLst>
                <a:path w="537" h="1" fill="none" extrusionOk="0">
                  <a:moveTo>
                    <a:pt x="536" y="1"/>
                  </a:moveTo>
                  <a:lnTo>
                    <a:pt x="0"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54"/>
            <p:cNvSpPr/>
            <p:nvPr/>
          </p:nvSpPr>
          <p:spPr>
            <a:xfrm>
              <a:off x="802750" y="3196025"/>
              <a:ext cx="13425" cy="25"/>
            </a:xfrm>
            <a:custGeom>
              <a:avLst/>
              <a:gdLst/>
              <a:ahLst/>
              <a:cxnLst/>
              <a:rect l="l" t="t" r="r" b="b"/>
              <a:pathLst>
                <a:path w="537" h="1" fill="none" extrusionOk="0">
                  <a:moveTo>
                    <a:pt x="536" y="0"/>
                  </a:moveTo>
                  <a:lnTo>
                    <a:pt x="0"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54"/>
            <p:cNvSpPr/>
            <p:nvPr/>
          </p:nvSpPr>
          <p:spPr>
            <a:xfrm>
              <a:off x="802750" y="3229500"/>
              <a:ext cx="13425" cy="25"/>
            </a:xfrm>
            <a:custGeom>
              <a:avLst/>
              <a:gdLst/>
              <a:ahLst/>
              <a:cxnLst/>
              <a:rect l="l" t="t" r="r" b="b"/>
              <a:pathLst>
                <a:path w="537" h="1" fill="none" extrusionOk="0">
                  <a:moveTo>
                    <a:pt x="536" y="1"/>
                  </a:moveTo>
                  <a:lnTo>
                    <a:pt x="0"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54"/>
            <p:cNvSpPr/>
            <p:nvPr/>
          </p:nvSpPr>
          <p:spPr>
            <a:xfrm>
              <a:off x="802750" y="3263000"/>
              <a:ext cx="13425" cy="25"/>
            </a:xfrm>
            <a:custGeom>
              <a:avLst/>
              <a:gdLst/>
              <a:ahLst/>
              <a:cxnLst/>
              <a:rect l="l" t="t" r="r" b="b"/>
              <a:pathLst>
                <a:path w="537" h="1" fill="none" extrusionOk="0">
                  <a:moveTo>
                    <a:pt x="536" y="0"/>
                  </a:moveTo>
                  <a:lnTo>
                    <a:pt x="0"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54"/>
            <p:cNvSpPr/>
            <p:nvPr/>
          </p:nvSpPr>
          <p:spPr>
            <a:xfrm>
              <a:off x="802750" y="3296475"/>
              <a:ext cx="13425" cy="25"/>
            </a:xfrm>
            <a:custGeom>
              <a:avLst/>
              <a:gdLst/>
              <a:ahLst/>
              <a:cxnLst/>
              <a:rect l="l" t="t" r="r" b="b"/>
              <a:pathLst>
                <a:path w="537" h="1" fill="none" extrusionOk="0">
                  <a:moveTo>
                    <a:pt x="536" y="1"/>
                  </a:moveTo>
                  <a:lnTo>
                    <a:pt x="0"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5" name="Google Shape;1075;p54"/>
          <p:cNvSpPr/>
          <p:nvPr/>
        </p:nvSpPr>
        <p:spPr>
          <a:xfrm>
            <a:off x="1633097" y="2592134"/>
            <a:ext cx="304061" cy="390267"/>
          </a:xfrm>
          <a:custGeom>
            <a:avLst/>
            <a:gdLst/>
            <a:ahLst/>
            <a:cxnLst/>
            <a:rect l="l" t="t" r="r" b="b"/>
            <a:pathLst>
              <a:path w="15978" h="20508" fill="none" extrusionOk="0">
                <a:moveTo>
                  <a:pt x="15977" y="1292"/>
                </a:moveTo>
                <a:lnTo>
                  <a:pt x="15977" y="19217"/>
                </a:lnTo>
                <a:lnTo>
                  <a:pt x="15977" y="19217"/>
                </a:lnTo>
                <a:lnTo>
                  <a:pt x="15953" y="19485"/>
                </a:lnTo>
                <a:lnTo>
                  <a:pt x="15880" y="19728"/>
                </a:lnTo>
                <a:lnTo>
                  <a:pt x="15758" y="19948"/>
                </a:lnTo>
                <a:lnTo>
                  <a:pt x="15612" y="20142"/>
                </a:lnTo>
                <a:lnTo>
                  <a:pt x="15417" y="20289"/>
                </a:lnTo>
                <a:lnTo>
                  <a:pt x="15198" y="20410"/>
                </a:lnTo>
                <a:lnTo>
                  <a:pt x="14955" y="20483"/>
                </a:lnTo>
                <a:lnTo>
                  <a:pt x="14711" y="20508"/>
                </a:lnTo>
                <a:lnTo>
                  <a:pt x="1267" y="20508"/>
                </a:lnTo>
                <a:lnTo>
                  <a:pt x="1267" y="20508"/>
                </a:lnTo>
                <a:lnTo>
                  <a:pt x="1023" y="20483"/>
                </a:lnTo>
                <a:lnTo>
                  <a:pt x="780" y="20410"/>
                </a:lnTo>
                <a:lnTo>
                  <a:pt x="561" y="20289"/>
                </a:lnTo>
                <a:lnTo>
                  <a:pt x="366" y="20142"/>
                </a:lnTo>
                <a:lnTo>
                  <a:pt x="220" y="19948"/>
                </a:lnTo>
                <a:lnTo>
                  <a:pt x="98" y="19728"/>
                </a:lnTo>
                <a:lnTo>
                  <a:pt x="25" y="19485"/>
                </a:lnTo>
                <a:lnTo>
                  <a:pt x="1" y="19217"/>
                </a:lnTo>
                <a:lnTo>
                  <a:pt x="1" y="1292"/>
                </a:lnTo>
                <a:lnTo>
                  <a:pt x="1" y="1292"/>
                </a:lnTo>
                <a:lnTo>
                  <a:pt x="25" y="1024"/>
                </a:lnTo>
                <a:lnTo>
                  <a:pt x="98" y="780"/>
                </a:lnTo>
                <a:lnTo>
                  <a:pt x="220" y="561"/>
                </a:lnTo>
                <a:lnTo>
                  <a:pt x="366" y="366"/>
                </a:lnTo>
                <a:lnTo>
                  <a:pt x="561" y="220"/>
                </a:lnTo>
                <a:lnTo>
                  <a:pt x="780" y="98"/>
                </a:lnTo>
                <a:lnTo>
                  <a:pt x="1023" y="25"/>
                </a:lnTo>
                <a:lnTo>
                  <a:pt x="1267" y="1"/>
                </a:lnTo>
                <a:lnTo>
                  <a:pt x="14711" y="1"/>
                </a:lnTo>
                <a:lnTo>
                  <a:pt x="14711" y="1"/>
                </a:lnTo>
                <a:lnTo>
                  <a:pt x="14955" y="25"/>
                </a:lnTo>
                <a:lnTo>
                  <a:pt x="15198" y="98"/>
                </a:lnTo>
                <a:lnTo>
                  <a:pt x="15417" y="220"/>
                </a:lnTo>
                <a:lnTo>
                  <a:pt x="15612" y="366"/>
                </a:lnTo>
                <a:lnTo>
                  <a:pt x="15758" y="561"/>
                </a:lnTo>
                <a:lnTo>
                  <a:pt x="15880" y="780"/>
                </a:lnTo>
                <a:lnTo>
                  <a:pt x="15953" y="1024"/>
                </a:lnTo>
                <a:lnTo>
                  <a:pt x="15977" y="1292"/>
                </a:lnTo>
                <a:lnTo>
                  <a:pt x="15977" y="1292"/>
                </a:lnTo>
                <a:close/>
                <a:moveTo>
                  <a:pt x="7989" y="19899"/>
                </a:moveTo>
                <a:lnTo>
                  <a:pt x="7989" y="19899"/>
                </a:lnTo>
                <a:lnTo>
                  <a:pt x="8159" y="19875"/>
                </a:lnTo>
                <a:lnTo>
                  <a:pt x="8306" y="19826"/>
                </a:lnTo>
                <a:lnTo>
                  <a:pt x="8452" y="19753"/>
                </a:lnTo>
                <a:lnTo>
                  <a:pt x="8574" y="19655"/>
                </a:lnTo>
                <a:lnTo>
                  <a:pt x="8671" y="19534"/>
                </a:lnTo>
                <a:lnTo>
                  <a:pt x="8744" y="19387"/>
                </a:lnTo>
                <a:lnTo>
                  <a:pt x="8793" y="19241"/>
                </a:lnTo>
                <a:lnTo>
                  <a:pt x="8817" y="19071"/>
                </a:lnTo>
                <a:lnTo>
                  <a:pt x="8817" y="19071"/>
                </a:lnTo>
                <a:lnTo>
                  <a:pt x="8793" y="18900"/>
                </a:lnTo>
                <a:lnTo>
                  <a:pt x="8744" y="18754"/>
                </a:lnTo>
                <a:lnTo>
                  <a:pt x="8671" y="18608"/>
                </a:lnTo>
                <a:lnTo>
                  <a:pt x="8574" y="18486"/>
                </a:lnTo>
                <a:lnTo>
                  <a:pt x="8452" y="18389"/>
                </a:lnTo>
                <a:lnTo>
                  <a:pt x="8306" y="18316"/>
                </a:lnTo>
                <a:lnTo>
                  <a:pt x="8159" y="18267"/>
                </a:lnTo>
                <a:lnTo>
                  <a:pt x="7989" y="18243"/>
                </a:lnTo>
                <a:lnTo>
                  <a:pt x="7989" y="18243"/>
                </a:lnTo>
                <a:lnTo>
                  <a:pt x="7819" y="18267"/>
                </a:lnTo>
                <a:lnTo>
                  <a:pt x="7672" y="18316"/>
                </a:lnTo>
                <a:lnTo>
                  <a:pt x="7526" y="18389"/>
                </a:lnTo>
                <a:lnTo>
                  <a:pt x="7404" y="18486"/>
                </a:lnTo>
                <a:lnTo>
                  <a:pt x="7307" y="18608"/>
                </a:lnTo>
                <a:lnTo>
                  <a:pt x="7234" y="18754"/>
                </a:lnTo>
                <a:lnTo>
                  <a:pt x="7185" y="18900"/>
                </a:lnTo>
                <a:lnTo>
                  <a:pt x="7161" y="19071"/>
                </a:lnTo>
                <a:lnTo>
                  <a:pt x="7161" y="19071"/>
                </a:lnTo>
                <a:lnTo>
                  <a:pt x="7185" y="19241"/>
                </a:lnTo>
                <a:lnTo>
                  <a:pt x="7234" y="19387"/>
                </a:lnTo>
                <a:lnTo>
                  <a:pt x="7307" y="19534"/>
                </a:lnTo>
                <a:lnTo>
                  <a:pt x="7404" y="19655"/>
                </a:lnTo>
                <a:lnTo>
                  <a:pt x="7526" y="19753"/>
                </a:lnTo>
                <a:lnTo>
                  <a:pt x="7672" y="19826"/>
                </a:lnTo>
                <a:lnTo>
                  <a:pt x="7819" y="19875"/>
                </a:lnTo>
                <a:lnTo>
                  <a:pt x="7989" y="19899"/>
                </a:lnTo>
                <a:lnTo>
                  <a:pt x="7989" y="19899"/>
                </a:lnTo>
                <a:close/>
                <a:moveTo>
                  <a:pt x="14394" y="1584"/>
                </a:moveTo>
                <a:lnTo>
                  <a:pt x="1584" y="1584"/>
                </a:lnTo>
                <a:lnTo>
                  <a:pt x="1584" y="17634"/>
                </a:lnTo>
                <a:lnTo>
                  <a:pt x="14394" y="17634"/>
                </a:lnTo>
                <a:lnTo>
                  <a:pt x="14394" y="1584"/>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54"/>
          <p:cNvSpPr/>
          <p:nvPr/>
        </p:nvSpPr>
        <p:spPr>
          <a:xfrm>
            <a:off x="1160810" y="2592134"/>
            <a:ext cx="225277" cy="390267"/>
          </a:xfrm>
          <a:custGeom>
            <a:avLst/>
            <a:gdLst/>
            <a:ahLst/>
            <a:cxnLst/>
            <a:rect l="l" t="t" r="r" b="b"/>
            <a:pathLst>
              <a:path w="11838" h="20508" fill="none" extrusionOk="0">
                <a:moveTo>
                  <a:pt x="10547" y="1"/>
                </a:moveTo>
                <a:lnTo>
                  <a:pt x="1292" y="1"/>
                </a:lnTo>
                <a:lnTo>
                  <a:pt x="1292" y="1"/>
                </a:lnTo>
                <a:lnTo>
                  <a:pt x="1024" y="25"/>
                </a:lnTo>
                <a:lnTo>
                  <a:pt x="780" y="98"/>
                </a:lnTo>
                <a:lnTo>
                  <a:pt x="561" y="220"/>
                </a:lnTo>
                <a:lnTo>
                  <a:pt x="366" y="366"/>
                </a:lnTo>
                <a:lnTo>
                  <a:pt x="220" y="561"/>
                </a:lnTo>
                <a:lnTo>
                  <a:pt x="98" y="780"/>
                </a:lnTo>
                <a:lnTo>
                  <a:pt x="25" y="1024"/>
                </a:lnTo>
                <a:lnTo>
                  <a:pt x="1" y="1292"/>
                </a:lnTo>
                <a:lnTo>
                  <a:pt x="1" y="19217"/>
                </a:lnTo>
                <a:lnTo>
                  <a:pt x="1" y="19217"/>
                </a:lnTo>
                <a:lnTo>
                  <a:pt x="25" y="19485"/>
                </a:lnTo>
                <a:lnTo>
                  <a:pt x="98" y="19728"/>
                </a:lnTo>
                <a:lnTo>
                  <a:pt x="220" y="19948"/>
                </a:lnTo>
                <a:lnTo>
                  <a:pt x="366" y="20142"/>
                </a:lnTo>
                <a:lnTo>
                  <a:pt x="561" y="20289"/>
                </a:lnTo>
                <a:lnTo>
                  <a:pt x="780" y="20410"/>
                </a:lnTo>
                <a:lnTo>
                  <a:pt x="1024" y="20483"/>
                </a:lnTo>
                <a:lnTo>
                  <a:pt x="1292" y="20508"/>
                </a:lnTo>
                <a:lnTo>
                  <a:pt x="10547" y="20508"/>
                </a:lnTo>
                <a:lnTo>
                  <a:pt x="10547" y="20508"/>
                </a:lnTo>
                <a:lnTo>
                  <a:pt x="10814" y="20483"/>
                </a:lnTo>
                <a:lnTo>
                  <a:pt x="11058" y="20410"/>
                </a:lnTo>
                <a:lnTo>
                  <a:pt x="11277" y="20289"/>
                </a:lnTo>
                <a:lnTo>
                  <a:pt x="11472" y="20142"/>
                </a:lnTo>
                <a:lnTo>
                  <a:pt x="11618" y="19948"/>
                </a:lnTo>
                <a:lnTo>
                  <a:pt x="11740" y="19728"/>
                </a:lnTo>
                <a:lnTo>
                  <a:pt x="11813" y="19485"/>
                </a:lnTo>
                <a:lnTo>
                  <a:pt x="11837" y="19217"/>
                </a:lnTo>
                <a:lnTo>
                  <a:pt x="11837" y="1292"/>
                </a:lnTo>
                <a:lnTo>
                  <a:pt x="11837" y="1292"/>
                </a:lnTo>
                <a:lnTo>
                  <a:pt x="11813" y="1024"/>
                </a:lnTo>
                <a:lnTo>
                  <a:pt x="11740" y="780"/>
                </a:lnTo>
                <a:lnTo>
                  <a:pt x="11618" y="561"/>
                </a:lnTo>
                <a:lnTo>
                  <a:pt x="11472" y="366"/>
                </a:lnTo>
                <a:lnTo>
                  <a:pt x="11277" y="220"/>
                </a:lnTo>
                <a:lnTo>
                  <a:pt x="11058" y="98"/>
                </a:lnTo>
                <a:lnTo>
                  <a:pt x="10814" y="25"/>
                </a:lnTo>
                <a:lnTo>
                  <a:pt x="10547" y="1"/>
                </a:lnTo>
                <a:lnTo>
                  <a:pt x="10547" y="1"/>
                </a:lnTo>
                <a:close/>
                <a:moveTo>
                  <a:pt x="5554" y="975"/>
                </a:moveTo>
                <a:lnTo>
                  <a:pt x="6284" y="975"/>
                </a:lnTo>
                <a:lnTo>
                  <a:pt x="6284" y="975"/>
                </a:lnTo>
                <a:lnTo>
                  <a:pt x="6406" y="999"/>
                </a:lnTo>
                <a:lnTo>
                  <a:pt x="6479" y="1073"/>
                </a:lnTo>
                <a:lnTo>
                  <a:pt x="6552" y="1146"/>
                </a:lnTo>
                <a:lnTo>
                  <a:pt x="6577" y="1267"/>
                </a:lnTo>
                <a:lnTo>
                  <a:pt x="6577" y="1267"/>
                </a:lnTo>
                <a:lnTo>
                  <a:pt x="6552" y="1365"/>
                </a:lnTo>
                <a:lnTo>
                  <a:pt x="6479" y="1462"/>
                </a:lnTo>
                <a:lnTo>
                  <a:pt x="6406" y="1511"/>
                </a:lnTo>
                <a:lnTo>
                  <a:pt x="6284" y="1535"/>
                </a:lnTo>
                <a:lnTo>
                  <a:pt x="5554" y="1535"/>
                </a:lnTo>
                <a:lnTo>
                  <a:pt x="5554" y="1535"/>
                </a:lnTo>
                <a:lnTo>
                  <a:pt x="5432" y="1511"/>
                </a:lnTo>
                <a:lnTo>
                  <a:pt x="5359" y="1462"/>
                </a:lnTo>
                <a:lnTo>
                  <a:pt x="5286" y="1365"/>
                </a:lnTo>
                <a:lnTo>
                  <a:pt x="5262" y="1267"/>
                </a:lnTo>
                <a:lnTo>
                  <a:pt x="5262" y="1267"/>
                </a:lnTo>
                <a:lnTo>
                  <a:pt x="5286" y="1146"/>
                </a:lnTo>
                <a:lnTo>
                  <a:pt x="5359" y="1073"/>
                </a:lnTo>
                <a:lnTo>
                  <a:pt x="5432" y="999"/>
                </a:lnTo>
                <a:lnTo>
                  <a:pt x="5554" y="975"/>
                </a:lnTo>
                <a:lnTo>
                  <a:pt x="5554" y="975"/>
                </a:lnTo>
                <a:close/>
                <a:moveTo>
                  <a:pt x="5919" y="19436"/>
                </a:moveTo>
                <a:lnTo>
                  <a:pt x="5919" y="19436"/>
                </a:lnTo>
                <a:lnTo>
                  <a:pt x="5749" y="19412"/>
                </a:lnTo>
                <a:lnTo>
                  <a:pt x="5578" y="19363"/>
                </a:lnTo>
                <a:lnTo>
                  <a:pt x="5432" y="19290"/>
                </a:lnTo>
                <a:lnTo>
                  <a:pt x="5310" y="19193"/>
                </a:lnTo>
                <a:lnTo>
                  <a:pt x="5213" y="19071"/>
                </a:lnTo>
                <a:lnTo>
                  <a:pt x="5140" y="18925"/>
                </a:lnTo>
                <a:lnTo>
                  <a:pt x="5091" y="18754"/>
                </a:lnTo>
                <a:lnTo>
                  <a:pt x="5067" y="18584"/>
                </a:lnTo>
                <a:lnTo>
                  <a:pt x="5067" y="18584"/>
                </a:lnTo>
                <a:lnTo>
                  <a:pt x="5091" y="18413"/>
                </a:lnTo>
                <a:lnTo>
                  <a:pt x="5140" y="18243"/>
                </a:lnTo>
                <a:lnTo>
                  <a:pt x="5213" y="18097"/>
                </a:lnTo>
                <a:lnTo>
                  <a:pt x="5310" y="17975"/>
                </a:lnTo>
                <a:lnTo>
                  <a:pt x="5432" y="17877"/>
                </a:lnTo>
                <a:lnTo>
                  <a:pt x="5578" y="17804"/>
                </a:lnTo>
                <a:lnTo>
                  <a:pt x="5749" y="17756"/>
                </a:lnTo>
                <a:lnTo>
                  <a:pt x="5919" y="17731"/>
                </a:lnTo>
                <a:lnTo>
                  <a:pt x="5919" y="17731"/>
                </a:lnTo>
                <a:lnTo>
                  <a:pt x="6090" y="17756"/>
                </a:lnTo>
                <a:lnTo>
                  <a:pt x="6260" y="17804"/>
                </a:lnTo>
                <a:lnTo>
                  <a:pt x="6406" y="17877"/>
                </a:lnTo>
                <a:lnTo>
                  <a:pt x="6528" y="17975"/>
                </a:lnTo>
                <a:lnTo>
                  <a:pt x="6625" y="18097"/>
                </a:lnTo>
                <a:lnTo>
                  <a:pt x="6699" y="18243"/>
                </a:lnTo>
                <a:lnTo>
                  <a:pt x="6747" y="18413"/>
                </a:lnTo>
                <a:lnTo>
                  <a:pt x="6772" y="18584"/>
                </a:lnTo>
                <a:lnTo>
                  <a:pt x="6772" y="18584"/>
                </a:lnTo>
                <a:lnTo>
                  <a:pt x="6747" y="18754"/>
                </a:lnTo>
                <a:lnTo>
                  <a:pt x="6699" y="18925"/>
                </a:lnTo>
                <a:lnTo>
                  <a:pt x="6625" y="19071"/>
                </a:lnTo>
                <a:lnTo>
                  <a:pt x="6528" y="19193"/>
                </a:lnTo>
                <a:lnTo>
                  <a:pt x="6406" y="19290"/>
                </a:lnTo>
                <a:lnTo>
                  <a:pt x="6260" y="19363"/>
                </a:lnTo>
                <a:lnTo>
                  <a:pt x="6090" y="19412"/>
                </a:lnTo>
                <a:lnTo>
                  <a:pt x="5919" y="19436"/>
                </a:lnTo>
                <a:lnTo>
                  <a:pt x="5919" y="19436"/>
                </a:lnTo>
                <a:close/>
                <a:moveTo>
                  <a:pt x="10547" y="16660"/>
                </a:moveTo>
                <a:lnTo>
                  <a:pt x="1292" y="16660"/>
                </a:lnTo>
                <a:lnTo>
                  <a:pt x="1292" y="2558"/>
                </a:lnTo>
                <a:lnTo>
                  <a:pt x="10547" y="2558"/>
                </a:lnTo>
                <a:lnTo>
                  <a:pt x="10547" y="16660"/>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77" name="Google Shape;1077;p54"/>
          <p:cNvGrpSpPr/>
          <p:nvPr/>
        </p:nvGrpSpPr>
        <p:grpSpPr>
          <a:xfrm>
            <a:off x="2121140" y="2618084"/>
            <a:ext cx="351332" cy="332797"/>
            <a:chOff x="2583100" y="2973775"/>
            <a:chExt cx="461550" cy="437200"/>
          </a:xfrm>
        </p:grpSpPr>
        <p:sp>
          <p:nvSpPr>
            <p:cNvPr id="1078" name="Google Shape;1078;p54"/>
            <p:cNvSpPr/>
            <p:nvPr/>
          </p:nvSpPr>
          <p:spPr>
            <a:xfrm>
              <a:off x="2701225" y="3315975"/>
              <a:ext cx="225300" cy="95000"/>
            </a:xfrm>
            <a:custGeom>
              <a:avLst/>
              <a:gdLst/>
              <a:ahLst/>
              <a:cxnLst/>
              <a:rect l="l" t="t" r="r" b="b"/>
              <a:pathLst>
                <a:path w="9012" h="3800" fill="none" extrusionOk="0">
                  <a:moveTo>
                    <a:pt x="2947" y="0"/>
                  </a:moveTo>
                  <a:lnTo>
                    <a:pt x="2947" y="2947"/>
                  </a:lnTo>
                  <a:lnTo>
                    <a:pt x="853" y="2947"/>
                  </a:lnTo>
                  <a:lnTo>
                    <a:pt x="853" y="2947"/>
                  </a:lnTo>
                  <a:lnTo>
                    <a:pt x="682" y="2947"/>
                  </a:lnTo>
                  <a:lnTo>
                    <a:pt x="512" y="2996"/>
                  </a:lnTo>
                  <a:lnTo>
                    <a:pt x="365" y="3093"/>
                  </a:lnTo>
                  <a:lnTo>
                    <a:pt x="244" y="3191"/>
                  </a:lnTo>
                  <a:lnTo>
                    <a:pt x="146" y="3313"/>
                  </a:lnTo>
                  <a:lnTo>
                    <a:pt x="49" y="3459"/>
                  </a:lnTo>
                  <a:lnTo>
                    <a:pt x="0" y="3629"/>
                  </a:lnTo>
                  <a:lnTo>
                    <a:pt x="0" y="3800"/>
                  </a:lnTo>
                  <a:lnTo>
                    <a:pt x="9011" y="3800"/>
                  </a:lnTo>
                  <a:lnTo>
                    <a:pt x="9011" y="3800"/>
                  </a:lnTo>
                  <a:lnTo>
                    <a:pt x="9011" y="3629"/>
                  </a:lnTo>
                  <a:lnTo>
                    <a:pt x="8963" y="3459"/>
                  </a:lnTo>
                  <a:lnTo>
                    <a:pt x="8865" y="3313"/>
                  </a:lnTo>
                  <a:lnTo>
                    <a:pt x="8768" y="3191"/>
                  </a:lnTo>
                  <a:lnTo>
                    <a:pt x="8646" y="3093"/>
                  </a:lnTo>
                  <a:lnTo>
                    <a:pt x="8500" y="2996"/>
                  </a:lnTo>
                  <a:lnTo>
                    <a:pt x="8330" y="2947"/>
                  </a:lnTo>
                  <a:lnTo>
                    <a:pt x="8159" y="2947"/>
                  </a:lnTo>
                  <a:lnTo>
                    <a:pt x="6065" y="2947"/>
                  </a:lnTo>
                  <a:lnTo>
                    <a:pt x="6065"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54"/>
            <p:cNvSpPr/>
            <p:nvPr/>
          </p:nvSpPr>
          <p:spPr>
            <a:xfrm>
              <a:off x="2583100" y="2973775"/>
              <a:ext cx="461550" cy="336125"/>
            </a:xfrm>
            <a:custGeom>
              <a:avLst/>
              <a:gdLst/>
              <a:ahLst/>
              <a:cxnLst/>
              <a:rect l="l" t="t" r="r" b="b"/>
              <a:pathLst>
                <a:path w="18462" h="13445" fill="none" extrusionOk="0">
                  <a:moveTo>
                    <a:pt x="17974" y="1"/>
                  </a:moveTo>
                  <a:lnTo>
                    <a:pt x="487" y="1"/>
                  </a:lnTo>
                  <a:lnTo>
                    <a:pt x="487" y="1"/>
                  </a:lnTo>
                  <a:lnTo>
                    <a:pt x="390" y="1"/>
                  </a:lnTo>
                  <a:lnTo>
                    <a:pt x="317" y="50"/>
                  </a:lnTo>
                  <a:lnTo>
                    <a:pt x="220" y="74"/>
                  </a:lnTo>
                  <a:lnTo>
                    <a:pt x="146" y="147"/>
                  </a:lnTo>
                  <a:lnTo>
                    <a:pt x="98" y="220"/>
                  </a:lnTo>
                  <a:lnTo>
                    <a:pt x="49" y="293"/>
                  </a:lnTo>
                  <a:lnTo>
                    <a:pt x="25" y="390"/>
                  </a:lnTo>
                  <a:lnTo>
                    <a:pt x="0" y="488"/>
                  </a:lnTo>
                  <a:lnTo>
                    <a:pt x="0" y="12958"/>
                  </a:lnTo>
                  <a:lnTo>
                    <a:pt x="0" y="12958"/>
                  </a:lnTo>
                  <a:lnTo>
                    <a:pt x="25" y="13055"/>
                  </a:lnTo>
                  <a:lnTo>
                    <a:pt x="49" y="13152"/>
                  </a:lnTo>
                  <a:lnTo>
                    <a:pt x="98" y="13226"/>
                  </a:lnTo>
                  <a:lnTo>
                    <a:pt x="146" y="13299"/>
                  </a:lnTo>
                  <a:lnTo>
                    <a:pt x="220" y="13372"/>
                  </a:lnTo>
                  <a:lnTo>
                    <a:pt x="317" y="13396"/>
                  </a:lnTo>
                  <a:lnTo>
                    <a:pt x="390" y="13445"/>
                  </a:lnTo>
                  <a:lnTo>
                    <a:pt x="487" y="13445"/>
                  </a:lnTo>
                  <a:lnTo>
                    <a:pt x="17974" y="13445"/>
                  </a:lnTo>
                  <a:lnTo>
                    <a:pt x="17974" y="13445"/>
                  </a:lnTo>
                  <a:lnTo>
                    <a:pt x="18072" y="13445"/>
                  </a:lnTo>
                  <a:lnTo>
                    <a:pt x="18145" y="13396"/>
                  </a:lnTo>
                  <a:lnTo>
                    <a:pt x="18242" y="13372"/>
                  </a:lnTo>
                  <a:lnTo>
                    <a:pt x="18315" y="13299"/>
                  </a:lnTo>
                  <a:lnTo>
                    <a:pt x="18364" y="13226"/>
                  </a:lnTo>
                  <a:lnTo>
                    <a:pt x="18413" y="13152"/>
                  </a:lnTo>
                  <a:lnTo>
                    <a:pt x="18437" y="13055"/>
                  </a:lnTo>
                  <a:lnTo>
                    <a:pt x="18461" y="12958"/>
                  </a:lnTo>
                  <a:lnTo>
                    <a:pt x="18461" y="488"/>
                  </a:lnTo>
                  <a:lnTo>
                    <a:pt x="18461" y="488"/>
                  </a:lnTo>
                  <a:lnTo>
                    <a:pt x="18437" y="390"/>
                  </a:lnTo>
                  <a:lnTo>
                    <a:pt x="18413" y="293"/>
                  </a:lnTo>
                  <a:lnTo>
                    <a:pt x="18364" y="220"/>
                  </a:lnTo>
                  <a:lnTo>
                    <a:pt x="18315" y="147"/>
                  </a:lnTo>
                  <a:lnTo>
                    <a:pt x="18242" y="74"/>
                  </a:lnTo>
                  <a:lnTo>
                    <a:pt x="18145" y="50"/>
                  </a:lnTo>
                  <a:lnTo>
                    <a:pt x="18072" y="1"/>
                  </a:lnTo>
                  <a:lnTo>
                    <a:pt x="17974" y="1"/>
                  </a:lnTo>
                  <a:lnTo>
                    <a:pt x="17974" y="1"/>
                  </a:lnTo>
                  <a:close/>
                  <a:moveTo>
                    <a:pt x="17000" y="11983"/>
                  </a:moveTo>
                  <a:lnTo>
                    <a:pt x="1462" y="11983"/>
                  </a:lnTo>
                  <a:lnTo>
                    <a:pt x="1462" y="1462"/>
                  </a:lnTo>
                  <a:lnTo>
                    <a:pt x="17000" y="1462"/>
                  </a:lnTo>
                  <a:lnTo>
                    <a:pt x="17000" y="11983"/>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0" name="Google Shape;1080;p54"/>
          <p:cNvSpPr/>
          <p:nvPr/>
        </p:nvSpPr>
        <p:spPr>
          <a:xfrm>
            <a:off x="3670526" y="2625970"/>
            <a:ext cx="322597" cy="322597"/>
          </a:xfrm>
          <a:custGeom>
            <a:avLst/>
            <a:gdLst/>
            <a:ahLst/>
            <a:cxnLst/>
            <a:rect l="l" t="t" r="r" b="b"/>
            <a:pathLst>
              <a:path w="16952" h="16952" fill="none" extrusionOk="0">
                <a:moveTo>
                  <a:pt x="16173" y="7015"/>
                </a:moveTo>
                <a:lnTo>
                  <a:pt x="14419" y="6820"/>
                </a:lnTo>
                <a:lnTo>
                  <a:pt x="14419" y="6820"/>
                </a:lnTo>
                <a:lnTo>
                  <a:pt x="14322" y="6479"/>
                </a:lnTo>
                <a:lnTo>
                  <a:pt x="14175" y="6114"/>
                </a:lnTo>
                <a:lnTo>
                  <a:pt x="14029" y="5773"/>
                </a:lnTo>
                <a:lnTo>
                  <a:pt x="13859" y="5432"/>
                </a:lnTo>
                <a:lnTo>
                  <a:pt x="14955" y="4068"/>
                </a:lnTo>
                <a:lnTo>
                  <a:pt x="14955" y="4068"/>
                </a:lnTo>
                <a:lnTo>
                  <a:pt x="15028" y="3922"/>
                </a:lnTo>
                <a:lnTo>
                  <a:pt x="15077" y="3776"/>
                </a:lnTo>
                <a:lnTo>
                  <a:pt x="15125" y="3630"/>
                </a:lnTo>
                <a:lnTo>
                  <a:pt x="15125" y="3484"/>
                </a:lnTo>
                <a:lnTo>
                  <a:pt x="15101" y="3313"/>
                </a:lnTo>
                <a:lnTo>
                  <a:pt x="15052" y="3167"/>
                </a:lnTo>
                <a:lnTo>
                  <a:pt x="14979" y="3021"/>
                </a:lnTo>
                <a:lnTo>
                  <a:pt x="14882" y="2899"/>
                </a:lnTo>
                <a:lnTo>
                  <a:pt x="14054" y="2071"/>
                </a:lnTo>
                <a:lnTo>
                  <a:pt x="14054" y="2071"/>
                </a:lnTo>
                <a:lnTo>
                  <a:pt x="13932" y="1974"/>
                </a:lnTo>
                <a:lnTo>
                  <a:pt x="13786" y="1901"/>
                </a:lnTo>
                <a:lnTo>
                  <a:pt x="13640" y="1852"/>
                </a:lnTo>
                <a:lnTo>
                  <a:pt x="13469" y="1827"/>
                </a:lnTo>
                <a:lnTo>
                  <a:pt x="13323" y="1827"/>
                </a:lnTo>
                <a:lnTo>
                  <a:pt x="13177" y="1876"/>
                </a:lnTo>
                <a:lnTo>
                  <a:pt x="13031" y="1925"/>
                </a:lnTo>
                <a:lnTo>
                  <a:pt x="12885" y="2022"/>
                </a:lnTo>
                <a:lnTo>
                  <a:pt x="11521" y="3094"/>
                </a:lnTo>
                <a:lnTo>
                  <a:pt x="11521" y="3094"/>
                </a:lnTo>
                <a:lnTo>
                  <a:pt x="11180" y="2923"/>
                </a:lnTo>
                <a:lnTo>
                  <a:pt x="10839" y="2777"/>
                </a:lnTo>
                <a:lnTo>
                  <a:pt x="10473" y="2631"/>
                </a:lnTo>
                <a:lnTo>
                  <a:pt x="10133" y="2534"/>
                </a:lnTo>
                <a:lnTo>
                  <a:pt x="9938" y="780"/>
                </a:lnTo>
                <a:lnTo>
                  <a:pt x="9938" y="780"/>
                </a:lnTo>
                <a:lnTo>
                  <a:pt x="9889" y="634"/>
                </a:lnTo>
                <a:lnTo>
                  <a:pt x="9840" y="488"/>
                </a:lnTo>
                <a:lnTo>
                  <a:pt x="9743" y="342"/>
                </a:lnTo>
                <a:lnTo>
                  <a:pt x="9645" y="244"/>
                </a:lnTo>
                <a:lnTo>
                  <a:pt x="9499" y="147"/>
                </a:lnTo>
                <a:lnTo>
                  <a:pt x="9378" y="74"/>
                </a:lnTo>
                <a:lnTo>
                  <a:pt x="9231" y="25"/>
                </a:lnTo>
                <a:lnTo>
                  <a:pt x="9061" y="1"/>
                </a:lnTo>
                <a:lnTo>
                  <a:pt x="7892" y="1"/>
                </a:lnTo>
                <a:lnTo>
                  <a:pt x="7892" y="1"/>
                </a:lnTo>
                <a:lnTo>
                  <a:pt x="7721" y="25"/>
                </a:lnTo>
                <a:lnTo>
                  <a:pt x="7575" y="74"/>
                </a:lnTo>
                <a:lnTo>
                  <a:pt x="7453" y="147"/>
                </a:lnTo>
                <a:lnTo>
                  <a:pt x="7307" y="244"/>
                </a:lnTo>
                <a:lnTo>
                  <a:pt x="7210" y="342"/>
                </a:lnTo>
                <a:lnTo>
                  <a:pt x="7112" y="488"/>
                </a:lnTo>
                <a:lnTo>
                  <a:pt x="7064" y="634"/>
                </a:lnTo>
                <a:lnTo>
                  <a:pt x="7015" y="780"/>
                </a:lnTo>
                <a:lnTo>
                  <a:pt x="6820" y="2534"/>
                </a:lnTo>
                <a:lnTo>
                  <a:pt x="6820" y="2534"/>
                </a:lnTo>
                <a:lnTo>
                  <a:pt x="6479" y="2631"/>
                </a:lnTo>
                <a:lnTo>
                  <a:pt x="6114" y="2777"/>
                </a:lnTo>
                <a:lnTo>
                  <a:pt x="5773" y="2923"/>
                </a:lnTo>
                <a:lnTo>
                  <a:pt x="5432" y="3094"/>
                </a:lnTo>
                <a:lnTo>
                  <a:pt x="4068" y="2022"/>
                </a:lnTo>
                <a:lnTo>
                  <a:pt x="4068" y="2022"/>
                </a:lnTo>
                <a:lnTo>
                  <a:pt x="3922" y="1925"/>
                </a:lnTo>
                <a:lnTo>
                  <a:pt x="3776" y="1876"/>
                </a:lnTo>
                <a:lnTo>
                  <a:pt x="3630" y="1827"/>
                </a:lnTo>
                <a:lnTo>
                  <a:pt x="3484" y="1827"/>
                </a:lnTo>
                <a:lnTo>
                  <a:pt x="3313" y="1852"/>
                </a:lnTo>
                <a:lnTo>
                  <a:pt x="3167" y="1901"/>
                </a:lnTo>
                <a:lnTo>
                  <a:pt x="3021" y="1974"/>
                </a:lnTo>
                <a:lnTo>
                  <a:pt x="2899" y="2071"/>
                </a:lnTo>
                <a:lnTo>
                  <a:pt x="2071" y="2899"/>
                </a:lnTo>
                <a:lnTo>
                  <a:pt x="2071" y="2899"/>
                </a:lnTo>
                <a:lnTo>
                  <a:pt x="1974" y="3021"/>
                </a:lnTo>
                <a:lnTo>
                  <a:pt x="1901" y="3167"/>
                </a:lnTo>
                <a:lnTo>
                  <a:pt x="1852" y="3313"/>
                </a:lnTo>
                <a:lnTo>
                  <a:pt x="1827" y="3484"/>
                </a:lnTo>
                <a:lnTo>
                  <a:pt x="1827" y="3630"/>
                </a:lnTo>
                <a:lnTo>
                  <a:pt x="1876" y="3776"/>
                </a:lnTo>
                <a:lnTo>
                  <a:pt x="1925" y="3922"/>
                </a:lnTo>
                <a:lnTo>
                  <a:pt x="2022" y="4068"/>
                </a:lnTo>
                <a:lnTo>
                  <a:pt x="3094" y="5432"/>
                </a:lnTo>
                <a:lnTo>
                  <a:pt x="3094" y="5432"/>
                </a:lnTo>
                <a:lnTo>
                  <a:pt x="2923" y="5773"/>
                </a:lnTo>
                <a:lnTo>
                  <a:pt x="2777" y="6114"/>
                </a:lnTo>
                <a:lnTo>
                  <a:pt x="2631" y="6479"/>
                </a:lnTo>
                <a:lnTo>
                  <a:pt x="2534" y="6820"/>
                </a:lnTo>
                <a:lnTo>
                  <a:pt x="780" y="7015"/>
                </a:lnTo>
                <a:lnTo>
                  <a:pt x="780" y="7015"/>
                </a:lnTo>
                <a:lnTo>
                  <a:pt x="634" y="7064"/>
                </a:lnTo>
                <a:lnTo>
                  <a:pt x="488" y="7112"/>
                </a:lnTo>
                <a:lnTo>
                  <a:pt x="342" y="7210"/>
                </a:lnTo>
                <a:lnTo>
                  <a:pt x="244" y="7307"/>
                </a:lnTo>
                <a:lnTo>
                  <a:pt x="147" y="7453"/>
                </a:lnTo>
                <a:lnTo>
                  <a:pt x="74" y="7575"/>
                </a:lnTo>
                <a:lnTo>
                  <a:pt x="25" y="7721"/>
                </a:lnTo>
                <a:lnTo>
                  <a:pt x="1" y="7892"/>
                </a:lnTo>
                <a:lnTo>
                  <a:pt x="1" y="9061"/>
                </a:lnTo>
                <a:lnTo>
                  <a:pt x="1" y="9061"/>
                </a:lnTo>
                <a:lnTo>
                  <a:pt x="25" y="9231"/>
                </a:lnTo>
                <a:lnTo>
                  <a:pt x="74" y="9377"/>
                </a:lnTo>
                <a:lnTo>
                  <a:pt x="147" y="9499"/>
                </a:lnTo>
                <a:lnTo>
                  <a:pt x="244" y="9645"/>
                </a:lnTo>
                <a:lnTo>
                  <a:pt x="342" y="9743"/>
                </a:lnTo>
                <a:lnTo>
                  <a:pt x="488" y="9840"/>
                </a:lnTo>
                <a:lnTo>
                  <a:pt x="634" y="9889"/>
                </a:lnTo>
                <a:lnTo>
                  <a:pt x="780" y="9938"/>
                </a:lnTo>
                <a:lnTo>
                  <a:pt x="2534" y="10132"/>
                </a:lnTo>
                <a:lnTo>
                  <a:pt x="2534" y="10132"/>
                </a:lnTo>
                <a:lnTo>
                  <a:pt x="2631" y="10473"/>
                </a:lnTo>
                <a:lnTo>
                  <a:pt x="2777" y="10839"/>
                </a:lnTo>
                <a:lnTo>
                  <a:pt x="2923" y="11180"/>
                </a:lnTo>
                <a:lnTo>
                  <a:pt x="3094" y="11521"/>
                </a:lnTo>
                <a:lnTo>
                  <a:pt x="2022" y="12885"/>
                </a:lnTo>
                <a:lnTo>
                  <a:pt x="2022" y="12885"/>
                </a:lnTo>
                <a:lnTo>
                  <a:pt x="1925" y="13031"/>
                </a:lnTo>
                <a:lnTo>
                  <a:pt x="1876" y="13177"/>
                </a:lnTo>
                <a:lnTo>
                  <a:pt x="1827" y="13323"/>
                </a:lnTo>
                <a:lnTo>
                  <a:pt x="1827" y="13469"/>
                </a:lnTo>
                <a:lnTo>
                  <a:pt x="1852" y="13640"/>
                </a:lnTo>
                <a:lnTo>
                  <a:pt x="1901" y="13786"/>
                </a:lnTo>
                <a:lnTo>
                  <a:pt x="1974" y="13932"/>
                </a:lnTo>
                <a:lnTo>
                  <a:pt x="2071" y="14054"/>
                </a:lnTo>
                <a:lnTo>
                  <a:pt x="2899" y="14882"/>
                </a:lnTo>
                <a:lnTo>
                  <a:pt x="2899" y="14882"/>
                </a:lnTo>
                <a:lnTo>
                  <a:pt x="3021" y="14979"/>
                </a:lnTo>
                <a:lnTo>
                  <a:pt x="3167" y="15052"/>
                </a:lnTo>
                <a:lnTo>
                  <a:pt x="3313" y="15101"/>
                </a:lnTo>
                <a:lnTo>
                  <a:pt x="3484" y="15125"/>
                </a:lnTo>
                <a:lnTo>
                  <a:pt x="3630" y="15125"/>
                </a:lnTo>
                <a:lnTo>
                  <a:pt x="3776" y="15077"/>
                </a:lnTo>
                <a:lnTo>
                  <a:pt x="3922" y="15028"/>
                </a:lnTo>
                <a:lnTo>
                  <a:pt x="4068" y="14955"/>
                </a:lnTo>
                <a:lnTo>
                  <a:pt x="5432" y="13859"/>
                </a:lnTo>
                <a:lnTo>
                  <a:pt x="5432" y="13859"/>
                </a:lnTo>
                <a:lnTo>
                  <a:pt x="5773" y="14029"/>
                </a:lnTo>
                <a:lnTo>
                  <a:pt x="6114" y="14175"/>
                </a:lnTo>
                <a:lnTo>
                  <a:pt x="6479" y="14322"/>
                </a:lnTo>
                <a:lnTo>
                  <a:pt x="6820" y="14419"/>
                </a:lnTo>
                <a:lnTo>
                  <a:pt x="7015" y="16173"/>
                </a:lnTo>
                <a:lnTo>
                  <a:pt x="7015" y="16173"/>
                </a:lnTo>
                <a:lnTo>
                  <a:pt x="7064" y="16319"/>
                </a:lnTo>
                <a:lnTo>
                  <a:pt x="7112" y="16465"/>
                </a:lnTo>
                <a:lnTo>
                  <a:pt x="7210" y="16611"/>
                </a:lnTo>
                <a:lnTo>
                  <a:pt x="7307" y="16708"/>
                </a:lnTo>
                <a:lnTo>
                  <a:pt x="7453" y="16806"/>
                </a:lnTo>
                <a:lnTo>
                  <a:pt x="7575" y="16879"/>
                </a:lnTo>
                <a:lnTo>
                  <a:pt x="7721" y="16928"/>
                </a:lnTo>
                <a:lnTo>
                  <a:pt x="7892" y="16952"/>
                </a:lnTo>
                <a:lnTo>
                  <a:pt x="9061" y="16952"/>
                </a:lnTo>
                <a:lnTo>
                  <a:pt x="9061" y="16952"/>
                </a:lnTo>
                <a:lnTo>
                  <a:pt x="9231" y="16928"/>
                </a:lnTo>
                <a:lnTo>
                  <a:pt x="9378" y="16879"/>
                </a:lnTo>
                <a:lnTo>
                  <a:pt x="9499" y="16806"/>
                </a:lnTo>
                <a:lnTo>
                  <a:pt x="9645" y="16708"/>
                </a:lnTo>
                <a:lnTo>
                  <a:pt x="9743" y="16611"/>
                </a:lnTo>
                <a:lnTo>
                  <a:pt x="9840" y="16465"/>
                </a:lnTo>
                <a:lnTo>
                  <a:pt x="9889" y="16319"/>
                </a:lnTo>
                <a:lnTo>
                  <a:pt x="9938" y="16173"/>
                </a:lnTo>
                <a:lnTo>
                  <a:pt x="10133" y="14419"/>
                </a:lnTo>
                <a:lnTo>
                  <a:pt x="10133" y="14419"/>
                </a:lnTo>
                <a:lnTo>
                  <a:pt x="10473" y="14322"/>
                </a:lnTo>
                <a:lnTo>
                  <a:pt x="10839" y="14175"/>
                </a:lnTo>
                <a:lnTo>
                  <a:pt x="11180" y="14029"/>
                </a:lnTo>
                <a:lnTo>
                  <a:pt x="11521" y="13859"/>
                </a:lnTo>
                <a:lnTo>
                  <a:pt x="12885" y="14955"/>
                </a:lnTo>
                <a:lnTo>
                  <a:pt x="12885" y="14955"/>
                </a:lnTo>
                <a:lnTo>
                  <a:pt x="13031" y="15028"/>
                </a:lnTo>
                <a:lnTo>
                  <a:pt x="13177" y="15077"/>
                </a:lnTo>
                <a:lnTo>
                  <a:pt x="13323" y="15125"/>
                </a:lnTo>
                <a:lnTo>
                  <a:pt x="13469" y="15125"/>
                </a:lnTo>
                <a:lnTo>
                  <a:pt x="13640" y="15101"/>
                </a:lnTo>
                <a:lnTo>
                  <a:pt x="13786" y="15052"/>
                </a:lnTo>
                <a:lnTo>
                  <a:pt x="13932" y="14979"/>
                </a:lnTo>
                <a:lnTo>
                  <a:pt x="14054" y="14882"/>
                </a:lnTo>
                <a:lnTo>
                  <a:pt x="14882" y="14054"/>
                </a:lnTo>
                <a:lnTo>
                  <a:pt x="14882" y="14054"/>
                </a:lnTo>
                <a:lnTo>
                  <a:pt x="14979" y="13932"/>
                </a:lnTo>
                <a:lnTo>
                  <a:pt x="15052" y="13786"/>
                </a:lnTo>
                <a:lnTo>
                  <a:pt x="15101" y="13640"/>
                </a:lnTo>
                <a:lnTo>
                  <a:pt x="15125" y="13469"/>
                </a:lnTo>
                <a:lnTo>
                  <a:pt x="15125" y="13323"/>
                </a:lnTo>
                <a:lnTo>
                  <a:pt x="15077" y="13177"/>
                </a:lnTo>
                <a:lnTo>
                  <a:pt x="15028" y="13031"/>
                </a:lnTo>
                <a:lnTo>
                  <a:pt x="14955" y="12885"/>
                </a:lnTo>
                <a:lnTo>
                  <a:pt x="13859" y="11521"/>
                </a:lnTo>
                <a:lnTo>
                  <a:pt x="13859" y="11521"/>
                </a:lnTo>
                <a:lnTo>
                  <a:pt x="14029" y="11180"/>
                </a:lnTo>
                <a:lnTo>
                  <a:pt x="14175" y="10839"/>
                </a:lnTo>
                <a:lnTo>
                  <a:pt x="14322" y="10473"/>
                </a:lnTo>
                <a:lnTo>
                  <a:pt x="14419" y="10132"/>
                </a:lnTo>
                <a:lnTo>
                  <a:pt x="16173" y="9938"/>
                </a:lnTo>
                <a:lnTo>
                  <a:pt x="16173" y="9938"/>
                </a:lnTo>
                <a:lnTo>
                  <a:pt x="16319" y="9889"/>
                </a:lnTo>
                <a:lnTo>
                  <a:pt x="16465" y="9840"/>
                </a:lnTo>
                <a:lnTo>
                  <a:pt x="16611" y="9743"/>
                </a:lnTo>
                <a:lnTo>
                  <a:pt x="16708" y="9645"/>
                </a:lnTo>
                <a:lnTo>
                  <a:pt x="16806" y="9499"/>
                </a:lnTo>
                <a:lnTo>
                  <a:pt x="16879" y="9377"/>
                </a:lnTo>
                <a:lnTo>
                  <a:pt x="16928" y="9231"/>
                </a:lnTo>
                <a:lnTo>
                  <a:pt x="16952" y="9061"/>
                </a:lnTo>
                <a:lnTo>
                  <a:pt x="16952" y="7892"/>
                </a:lnTo>
                <a:lnTo>
                  <a:pt x="16952" y="7892"/>
                </a:lnTo>
                <a:lnTo>
                  <a:pt x="16928" y="7721"/>
                </a:lnTo>
                <a:lnTo>
                  <a:pt x="16879" y="7575"/>
                </a:lnTo>
                <a:lnTo>
                  <a:pt x="16806" y="7453"/>
                </a:lnTo>
                <a:lnTo>
                  <a:pt x="16708" y="7307"/>
                </a:lnTo>
                <a:lnTo>
                  <a:pt x="16611" y="7210"/>
                </a:lnTo>
                <a:lnTo>
                  <a:pt x="16465" y="7112"/>
                </a:lnTo>
                <a:lnTo>
                  <a:pt x="16319" y="7064"/>
                </a:lnTo>
                <a:lnTo>
                  <a:pt x="16173" y="7015"/>
                </a:lnTo>
                <a:lnTo>
                  <a:pt x="16173" y="7015"/>
                </a:lnTo>
                <a:close/>
                <a:moveTo>
                  <a:pt x="10425" y="10425"/>
                </a:moveTo>
                <a:lnTo>
                  <a:pt x="10425" y="10425"/>
                </a:lnTo>
                <a:lnTo>
                  <a:pt x="10206" y="10620"/>
                </a:lnTo>
                <a:lnTo>
                  <a:pt x="9986" y="10766"/>
                </a:lnTo>
                <a:lnTo>
                  <a:pt x="9767" y="10912"/>
                </a:lnTo>
                <a:lnTo>
                  <a:pt x="9524" y="11034"/>
                </a:lnTo>
                <a:lnTo>
                  <a:pt x="9256" y="11107"/>
                </a:lnTo>
                <a:lnTo>
                  <a:pt x="9012" y="11180"/>
                </a:lnTo>
                <a:lnTo>
                  <a:pt x="8744" y="11228"/>
                </a:lnTo>
                <a:lnTo>
                  <a:pt x="8476" y="11228"/>
                </a:lnTo>
                <a:lnTo>
                  <a:pt x="8208" y="11228"/>
                </a:lnTo>
                <a:lnTo>
                  <a:pt x="7941" y="11180"/>
                </a:lnTo>
                <a:lnTo>
                  <a:pt x="7697" y="11107"/>
                </a:lnTo>
                <a:lnTo>
                  <a:pt x="7429" y="11034"/>
                </a:lnTo>
                <a:lnTo>
                  <a:pt x="7186" y="10912"/>
                </a:lnTo>
                <a:lnTo>
                  <a:pt x="6966" y="10766"/>
                </a:lnTo>
                <a:lnTo>
                  <a:pt x="6747" y="10620"/>
                </a:lnTo>
                <a:lnTo>
                  <a:pt x="6528" y="10425"/>
                </a:lnTo>
                <a:lnTo>
                  <a:pt x="6528" y="10425"/>
                </a:lnTo>
                <a:lnTo>
                  <a:pt x="6333" y="10206"/>
                </a:lnTo>
                <a:lnTo>
                  <a:pt x="6187" y="9986"/>
                </a:lnTo>
                <a:lnTo>
                  <a:pt x="6041" y="9767"/>
                </a:lnTo>
                <a:lnTo>
                  <a:pt x="5919" y="9524"/>
                </a:lnTo>
                <a:lnTo>
                  <a:pt x="5846" y="9256"/>
                </a:lnTo>
                <a:lnTo>
                  <a:pt x="5773" y="9012"/>
                </a:lnTo>
                <a:lnTo>
                  <a:pt x="5724" y="8744"/>
                </a:lnTo>
                <a:lnTo>
                  <a:pt x="5724" y="8476"/>
                </a:lnTo>
                <a:lnTo>
                  <a:pt x="5724" y="8208"/>
                </a:lnTo>
                <a:lnTo>
                  <a:pt x="5773" y="7941"/>
                </a:lnTo>
                <a:lnTo>
                  <a:pt x="5846" y="7697"/>
                </a:lnTo>
                <a:lnTo>
                  <a:pt x="5919" y="7429"/>
                </a:lnTo>
                <a:lnTo>
                  <a:pt x="6041" y="7186"/>
                </a:lnTo>
                <a:lnTo>
                  <a:pt x="6187" y="6966"/>
                </a:lnTo>
                <a:lnTo>
                  <a:pt x="6333" y="6747"/>
                </a:lnTo>
                <a:lnTo>
                  <a:pt x="6528" y="6528"/>
                </a:lnTo>
                <a:lnTo>
                  <a:pt x="6528" y="6528"/>
                </a:lnTo>
                <a:lnTo>
                  <a:pt x="6747" y="6333"/>
                </a:lnTo>
                <a:lnTo>
                  <a:pt x="6966" y="6187"/>
                </a:lnTo>
                <a:lnTo>
                  <a:pt x="7186" y="6041"/>
                </a:lnTo>
                <a:lnTo>
                  <a:pt x="7429" y="5919"/>
                </a:lnTo>
                <a:lnTo>
                  <a:pt x="7697" y="5846"/>
                </a:lnTo>
                <a:lnTo>
                  <a:pt x="7941" y="5773"/>
                </a:lnTo>
                <a:lnTo>
                  <a:pt x="8208" y="5724"/>
                </a:lnTo>
                <a:lnTo>
                  <a:pt x="8476" y="5724"/>
                </a:lnTo>
                <a:lnTo>
                  <a:pt x="8744" y="5724"/>
                </a:lnTo>
                <a:lnTo>
                  <a:pt x="9012" y="5773"/>
                </a:lnTo>
                <a:lnTo>
                  <a:pt x="9256" y="5846"/>
                </a:lnTo>
                <a:lnTo>
                  <a:pt x="9524" y="5919"/>
                </a:lnTo>
                <a:lnTo>
                  <a:pt x="9767" y="6041"/>
                </a:lnTo>
                <a:lnTo>
                  <a:pt x="9986" y="6187"/>
                </a:lnTo>
                <a:lnTo>
                  <a:pt x="10206" y="6333"/>
                </a:lnTo>
                <a:lnTo>
                  <a:pt x="10425" y="6528"/>
                </a:lnTo>
                <a:lnTo>
                  <a:pt x="10425" y="6528"/>
                </a:lnTo>
                <a:lnTo>
                  <a:pt x="10620" y="6747"/>
                </a:lnTo>
                <a:lnTo>
                  <a:pt x="10766" y="6966"/>
                </a:lnTo>
                <a:lnTo>
                  <a:pt x="10912" y="7186"/>
                </a:lnTo>
                <a:lnTo>
                  <a:pt x="11034" y="7429"/>
                </a:lnTo>
                <a:lnTo>
                  <a:pt x="11107" y="7697"/>
                </a:lnTo>
                <a:lnTo>
                  <a:pt x="11180" y="7941"/>
                </a:lnTo>
                <a:lnTo>
                  <a:pt x="11228" y="8208"/>
                </a:lnTo>
                <a:lnTo>
                  <a:pt x="11228" y="8476"/>
                </a:lnTo>
                <a:lnTo>
                  <a:pt x="11228" y="8744"/>
                </a:lnTo>
                <a:lnTo>
                  <a:pt x="11180" y="9012"/>
                </a:lnTo>
                <a:lnTo>
                  <a:pt x="11107" y="9256"/>
                </a:lnTo>
                <a:lnTo>
                  <a:pt x="11034" y="9524"/>
                </a:lnTo>
                <a:lnTo>
                  <a:pt x="10912" y="9767"/>
                </a:lnTo>
                <a:lnTo>
                  <a:pt x="10766" y="9986"/>
                </a:lnTo>
                <a:lnTo>
                  <a:pt x="10620" y="10206"/>
                </a:lnTo>
                <a:lnTo>
                  <a:pt x="10425" y="10425"/>
                </a:lnTo>
                <a:lnTo>
                  <a:pt x="10425" y="1042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1" name="Google Shape;1081;p54"/>
          <p:cNvGrpSpPr/>
          <p:nvPr/>
        </p:nvGrpSpPr>
        <p:grpSpPr>
          <a:xfrm>
            <a:off x="4149300" y="2643584"/>
            <a:ext cx="393978" cy="292929"/>
            <a:chOff x="5247525" y="3007275"/>
            <a:chExt cx="517575" cy="384825"/>
          </a:xfrm>
        </p:grpSpPr>
        <p:sp>
          <p:nvSpPr>
            <p:cNvPr id="1082" name="Google Shape;1082;p54"/>
            <p:cNvSpPr/>
            <p:nvPr/>
          </p:nvSpPr>
          <p:spPr>
            <a:xfrm>
              <a:off x="5247525" y="3007275"/>
              <a:ext cx="348900" cy="348900"/>
            </a:xfrm>
            <a:custGeom>
              <a:avLst/>
              <a:gdLst/>
              <a:ahLst/>
              <a:cxnLst/>
              <a:rect l="l" t="t" r="r" b="b"/>
              <a:pathLst>
                <a:path w="13956" h="13956" fill="none" extrusionOk="0">
                  <a:moveTo>
                    <a:pt x="13323" y="5772"/>
                  </a:moveTo>
                  <a:lnTo>
                    <a:pt x="11861" y="5626"/>
                  </a:lnTo>
                  <a:lnTo>
                    <a:pt x="11861" y="5626"/>
                  </a:lnTo>
                  <a:lnTo>
                    <a:pt x="11788" y="5334"/>
                  </a:lnTo>
                  <a:lnTo>
                    <a:pt x="11667" y="5042"/>
                  </a:lnTo>
                  <a:lnTo>
                    <a:pt x="11545" y="4750"/>
                  </a:lnTo>
                  <a:lnTo>
                    <a:pt x="11399" y="4482"/>
                  </a:lnTo>
                  <a:lnTo>
                    <a:pt x="12300" y="3337"/>
                  </a:lnTo>
                  <a:lnTo>
                    <a:pt x="12300" y="3337"/>
                  </a:lnTo>
                  <a:lnTo>
                    <a:pt x="12373" y="3240"/>
                  </a:lnTo>
                  <a:lnTo>
                    <a:pt x="12422" y="3118"/>
                  </a:lnTo>
                  <a:lnTo>
                    <a:pt x="12446" y="2996"/>
                  </a:lnTo>
                  <a:lnTo>
                    <a:pt x="12446" y="2850"/>
                  </a:lnTo>
                  <a:lnTo>
                    <a:pt x="12422" y="2728"/>
                  </a:lnTo>
                  <a:lnTo>
                    <a:pt x="12397" y="2606"/>
                  </a:lnTo>
                  <a:lnTo>
                    <a:pt x="12324" y="2485"/>
                  </a:lnTo>
                  <a:lnTo>
                    <a:pt x="12251" y="2387"/>
                  </a:lnTo>
                  <a:lnTo>
                    <a:pt x="11569" y="1705"/>
                  </a:lnTo>
                  <a:lnTo>
                    <a:pt x="11569" y="1705"/>
                  </a:lnTo>
                  <a:lnTo>
                    <a:pt x="11472" y="1632"/>
                  </a:lnTo>
                  <a:lnTo>
                    <a:pt x="11350" y="1559"/>
                  </a:lnTo>
                  <a:lnTo>
                    <a:pt x="11228" y="1510"/>
                  </a:lnTo>
                  <a:lnTo>
                    <a:pt x="11106" y="1510"/>
                  </a:lnTo>
                  <a:lnTo>
                    <a:pt x="10960" y="1510"/>
                  </a:lnTo>
                  <a:lnTo>
                    <a:pt x="10838" y="1535"/>
                  </a:lnTo>
                  <a:lnTo>
                    <a:pt x="10717" y="1583"/>
                  </a:lnTo>
                  <a:lnTo>
                    <a:pt x="10619" y="1656"/>
                  </a:lnTo>
                  <a:lnTo>
                    <a:pt x="9475" y="2558"/>
                  </a:lnTo>
                  <a:lnTo>
                    <a:pt x="9475" y="2558"/>
                  </a:lnTo>
                  <a:lnTo>
                    <a:pt x="9207" y="2411"/>
                  </a:lnTo>
                  <a:lnTo>
                    <a:pt x="8914" y="2290"/>
                  </a:lnTo>
                  <a:lnTo>
                    <a:pt x="8622" y="2168"/>
                  </a:lnTo>
                  <a:lnTo>
                    <a:pt x="8330" y="2070"/>
                  </a:lnTo>
                  <a:lnTo>
                    <a:pt x="8159" y="634"/>
                  </a:lnTo>
                  <a:lnTo>
                    <a:pt x="8159" y="634"/>
                  </a:lnTo>
                  <a:lnTo>
                    <a:pt x="8135" y="512"/>
                  </a:lnTo>
                  <a:lnTo>
                    <a:pt x="8086" y="390"/>
                  </a:lnTo>
                  <a:lnTo>
                    <a:pt x="8013" y="293"/>
                  </a:lnTo>
                  <a:lnTo>
                    <a:pt x="7940" y="195"/>
                  </a:lnTo>
                  <a:lnTo>
                    <a:pt x="7818" y="122"/>
                  </a:lnTo>
                  <a:lnTo>
                    <a:pt x="7721" y="49"/>
                  </a:lnTo>
                  <a:lnTo>
                    <a:pt x="7575" y="25"/>
                  </a:lnTo>
                  <a:lnTo>
                    <a:pt x="7453" y="0"/>
                  </a:lnTo>
                  <a:lnTo>
                    <a:pt x="6479" y="0"/>
                  </a:lnTo>
                  <a:lnTo>
                    <a:pt x="6479" y="0"/>
                  </a:lnTo>
                  <a:lnTo>
                    <a:pt x="6357" y="25"/>
                  </a:lnTo>
                  <a:lnTo>
                    <a:pt x="6235" y="49"/>
                  </a:lnTo>
                  <a:lnTo>
                    <a:pt x="6114" y="122"/>
                  </a:lnTo>
                  <a:lnTo>
                    <a:pt x="6016" y="195"/>
                  </a:lnTo>
                  <a:lnTo>
                    <a:pt x="5919" y="293"/>
                  </a:lnTo>
                  <a:lnTo>
                    <a:pt x="5846" y="390"/>
                  </a:lnTo>
                  <a:lnTo>
                    <a:pt x="5797" y="512"/>
                  </a:lnTo>
                  <a:lnTo>
                    <a:pt x="5773" y="634"/>
                  </a:lnTo>
                  <a:lnTo>
                    <a:pt x="5602" y="2070"/>
                  </a:lnTo>
                  <a:lnTo>
                    <a:pt x="5602" y="2070"/>
                  </a:lnTo>
                  <a:lnTo>
                    <a:pt x="5310" y="2168"/>
                  </a:lnTo>
                  <a:lnTo>
                    <a:pt x="5018" y="2290"/>
                  </a:lnTo>
                  <a:lnTo>
                    <a:pt x="4750" y="2411"/>
                  </a:lnTo>
                  <a:lnTo>
                    <a:pt x="4482" y="2558"/>
                  </a:lnTo>
                  <a:lnTo>
                    <a:pt x="3337" y="1656"/>
                  </a:lnTo>
                  <a:lnTo>
                    <a:pt x="3337" y="1656"/>
                  </a:lnTo>
                  <a:lnTo>
                    <a:pt x="3215" y="1583"/>
                  </a:lnTo>
                  <a:lnTo>
                    <a:pt x="3094" y="1535"/>
                  </a:lnTo>
                  <a:lnTo>
                    <a:pt x="2972" y="1510"/>
                  </a:lnTo>
                  <a:lnTo>
                    <a:pt x="2850" y="1510"/>
                  </a:lnTo>
                  <a:lnTo>
                    <a:pt x="2728" y="1510"/>
                  </a:lnTo>
                  <a:lnTo>
                    <a:pt x="2582" y="1559"/>
                  </a:lnTo>
                  <a:lnTo>
                    <a:pt x="2485" y="1632"/>
                  </a:lnTo>
                  <a:lnTo>
                    <a:pt x="2387" y="1705"/>
                  </a:lnTo>
                  <a:lnTo>
                    <a:pt x="1705" y="2387"/>
                  </a:lnTo>
                  <a:lnTo>
                    <a:pt x="1705" y="2387"/>
                  </a:lnTo>
                  <a:lnTo>
                    <a:pt x="1608" y="2485"/>
                  </a:lnTo>
                  <a:lnTo>
                    <a:pt x="1559" y="2606"/>
                  </a:lnTo>
                  <a:lnTo>
                    <a:pt x="1511" y="2728"/>
                  </a:lnTo>
                  <a:lnTo>
                    <a:pt x="1486" y="2850"/>
                  </a:lnTo>
                  <a:lnTo>
                    <a:pt x="1486" y="2996"/>
                  </a:lnTo>
                  <a:lnTo>
                    <a:pt x="1511" y="3118"/>
                  </a:lnTo>
                  <a:lnTo>
                    <a:pt x="1559" y="3240"/>
                  </a:lnTo>
                  <a:lnTo>
                    <a:pt x="1632" y="3337"/>
                  </a:lnTo>
                  <a:lnTo>
                    <a:pt x="2533" y="4482"/>
                  </a:lnTo>
                  <a:lnTo>
                    <a:pt x="2533" y="4482"/>
                  </a:lnTo>
                  <a:lnTo>
                    <a:pt x="2387" y="4750"/>
                  </a:lnTo>
                  <a:lnTo>
                    <a:pt x="2266" y="5042"/>
                  </a:lnTo>
                  <a:lnTo>
                    <a:pt x="2168" y="5334"/>
                  </a:lnTo>
                  <a:lnTo>
                    <a:pt x="2071" y="5626"/>
                  </a:lnTo>
                  <a:lnTo>
                    <a:pt x="634" y="5772"/>
                  </a:lnTo>
                  <a:lnTo>
                    <a:pt x="634" y="5772"/>
                  </a:lnTo>
                  <a:lnTo>
                    <a:pt x="512" y="5821"/>
                  </a:lnTo>
                  <a:lnTo>
                    <a:pt x="390" y="5870"/>
                  </a:lnTo>
                  <a:lnTo>
                    <a:pt x="268" y="5943"/>
                  </a:lnTo>
                  <a:lnTo>
                    <a:pt x="171" y="6016"/>
                  </a:lnTo>
                  <a:lnTo>
                    <a:pt x="98" y="6138"/>
                  </a:lnTo>
                  <a:lnTo>
                    <a:pt x="49" y="6235"/>
                  </a:lnTo>
                  <a:lnTo>
                    <a:pt x="1" y="6381"/>
                  </a:lnTo>
                  <a:lnTo>
                    <a:pt x="1" y="6503"/>
                  </a:lnTo>
                  <a:lnTo>
                    <a:pt x="1" y="7453"/>
                  </a:lnTo>
                  <a:lnTo>
                    <a:pt x="1" y="7453"/>
                  </a:lnTo>
                  <a:lnTo>
                    <a:pt x="1" y="7599"/>
                  </a:lnTo>
                  <a:lnTo>
                    <a:pt x="49" y="7721"/>
                  </a:lnTo>
                  <a:lnTo>
                    <a:pt x="98" y="7843"/>
                  </a:lnTo>
                  <a:lnTo>
                    <a:pt x="171" y="7940"/>
                  </a:lnTo>
                  <a:lnTo>
                    <a:pt x="268" y="8037"/>
                  </a:lnTo>
                  <a:lnTo>
                    <a:pt x="390" y="8111"/>
                  </a:lnTo>
                  <a:lnTo>
                    <a:pt x="512" y="8159"/>
                  </a:lnTo>
                  <a:lnTo>
                    <a:pt x="634" y="8184"/>
                  </a:lnTo>
                  <a:lnTo>
                    <a:pt x="2071" y="8354"/>
                  </a:lnTo>
                  <a:lnTo>
                    <a:pt x="2071" y="8354"/>
                  </a:lnTo>
                  <a:lnTo>
                    <a:pt x="2168" y="8646"/>
                  </a:lnTo>
                  <a:lnTo>
                    <a:pt x="2266" y="8914"/>
                  </a:lnTo>
                  <a:lnTo>
                    <a:pt x="2387" y="9206"/>
                  </a:lnTo>
                  <a:lnTo>
                    <a:pt x="2533" y="9474"/>
                  </a:lnTo>
                  <a:lnTo>
                    <a:pt x="1632" y="10619"/>
                  </a:lnTo>
                  <a:lnTo>
                    <a:pt x="1632" y="10619"/>
                  </a:lnTo>
                  <a:lnTo>
                    <a:pt x="1559" y="10741"/>
                  </a:lnTo>
                  <a:lnTo>
                    <a:pt x="1511" y="10863"/>
                  </a:lnTo>
                  <a:lnTo>
                    <a:pt x="1486" y="10984"/>
                  </a:lnTo>
                  <a:lnTo>
                    <a:pt x="1486" y="11106"/>
                  </a:lnTo>
                  <a:lnTo>
                    <a:pt x="1511" y="11228"/>
                  </a:lnTo>
                  <a:lnTo>
                    <a:pt x="1559" y="11350"/>
                  </a:lnTo>
                  <a:lnTo>
                    <a:pt x="1608" y="11472"/>
                  </a:lnTo>
                  <a:lnTo>
                    <a:pt x="1705" y="11569"/>
                  </a:lnTo>
                  <a:lnTo>
                    <a:pt x="2387" y="12251"/>
                  </a:lnTo>
                  <a:lnTo>
                    <a:pt x="2387" y="12251"/>
                  </a:lnTo>
                  <a:lnTo>
                    <a:pt x="2485" y="12348"/>
                  </a:lnTo>
                  <a:lnTo>
                    <a:pt x="2582" y="12397"/>
                  </a:lnTo>
                  <a:lnTo>
                    <a:pt x="2728" y="12446"/>
                  </a:lnTo>
                  <a:lnTo>
                    <a:pt x="2850" y="12470"/>
                  </a:lnTo>
                  <a:lnTo>
                    <a:pt x="2972" y="12470"/>
                  </a:lnTo>
                  <a:lnTo>
                    <a:pt x="3094" y="12421"/>
                  </a:lnTo>
                  <a:lnTo>
                    <a:pt x="3215" y="12373"/>
                  </a:lnTo>
                  <a:lnTo>
                    <a:pt x="3337" y="12324"/>
                  </a:lnTo>
                  <a:lnTo>
                    <a:pt x="4482" y="11423"/>
                  </a:lnTo>
                  <a:lnTo>
                    <a:pt x="4482" y="11423"/>
                  </a:lnTo>
                  <a:lnTo>
                    <a:pt x="4750" y="11545"/>
                  </a:lnTo>
                  <a:lnTo>
                    <a:pt x="5018" y="11691"/>
                  </a:lnTo>
                  <a:lnTo>
                    <a:pt x="5310" y="11788"/>
                  </a:lnTo>
                  <a:lnTo>
                    <a:pt x="5602" y="11886"/>
                  </a:lnTo>
                  <a:lnTo>
                    <a:pt x="5773" y="13322"/>
                  </a:lnTo>
                  <a:lnTo>
                    <a:pt x="5773" y="13322"/>
                  </a:lnTo>
                  <a:lnTo>
                    <a:pt x="5797" y="13444"/>
                  </a:lnTo>
                  <a:lnTo>
                    <a:pt x="5846" y="13566"/>
                  </a:lnTo>
                  <a:lnTo>
                    <a:pt x="5919" y="13688"/>
                  </a:lnTo>
                  <a:lnTo>
                    <a:pt x="6016" y="13785"/>
                  </a:lnTo>
                  <a:lnTo>
                    <a:pt x="6114" y="13858"/>
                  </a:lnTo>
                  <a:lnTo>
                    <a:pt x="6235" y="13907"/>
                  </a:lnTo>
                  <a:lnTo>
                    <a:pt x="6357" y="13956"/>
                  </a:lnTo>
                  <a:lnTo>
                    <a:pt x="6479" y="13956"/>
                  </a:lnTo>
                  <a:lnTo>
                    <a:pt x="7453" y="13956"/>
                  </a:lnTo>
                  <a:lnTo>
                    <a:pt x="7453" y="13956"/>
                  </a:lnTo>
                  <a:lnTo>
                    <a:pt x="7575" y="13956"/>
                  </a:lnTo>
                  <a:lnTo>
                    <a:pt x="7721" y="13907"/>
                  </a:lnTo>
                  <a:lnTo>
                    <a:pt x="7818" y="13858"/>
                  </a:lnTo>
                  <a:lnTo>
                    <a:pt x="7940" y="13785"/>
                  </a:lnTo>
                  <a:lnTo>
                    <a:pt x="8013" y="13688"/>
                  </a:lnTo>
                  <a:lnTo>
                    <a:pt x="8086" y="13566"/>
                  </a:lnTo>
                  <a:lnTo>
                    <a:pt x="8135" y="13444"/>
                  </a:lnTo>
                  <a:lnTo>
                    <a:pt x="8159" y="13322"/>
                  </a:lnTo>
                  <a:lnTo>
                    <a:pt x="8330" y="11886"/>
                  </a:lnTo>
                  <a:lnTo>
                    <a:pt x="8330" y="11886"/>
                  </a:lnTo>
                  <a:lnTo>
                    <a:pt x="8622" y="11788"/>
                  </a:lnTo>
                  <a:lnTo>
                    <a:pt x="8914" y="11691"/>
                  </a:lnTo>
                  <a:lnTo>
                    <a:pt x="9207" y="11545"/>
                  </a:lnTo>
                  <a:lnTo>
                    <a:pt x="9475" y="11423"/>
                  </a:lnTo>
                  <a:lnTo>
                    <a:pt x="10619" y="12324"/>
                  </a:lnTo>
                  <a:lnTo>
                    <a:pt x="10619" y="12324"/>
                  </a:lnTo>
                  <a:lnTo>
                    <a:pt x="10717" y="12373"/>
                  </a:lnTo>
                  <a:lnTo>
                    <a:pt x="10838" y="12421"/>
                  </a:lnTo>
                  <a:lnTo>
                    <a:pt x="10960" y="12470"/>
                  </a:lnTo>
                  <a:lnTo>
                    <a:pt x="11106" y="12470"/>
                  </a:lnTo>
                  <a:lnTo>
                    <a:pt x="11228" y="12446"/>
                  </a:lnTo>
                  <a:lnTo>
                    <a:pt x="11350" y="12397"/>
                  </a:lnTo>
                  <a:lnTo>
                    <a:pt x="11472" y="12348"/>
                  </a:lnTo>
                  <a:lnTo>
                    <a:pt x="11569" y="12251"/>
                  </a:lnTo>
                  <a:lnTo>
                    <a:pt x="12251" y="11569"/>
                  </a:lnTo>
                  <a:lnTo>
                    <a:pt x="12251" y="11569"/>
                  </a:lnTo>
                  <a:lnTo>
                    <a:pt x="12324" y="11472"/>
                  </a:lnTo>
                  <a:lnTo>
                    <a:pt x="12397" y="11350"/>
                  </a:lnTo>
                  <a:lnTo>
                    <a:pt x="12422" y="11228"/>
                  </a:lnTo>
                  <a:lnTo>
                    <a:pt x="12446" y="11106"/>
                  </a:lnTo>
                  <a:lnTo>
                    <a:pt x="12446" y="10984"/>
                  </a:lnTo>
                  <a:lnTo>
                    <a:pt x="12422" y="10863"/>
                  </a:lnTo>
                  <a:lnTo>
                    <a:pt x="12373" y="10741"/>
                  </a:lnTo>
                  <a:lnTo>
                    <a:pt x="12300" y="10619"/>
                  </a:lnTo>
                  <a:lnTo>
                    <a:pt x="11399" y="9474"/>
                  </a:lnTo>
                  <a:lnTo>
                    <a:pt x="11399" y="9474"/>
                  </a:lnTo>
                  <a:lnTo>
                    <a:pt x="11545" y="9206"/>
                  </a:lnTo>
                  <a:lnTo>
                    <a:pt x="11667" y="8914"/>
                  </a:lnTo>
                  <a:lnTo>
                    <a:pt x="11788" y="8646"/>
                  </a:lnTo>
                  <a:lnTo>
                    <a:pt x="11861" y="8354"/>
                  </a:lnTo>
                  <a:lnTo>
                    <a:pt x="13323" y="8184"/>
                  </a:lnTo>
                  <a:lnTo>
                    <a:pt x="13323" y="8184"/>
                  </a:lnTo>
                  <a:lnTo>
                    <a:pt x="13444" y="8159"/>
                  </a:lnTo>
                  <a:lnTo>
                    <a:pt x="13566" y="8111"/>
                  </a:lnTo>
                  <a:lnTo>
                    <a:pt x="13664" y="8037"/>
                  </a:lnTo>
                  <a:lnTo>
                    <a:pt x="13761" y="7940"/>
                  </a:lnTo>
                  <a:lnTo>
                    <a:pt x="13834" y="7843"/>
                  </a:lnTo>
                  <a:lnTo>
                    <a:pt x="13907" y="7721"/>
                  </a:lnTo>
                  <a:lnTo>
                    <a:pt x="13932" y="7599"/>
                  </a:lnTo>
                  <a:lnTo>
                    <a:pt x="13956" y="7453"/>
                  </a:lnTo>
                  <a:lnTo>
                    <a:pt x="13956" y="6503"/>
                  </a:lnTo>
                  <a:lnTo>
                    <a:pt x="13956" y="6503"/>
                  </a:lnTo>
                  <a:lnTo>
                    <a:pt x="13932" y="6381"/>
                  </a:lnTo>
                  <a:lnTo>
                    <a:pt x="13907" y="6235"/>
                  </a:lnTo>
                  <a:lnTo>
                    <a:pt x="13834" y="6138"/>
                  </a:lnTo>
                  <a:lnTo>
                    <a:pt x="13761" y="6016"/>
                  </a:lnTo>
                  <a:lnTo>
                    <a:pt x="13664" y="5943"/>
                  </a:lnTo>
                  <a:lnTo>
                    <a:pt x="13566" y="5870"/>
                  </a:lnTo>
                  <a:lnTo>
                    <a:pt x="13444" y="5821"/>
                  </a:lnTo>
                  <a:lnTo>
                    <a:pt x="13323" y="5772"/>
                  </a:lnTo>
                  <a:lnTo>
                    <a:pt x="13323" y="5772"/>
                  </a:lnTo>
                  <a:close/>
                  <a:moveTo>
                    <a:pt x="8573" y="8598"/>
                  </a:moveTo>
                  <a:lnTo>
                    <a:pt x="8573" y="8598"/>
                  </a:lnTo>
                  <a:lnTo>
                    <a:pt x="8403" y="8744"/>
                  </a:lnTo>
                  <a:lnTo>
                    <a:pt x="8232" y="8890"/>
                  </a:lnTo>
                  <a:lnTo>
                    <a:pt x="8038" y="8987"/>
                  </a:lnTo>
                  <a:lnTo>
                    <a:pt x="7818" y="9085"/>
                  </a:lnTo>
                  <a:lnTo>
                    <a:pt x="7624" y="9158"/>
                  </a:lnTo>
                  <a:lnTo>
                    <a:pt x="7404" y="9206"/>
                  </a:lnTo>
                  <a:lnTo>
                    <a:pt x="7185" y="9231"/>
                  </a:lnTo>
                  <a:lnTo>
                    <a:pt x="6966" y="9255"/>
                  </a:lnTo>
                  <a:lnTo>
                    <a:pt x="6747" y="9231"/>
                  </a:lnTo>
                  <a:lnTo>
                    <a:pt x="6528" y="9206"/>
                  </a:lnTo>
                  <a:lnTo>
                    <a:pt x="6333" y="9158"/>
                  </a:lnTo>
                  <a:lnTo>
                    <a:pt x="6114" y="9085"/>
                  </a:lnTo>
                  <a:lnTo>
                    <a:pt x="5919" y="8987"/>
                  </a:lnTo>
                  <a:lnTo>
                    <a:pt x="5724" y="8890"/>
                  </a:lnTo>
                  <a:lnTo>
                    <a:pt x="5529" y="8744"/>
                  </a:lnTo>
                  <a:lnTo>
                    <a:pt x="5359" y="8598"/>
                  </a:lnTo>
                  <a:lnTo>
                    <a:pt x="5359" y="8598"/>
                  </a:lnTo>
                  <a:lnTo>
                    <a:pt x="5212" y="8427"/>
                  </a:lnTo>
                  <a:lnTo>
                    <a:pt x="5066" y="8232"/>
                  </a:lnTo>
                  <a:lnTo>
                    <a:pt x="4969" y="8037"/>
                  </a:lnTo>
                  <a:lnTo>
                    <a:pt x="4871" y="7843"/>
                  </a:lnTo>
                  <a:lnTo>
                    <a:pt x="4798" y="7623"/>
                  </a:lnTo>
                  <a:lnTo>
                    <a:pt x="4750" y="7404"/>
                  </a:lnTo>
                  <a:lnTo>
                    <a:pt x="4701" y="7209"/>
                  </a:lnTo>
                  <a:lnTo>
                    <a:pt x="4701" y="6990"/>
                  </a:lnTo>
                  <a:lnTo>
                    <a:pt x="4701" y="6771"/>
                  </a:lnTo>
                  <a:lnTo>
                    <a:pt x="4750" y="6552"/>
                  </a:lnTo>
                  <a:lnTo>
                    <a:pt x="4798" y="6333"/>
                  </a:lnTo>
                  <a:lnTo>
                    <a:pt x="4871" y="6138"/>
                  </a:lnTo>
                  <a:lnTo>
                    <a:pt x="4969" y="5919"/>
                  </a:lnTo>
                  <a:lnTo>
                    <a:pt x="5066" y="5724"/>
                  </a:lnTo>
                  <a:lnTo>
                    <a:pt x="5212" y="5553"/>
                  </a:lnTo>
                  <a:lnTo>
                    <a:pt x="5359" y="5383"/>
                  </a:lnTo>
                  <a:lnTo>
                    <a:pt x="5359" y="5383"/>
                  </a:lnTo>
                  <a:lnTo>
                    <a:pt x="5529" y="5212"/>
                  </a:lnTo>
                  <a:lnTo>
                    <a:pt x="5724" y="5091"/>
                  </a:lnTo>
                  <a:lnTo>
                    <a:pt x="5919" y="4969"/>
                  </a:lnTo>
                  <a:lnTo>
                    <a:pt x="6114" y="4871"/>
                  </a:lnTo>
                  <a:lnTo>
                    <a:pt x="6333" y="4798"/>
                  </a:lnTo>
                  <a:lnTo>
                    <a:pt x="6528" y="4750"/>
                  </a:lnTo>
                  <a:lnTo>
                    <a:pt x="6747" y="4725"/>
                  </a:lnTo>
                  <a:lnTo>
                    <a:pt x="6966" y="4701"/>
                  </a:lnTo>
                  <a:lnTo>
                    <a:pt x="7185" y="4725"/>
                  </a:lnTo>
                  <a:lnTo>
                    <a:pt x="7404" y="4750"/>
                  </a:lnTo>
                  <a:lnTo>
                    <a:pt x="7624" y="4798"/>
                  </a:lnTo>
                  <a:lnTo>
                    <a:pt x="7818" y="4871"/>
                  </a:lnTo>
                  <a:lnTo>
                    <a:pt x="8038" y="4969"/>
                  </a:lnTo>
                  <a:lnTo>
                    <a:pt x="8232" y="5091"/>
                  </a:lnTo>
                  <a:lnTo>
                    <a:pt x="8403" y="5212"/>
                  </a:lnTo>
                  <a:lnTo>
                    <a:pt x="8573" y="5383"/>
                  </a:lnTo>
                  <a:lnTo>
                    <a:pt x="8573" y="5383"/>
                  </a:lnTo>
                  <a:lnTo>
                    <a:pt x="8744" y="5553"/>
                  </a:lnTo>
                  <a:lnTo>
                    <a:pt x="8866" y="5724"/>
                  </a:lnTo>
                  <a:lnTo>
                    <a:pt x="8987" y="5919"/>
                  </a:lnTo>
                  <a:lnTo>
                    <a:pt x="9085" y="6138"/>
                  </a:lnTo>
                  <a:lnTo>
                    <a:pt x="9158" y="6333"/>
                  </a:lnTo>
                  <a:lnTo>
                    <a:pt x="9207" y="6552"/>
                  </a:lnTo>
                  <a:lnTo>
                    <a:pt x="9231" y="6771"/>
                  </a:lnTo>
                  <a:lnTo>
                    <a:pt x="9231" y="6990"/>
                  </a:lnTo>
                  <a:lnTo>
                    <a:pt x="9231" y="7209"/>
                  </a:lnTo>
                  <a:lnTo>
                    <a:pt x="9207" y="7404"/>
                  </a:lnTo>
                  <a:lnTo>
                    <a:pt x="9158" y="7623"/>
                  </a:lnTo>
                  <a:lnTo>
                    <a:pt x="9085" y="7843"/>
                  </a:lnTo>
                  <a:lnTo>
                    <a:pt x="8987" y="8037"/>
                  </a:lnTo>
                  <a:lnTo>
                    <a:pt x="8866" y="8232"/>
                  </a:lnTo>
                  <a:lnTo>
                    <a:pt x="8744" y="8427"/>
                  </a:lnTo>
                  <a:lnTo>
                    <a:pt x="8573" y="8598"/>
                  </a:lnTo>
                  <a:lnTo>
                    <a:pt x="8573" y="8598"/>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54"/>
            <p:cNvSpPr/>
            <p:nvPr/>
          </p:nvSpPr>
          <p:spPr>
            <a:xfrm>
              <a:off x="5566575" y="3193575"/>
              <a:ext cx="198525" cy="198525"/>
            </a:xfrm>
            <a:custGeom>
              <a:avLst/>
              <a:gdLst/>
              <a:ahLst/>
              <a:cxnLst/>
              <a:rect l="l" t="t" r="r" b="b"/>
              <a:pathLst>
                <a:path w="7941" h="7941" fill="none" extrusionOk="0">
                  <a:moveTo>
                    <a:pt x="7258" y="2144"/>
                  </a:moveTo>
                  <a:lnTo>
                    <a:pt x="6138" y="2388"/>
                  </a:lnTo>
                  <a:lnTo>
                    <a:pt x="6138" y="2388"/>
                  </a:lnTo>
                  <a:lnTo>
                    <a:pt x="6016" y="2217"/>
                  </a:lnTo>
                  <a:lnTo>
                    <a:pt x="5870" y="2071"/>
                  </a:lnTo>
                  <a:lnTo>
                    <a:pt x="6260" y="975"/>
                  </a:lnTo>
                  <a:lnTo>
                    <a:pt x="6260" y="975"/>
                  </a:lnTo>
                  <a:lnTo>
                    <a:pt x="6284" y="902"/>
                  </a:lnTo>
                  <a:lnTo>
                    <a:pt x="6284" y="829"/>
                  </a:lnTo>
                  <a:lnTo>
                    <a:pt x="6260" y="683"/>
                  </a:lnTo>
                  <a:lnTo>
                    <a:pt x="6162" y="561"/>
                  </a:lnTo>
                  <a:lnTo>
                    <a:pt x="6114" y="488"/>
                  </a:lnTo>
                  <a:lnTo>
                    <a:pt x="6065" y="464"/>
                  </a:lnTo>
                  <a:lnTo>
                    <a:pt x="5553" y="196"/>
                  </a:lnTo>
                  <a:lnTo>
                    <a:pt x="5553" y="196"/>
                  </a:lnTo>
                  <a:lnTo>
                    <a:pt x="5480" y="171"/>
                  </a:lnTo>
                  <a:lnTo>
                    <a:pt x="5407" y="171"/>
                  </a:lnTo>
                  <a:lnTo>
                    <a:pt x="5261" y="171"/>
                  </a:lnTo>
                  <a:lnTo>
                    <a:pt x="5115" y="244"/>
                  </a:lnTo>
                  <a:lnTo>
                    <a:pt x="5066" y="293"/>
                  </a:lnTo>
                  <a:lnTo>
                    <a:pt x="5018" y="342"/>
                  </a:lnTo>
                  <a:lnTo>
                    <a:pt x="4384" y="1316"/>
                  </a:lnTo>
                  <a:lnTo>
                    <a:pt x="4384" y="1316"/>
                  </a:lnTo>
                  <a:lnTo>
                    <a:pt x="4165" y="1292"/>
                  </a:lnTo>
                  <a:lnTo>
                    <a:pt x="3970" y="1292"/>
                  </a:lnTo>
                  <a:lnTo>
                    <a:pt x="3483" y="244"/>
                  </a:lnTo>
                  <a:lnTo>
                    <a:pt x="3483" y="244"/>
                  </a:lnTo>
                  <a:lnTo>
                    <a:pt x="3435" y="171"/>
                  </a:lnTo>
                  <a:lnTo>
                    <a:pt x="3386" y="123"/>
                  </a:lnTo>
                  <a:lnTo>
                    <a:pt x="3264" y="50"/>
                  </a:lnTo>
                  <a:lnTo>
                    <a:pt x="3118" y="1"/>
                  </a:lnTo>
                  <a:lnTo>
                    <a:pt x="3045" y="1"/>
                  </a:lnTo>
                  <a:lnTo>
                    <a:pt x="2972" y="25"/>
                  </a:lnTo>
                  <a:lnTo>
                    <a:pt x="2436" y="196"/>
                  </a:lnTo>
                  <a:lnTo>
                    <a:pt x="2436" y="196"/>
                  </a:lnTo>
                  <a:lnTo>
                    <a:pt x="2363" y="220"/>
                  </a:lnTo>
                  <a:lnTo>
                    <a:pt x="2290" y="269"/>
                  </a:lnTo>
                  <a:lnTo>
                    <a:pt x="2192" y="391"/>
                  </a:lnTo>
                  <a:lnTo>
                    <a:pt x="2144" y="537"/>
                  </a:lnTo>
                  <a:lnTo>
                    <a:pt x="2144" y="610"/>
                  </a:lnTo>
                  <a:lnTo>
                    <a:pt x="2144" y="683"/>
                  </a:lnTo>
                  <a:lnTo>
                    <a:pt x="2387" y="1828"/>
                  </a:lnTo>
                  <a:lnTo>
                    <a:pt x="2387" y="1828"/>
                  </a:lnTo>
                  <a:lnTo>
                    <a:pt x="2217" y="1949"/>
                  </a:lnTo>
                  <a:lnTo>
                    <a:pt x="2071" y="2095"/>
                  </a:lnTo>
                  <a:lnTo>
                    <a:pt x="999" y="1681"/>
                  </a:lnTo>
                  <a:lnTo>
                    <a:pt x="999" y="1681"/>
                  </a:lnTo>
                  <a:lnTo>
                    <a:pt x="926" y="1681"/>
                  </a:lnTo>
                  <a:lnTo>
                    <a:pt x="829" y="1657"/>
                  </a:lnTo>
                  <a:lnTo>
                    <a:pt x="682" y="1706"/>
                  </a:lnTo>
                  <a:lnTo>
                    <a:pt x="561" y="1779"/>
                  </a:lnTo>
                  <a:lnTo>
                    <a:pt x="512" y="1828"/>
                  </a:lnTo>
                  <a:lnTo>
                    <a:pt x="463" y="1901"/>
                  </a:lnTo>
                  <a:lnTo>
                    <a:pt x="220" y="2388"/>
                  </a:lnTo>
                  <a:lnTo>
                    <a:pt x="220" y="2388"/>
                  </a:lnTo>
                  <a:lnTo>
                    <a:pt x="195" y="2461"/>
                  </a:lnTo>
                  <a:lnTo>
                    <a:pt x="171" y="2534"/>
                  </a:lnTo>
                  <a:lnTo>
                    <a:pt x="195" y="2704"/>
                  </a:lnTo>
                  <a:lnTo>
                    <a:pt x="244" y="2826"/>
                  </a:lnTo>
                  <a:lnTo>
                    <a:pt x="293" y="2899"/>
                  </a:lnTo>
                  <a:lnTo>
                    <a:pt x="366" y="2948"/>
                  </a:lnTo>
                  <a:lnTo>
                    <a:pt x="1340" y="3581"/>
                  </a:lnTo>
                  <a:lnTo>
                    <a:pt x="1340" y="3581"/>
                  </a:lnTo>
                  <a:lnTo>
                    <a:pt x="1316" y="3776"/>
                  </a:lnTo>
                  <a:lnTo>
                    <a:pt x="1291" y="3995"/>
                  </a:lnTo>
                  <a:lnTo>
                    <a:pt x="244" y="4482"/>
                  </a:lnTo>
                  <a:lnTo>
                    <a:pt x="244" y="4482"/>
                  </a:lnTo>
                  <a:lnTo>
                    <a:pt x="195" y="4507"/>
                  </a:lnTo>
                  <a:lnTo>
                    <a:pt x="122" y="4555"/>
                  </a:lnTo>
                  <a:lnTo>
                    <a:pt x="49" y="4701"/>
                  </a:lnTo>
                  <a:lnTo>
                    <a:pt x="0" y="4848"/>
                  </a:lnTo>
                  <a:lnTo>
                    <a:pt x="25" y="4921"/>
                  </a:lnTo>
                  <a:lnTo>
                    <a:pt x="25" y="4994"/>
                  </a:lnTo>
                  <a:lnTo>
                    <a:pt x="220" y="5530"/>
                  </a:lnTo>
                  <a:lnTo>
                    <a:pt x="220" y="5530"/>
                  </a:lnTo>
                  <a:lnTo>
                    <a:pt x="244" y="5578"/>
                  </a:lnTo>
                  <a:lnTo>
                    <a:pt x="293" y="5651"/>
                  </a:lnTo>
                  <a:lnTo>
                    <a:pt x="390" y="5749"/>
                  </a:lnTo>
                  <a:lnTo>
                    <a:pt x="536" y="5797"/>
                  </a:lnTo>
                  <a:lnTo>
                    <a:pt x="609" y="5797"/>
                  </a:lnTo>
                  <a:lnTo>
                    <a:pt x="682" y="5797"/>
                  </a:lnTo>
                  <a:lnTo>
                    <a:pt x="1827" y="5554"/>
                  </a:lnTo>
                  <a:lnTo>
                    <a:pt x="1827" y="5554"/>
                  </a:lnTo>
                  <a:lnTo>
                    <a:pt x="1949" y="5724"/>
                  </a:lnTo>
                  <a:lnTo>
                    <a:pt x="2095" y="5870"/>
                  </a:lnTo>
                  <a:lnTo>
                    <a:pt x="1705" y="6966"/>
                  </a:lnTo>
                  <a:lnTo>
                    <a:pt x="1705" y="6966"/>
                  </a:lnTo>
                  <a:lnTo>
                    <a:pt x="1681" y="7040"/>
                  </a:lnTo>
                  <a:lnTo>
                    <a:pt x="1681" y="7113"/>
                  </a:lnTo>
                  <a:lnTo>
                    <a:pt x="1705" y="7259"/>
                  </a:lnTo>
                  <a:lnTo>
                    <a:pt x="1778" y="7380"/>
                  </a:lnTo>
                  <a:lnTo>
                    <a:pt x="1851" y="7429"/>
                  </a:lnTo>
                  <a:lnTo>
                    <a:pt x="1900" y="7478"/>
                  </a:lnTo>
                  <a:lnTo>
                    <a:pt x="2412" y="7721"/>
                  </a:lnTo>
                  <a:lnTo>
                    <a:pt x="2412" y="7721"/>
                  </a:lnTo>
                  <a:lnTo>
                    <a:pt x="2485" y="7770"/>
                  </a:lnTo>
                  <a:lnTo>
                    <a:pt x="2558" y="7770"/>
                  </a:lnTo>
                  <a:lnTo>
                    <a:pt x="2704" y="7770"/>
                  </a:lnTo>
                  <a:lnTo>
                    <a:pt x="2850" y="7697"/>
                  </a:lnTo>
                  <a:lnTo>
                    <a:pt x="2899" y="7648"/>
                  </a:lnTo>
                  <a:lnTo>
                    <a:pt x="2947" y="7600"/>
                  </a:lnTo>
                  <a:lnTo>
                    <a:pt x="3581" y="6625"/>
                  </a:lnTo>
                  <a:lnTo>
                    <a:pt x="3581" y="6625"/>
                  </a:lnTo>
                  <a:lnTo>
                    <a:pt x="3800" y="6650"/>
                  </a:lnTo>
                  <a:lnTo>
                    <a:pt x="3995" y="6650"/>
                  </a:lnTo>
                  <a:lnTo>
                    <a:pt x="4482" y="7697"/>
                  </a:lnTo>
                  <a:lnTo>
                    <a:pt x="4482" y="7697"/>
                  </a:lnTo>
                  <a:lnTo>
                    <a:pt x="4531" y="7770"/>
                  </a:lnTo>
                  <a:lnTo>
                    <a:pt x="4579" y="7819"/>
                  </a:lnTo>
                  <a:lnTo>
                    <a:pt x="4701" y="7892"/>
                  </a:lnTo>
                  <a:lnTo>
                    <a:pt x="4847" y="7941"/>
                  </a:lnTo>
                  <a:lnTo>
                    <a:pt x="4920" y="7941"/>
                  </a:lnTo>
                  <a:lnTo>
                    <a:pt x="4993" y="7916"/>
                  </a:lnTo>
                  <a:lnTo>
                    <a:pt x="5529" y="7746"/>
                  </a:lnTo>
                  <a:lnTo>
                    <a:pt x="5529" y="7746"/>
                  </a:lnTo>
                  <a:lnTo>
                    <a:pt x="5602" y="7721"/>
                  </a:lnTo>
                  <a:lnTo>
                    <a:pt x="5651" y="7673"/>
                  </a:lnTo>
                  <a:lnTo>
                    <a:pt x="5748" y="7551"/>
                  </a:lnTo>
                  <a:lnTo>
                    <a:pt x="5821" y="7405"/>
                  </a:lnTo>
                  <a:lnTo>
                    <a:pt x="5821" y="7332"/>
                  </a:lnTo>
                  <a:lnTo>
                    <a:pt x="5821" y="7259"/>
                  </a:lnTo>
                  <a:lnTo>
                    <a:pt x="5578" y="6114"/>
                  </a:lnTo>
                  <a:lnTo>
                    <a:pt x="5578" y="6114"/>
                  </a:lnTo>
                  <a:lnTo>
                    <a:pt x="5724" y="5992"/>
                  </a:lnTo>
                  <a:lnTo>
                    <a:pt x="5894" y="5846"/>
                  </a:lnTo>
                  <a:lnTo>
                    <a:pt x="6966" y="6260"/>
                  </a:lnTo>
                  <a:lnTo>
                    <a:pt x="6966" y="6260"/>
                  </a:lnTo>
                  <a:lnTo>
                    <a:pt x="7039" y="6260"/>
                  </a:lnTo>
                  <a:lnTo>
                    <a:pt x="7112" y="6285"/>
                  </a:lnTo>
                  <a:lnTo>
                    <a:pt x="7258" y="6236"/>
                  </a:lnTo>
                  <a:lnTo>
                    <a:pt x="7404" y="6163"/>
                  </a:lnTo>
                  <a:lnTo>
                    <a:pt x="7453" y="6114"/>
                  </a:lnTo>
                  <a:lnTo>
                    <a:pt x="7502" y="6041"/>
                  </a:lnTo>
                  <a:lnTo>
                    <a:pt x="7745" y="5530"/>
                  </a:lnTo>
                  <a:lnTo>
                    <a:pt x="7745" y="5530"/>
                  </a:lnTo>
                  <a:lnTo>
                    <a:pt x="7770" y="5481"/>
                  </a:lnTo>
                  <a:lnTo>
                    <a:pt x="7794" y="5383"/>
                  </a:lnTo>
                  <a:lnTo>
                    <a:pt x="7770" y="5237"/>
                  </a:lnTo>
                  <a:lnTo>
                    <a:pt x="7697" y="5115"/>
                  </a:lnTo>
                  <a:lnTo>
                    <a:pt x="7648" y="5042"/>
                  </a:lnTo>
                  <a:lnTo>
                    <a:pt x="7599" y="4994"/>
                  </a:lnTo>
                  <a:lnTo>
                    <a:pt x="6625" y="4360"/>
                  </a:lnTo>
                  <a:lnTo>
                    <a:pt x="6625" y="4360"/>
                  </a:lnTo>
                  <a:lnTo>
                    <a:pt x="6649" y="4166"/>
                  </a:lnTo>
                  <a:lnTo>
                    <a:pt x="6649" y="3946"/>
                  </a:lnTo>
                  <a:lnTo>
                    <a:pt x="7697" y="3459"/>
                  </a:lnTo>
                  <a:lnTo>
                    <a:pt x="7697" y="3459"/>
                  </a:lnTo>
                  <a:lnTo>
                    <a:pt x="7770" y="3435"/>
                  </a:lnTo>
                  <a:lnTo>
                    <a:pt x="7843" y="3386"/>
                  </a:lnTo>
                  <a:lnTo>
                    <a:pt x="7916" y="3240"/>
                  </a:lnTo>
                  <a:lnTo>
                    <a:pt x="7940" y="3094"/>
                  </a:lnTo>
                  <a:lnTo>
                    <a:pt x="7940" y="3021"/>
                  </a:lnTo>
                  <a:lnTo>
                    <a:pt x="7940" y="2948"/>
                  </a:lnTo>
                  <a:lnTo>
                    <a:pt x="7745" y="2412"/>
                  </a:lnTo>
                  <a:lnTo>
                    <a:pt x="7745" y="2412"/>
                  </a:lnTo>
                  <a:lnTo>
                    <a:pt x="7721" y="2339"/>
                  </a:lnTo>
                  <a:lnTo>
                    <a:pt x="7672" y="2290"/>
                  </a:lnTo>
                  <a:lnTo>
                    <a:pt x="7551" y="2193"/>
                  </a:lnTo>
                  <a:lnTo>
                    <a:pt x="7429" y="2144"/>
                  </a:lnTo>
                  <a:lnTo>
                    <a:pt x="7356" y="2144"/>
                  </a:lnTo>
                  <a:lnTo>
                    <a:pt x="7258" y="2144"/>
                  </a:lnTo>
                  <a:lnTo>
                    <a:pt x="7258" y="2144"/>
                  </a:lnTo>
                  <a:close/>
                  <a:moveTo>
                    <a:pt x="5480" y="4726"/>
                  </a:moveTo>
                  <a:lnTo>
                    <a:pt x="5480" y="4726"/>
                  </a:lnTo>
                  <a:lnTo>
                    <a:pt x="5383" y="4872"/>
                  </a:lnTo>
                  <a:lnTo>
                    <a:pt x="5286" y="4994"/>
                  </a:lnTo>
                  <a:lnTo>
                    <a:pt x="5188" y="5140"/>
                  </a:lnTo>
                  <a:lnTo>
                    <a:pt x="5066" y="5237"/>
                  </a:lnTo>
                  <a:lnTo>
                    <a:pt x="4945" y="5335"/>
                  </a:lnTo>
                  <a:lnTo>
                    <a:pt x="4798" y="5432"/>
                  </a:lnTo>
                  <a:lnTo>
                    <a:pt x="4652" y="5505"/>
                  </a:lnTo>
                  <a:lnTo>
                    <a:pt x="4506" y="5554"/>
                  </a:lnTo>
                  <a:lnTo>
                    <a:pt x="4360" y="5603"/>
                  </a:lnTo>
                  <a:lnTo>
                    <a:pt x="4190" y="5627"/>
                  </a:lnTo>
                  <a:lnTo>
                    <a:pt x="4043" y="5651"/>
                  </a:lnTo>
                  <a:lnTo>
                    <a:pt x="3873" y="5627"/>
                  </a:lnTo>
                  <a:lnTo>
                    <a:pt x="3702" y="5627"/>
                  </a:lnTo>
                  <a:lnTo>
                    <a:pt x="3556" y="5578"/>
                  </a:lnTo>
                  <a:lnTo>
                    <a:pt x="3386" y="5530"/>
                  </a:lnTo>
                  <a:lnTo>
                    <a:pt x="3240" y="5456"/>
                  </a:lnTo>
                  <a:lnTo>
                    <a:pt x="3240" y="5456"/>
                  </a:lnTo>
                  <a:lnTo>
                    <a:pt x="3094" y="5383"/>
                  </a:lnTo>
                  <a:lnTo>
                    <a:pt x="2947" y="5286"/>
                  </a:lnTo>
                  <a:lnTo>
                    <a:pt x="2826" y="5164"/>
                  </a:lnTo>
                  <a:lnTo>
                    <a:pt x="2704" y="5067"/>
                  </a:lnTo>
                  <a:lnTo>
                    <a:pt x="2606" y="4921"/>
                  </a:lnTo>
                  <a:lnTo>
                    <a:pt x="2533" y="4799"/>
                  </a:lnTo>
                  <a:lnTo>
                    <a:pt x="2460" y="4653"/>
                  </a:lnTo>
                  <a:lnTo>
                    <a:pt x="2387" y="4507"/>
                  </a:lnTo>
                  <a:lnTo>
                    <a:pt x="2363" y="4336"/>
                  </a:lnTo>
                  <a:lnTo>
                    <a:pt x="2314" y="4190"/>
                  </a:lnTo>
                  <a:lnTo>
                    <a:pt x="2314" y="4020"/>
                  </a:lnTo>
                  <a:lnTo>
                    <a:pt x="2314" y="3873"/>
                  </a:lnTo>
                  <a:lnTo>
                    <a:pt x="2339" y="3703"/>
                  </a:lnTo>
                  <a:lnTo>
                    <a:pt x="2363" y="3532"/>
                  </a:lnTo>
                  <a:lnTo>
                    <a:pt x="2412" y="3386"/>
                  </a:lnTo>
                  <a:lnTo>
                    <a:pt x="2485" y="3216"/>
                  </a:lnTo>
                  <a:lnTo>
                    <a:pt x="2485" y="3216"/>
                  </a:lnTo>
                  <a:lnTo>
                    <a:pt x="2582" y="3070"/>
                  </a:lnTo>
                  <a:lnTo>
                    <a:pt x="2680" y="2948"/>
                  </a:lnTo>
                  <a:lnTo>
                    <a:pt x="2777" y="2802"/>
                  </a:lnTo>
                  <a:lnTo>
                    <a:pt x="2899" y="2704"/>
                  </a:lnTo>
                  <a:lnTo>
                    <a:pt x="3020" y="2607"/>
                  </a:lnTo>
                  <a:lnTo>
                    <a:pt x="3167" y="2509"/>
                  </a:lnTo>
                  <a:lnTo>
                    <a:pt x="3313" y="2436"/>
                  </a:lnTo>
                  <a:lnTo>
                    <a:pt x="3459" y="2388"/>
                  </a:lnTo>
                  <a:lnTo>
                    <a:pt x="3605" y="2339"/>
                  </a:lnTo>
                  <a:lnTo>
                    <a:pt x="3775" y="2315"/>
                  </a:lnTo>
                  <a:lnTo>
                    <a:pt x="3922" y="2290"/>
                  </a:lnTo>
                  <a:lnTo>
                    <a:pt x="4092" y="2315"/>
                  </a:lnTo>
                  <a:lnTo>
                    <a:pt x="4263" y="2315"/>
                  </a:lnTo>
                  <a:lnTo>
                    <a:pt x="4409" y="2363"/>
                  </a:lnTo>
                  <a:lnTo>
                    <a:pt x="4579" y="2412"/>
                  </a:lnTo>
                  <a:lnTo>
                    <a:pt x="4725" y="2485"/>
                  </a:lnTo>
                  <a:lnTo>
                    <a:pt x="4725" y="2485"/>
                  </a:lnTo>
                  <a:lnTo>
                    <a:pt x="4871" y="2558"/>
                  </a:lnTo>
                  <a:lnTo>
                    <a:pt x="5018" y="2656"/>
                  </a:lnTo>
                  <a:lnTo>
                    <a:pt x="5139" y="2777"/>
                  </a:lnTo>
                  <a:lnTo>
                    <a:pt x="5261" y="2875"/>
                  </a:lnTo>
                  <a:lnTo>
                    <a:pt x="5359" y="3021"/>
                  </a:lnTo>
                  <a:lnTo>
                    <a:pt x="5432" y="3143"/>
                  </a:lnTo>
                  <a:lnTo>
                    <a:pt x="5505" y="3289"/>
                  </a:lnTo>
                  <a:lnTo>
                    <a:pt x="5578" y="3435"/>
                  </a:lnTo>
                  <a:lnTo>
                    <a:pt x="5602" y="3605"/>
                  </a:lnTo>
                  <a:lnTo>
                    <a:pt x="5626" y="3752"/>
                  </a:lnTo>
                  <a:lnTo>
                    <a:pt x="5651" y="3922"/>
                  </a:lnTo>
                  <a:lnTo>
                    <a:pt x="5651" y="4068"/>
                  </a:lnTo>
                  <a:lnTo>
                    <a:pt x="5626" y="4239"/>
                  </a:lnTo>
                  <a:lnTo>
                    <a:pt x="5602" y="4409"/>
                  </a:lnTo>
                  <a:lnTo>
                    <a:pt x="5553" y="4555"/>
                  </a:lnTo>
                  <a:lnTo>
                    <a:pt x="5480" y="4726"/>
                  </a:lnTo>
                  <a:lnTo>
                    <a:pt x="5480" y="4726"/>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4" name="Google Shape;1084;p54"/>
          <p:cNvGrpSpPr/>
          <p:nvPr/>
        </p:nvGrpSpPr>
        <p:grpSpPr>
          <a:xfrm>
            <a:off x="3163032" y="2626895"/>
            <a:ext cx="310532" cy="317040"/>
            <a:chOff x="3951850" y="2985350"/>
            <a:chExt cx="407950" cy="416500"/>
          </a:xfrm>
        </p:grpSpPr>
        <p:sp>
          <p:nvSpPr>
            <p:cNvPr id="1085" name="Google Shape;1085;p54"/>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54"/>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54"/>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54"/>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9" name="Google Shape;1089;p54"/>
          <p:cNvGrpSpPr/>
          <p:nvPr/>
        </p:nvGrpSpPr>
        <p:grpSpPr>
          <a:xfrm>
            <a:off x="587969" y="3160819"/>
            <a:ext cx="359667" cy="276239"/>
            <a:chOff x="568950" y="3686775"/>
            <a:chExt cx="472500" cy="362900"/>
          </a:xfrm>
        </p:grpSpPr>
        <p:sp>
          <p:nvSpPr>
            <p:cNvPr id="1090" name="Google Shape;1090;p54"/>
            <p:cNvSpPr/>
            <p:nvPr/>
          </p:nvSpPr>
          <p:spPr>
            <a:xfrm>
              <a:off x="568950" y="3686775"/>
              <a:ext cx="472500" cy="362900"/>
            </a:xfrm>
            <a:custGeom>
              <a:avLst/>
              <a:gdLst/>
              <a:ahLst/>
              <a:cxnLst/>
              <a:rect l="l" t="t" r="r" b="b"/>
              <a:pathLst>
                <a:path w="18900" h="14516" fill="none" extrusionOk="0">
                  <a:moveTo>
                    <a:pt x="18900" y="7989"/>
                  </a:moveTo>
                  <a:lnTo>
                    <a:pt x="18900" y="7989"/>
                  </a:lnTo>
                  <a:lnTo>
                    <a:pt x="18705" y="8111"/>
                  </a:lnTo>
                  <a:lnTo>
                    <a:pt x="18510" y="8184"/>
                  </a:lnTo>
                  <a:lnTo>
                    <a:pt x="18291" y="8232"/>
                  </a:lnTo>
                  <a:lnTo>
                    <a:pt x="18072" y="8232"/>
                  </a:lnTo>
                  <a:lnTo>
                    <a:pt x="17852" y="8184"/>
                  </a:lnTo>
                  <a:lnTo>
                    <a:pt x="17658" y="8111"/>
                  </a:lnTo>
                  <a:lnTo>
                    <a:pt x="17487" y="8013"/>
                  </a:lnTo>
                  <a:lnTo>
                    <a:pt x="17341" y="7891"/>
                  </a:lnTo>
                  <a:lnTo>
                    <a:pt x="17341" y="7891"/>
                  </a:lnTo>
                  <a:lnTo>
                    <a:pt x="17243" y="7745"/>
                  </a:lnTo>
                  <a:lnTo>
                    <a:pt x="17170" y="7575"/>
                  </a:lnTo>
                  <a:lnTo>
                    <a:pt x="17170" y="7404"/>
                  </a:lnTo>
                  <a:lnTo>
                    <a:pt x="17195" y="7234"/>
                  </a:lnTo>
                  <a:lnTo>
                    <a:pt x="17243" y="7088"/>
                  </a:lnTo>
                  <a:lnTo>
                    <a:pt x="17341" y="6942"/>
                  </a:lnTo>
                  <a:lnTo>
                    <a:pt x="17487" y="6844"/>
                  </a:lnTo>
                  <a:lnTo>
                    <a:pt x="17658" y="6795"/>
                  </a:lnTo>
                  <a:lnTo>
                    <a:pt x="17658" y="6795"/>
                  </a:lnTo>
                  <a:lnTo>
                    <a:pt x="17755" y="6771"/>
                  </a:lnTo>
                  <a:lnTo>
                    <a:pt x="17828" y="6771"/>
                  </a:lnTo>
                  <a:lnTo>
                    <a:pt x="17901" y="6795"/>
                  </a:lnTo>
                  <a:lnTo>
                    <a:pt x="17974" y="6820"/>
                  </a:lnTo>
                  <a:lnTo>
                    <a:pt x="18023" y="6869"/>
                  </a:lnTo>
                  <a:lnTo>
                    <a:pt x="18047" y="6917"/>
                  </a:lnTo>
                  <a:lnTo>
                    <a:pt x="18096" y="7063"/>
                  </a:lnTo>
                  <a:lnTo>
                    <a:pt x="18072" y="7210"/>
                  </a:lnTo>
                  <a:lnTo>
                    <a:pt x="18023" y="7356"/>
                  </a:lnTo>
                  <a:lnTo>
                    <a:pt x="17950" y="7477"/>
                  </a:lnTo>
                  <a:lnTo>
                    <a:pt x="17828" y="7599"/>
                  </a:lnTo>
                  <a:lnTo>
                    <a:pt x="17828" y="7599"/>
                  </a:lnTo>
                  <a:lnTo>
                    <a:pt x="17633" y="7697"/>
                  </a:lnTo>
                  <a:lnTo>
                    <a:pt x="17438" y="7770"/>
                  </a:lnTo>
                  <a:lnTo>
                    <a:pt x="17219" y="7794"/>
                  </a:lnTo>
                  <a:lnTo>
                    <a:pt x="17000" y="7794"/>
                  </a:lnTo>
                  <a:lnTo>
                    <a:pt x="17000" y="7794"/>
                  </a:lnTo>
                  <a:lnTo>
                    <a:pt x="16878" y="7794"/>
                  </a:lnTo>
                  <a:lnTo>
                    <a:pt x="16781" y="7770"/>
                  </a:lnTo>
                  <a:lnTo>
                    <a:pt x="16708" y="7745"/>
                  </a:lnTo>
                  <a:lnTo>
                    <a:pt x="16635" y="7697"/>
                  </a:lnTo>
                  <a:lnTo>
                    <a:pt x="16586" y="7648"/>
                  </a:lnTo>
                  <a:lnTo>
                    <a:pt x="16562" y="7550"/>
                  </a:lnTo>
                  <a:lnTo>
                    <a:pt x="16537" y="7331"/>
                  </a:lnTo>
                  <a:lnTo>
                    <a:pt x="16537" y="7331"/>
                  </a:lnTo>
                  <a:lnTo>
                    <a:pt x="16513" y="7015"/>
                  </a:lnTo>
                  <a:lnTo>
                    <a:pt x="16488" y="6698"/>
                  </a:lnTo>
                  <a:lnTo>
                    <a:pt x="16440" y="6381"/>
                  </a:lnTo>
                  <a:lnTo>
                    <a:pt x="16367" y="6065"/>
                  </a:lnTo>
                  <a:lnTo>
                    <a:pt x="16269" y="5748"/>
                  </a:lnTo>
                  <a:lnTo>
                    <a:pt x="16172" y="5456"/>
                  </a:lnTo>
                  <a:lnTo>
                    <a:pt x="16050" y="5164"/>
                  </a:lnTo>
                  <a:lnTo>
                    <a:pt x="15904" y="4871"/>
                  </a:lnTo>
                  <a:lnTo>
                    <a:pt x="15758" y="4604"/>
                  </a:lnTo>
                  <a:lnTo>
                    <a:pt x="15587" y="4311"/>
                  </a:lnTo>
                  <a:lnTo>
                    <a:pt x="15393" y="4068"/>
                  </a:lnTo>
                  <a:lnTo>
                    <a:pt x="15198" y="3800"/>
                  </a:lnTo>
                  <a:lnTo>
                    <a:pt x="14978" y="3556"/>
                  </a:lnTo>
                  <a:lnTo>
                    <a:pt x="14759" y="3313"/>
                  </a:lnTo>
                  <a:lnTo>
                    <a:pt x="14516" y="3094"/>
                  </a:lnTo>
                  <a:lnTo>
                    <a:pt x="14272" y="2874"/>
                  </a:lnTo>
                  <a:lnTo>
                    <a:pt x="14004" y="2655"/>
                  </a:lnTo>
                  <a:lnTo>
                    <a:pt x="13712" y="2460"/>
                  </a:lnTo>
                  <a:lnTo>
                    <a:pt x="13420" y="2265"/>
                  </a:lnTo>
                  <a:lnTo>
                    <a:pt x="13128" y="2095"/>
                  </a:lnTo>
                  <a:lnTo>
                    <a:pt x="12811" y="1924"/>
                  </a:lnTo>
                  <a:lnTo>
                    <a:pt x="12494" y="1778"/>
                  </a:lnTo>
                  <a:lnTo>
                    <a:pt x="12178" y="1632"/>
                  </a:lnTo>
                  <a:lnTo>
                    <a:pt x="11837" y="1510"/>
                  </a:lnTo>
                  <a:lnTo>
                    <a:pt x="11496" y="1389"/>
                  </a:lnTo>
                  <a:lnTo>
                    <a:pt x="11130" y="1291"/>
                  </a:lnTo>
                  <a:lnTo>
                    <a:pt x="10765" y="1218"/>
                  </a:lnTo>
                  <a:lnTo>
                    <a:pt x="10400" y="1145"/>
                  </a:lnTo>
                  <a:lnTo>
                    <a:pt x="10034" y="1096"/>
                  </a:lnTo>
                  <a:lnTo>
                    <a:pt x="9645" y="1048"/>
                  </a:lnTo>
                  <a:lnTo>
                    <a:pt x="9255" y="1023"/>
                  </a:lnTo>
                  <a:lnTo>
                    <a:pt x="8865" y="1023"/>
                  </a:lnTo>
                  <a:lnTo>
                    <a:pt x="8865" y="1023"/>
                  </a:lnTo>
                  <a:lnTo>
                    <a:pt x="8330" y="1023"/>
                  </a:lnTo>
                  <a:lnTo>
                    <a:pt x="7794" y="1072"/>
                  </a:lnTo>
                  <a:lnTo>
                    <a:pt x="7258" y="1145"/>
                  </a:lnTo>
                  <a:lnTo>
                    <a:pt x="6747" y="1267"/>
                  </a:lnTo>
                  <a:lnTo>
                    <a:pt x="6747" y="1267"/>
                  </a:lnTo>
                  <a:lnTo>
                    <a:pt x="6600" y="1048"/>
                  </a:lnTo>
                  <a:lnTo>
                    <a:pt x="6454" y="877"/>
                  </a:lnTo>
                  <a:lnTo>
                    <a:pt x="6284" y="707"/>
                  </a:lnTo>
                  <a:lnTo>
                    <a:pt x="6138" y="561"/>
                  </a:lnTo>
                  <a:lnTo>
                    <a:pt x="5967" y="439"/>
                  </a:lnTo>
                  <a:lnTo>
                    <a:pt x="5821" y="341"/>
                  </a:lnTo>
                  <a:lnTo>
                    <a:pt x="5504" y="195"/>
                  </a:lnTo>
                  <a:lnTo>
                    <a:pt x="5237" y="98"/>
                  </a:lnTo>
                  <a:lnTo>
                    <a:pt x="5017" y="49"/>
                  </a:lnTo>
                  <a:lnTo>
                    <a:pt x="4822" y="0"/>
                  </a:lnTo>
                  <a:lnTo>
                    <a:pt x="4822" y="0"/>
                  </a:lnTo>
                  <a:lnTo>
                    <a:pt x="4725" y="195"/>
                  </a:lnTo>
                  <a:lnTo>
                    <a:pt x="4628" y="390"/>
                  </a:lnTo>
                  <a:lnTo>
                    <a:pt x="4530" y="682"/>
                  </a:lnTo>
                  <a:lnTo>
                    <a:pt x="4433" y="999"/>
                  </a:lnTo>
                  <a:lnTo>
                    <a:pt x="4384" y="1389"/>
                  </a:lnTo>
                  <a:lnTo>
                    <a:pt x="4360" y="1778"/>
                  </a:lnTo>
                  <a:lnTo>
                    <a:pt x="4360" y="1998"/>
                  </a:lnTo>
                  <a:lnTo>
                    <a:pt x="4408" y="2217"/>
                  </a:lnTo>
                  <a:lnTo>
                    <a:pt x="4408" y="2217"/>
                  </a:lnTo>
                  <a:lnTo>
                    <a:pt x="4067" y="2436"/>
                  </a:lnTo>
                  <a:lnTo>
                    <a:pt x="3678" y="2728"/>
                  </a:lnTo>
                  <a:lnTo>
                    <a:pt x="3264" y="3142"/>
                  </a:lnTo>
                  <a:lnTo>
                    <a:pt x="2825" y="3605"/>
                  </a:lnTo>
                  <a:lnTo>
                    <a:pt x="2411" y="4116"/>
                  </a:lnTo>
                  <a:lnTo>
                    <a:pt x="2022" y="4652"/>
                  </a:lnTo>
                  <a:lnTo>
                    <a:pt x="1851" y="4945"/>
                  </a:lnTo>
                  <a:lnTo>
                    <a:pt x="1705" y="5237"/>
                  </a:lnTo>
                  <a:lnTo>
                    <a:pt x="1559" y="5529"/>
                  </a:lnTo>
                  <a:lnTo>
                    <a:pt x="1461" y="5797"/>
                  </a:lnTo>
                  <a:lnTo>
                    <a:pt x="560" y="5797"/>
                  </a:lnTo>
                  <a:lnTo>
                    <a:pt x="560" y="5797"/>
                  </a:lnTo>
                  <a:lnTo>
                    <a:pt x="463" y="5821"/>
                  </a:lnTo>
                  <a:lnTo>
                    <a:pt x="341" y="5846"/>
                  </a:lnTo>
                  <a:lnTo>
                    <a:pt x="244" y="5894"/>
                  </a:lnTo>
                  <a:lnTo>
                    <a:pt x="171" y="5967"/>
                  </a:lnTo>
                  <a:lnTo>
                    <a:pt x="98" y="6040"/>
                  </a:lnTo>
                  <a:lnTo>
                    <a:pt x="49" y="6138"/>
                  </a:lnTo>
                  <a:lnTo>
                    <a:pt x="25" y="6260"/>
                  </a:lnTo>
                  <a:lnTo>
                    <a:pt x="0" y="6357"/>
                  </a:lnTo>
                  <a:lnTo>
                    <a:pt x="0" y="8598"/>
                  </a:lnTo>
                  <a:lnTo>
                    <a:pt x="0" y="8598"/>
                  </a:lnTo>
                  <a:lnTo>
                    <a:pt x="25" y="8720"/>
                  </a:lnTo>
                  <a:lnTo>
                    <a:pt x="49" y="8817"/>
                  </a:lnTo>
                  <a:lnTo>
                    <a:pt x="98" y="8914"/>
                  </a:lnTo>
                  <a:lnTo>
                    <a:pt x="171" y="8987"/>
                  </a:lnTo>
                  <a:lnTo>
                    <a:pt x="244" y="9060"/>
                  </a:lnTo>
                  <a:lnTo>
                    <a:pt x="341" y="9109"/>
                  </a:lnTo>
                  <a:lnTo>
                    <a:pt x="463" y="9158"/>
                  </a:lnTo>
                  <a:lnTo>
                    <a:pt x="560" y="9158"/>
                  </a:lnTo>
                  <a:lnTo>
                    <a:pt x="1510" y="9158"/>
                  </a:lnTo>
                  <a:lnTo>
                    <a:pt x="1510" y="9158"/>
                  </a:lnTo>
                  <a:lnTo>
                    <a:pt x="1583" y="9353"/>
                  </a:lnTo>
                  <a:lnTo>
                    <a:pt x="1681" y="9572"/>
                  </a:lnTo>
                  <a:lnTo>
                    <a:pt x="1924" y="9986"/>
                  </a:lnTo>
                  <a:lnTo>
                    <a:pt x="2216" y="10376"/>
                  </a:lnTo>
                  <a:lnTo>
                    <a:pt x="2582" y="10765"/>
                  </a:lnTo>
                  <a:lnTo>
                    <a:pt x="2972" y="11131"/>
                  </a:lnTo>
                  <a:lnTo>
                    <a:pt x="3410" y="11472"/>
                  </a:lnTo>
                  <a:lnTo>
                    <a:pt x="3897" y="11788"/>
                  </a:lnTo>
                  <a:lnTo>
                    <a:pt x="4408" y="12032"/>
                  </a:lnTo>
                  <a:lnTo>
                    <a:pt x="4408" y="14516"/>
                  </a:lnTo>
                  <a:lnTo>
                    <a:pt x="5090" y="14516"/>
                  </a:lnTo>
                  <a:lnTo>
                    <a:pt x="6308" y="12860"/>
                  </a:lnTo>
                  <a:lnTo>
                    <a:pt x="6308" y="12860"/>
                  </a:lnTo>
                  <a:lnTo>
                    <a:pt x="6917" y="13030"/>
                  </a:lnTo>
                  <a:lnTo>
                    <a:pt x="7550" y="13128"/>
                  </a:lnTo>
                  <a:lnTo>
                    <a:pt x="8208" y="13201"/>
                  </a:lnTo>
                  <a:lnTo>
                    <a:pt x="8865" y="13225"/>
                  </a:lnTo>
                  <a:lnTo>
                    <a:pt x="8865" y="13225"/>
                  </a:lnTo>
                  <a:lnTo>
                    <a:pt x="9523" y="13201"/>
                  </a:lnTo>
                  <a:lnTo>
                    <a:pt x="10181" y="13128"/>
                  </a:lnTo>
                  <a:lnTo>
                    <a:pt x="10814" y="13030"/>
                  </a:lnTo>
                  <a:lnTo>
                    <a:pt x="11423" y="12860"/>
                  </a:lnTo>
                  <a:lnTo>
                    <a:pt x="12592" y="14516"/>
                  </a:lnTo>
                  <a:lnTo>
                    <a:pt x="13347" y="14516"/>
                  </a:lnTo>
                  <a:lnTo>
                    <a:pt x="13347" y="12032"/>
                  </a:lnTo>
                  <a:lnTo>
                    <a:pt x="13347" y="12032"/>
                  </a:lnTo>
                  <a:lnTo>
                    <a:pt x="13688" y="11886"/>
                  </a:lnTo>
                  <a:lnTo>
                    <a:pt x="14004" y="11715"/>
                  </a:lnTo>
                  <a:lnTo>
                    <a:pt x="14297" y="11545"/>
                  </a:lnTo>
                  <a:lnTo>
                    <a:pt x="14589" y="11350"/>
                  </a:lnTo>
                  <a:lnTo>
                    <a:pt x="14857" y="11131"/>
                  </a:lnTo>
                  <a:lnTo>
                    <a:pt x="15100" y="10911"/>
                  </a:lnTo>
                  <a:lnTo>
                    <a:pt x="15344" y="10668"/>
                  </a:lnTo>
                  <a:lnTo>
                    <a:pt x="15563" y="10400"/>
                  </a:lnTo>
                  <a:lnTo>
                    <a:pt x="15733" y="10132"/>
                  </a:lnTo>
                  <a:lnTo>
                    <a:pt x="15904" y="9864"/>
                  </a:lnTo>
                  <a:lnTo>
                    <a:pt x="16074" y="9572"/>
                  </a:lnTo>
                  <a:lnTo>
                    <a:pt x="16196" y="9255"/>
                  </a:lnTo>
                  <a:lnTo>
                    <a:pt x="16318" y="8939"/>
                  </a:lnTo>
                  <a:lnTo>
                    <a:pt x="16391" y="8598"/>
                  </a:lnTo>
                  <a:lnTo>
                    <a:pt x="16464" y="8257"/>
                  </a:lnTo>
                  <a:lnTo>
                    <a:pt x="16513" y="7916"/>
                  </a:lnTo>
                  <a:lnTo>
                    <a:pt x="16513" y="7916"/>
                  </a:lnTo>
                  <a:lnTo>
                    <a:pt x="16513" y="7599"/>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54"/>
            <p:cNvSpPr/>
            <p:nvPr/>
          </p:nvSpPr>
          <p:spPr>
            <a:xfrm>
              <a:off x="645650" y="3820725"/>
              <a:ext cx="34125" cy="34125"/>
            </a:xfrm>
            <a:custGeom>
              <a:avLst/>
              <a:gdLst/>
              <a:ahLst/>
              <a:cxnLst/>
              <a:rect l="l" t="t" r="r" b="b"/>
              <a:pathLst>
                <a:path w="1365" h="1365" fill="none" extrusionOk="0">
                  <a:moveTo>
                    <a:pt x="683" y="1364"/>
                  </a:moveTo>
                  <a:lnTo>
                    <a:pt x="683" y="1364"/>
                  </a:lnTo>
                  <a:lnTo>
                    <a:pt x="537" y="1340"/>
                  </a:lnTo>
                  <a:lnTo>
                    <a:pt x="415" y="1316"/>
                  </a:lnTo>
                  <a:lnTo>
                    <a:pt x="293" y="1243"/>
                  </a:lnTo>
                  <a:lnTo>
                    <a:pt x="196" y="1170"/>
                  </a:lnTo>
                  <a:lnTo>
                    <a:pt x="123" y="1072"/>
                  </a:lnTo>
                  <a:lnTo>
                    <a:pt x="50" y="950"/>
                  </a:lnTo>
                  <a:lnTo>
                    <a:pt x="25" y="829"/>
                  </a:lnTo>
                  <a:lnTo>
                    <a:pt x="1" y="682"/>
                  </a:lnTo>
                  <a:lnTo>
                    <a:pt x="1" y="682"/>
                  </a:lnTo>
                  <a:lnTo>
                    <a:pt x="25" y="536"/>
                  </a:lnTo>
                  <a:lnTo>
                    <a:pt x="50" y="415"/>
                  </a:lnTo>
                  <a:lnTo>
                    <a:pt x="123" y="317"/>
                  </a:lnTo>
                  <a:lnTo>
                    <a:pt x="196" y="195"/>
                  </a:lnTo>
                  <a:lnTo>
                    <a:pt x="293" y="122"/>
                  </a:lnTo>
                  <a:lnTo>
                    <a:pt x="415" y="74"/>
                  </a:lnTo>
                  <a:lnTo>
                    <a:pt x="537" y="25"/>
                  </a:lnTo>
                  <a:lnTo>
                    <a:pt x="683" y="1"/>
                  </a:lnTo>
                  <a:lnTo>
                    <a:pt x="683" y="1"/>
                  </a:lnTo>
                  <a:lnTo>
                    <a:pt x="805" y="25"/>
                  </a:lnTo>
                  <a:lnTo>
                    <a:pt x="951" y="74"/>
                  </a:lnTo>
                  <a:lnTo>
                    <a:pt x="1048" y="122"/>
                  </a:lnTo>
                  <a:lnTo>
                    <a:pt x="1170" y="195"/>
                  </a:lnTo>
                  <a:lnTo>
                    <a:pt x="1243" y="317"/>
                  </a:lnTo>
                  <a:lnTo>
                    <a:pt x="1292" y="415"/>
                  </a:lnTo>
                  <a:lnTo>
                    <a:pt x="1340" y="536"/>
                  </a:lnTo>
                  <a:lnTo>
                    <a:pt x="1365" y="682"/>
                  </a:lnTo>
                  <a:lnTo>
                    <a:pt x="1365" y="682"/>
                  </a:lnTo>
                  <a:lnTo>
                    <a:pt x="1340" y="829"/>
                  </a:lnTo>
                  <a:lnTo>
                    <a:pt x="1292" y="950"/>
                  </a:lnTo>
                  <a:lnTo>
                    <a:pt x="1243" y="1072"/>
                  </a:lnTo>
                  <a:lnTo>
                    <a:pt x="1170" y="1170"/>
                  </a:lnTo>
                  <a:lnTo>
                    <a:pt x="1048" y="1243"/>
                  </a:lnTo>
                  <a:lnTo>
                    <a:pt x="951" y="1316"/>
                  </a:lnTo>
                  <a:lnTo>
                    <a:pt x="805" y="1340"/>
                  </a:lnTo>
                  <a:lnTo>
                    <a:pt x="683" y="1364"/>
                  </a:lnTo>
                  <a:lnTo>
                    <a:pt x="683" y="1364"/>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54"/>
            <p:cNvSpPr/>
            <p:nvPr/>
          </p:nvSpPr>
          <p:spPr>
            <a:xfrm>
              <a:off x="747950" y="3753750"/>
              <a:ext cx="85275" cy="12200"/>
            </a:xfrm>
            <a:custGeom>
              <a:avLst/>
              <a:gdLst/>
              <a:ahLst/>
              <a:cxnLst/>
              <a:rect l="l" t="t" r="r" b="b"/>
              <a:pathLst>
                <a:path w="3411" h="488" fill="none" extrusionOk="0">
                  <a:moveTo>
                    <a:pt x="3410" y="488"/>
                  </a:moveTo>
                  <a:lnTo>
                    <a:pt x="3410" y="488"/>
                  </a:lnTo>
                  <a:lnTo>
                    <a:pt x="3215" y="366"/>
                  </a:lnTo>
                  <a:lnTo>
                    <a:pt x="3021" y="268"/>
                  </a:lnTo>
                  <a:lnTo>
                    <a:pt x="2826" y="195"/>
                  </a:lnTo>
                  <a:lnTo>
                    <a:pt x="2607" y="122"/>
                  </a:lnTo>
                  <a:lnTo>
                    <a:pt x="2387" y="74"/>
                  </a:lnTo>
                  <a:lnTo>
                    <a:pt x="2168" y="25"/>
                  </a:lnTo>
                  <a:lnTo>
                    <a:pt x="1925" y="0"/>
                  </a:lnTo>
                  <a:lnTo>
                    <a:pt x="1705" y="0"/>
                  </a:lnTo>
                  <a:lnTo>
                    <a:pt x="1462" y="0"/>
                  </a:lnTo>
                  <a:lnTo>
                    <a:pt x="1243" y="25"/>
                  </a:lnTo>
                  <a:lnTo>
                    <a:pt x="1023" y="74"/>
                  </a:lnTo>
                  <a:lnTo>
                    <a:pt x="804" y="122"/>
                  </a:lnTo>
                  <a:lnTo>
                    <a:pt x="585" y="195"/>
                  </a:lnTo>
                  <a:lnTo>
                    <a:pt x="366" y="268"/>
                  </a:lnTo>
                  <a:lnTo>
                    <a:pt x="171" y="366"/>
                  </a:lnTo>
                  <a:lnTo>
                    <a:pt x="1" y="488"/>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3" name="Google Shape;1093;p54"/>
          <p:cNvSpPr/>
          <p:nvPr/>
        </p:nvSpPr>
        <p:spPr>
          <a:xfrm>
            <a:off x="4732819" y="2611145"/>
            <a:ext cx="244726" cy="352264"/>
          </a:xfrm>
          <a:custGeom>
            <a:avLst/>
            <a:gdLst/>
            <a:ahLst/>
            <a:cxnLst/>
            <a:rect l="l" t="t" r="r" b="b"/>
            <a:pathLst>
              <a:path w="12860" h="18511" fill="none" extrusionOk="0">
                <a:moveTo>
                  <a:pt x="12373" y="7526"/>
                </a:moveTo>
                <a:lnTo>
                  <a:pt x="11618" y="7526"/>
                </a:lnTo>
                <a:lnTo>
                  <a:pt x="11618" y="5188"/>
                </a:lnTo>
                <a:lnTo>
                  <a:pt x="11618" y="5188"/>
                </a:lnTo>
                <a:lnTo>
                  <a:pt x="11593" y="4677"/>
                </a:lnTo>
                <a:lnTo>
                  <a:pt x="11520" y="4141"/>
                </a:lnTo>
                <a:lnTo>
                  <a:pt x="11398" y="3654"/>
                </a:lnTo>
                <a:lnTo>
                  <a:pt x="11204" y="3167"/>
                </a:lnTo>
                <a:lnTo>
                  <a:pt x="10984" y="2728"/>
                </a:lnTo>
                <a:lnTo>
                  <a:pt x="10741" y="2290"/>
                </a:lnTo>
                <a:lnTo>
                  <a:pt x="10424" y="1900"/>
                </a:lnTo>
                <a:lnTo>
                  <a:pt x="10108" y="1535"/>
                </a:lnTo>
                <a:lnTo>
                  <a:pt x="9718" y="1194"/>
                </a:lnTo>
                <a:lnTo>
                  <a:pt x="9328" y="902"/>
                </a:lnTo>
                <a:lnTo>
                  <a:pt x="8914" y="634"/>
                </a:lnTo>
                <a:lnTo>
                  <a:pt x="8452" y="415"/>
                </a:lnTo>
                <a:lnTo>
                  <a:pt x="7964" y="244"/>
                </a:lnTo>
                <a:lnTo>
                  <a:pt x="7477" y="122"/>
                </a:lnTo>
                <a:lnTo>
                  <a:pt x="6966" y="25"/>
                </a:lnTo>
                <a:lnTo>
                  <a:pt x="6430" y="0"/>
                </a:lnTo>
                <a:lnTo>
                  <a:pt x="6430" y="0"/>
                </a:lnTo>
                <a:lnTo>
                  <a:pt x="5894" y="25"/>
                </a:lnTo>
                <a:lnTo>
                  <a:pt x="5383" y="122"/>
                </a:lnTo>
                <a:lnTo>
                  <a:pt x="4896" y="244"/>
                </a:lnTo>
                <a:lnTo>
                  <a:pt x="4409" y="415"/>
                </a:lnTo>
                <a:lnTo>
                  <a:pt x="3970" y="634"/>
                </a:lnTo>
                <a:lnTo>
                  <a:pt x="3532" y="902"/>
                </a:lnTo>
                <a:lnTo>
                  <a:pt x="3142" y="1194"/>
                </a:lnTo>
                <a:lnTo>
                  <a:pt x="2752" y="1535"/>
                </a:lnTo>
                <a:lnTo>
                  <a:pt x="2436" y="1900"/>
                </a:lnTo>
                <a:lnTo>
                  <a:pt x="2119" y="2290"/>
                </a:lnTo>
                <a:lnTo>
                  <a:pt x="1876" y="2728"/>
                </a:lnTo>
                <a:lnTo>
                  <a:pt x="1656" y="3167"/>
                </a:lnTo>
                <a:lnTo>
                  <a:pt x="1462" y="3654"/>
                </a:lnTo>
                <a:lnTo>
                  <a:pt x="1340" y="4141"/>
                </a:lnTo>
                <a:lnTo>
                  <a:pt x="1267" y="4677"/>
                </a:lnTo>
                <a:lnTo>
                  <a:pt x="1242" y="5188"/>
                </a:lnTo>
                <a:lnTo>
                  <a:pt x="1242" y="7526"/>
                </a:lnTo>
                <a:lnTo>
                  <a:pt x="487" y="7526"/>
                </a:lnTo>
                <a:lnTo>
                  <a:pt x="487" y="7526"/>
                </a:lnTo>
                <a:lnTo>
                  <a:pt x="390" y="7526"/>
                </a:lnTo>
                <a:lnTo>
                  <a:pt x="293" y="7551"/>
                </a:lnTo>
                <a:lnTo>
                  <a:pt x="220" y="7599"/>
                </a:lnTo>
                <a:lnTo>
                  <a:pt x="146" y="7648"/>
                </a:lnTo>
                <a:lnTo>
                  <a:pt x="73" y="7721"/>
                </a:lnTo>
                <a:lnTo>
                  <a:pt x="49" y="7818"/>
                </a:lnTo>
                <a:lnTo>
                  <a:pt x="0" y="7891"/>
                </a:lnTo>
                <a:lnTo>
                  <a:pt x="0" y="8013"/>
                </a:lnTo>
                <a:lnTo>
                  <a:pt x="0" y="18023"/>
                </a:lnTo>
                <a:lnTo>
                  <a:pt x="0" y="18023"/>
                </a:lnTo>
                <a:lnTo>
                  <a:pt x="0" y="18121"/>
                </a:lnTo>
                <a:lnTo>
                  <a:pt x="49" y="18218"/>
                </a:lnTo>
                <a:lnTo>
                  <a:pt x="73" y="18291"/>
                </a:lnTo>
                <a:lnTo>
                  <a:pt x="146" y="18364"/>
                </a:lnTo>
                <a:lnTo>
                  <a:pt x="220" y="18413"/>
                </a:lnTo>
                <a:lnTo>
                  <a:pt x="293" y="18462"/>
                </a:lnTo>
                <a:lnTo>
                  <a:pt x="390" y="18486"/>
                </a:lnTo>
                <a:lnTo>
                  <a:pt x="487" y="18510"/>
                </a:lnTo>
                <a:lnTo>
                  <a:pt x="12373" y="18510"/>
                </a:lnTo>
                <a:lnTo>
                  <a:pt x="12373" y="18510"/>
                </a:lnTo>
                <a:lnTo>
                  <a:pt x="12470" y="18486"/>
                </a:lnTo>
                <a:lnTo>
                  <a:pt x="12568" y="18462"/>
                </a:lnTo>
                <a:lnTo>
                  <a:pt x="12641" y="18413"/>
                </a:lnTo>
                <a:lnTo>
                  <a:pt x="12714" y="18364"/>
                </a:lnTo>
                <a:lnTo>
                  <a:pt x="12787" y="18291"/>
                </a:lnTo>
                <a:lnTo>
                  <a:pt x="12811" y="18218"/>
                </a:lnTo>
                <a:lnTo>
                  <a:pt x="12860" y="18121"/>
                </a:lnTo>
                <a:lnTo>
                  <a:pt x="12860" y="18023"/>
                </a:lnTo>
                <a:lnTo>
                  <a:pt x="12860" y="8013"/>
                </a:lnTo>
                <a:lnTo>
                  <a:pt x="12860" y="8013"/>
                </a:lnTo>
                <a:lnTo>
                  <a:pt x="12860" y="7891"/>
                </a:lnTo>
                <a:lnTo>
                  <a:pt x="12811" y="7818"/>
                </a:lnTo>
                <a:lnTo>
                  <a:pt x="12787" y="7721"/>
                </a:lnTo>
                <a:lnTo>
                  <a:pt x="12714" y="7648"/>
                </a:lnTo>
                <a:lnTo>
                  <a:pt x="12641" y="7599"/>
                </a:lnTo>
                <a:lnTo>
                  <a:pt x="12568" y="7551"/>
                </a:lnTo>
                <a:lnTo>
                  <a:pt x="12470" y="7526"/>
                </a:lnTo>
                <a:lnTo>
                  <a:pt x="12373" y="7526"/>
                </a:lnTo>
                <a:lnTo>
                  <a:pt x="12373" y="7526"/>
                </a:lnTo>
                <a:close/>
                <a:moveTo>
                  <a:pt x="2801" y="5188"/>
                </a:moveTo>
                <a:lnTo>
                  <a:pt x="2801" y="5188"/>
                </a:lnTo>
                <a:lnTo>
                  <a:pt x="2826" y="4823"/>
                </a:lnTo>
                <a:lnTo>
                  <a:pt x="2874" y="4457"/>
                </a:lnTo>
                <a:lnTo>
                  <a:pt x="2972" y="4116"/>
                </a:lnTo>
                <a:lnTo>
                  <a:pt x="3093" y="3775"/>
                </a:lnTo>
                <a:lnTo>
                  <a:pt x="3240" y="3459"/>
                </a:lnTo>
                <a:lnTo>
                  <a:pt x="3410" y="3167"/>
                </a:lnTo>
                <a:lnTo>
                  <a:pt x="3629" y="2874"/>
                </a:lnTo>
                <a:lnTo>
                  <a:pt x="3873" y="2631"/>
                </a:lnTo>
                <a:lnTo>
                  <a:pt x="4116" y="2387"/>
                </a:lnTo>
                <a:lnTo>
                  <a:pt x="4409" y="2192"/>
                </a:lnTo>
                <a:lnTo>
                  <a:pt x="4701" y="1998"/>
                </a:lnTo>
                <a:lnTo>
                  <a:pt x="5017" y="1851"/>
                </a:lnTo>
                <a:lnTo>
                  <a:pt x="5358" y="1730"/>
                </a:lnTo>
                <a:lnTo>
                  <a:pt x="5699" y="1632"/>
                </a:lnTo>
                <a:lnTo>
                  <a:pt x="6065" y="1584"/>
                </a:lnTo>
                <a:lnTo>
                  <a:pt x="6430" y="1559"/>
                </a:lnTo>
                <a:lnTo>
                  <a:pt x="6430" y="1559"/>
                </a:lnTo>
                <a:lnTo>
                  <a:pt x="6795" y="1584"/>
                </a:lnTo>
                <a:lnTo>
                  <a:pt x="7161" y="1632"/>
                </a:lnTo>
                <a:lnTo>
                  <a:pt x="7502" y="1730"/>
                </a:lnTo>
                <a:lnTo>
                  <a:pt x="7843" y="1851"/>
                </a:lnTo>
                <a:lnTo>
                  <a:pt x="8159" y="1998"/>
                </a:lnTo>
                <a:lnTo>
                  <a:pt x="8452" y="2192"/>
                </a:lnTo>
                <a:lnTo>
                  <a:pt x="8744" y="2387"/>
                </a:lnTo>
                <a:lnTo>
                  <a:pt x="8987" y="2631"/>
                </a:lnTo>
                <a:lnTo>
                  <a:pt x="9231" y="2874"/>
                </a:lnTo>
                <a:lnTo>
                  <a:pt x="9450" y="3167"/>
                </a:lnTo>
                <a:lnTo>
                  <a:pt x="9621" y="3459"/>
                </a:lnTo>
                <a:lnTo>
                  <a:pt x="9767" y="3775"/>
                </a:lnTo>
                <a:lnTo>
                  <a:pt x="9888" y="4116"/>
                </a:lnTo>
                <a:lnTo>
                  <a:pt x="9986" y="4457"/>
                </a:lnTo>
                <a:lnTo>
                  <a:pt x="10035" y="4823"/>
                </a:lnTo>
                <a:lnTo>
                  <a:pt x="10059" y="5188"/>
                </a:lnTo>
                <a:lnTo>
                  <a:pt x="10059" y="7526"/>
                </a:lnTo>
                <a:lnTo>
                  <a:pt x="2801" y="7526"/>
                </a:lnTo>
                <a:lnTo>
                  <a:pt x="2801" y="5188"/>
                </a:lnTo>
                <a:close/>
                <a:moveTo>
                  <a:pt x="7063" y="13225"/>
                </a:moveTo>
                <a:lnTo>
                  <a:pt x="7209" y="15052"/>
                </a:lnTo>
                <a:lnTo>
                  <a:pt x="5651" y="15052"/>
                </a:lnTo>
                <a:lnTo>
                  <a:pt x="5797" y="13225"/>
                </a:lnTo>
                <a:lnTo>
                  <a:pt x="5797" y="13225"/>
                </a:lnTo>
                <a:lnTo>
                  <a:pt x="5675" y="13152"/>
                </a:lnTo>
                <a:lnTo>
                  <a:pt x="5553" y="13030"/>
                </a:lnTo>
                <a:lnTo>
                  <a:pt x="5456" y="12933"/>
                </a:lnTo>
                <a:lnTo>
                  <a:pt x="5358" y="12787"/>
                </a:lnTo>
                <a:lnTo>
                  <a:pt x="5285" y="12665"/>
                </a:lnTo>
                <a:lnTo>
                  <a:pt x="5237" y="12495"/>
                </a:lnTo>
                <a:lnTo>
                  <a:pt x="5212" y="12348"/>
                </a:lnTo>
                <a:lnTo>
                  <a:pt x="5212" y="12178"/>
                </a:lnTo>
                <a:lnTo>
                  <a:pt x="5212" y="12178"/>
                </a:lnTo>
                <a:lnTo>
                  <a:pt x="5237" y="11934"/>
                </a:lnTo>
                <a:lnTo>
                  <a:pt x="5310" y="11715"/>
                </a:lnTo>
                <a:lnTo>
                  <a:pt x="5407" y="11496"/>
                </a:lnTo>
                <a:lnTo>
                  <a:pt x="5553" y="11326"/>
                </a:lnTo>
                <a:lnTo>
                  <a:pt x="5748" y="11179"/>
                </a:lnTo>
                <a:lnTo>
                  <a:pt x="5943" y="11058"/>
                </a:lnTo>
                <a:lnTo>
                  <a:pt x="6187" y="10985"/>
                </a:lnTo>
                <a:lnTo>
                  <a:pt x="6430" y="10960"/>
                </a:lnTo>
                <a:lnTo>
                  <a:pt x="6430" y="10960"/>
                </a:lnTo>
                <a:lnTo>
                  <a:pt x="6674" y="10985"/>
                </a:lnTo>
                <a:lnTo>
                  <a:pt x="6917" y="11058"/>
                </a:lnTo>
                <a:lnTo>
                  <a:pt x="7112" y="11179"/>
                </a:lnTo>
                <a:lnTo>
                  <a:pt x="7307" y="11326"/>
                </a:lnTo>
                <a:lnTo>
                  <a:pt x="7453" y="11496"/>
                </a:lnTo>
                <a:lnTo>
                  <a:pt x="7550" y="11715"/>
                </a:lnTo>
                <a:lnTo>
                  <a:pt x="7623" y="11934"/>
                </a:lnTo>
                <a:lnTo>
                  <a:pt x="7648" y="12178"/>
                </a:lnTo>
                <a:lnTo>
                  <a:pt x="7648" y="12178"/>
                </a:lnTo>
                <a:lnTo>
                  <a:pt x="7648" y="12348"/>
                </a:lnTo>
                <a:lnTo>
                  <a:pt x="7623" y="12495"/>
                </a:lnTo>
                <a:lnTo>
                  <a:pt x="7575" y="12665"/>
                </a:lnTo>
                <a:lnTo>
                  <a:pt x="7502" y="12787"/>
                </a:lnTo>
                <a:lnTo>
                  <a:pt x="7404" y="12933"/>
                </a:lnTo>
                <a:lnTo>
                  <a:pt x="7307" y="13030"/>
                </a:lnTo>
                <a:lnTo>
                  <a:pt x="7185" y="13152"/>
                </a:lnTo>
                <a:lnTo>
                  <a:pt x="7063" y="13225"/>
                </a:lnTo>
                <a:lnTo>
                  <a:pt x="7063" y="1322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94" name="Google Shape;1094;p54"/>
          <p:cNvGrpSpPr/>
          <p:nvPr/>
        </p:nvGrpSpPr>
        <p:grpSpPr>
          <a:xfrm>
            <a:off x="1102426" y="3183998"/>
            <a:ext cx="342064" cy="229901"/>
            <a:chOff x="1244800" y="3717225"/>
            <a:chExt cx="449375" cy="302025"/>
          </a:xfrm>
        </p:grpSpPr>
        <p:sp>
          <p:nvSpPr>
            <p:cNvPr id="1095" name="Google Shape;1095;p54"/>
            <p:cNvSpPr/>
            <p:nvPr/>
          </p:nvSpPr>
          <p:spPr>
            <a:xfrm>
              <a:off x="1244800" y="3717225"/>
              <a:ext cx="449375" cy="302025"/>
            </a:xfrm>
            <a:custGeom>
              <a:avLst/>
              <a:gdLst/>
              <a:ahLst/>
              <a:cxnLst/>
              <a:rect l="l" t="t" r="r" b="b"/>
              <a:pathLst>
                <a:path w="17975" h="12081" fill="none" extrusionOk="0">
                  <a:moveTo>
                    <a:pt x="17000" y="0"/>
                  </a:moveTo>
                  <a:lnTo>
                    <a:pt x="974" y="0"/>
                  </a:lnTo>
                  <a:lnTo>
                    <a:pt x="974" y="0"/>
                  </a:lnTo>
                  <a:lnTo>
                    <a:pt x="780" y="25"/>
                  </a:lnTo>
                  <a:lnTo>
                    <a:pt x="585" y="73"/>
                  </a:lnTo>
                  <a:lnTo>
                    <a:pt x="414" y="171"/>
                  </a:lnTo>
                  <a:lnTo>
                    <a:pt x="292" y="292"/>
                  </a:lnTo>
                  <a:lnTo>
                    <a:pt x="171" y="439"/>
                  </a:lnTo>
                  <a:lnTo>
                    <a:pt x="73" y="609"/>
                  </a:lnTo>
                  <a:lnTo>
                    <a:pt x="25" y="780"/>
                  </a:lnTo>
                  <a:lnTo>
                    <a:pt x="0" y="974"/>
                  </a:lnTo>
                  <a:lnTo>
                    <a:pt x="0" y="11106"/>
                  </a:lnTo>
                  <a:lnTo>
                    <a:pt x="0" y="11106"/>
                  </a:lnTo>
                  <a:lnTo>
                    <a:pt x="25" y="11301"/>
                  </a:lnTo>
                  <a:lnTo>
                    <a:pt x="73" y="11471"/>
                  </a:lnTo>
                  <a:lnTo>
                    <a:pt x="171" y="11642"/>
                  </a:lnTo>
                  <a:lnTo>
                    <a:pt x="292" y="11788"/>
                  </a:lnTo>
                  <a:lnTo>
                    <a:pt x="414" y="11910"/>
                  </a:lnTo>
                  <a:lnTo>
                    <a:pt x="585" y="12007"/>
                  </a:lnTo>
                  <a:lnTo>
                    <a:pt x="780" y="12056"/>
                  </a:lnTo>
                  <a:lnTo>
                    <a:pt x="974" y="12080"/>
                  </a:lnTo>
                  <a:lnTo>
                    <a:pt x="17000" y="12080"/>
                  </a:lnTo>
                  <a:lnTo>
                    <a:pt x="17000" y="12080"/>
                  </a:lnTo>
                  <a:lnTo>
                    <a:pt x="17195" y="12056"/>
                  </a:lnTo>
                  <a:lnTo>
                    <a:pt x="17390" y="12007"/>
                  </a:lnTo>
                  <a:lnTo>
                    <a:pt x="17560" y="11910"/>
                  </a:lnTo>
                  <a:lnTo>
                    <a:pt x="17682" y="11788"/>
                  </a:lnTo>
                  <a:lnTo>
                    <a:pt x="17804" y="11642"/>
                  </a:lnTo>
                  <a:lnTo>
                    <a:pt x="17901" y="11471"/>
                  </a:lnTo>
                  <a:lnTo>
                    <a:pt x="17950" y="11301"/>
                  </a:lnTo>
                  <a:lnTo>
                    <a:pt x="17974" y="11106"/>
                  </a:lnTo>
                  <a:lnTo>
                    <a:pt x="17974" y="974"/>
                  </a:lnTo>
                  <a:lnTo>
                    <a:pt x="17974" y="974"/>
                  </a:lnTo>
                  <a:lnTo>
                    <a:pt x="17950" y="780"/>
                  </a:lnTo>
                  <a:lnTo>
                    <a:pt x="17901" y="609"/>
                  </a:lnTo>
                  <a:lnTo>
                    <a:pt x="17804" y="439"/>
                  </a:lnTo>
                  <a:lnTo>
                    <a:pt x="17682" y="292"/>
                  </a:lnTo>
                  <a:lnTo>
                    <a:pt x="17560" y="171"/>
                  </a:lnTo>
                  <a:lnTo>
                    <a:pt x="17390" y="73"/>
                  </a:lnTo>
                  <a:lnTo>
                    <a:pt x="17195" y="25"/>
                  </a:lnTo>
                  <a:lnTo>
                    <a:pt x="17000" y="0"/>
                  </a:lnTo>
                  <a:lnTo>
                    <a:pt x="17000"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54"/>
            <p:cNvSpPr/>
            <p:nvPr/>
          </p:nvSpPr>
          <p:spPr>
            <a:xfrm>
              <a:off x="1244800" y="3795150"/>
              <a:ext cx="449375" cy="25"/>
            </a:xfrm>
            <a:custGeom>
              <a:avLst/>
              <a:gdLst/>
              <a:ahLst/>
              <a:cxnLst/>
              <a:rect l="l" t="t" r="r" b="b"/>
              <a:pathLst>
                <a:path w="17975" h="1" fill="none" extrusionOk="0">
                  <a:moveTo>
                    <a:pt x="17974" y="1"/>
                  </a:moveTo>
                  <a:lnTo>
                    <a:pt x="0"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54"/>
            <p:cNvSpPr/>
            <p:nvPr/>
          </p:nvSpPr>
          <p:spPr>
            <a:xfrm>
              <a:off x="1244800" y="3853000"/>
              <a:ext cx="449375" cy="25"/>
            </a:xfrm>
            <a:custGeom>
              <a:avLst/>
              <a:gdLst/>
              <a:ahLst/>
              <a:cxnLst/>
              <a:rect l="l" t="t" r="r" b="b"/>
              <a:pathLst>
                <a:path w="17975" h="1" fill="none" extrusionOk="0">
                  <a:moveTo>
                    <a:pt x="0" y="0"/>
                  </a:moveTo>
                  <a:lnTo>
                    <a:pt x="17974"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54"/>
            <p:cNvSpPr/>
            <p:nvPr/>
          </p:nvSpPr>
          <p:spPr>
            <a:xfrm>
              <a:off x="1302625" y="3893800"/>
              <a:ext cx="161375" cy="25"/>
            </a:xfrm>
            <a:custGeom>
              <a:avLst/>
              <a:gdLst/>
              <a:ahLst/>
              <a:cxnLst/>
              <a:rect l="l" t="t" r="r" b="b"/>
              <a:pathLst>
                <a:path w="6455" h="1" fill="none" extrusionOk="0">
                  <a:moveTo>
                    <a:pt x="6455" y="0"/>
                  </a:moveTo>
                  <a:lnTo>
                    <a:pt x="1"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54"/>
            <p:cNvSpPr/>
            <p:nvPr/>
          </p:nvSpPr>
          <p:spPr>
            <a:xfrm>
              <a:off x="1302625" y="3933975"/>
              <a:ext cx="110250" cy="25"/>
            </a:xfrm>
            <a:custGeom>
              <a:avLst/>
              <a:gdLst/>
              <a:ahLst/>
              <a:cxnLst/>
              <a:rect l="l" t="t" r="r" b="b"/>
              <a:pathLst>
                <a:path w="4410" h="1" fill="none" extrusionOk="0">
                  <a:moveTo>
                    <a:pt x="4409" y="1"/>
                  </a:moveTo>
                  <a:lnTo>
                    <a:pt x="1"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54"/>
            <p:cNvSpPr/>
            <p:nvPr/>
          </p:nvSpPr>
          <p:spPr>
            <a:xfrm>
              <a:off x="1572975" y="3899875"/>
              <a:ext cx="62125" cy="40225"/>
            </a:xfrm>
            <a:custGeom>
              <a:avLst/>
              <a:gdLst/>
              <a:ahLst/>
              <a:cxnLst/>
              <a:rect l="l" t="t" r="r" b="b"/>
              <a:pathLst>
                <a:path w="2485" h="1609" fill="none" extrusionOk="0">
                  <a:moveTo>
                    <a:pt x="1998" y="1"/>
                  </a:moveTo>
                  <a:lnTo>
                    <a:pt x="488" y="1"/>
                  </a:lnTo>
                  <a:lnTo>
                    <a:pt x="488" y="1"/>
                  </a:lnTo>
                  <a:lnTo>
                    <a:pt x="390" y="1"/>
                  </a:lnTo>
                  <a:lnTo>
                    <a:pt x="293" y="25"/>
                  </a:lnTo>
                  <a:lnTo>
                    <a:pt x="220" y="74"/>
                  </a:lnTo>
                  <a:lnTo>
                    <a:pt x="147" y="147"/>
                  </a:lnTo>
                  <a:lnTo>
                    <a:pt x="98" y="220"/>
                  </a:lnTo>
                  <a:lnTo>
                    <a:pt x="49" y="293"/>
                  </a:lnTo>
                  <a:lnTo>
                    <a:pt x="25" y="390"/>
                  </a:lnTo>
                  <a:lnTo>
                    <a:pt x="0" y="488"/>
                  </a:lnTo>
                  <a:lnTo>
                    <a:pt x="0" y="1121"/>
                  </a:lnTo>
                  <a:lnTo>
                    <a:pt x="0" y="1121"/>
                  </a:lnTo>
                  <a:lnTo>
                    <a:pt x="25" y="1218"/>
                  </a:lnTo>
                  <a:lnTo>
                    <a:pt x="49" y="1316"/>
                  </a:lnTo>
                  <a:lnTo>
                    <a:pt x="98" y="1389"/>
                  </a:lnTo>
                  <a:lnTo>
                    <a:pt x="147" y="1462"/>
                  </a:lnTo>
                  <a:lnTo>
                    <a:pt x="220" y="1511"/>
                  </a:lnTo>
                  <a:lnTo>
                    <a:pt x="293" y="1559"/>
                  </a:lnTo>
                  <a:lnTo>
                    <a:pt x="390" y="1584"/>
                  </a:lnTo>
                  <a:lnTo>
                    <a:pt x="488" y="1608"/>
                  </a:lnTo>
                  <a:lnTo>
                    <a:pt x="1998" y="1608"/>
                  </a:lnTo>
                  <a:lnTo>
                    <a:pt x="1998" y="1608"/>
                  </a:lnTo>
                  <a:lnTo>
                    <a:pt x="2095" y="1584"/>
                  </a:lnTo>
                  <a:lnTo>
                    <a:pt x="2192" y="1559"/>
                  </a:lnTo>
                  <a:lnTo>
                    <a:pt x="2265" y="1511"/>
                  </a:lnTo>
                  <a:lnTo>
                    <a:pt x="2339" y="1462"/>
                  </a:lnTo>
                  <a:lnTo>
                    <a:pt x="2387" y="1389"/>
                  </a:lnTo>
                  <a:lnTo>
                    <a:pt x="2436" y="1316"/>
                  </a:lnTo>
                  <a:lnTo>
                    <a:pt x="2485" y="1218"/>
                  </a:lnTo>
                  <a:lnTo>
                    <a:pt x="2485" y="1121"/>
                  </a:lnTo>
                  <a:lnTo>
                    <a:pt x="2485" y="488"/>
                  </a:lnTo>
                  <a:lnTo>
                    <a:pt x="2485" y="488"/>
                  </a:lnTo>
                  <a:lnTo>
                    <a:pt x="2485" y="390"/>
                  </a:lnTo>
                  <a:lnTo>
                    <a:pt x="2436" y="293"/>
                  </a:lnTo>
                  <a:lnTo>
                    <a:pt x="2387" y="220"/>
                  </a:lnTo>
                  <a:lnTo>
                    <a:pt x="2339" y="147"/>
                  </a:lnTo>
                  <a:lnTo>
                    <a:pt x="2265" y="74"/>
                  </a:lnTo>
                  <a:lnTo>
                    <a:pt x="2192" y="25"/>
                  </a:lnTo>
                  <a:lnTo>
                    <a:pt x="2095" y="1"/>
                  </a:lnTo>
                  <a:lnTo>
                    <a:pt x="1998" y="1"/>
                  </a:lnTo>
                  <a:lnTo>
                    <a:pt x="1998"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1" name="Google Shape;1101;p54"/>
          <p:cNvGrpSpPr/>
          <p:nvPr/>
        </p:nvGrpSpPr>
        <p:grpSpPr>
          <a:xfrm>
            <a:off x="1618729" y="3166376"/>
            <a:ext cx="332797" cy="260026"/>
            <a:chOff x="1923075" y="3694075"/>
            <a:chExt cx="437200" cy="341600"/>
          </a:xfrm>
        </p:grpSpPr>
        <p:sp>
          <p:nvSpPr>
            <p:cNvPr id="1102" name="Google Shape;1102;p54"/>
            <p:cNvSpPr/>
            <p:nvPr/>
          </p:nvSpPr>
          <p:spPr>
            <a:xfrm>
              <a:off x="2247600" y="3983300"/>
              <a:ext cx="52400" cy="52375"/>
            </a:xfrm>
            <a:custGeom>
              <a:avLst/>
              <a:gdLst/>
              <a:ahLst/>
              <a:cxnLst/>
              <a:rect l="l" t="t" r="r" b="b"/>
              <a:pathLst>
                <a:path w="2096" h="2095" fill="none" extrusionOk="0">
                  <a:moveTo>
                    <a:pt x="1" y="1048"/>
                  </a:moveTo>
                  <a:lnTo>
                    <a:pt x="1" y="1048"/>
                  </a:lnTo>
                  <a:lnTo>
                    <a:pt x="25" y="828"/>
                  </a:lnTo>
                  <a:lnTo>
                    <a:pt x="74" y="634"/>
                  </a:lnTo>
                  <a:lnTo>
                    <a:pt x="171" y="439"/>
                  </a:lnTo>
                  <a:lnTo>
                    <a:pt x="317" y="293"/>
                  </a:lnTo>
                  <a:lnTo>
                    <a:pt x="463" y="171"/>
                  </a:lnTo>
                  <a:lnTo>
                    <a:pt x="634" y="73"/>
                  </a:lnTo>
                  <a:lnTo>
                    <a:pt x="829" y="0"/>
                  </a:lnTo>
                  <a:lnTo>
                    <a:pt x="1048" y="0"/>
                  </a:lnTo>
                  <a:lnTo>
                    <a:pt x="1048" y="0"/>
                  </a:lnTo>
                  <a:lnTo>
                    <a:pt x="1267" y="0"/>
                  </a:lnTo>
                  <a:lnTo>
                    <a:pt x="1462" y="73"/>
                  </a:lnTo>
                  <a:lnTo>
                    <a:pt x="1633" y="171"/>
                  </a:lnTo>
                  <a:lnTo>
                    <a:pt x="1779" y="293"/>
                  </a:lnTo>
                  <a:lnTo>
                    <a:pt x="1925" y="439"/>
                  </a:lnTo>
                  <a:lnTo>
                    <a:pt x="2022" y="634"/>
                  </a:lnTo>
                  <a:lnTo>
                    <a:pt x="2071" y="828"/>
                  </a:lnTo>
                  <a:lnTo>
                    <a:pt x="2095" y="1048"/>
                  </a:lnTo>
                  <a:lnTo>
                    <a:pt x="2095" y="1048"/>
                  </a:lnTo>
                  <a:lnTo>
                    <a:pt x="2071" y="1242"/>
                  </a:lnTo>
                  <a:lnTo>
                    <a:pt x="2022" y="1437"/>
                  </a:lnTo>
                  <a:lnTo>
                    <a:pt x="1925" y="1632"/>
                  </a:lnTo>
                  <a:lnTo>
                    <a:pt x="1779" y="1778"/>
                  </a:lnTo>
                  <a:lnTo>
                    <a:pt x="1633" y="1900"/>
                  </a:lnTo>
                  <a:lnTo>
                    <a:pt x="1462" y="1997"/>
                  </a:lnTo>
                  <a:lnTo>
                    <a:pt x="1267" y="2070"/>
                  </a:lnTo>
                  <a:lnTo>
                    <a:pt x="1048" y="2095"/>
                  </a:lnTo>
                  <a:lnTo>
                    <a:pt x="1048" y="2095"/>
                  </a:lnTo>
                  <a:lnTo>
                    <a:pt x="829" y="2070"/>
                  </a:lnTo>
                  <a:lnTo>
                    <a:pt x="634" y="1997"/>
                  </a:lnTo>
                  <a:lnTo>
                    <a:pt x="463" y="1900"/>
                  </a:lnTo>
                  <a:lnTo>
                    <a:pt x="317" y="1778"/>
                  </a:lnTo>
                  <a:lnTo>
                    <a:pt x="171" y="1632"/>
                  </a:lnTo>
                  <a:lnTo>
                    <a:pt x="74" y="1437"/>
                  </a:lnTo>
                  <a:lnTo>
                    <a:pt x="25" y="1242"/>
                  </a:lnTo>
                  <a:lnTo>
                    <a:pt x="1" y="1048"/>
                  </a:lnTo>
                  <a:lnTo>
                    <a:pt x="1" y="1048"/>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54"/>
            <p:cNvSpPr/>
            <p:nvPr/>
          </p:nvSpPr>
          <p:spPr>
            <a:xfrm>
              <a:off x="2035100" y="3983300"/>
              <a:ext cx="52400" cy="52375"/>
            </a:xfrm>
            <a:custGeom>
              <a:avLst/>
              <a:gdLst/>
              <a:ahLst/>
              <a:cxnLst/>
              <a:rect l="l" t="t" r="r" b="b"/>
              <a:pathLst>
                <a:path w="2096" h="2095" fill="none" extrusionOk="0">
                  <a:moveTo>
                    <a:pt x="1" y="1048"/>
                  </a:moveTo>
                  <a:lnTo>
                    <a:pt x="1" y="1048"/>
                  </a:lnTo>
                  <a:lnTo>
                    <a:pt x="25" y="828"/>
                  </a:lnTo>
                  <a:lnTo>
                    <a:pt x="74" y="634"/>
                  </a:lnTo>
                  <a:lnTo>
                    <a:pt x="171" y="439"/>
                  </a:lnTo>
                  <a:lnTo>
                    <a:pt x="317" y="293"/>
                  </a:lnTo>
                  <a:lnTo>
                    <a:pt x="464" y="171"/>
                  </a:lnTo>
                  <a:lnTo>
                    <a:pt x="634" y="73"/>
                  </a:lnTo>
                  <a:lnTo>
                    <a:pt x="829" y="0"/>
                  </a:lnTo>
                  <a:lnTo>
                    <a:pt x="1048" y="0"/>
                  </a:lnTo>
                  <a:lnTo>
                    <a:pt x="1048" y="0"/>
                  </a:lnTo>
                  <a:lnTo>
                    <a:pt x="1267" y="0"/>
                  </a:lnTo>
                  <a:lnTo>
                    <a:pt x="1462" y="73"/>
                  </a:lnTo>
                  <a:lnTo>
                    <a:pt x="1633" y="171"/>
                  </a:lnTo>
                  <a:lnTo>
                    <a:pt x="1779" y="293"/>
                  </a:lnTo>
                  <a:lnTo>
                    <a:pt x="1925" y="439"/>
                  </a:lnTo>
                  <a:lnTo>
                    <a:pt x="2022" y="634"/>
                  </a:lnTo>
                  <a:lnTo>
                    <a:pt x="2071" y="828"/>
                  </a:lnTo>
                  <a:lnTo>
                    <a:pt x="2095" y="1048"/>
                  </a:lnTo>
                  <a:lnTo>
                    <a:pt x="2095" y="1048"/>
                  </a:lnTo>
                  <a:lnTo>
                    <a:pt x="2071" y="1242"/>
                  </a:lnTo>
                  <a:lnTo>
                    <a:pt x="2022" y="1437"/>
                  </a:lnTo>
                  <a:lnTo>
                    <a:pt x="1925" y="1632"/>
                  </a:lnTo>
                  <a:lnTo>
                    <a:pt x="1779" y="1778"/>
                  </a:lnTo>
                  <a:lnTo>
                    <a:pt x="1633" y="1900"/>
                  </a:lnTo>
                  <a:lnTo>
                    <a:pt x="1462" y="1997"/>
                  </a:lnTo>
                  <a:lnTo>
                    <a:pt x="1267" y="2070"/>
                  </a:lnTo>
                  <a:lnTo>
                    <a:pt x="1048" y="2095"/>
                  </a:lnTo>
                  <a:lnTo>
                    <a:pt x="1048" y="2095"/>
                  </a:lnTo>
                  <a:lnTo>
                    <a:pt x="829" y="2070"/>
                  </a:lnTo>
                  <a:lnTo>
                    <a:pt x="634" y="1997"/>
                  </a:lnTo>
                  <a:lnTo>
                    <a:pt x="464" y="1900"/>
                  </a:lnTo>
                  <a:lnTo>
                    <a:pt x="317" y="1778"/>
                  </a:lnTo>
                  <a:lnTo>
                    <a:pt x="171" y="1632"/>
                  </a:lnTo>
                  <a:lnTo>
                    <a:pt x="74" y="1437"/>
                  </a:lnTo>
                  <a:lnTo>
                    <a:pt x="25" y="1242"/>
                  </a:lnTo>
                  <a:lnTo>
                    <a:pt x="1" y="1048"/>
                  </a:lnTo>
                  <a:lnTo>
                    <a:pt x="1" y="1048"/>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54"/>
            <p:cNvSpPr/>
            <p:nvPr/>
          </p:nvSpPr>
          <p:spPr>
            <a:xfrm>
              <a:off x="1923075" y="3694075"/>
              <a:ext cx="437200" cy="280100"/>
            </a:xfrm>
            <a:custGeom>
              <a:avLst/>
              <a:gdLst/>
              <a:ahLst/>
              <a:cxnLst/>
              <a:rect l="l" t="t" r="r" b="b"/>
              <a:pathLst>
                <a:path w="17488" h="11204" fill="none" extrusionOk="0">
                  <a:moveTo>
                    <a:pt x="14516" y="10912"/>
                  </a:moveTo>
                  <a:lnTo>
                    <a:pt x="5675" y="10912"/>
                  </a:lnTo>
                  <a:lnTo>
                    <a:pt x="6089" y="9889"/>
                  </a:lnTo>
                  <a:lnTo>
                    <a:pt x="6089" y="9889"/>
                  </a:lnTo>
                  <a:lnTo>
                    <a:pt x="6235" y="9913"/>
                  </a:lnTo>
                  <a:lnTo>
                    <a:pt x="6406" y="9913"/>
                  </a:lnTo>
                  <a:lnTo>
                    <a:pt x="13810" y="9231"/>
                  </a:lnTo>
                  <a:lnTo>
                    <a:pt x="13810" y="9231"/>
                  </a:lnTo>
                  <a:lnTo>
                    <a:pt x="13980" y="9207"/>
                  </a:lnTo>
                  <a:lnTo>
                    <a:pt x="14151" y="9134"/>
                  </a:lnTo>
                  <a:lnTo>
                    <a:pt x="14297" y="9061"/>
                  </a:lnTo>
                  <a:lnTo>
                    <a:pt x="14467" y="8963"/>
                  </a:lnTo>
                  <a:lnTo>
                    <a:pt x="14614" y="8866"/>
                  </a:lnTo>
                  <a:lnTo>
                    <a:pt x="14735" y="8744"/>
                  </a:lnTo>
                  <a:lnTo>
                    <a:pt x="14833" y="8598"/>
                  </a:lnTo>
                  <a:lnTo>
                    <a:pt x="14930" y="8452"/>
                  </a:lnTo>
                  <a:lnTo>
                    <a:pt x="17414" y="3142"/>
                  </a:lnTo>
                  <a:lnTo>
                    <a:pt x="17414" y="3142"/>
                  </a:lnTo>
                  <a:lnTo>
                    <a:pt x="17463" y="2996"/>
                  </a:lnTo>
                  <a:lnTo>
                    <a:pt x="17487" y="2875"/>
                  </a:lnTo>
                  <a:lnTo>
                    <a:pt x="17463" y="2753"/>
                  </a:lnTo>
                  <a:lnTo>
                    <a:pt x="17439" y="2631"/>
                  </a:lnTo>
                  <a:lnTo>
                    <a:pt x="17366" y="2558"/>
                  </a:lnTo>
                  <a:lnTo>
                    <a:pt x="17244" y="2485"/>
                  </a:lnTo>
                  <a:lnTo>
                    <a:pt x="17122" y="2436"/>
                  </a:lnTo>
                  <a:lnTo>
                    <a:pt x="16976" y="2412"/>
                  </a:lnTo>
                  <a:lnTo>
                    <a:pt x="4579" y="1998"/>
                  </a:lnTo>
                  <a:lnTo>
                    <a:pt x="4214" y="366"/>
                  </a:lnTo>
                  <a:lnTo>
                    <a:pt x="4214" y="366"/>
                  </a:lnTo>
                  <a:lnTo>
                    <a:pt x="4141" y="220"/>
                  </a:lnTo>
                  <a:lnTo>
                    <a:pt x="4043" y="98"/>
                  </a:lnTo>
                  <a:lnTo>
                    <a:pt x="3897" y="25"/>
                  </a:lnTo>
                  <a:lnTo>
                    <a:pt x="3727" y="1"/>
                  </a:lnTo>
                  <a:lnTo>
                    <a:pt x="488" y="1"/>
                  </a:lnTo>
                  <a:lnTo>
                    <a:pt x="488" y="1"/>
                  </a:lnTo>
                  <a:lnTo>
                    <a:pt x="390" y="1"/>
                  </a:lnTo>
                  <a:lnTo>
                    <a:pt x="293" y="25"/>
                  </a:lnTo>
                  <a:lnTo>
                    <a:pt x="220" y="74"/>
                  </a:lnTo>
                  <a:lnTo>
                    <a:pt x="147" y="122"/>
                  </a:lnTo>
                  <a:lnTo>
                    <a:pt x="74" y="196"/>
                  </a:lnTo>
                  <a:lnTo>
                    <a:pt x="25" y="293"/>
                  </a:lnTo>
                  <a:lnTo>
                    <a:pt x="1" y="366"/>
                  </a:lnTo>
                  <a:lnTo>
                    <a:pt x="1" y="488"/>
                  </a:lnTo>
                  <a:lnTo>
                    <a:pt x="1" y="488"/>
                  </a:lnTo>
                  <a:lnTo>
                    <a:pt x="1" y="585"/>
                  </a:lnTo>
                  <a:lnTo>
                    <a:pt x="25" y="658"/>
                  </a:lnTo>
                  <a:lnTo>
                    <a:pt x="74" y="756"/>
                  </a:lnTo>
                  <a:lnTo>
                    <a:pt x="147" y="829"/>
                  </a:lnTo>
                  <a:lnTo>
                    <a:pt x="220" y="877"/>
                  </a:lnTo>
                  <a:lnTo>
                    <a:pt x="293" y="926"/>
                  </a:lnTo>
                  <a:lnTo>
                    <a:pt x="390" y="951"/>
                  </a:lnTo>
                  <a:lnTo>
                    <a:pt x="488" y="975"/>
                  </a:lnTo>
                  <a:lnTo>
                    <a:pt x="3337" y="975"/>
                  </a:lnTo>
                  <a:lnTo>
                    <a:pt x="5286" y="9256"/>
                  </a:lnTo>
                  <a:lnTo>
                    <a:pt x="4506" y="11204"/>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54"/>
            <p:cNvSpPr/>
            <p:nvPr/>
          </p:nvSpPr>
          <p:spPr>
            <a:xfrm>
              <a:off x="2261000" y="3781750"/>
              <a:ext cx="48725" cy="108400"/>
            </a:xfrm>
            <a:custGeom>
              <a:avLst/>
              <a:gdLst/>
              <a:ahLst/>
              <a:cxnLst/>
              <a:rect l="l" t="t" r="r" b="b"/>
              <a:pathLst>
                <a:path w="1949" h="4336" fill="none" extrusionOk="0">
                  <a:moveTo>
                    <a:pt x="1" y="4336"/>
                  </a:moveTo>
                  <a:lnTo>
                    <a:pt x="1949"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54"/>
            <p:cNvSpPr/>
            <p:nvPr/>
          </p:nvSpPr>
          <p:spPr>
            <a:xfrm>
              <a:off x="2225675" y="3780550"/>
              <a:ext cx="32300" cy="113875"/>
            </a:xfrm>
            <a:custGeom>
              <a:avLst/>
              <a:gdLst/>
              <a:ahLst/>
              <a:cxnLst/>
              <a:rect l="l" t="t" r="r" b="b"/>
              <a:pathLst>
                <a:path w="1292" h="4555" fill="none" extrusionOk="0">
                  <a:moveTo>
                    <a:pt x="1" y="4554"/>
                  </a:moveTo>
                  <a:lnTo>
                    <a:pt x="1292"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54"/>
            <p:cNvSpPr/>
            <p:nvPr/>
          </p:nvSpPr>
          <p:spPr>
            <a:xfrm>
              <a:off x="2190375" y="3779325"/>
              <a:ext cx="15850" cy="119350"/>
            </a:xfrm>
            <a:custGeom>
              <a:avLst/>
              <a:gdLst/>
              <a:ahLst/>
              <a:cxnLst/>
              <a:rect l="l" t="t" r="r" b="b"/>
              <a:pathLst>
                <a:path w="634" h="4774" fill="none" extrusionOk="0">
                  <a:moveTo>
                    <a:pt x="0" y="4774"/>
                  </a:moveTo>
                  <a:lnTo>
                    <a:pt x="634"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54"/>
            <p:cNvSpPr/>
            <p:nvPr/>
          </p:nvSpPr>
          <p:spPr>
            <a:xfrm>
              <a:off x="2154450" y="3777500"/>
              <a:ext cx="1250" cy="126050"/>
            </a:xfrm>
            <a:custGeom>
              <a:avLst/>
              <a:gdLst/>
              <a:ahLst/>
              <a:cxnLst/>
              <a:rect l="l" t="t" r="r" b="b"/>
              <a:pathLst>
                <a:path w="50" h="5042" fill="none" extrusionOk="0">
                  <a:moveTo>
                    <a:pt x="49" y="5042"/>
                  </a:moveTo>
                  <a:lnTo>
                    <a:pt x="0"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54"/>
            <p:cNvSpPr/>
            <p:nvPr/>
          </p:nvSpPr>
          <p:spPr>
            <a:xfrm>
              <a:off x="2103300" y="3776275"/>
              <a:ext cx="17075" cy="131550"/>
            </a:xfrm>
            <a:custGeom>
              <a:avLst/>
              <a:gdLst/>
              <a:ahLst/>
              <a:cxnLst/>
              <a:rect l="l" t="t" r="r" b="b"/>
              <a:pathLst>
                <a:path w="683" h="5262" fill="none" extrusionOk="0">
                  <a:moveTo>
                    <a:pt x="683" y="5261"/>
                  </a:moveTo>
                  <a:lnTo>
                    <a:pt x="1"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54"/>
            <p:cNvSpPr/>
            <p:nvPr/>
          </p:nvSpPr>
          <p:spPr>
            <a:xfrm>
              <a:off x="2051550" y="3775050"/>
              <a:ext cx="34125" cy="137025"/>
            </a:xfrm>
            <a:custGeom>
              <a:avLst/>
              <a:gdLst/>
              <a:ahLst/>
              <a:cxnLst/>
              <a:rect l="l" t="t" r="r" b="b"/>
              <a:pathLst>
                <a:path w="1365" h="5481" fill="none" extrusionOk="0">
                  <a:moveTo>
                    <a:pt x="1364" y="5481"/>
                  </a:moveTo>
                  <a:lnTo>
                    <a:pt x="0"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1" name="Google Shape;1111;p54"/>
          <p:cNvGrpSpPr/>
          <p:nvPr/>
        </p:nvGrpSpPr>
        <p:grpSpPr>
          <a:xfrm>
            <a:off x="2133642" y="3162209"/>
            <a:ext cx="326307" cy="267904"/>
            <a:chOff x="2599525" y="3688600"/>
            <a:chExt cx="428675" cy="351950"/>
          </a:xfrm>
        </p:grpSpPr>
        <p:sp>
          <p:nvSpPr>
            <p:cNvPr id="1112" name="Google Shape;1112;p54"/>
            <p:cNvSpPr/>
            <p:nvPr/>
          </p:nvSpPr>
          <p:spPr>
            <a:xfrm>
              <a:off x="2599525" y="3688600"/>
              <a:ext cx="428675" cy="168675"/>
            </a:xfrm>
            <a:custGeom>
              <a:avLst/>
              <a:gdLst/>
              <a:ahLst/>
              <a:cxnLst/>
              <a:rect l="l" t="t" r="r" b="b"/>
              <a:pathLst>
                <a:path w="17147" h="6747" fill="none" extrusionOk="0">
                  <a:moveTo>
                    <a:pt x="16660" y="1876"/>
                  </a:moveTo>
                  <a:lnTo>
                    <a:pt x="11594" y="1876"/>
                  </a:lnTo>
                  <a:lnTo>
                    <a:pt x="11594" y="1462"/>
                  </a:lnTo>
                  <a:lnTo>
                    <a:pt x="11594" y="1462"/>
                  </a:lnTo>
                  <a:lnTo>
                    <a:pt x="11594" y="1316"/>
                  </a:lnTo>
                  <a:lnTo>
                    <a:pt x="11569" y="1170"/>
                  </a:lnTo>
                  <a:lnTo>
                    <a:pt x="11472" y="902"/>
                  </a:lnTo>
                  <a:lnTo>
                    <a:pt x="11350" y="658"/>
                  </a:lnTo>
                  <a:lnTo>
                    <a:pt x="11155" y="439"/>
                  </a:lnTo>
                  <a:lnTo>
                    <a:pt x="10961" y="268"/>
                  </a:lnTo>
                  <a:lnTo>
                    <a:pt x="10693" y="122"/>
                  </a:lnTo>
                  <a:lnTo>
                    <a:pt x="10425" y="49"/>
                  </a:lnTo>
                  <a:lnTo>
                    <a:pt x="10279" y="25"/>
                  </a:lnTo>
                  <a:lnTo>
                    <a:pt x="10133" y="1"/>
                  </a:lnTo>
                  <a:lnTo>
                    <a:pt x="7015" y="1"/>
                  </a:lnTo>
                  <a:lnTo>
                    <a:pt x="7015" y="1"/>
                  </a:lnTo>
                  <a:lnTo>
                    <a:pt x="6869" y="25"/>
                  </a:lnTo>
                  <a:lnTo>
                    <a:pt x="6723" y="49"/>
                  </a:lnTo>
                  <a:lnTo>
                    <a:pt x="6455" y="122"/>
                  </a:lnTo>
                  <a:lnTo>
                    <a:pt x="6187" y="268"/>
                  </a:lnTo>
                  <a:lnTo>
                    <a:pt x="5992" y="439"/>
                  </a:lnTo>
                  <a:lnTo>
                    <a:pt x="5797" y="658"/>
                  </a:lnTo>
                  <a:lnTo>
                    <a:pt x="5676" y="902"/>
                  </a:lnTo>
                  <a:lnTo>
                    <a:pt x="5578" y="1170"/>
                  </a:lnTo>
                  <a:lnTo>
                    <a:pt x="5554" y="1316"/>
                  </a:lnTo>
                  <a:lnTo>
                    <a:pt x="5554" y="1462"/>
                  </a:lnTo>
                  <a:lnTo>
                    <a:pt x="5554" y="1876"/>
                  </a:lnTo>
                  <a:lnTo>
                    <a:pt x="488" y="1876"/>
                  </a:lnTo>
                  <a:lnTo>
                    <a:pt x="488" y="1876"/>
                  </a:lnTo>
                  <a:lnTo>
                    <a:pt x="391" y="1876"/>
                  </a:lnTo>
                  <a:lnTo>
                    <a:pt x="293" y="1900"/>
                  </a:lnTo>
                  <a:lnTo>
                    <a:pt x="220" y="1949"/>
                  </a:lnTo>
                  <a:lnTo>
                    <a:pt x="147" y="2022"/>
                  </a:lnTo>
                  <a:lnTo>
                    <a:pt x="74" y="2071"/>
                  </a:lnTo>
                  <a:lnTo>
                    <a:pt x="50" y="2168"/>
                  </a:lnTo>
                  <a:lnTo>
                    <a:pt x="1" y="2266"/>
                  </a:lnTo>
                  <a:lnTo>
                    <a:pt x="1" y="2363"/>
                  </a:lnTo>
                  <a:lnTo>
                    <a:pt x="1" y="5773"/>
                  </a:lnTo>
                  <a:lnTo>
                    <a:pt x="1" y="5773"/>
                  </a:lnTo>
                  <a:lnTo>
                    <a:pt x="25" y="5967"/>
                  </a:lnTo>
                  <a:lnTo>
                    <a:pt x="74" y="6138"/>
                  </a:lnTo>
                  <a:lnTo>
                    <a:pt x="171" y="6308"/>
                  </a:lnTo>
                  <a:lnTo>
                    <a:pt x="293" y="6455"/>
                  </a:lnTo>
                  <a:lnTo>
                    <a:pt x="439" y="6576"/>
                  </a:lnTo>
                  <a:lnTo>
                    <a:pt x="585" y="6674"/>
                  </a:lnTo>
                  <a:lnTo>
                    <a:pt x="780" y="6722"/>
                  </a:lnTo>
                  <a:lnTo>
                    <a:pt x="975" y="6747"/>
                  </a:lnTo>
                  <a:lnTo>
                    <a:pt x="7721" y="6747"/>
                  </a:lnTo>
                  <a:lnTo>
                    <a:pt x="7721" y="6138"/>
                  </a:lnTo>
                  <a:lnTo>
                    <a:pt x="7721" y="6138"/>
                  </a:lnTo>
                  <a:lnTo>
                    <a:pt x="7746" y="6041"/>
                  </a:lnTo>
                  <a:lnTo>
                    <a:pt x="7770" y="5967"/>
                  </a:lnTo>
                  <a:lnTo>
                    <a:pt x="7819" y="5870"/>
                  </a:lnTo>
                  <a:lnTo>
                    <a:pt x="7868" y="5797"/>
                  </a:lnTo>
                  <a:lnTo>
                    <a:pt x="7941" y="5748"/>
                  </a:lnTo>
                  <a:lnTo>
                    <a:pt x="8038" y="5700"/>
                  </a:lnTo>
                  <a:lnTo>
                    <a:pt x="8111" y="5675"/>
                  </a:lnTo>
                  <a:lnTo>
                    <a:pt x="8209" y="5651"/>
                  </a:lnTo>
                  <a:lnTo>
                    <a:pt x="8939" y="5651"/>
                  </a:lnTo>
                  <a:lnTo>
                    <a:pt x="8939" y="5651"/>
                  </a:lnTo>
                  <a:lnTo>
                    <a:pt x="9037" y="5675"/>
                  </a:lnTo>
                  <a:lnTo>
                    <a:pt x="9110" y="5700"/>
                  </a:lnTo>
                  <a:lnTo>
                    <a:pt x="9207" y="5748"/>
                  </a:lnTo>
                  <a:lnTo>
                    <a:pt x="9280" y="5797"/>
                  </a:lnTo>
                  <a:lnTo>
                    <a:pt x="9329" y="5870"/>
                  </a:lnTo>
                  <a:lnTo>
                    <a:pt x="9378" y="5967"/>
                  </a:lnTo>
                  <a:lnTo>
                    <a:pt x="9402" y="6041"/>
                  </a:lnTo>
                  <a:lnTo>
                    <a:pt x="9426" y="6138"/>
                  </a:lnTo>
                  <a:lnTo>
                    <a:pt x="9426" y="6747"/>
                  </a:lnTo>
                  <a:lnTo>
                    <a:pt x="16173" y="6747"/>
                  </a:lnTo>
                  <a:lnTo>
                    <a:pt x="16173" y="6747"/>
                  </a:lnTo>
                  <a:lnTo>
                    <a:pt x="16367" y="6722"/>
                  </a:lnTo>
                  <a:lnTo>
                    <a:pt x="16562" y="6674"/>
                  </a:lnTo>
                  <a:lnTo>
                    <a:pt x="16708" y="6576"/>
                  </a:lnTo>
                  <a:lnTo>
                    <a:pt x="16855" y="6455"/>
                  </a:lnTo>
                  <a:lnTo>
                    <a:pt x="16976" y="6308"/>
                  </a:lnTo>
                  <a:lnTo>
                    <a:pt x="17074" y="6138"/>
                  </a:lnTo>
                  <a:lnTo>
                    <a:pt x="17122" y="5967"/>
                  </a:lnTo>
                  <a:lnTo>
                    <a:pt x="17147" y="5773"/>
                  </a:lnTo>
                  <a:lnTo>
                    <a:pt x="17147" y="2363"/>
                  </a:lnTo>
                  <a:lnTo>
                    <a:pt x="17147" y="2363"/>
                  </a:lnTo>
                  <a:lnTo>
                    <a:pt x="17147" y="2266"/>
                  </a:lnTo>
                  <a:lnTo>
                    <a:pt x="17098" y="2168"/>
                  </a:lnTo>
                  <a:lnTo>
                    <a:pt x="17074" y="2071"/>
                  </a:lnTo>
                  <a:lnTo>
                    <a:pt x="17001" y="2022"/>
                  </a:lnTo>
                  <a:lnTo>
                    <a:pt x="16928" y="1949"/>
                  </a:lnTo>
                  <a:lnTo>
                    <a:pt x="16855" y="1900"/>
                  </a:lnTo>
                  <a:lnTo>
                    <a:pt x="16757" y="1876"/>
                  </a:lnTo>
                  <a:lnTo>
                    <a:pt x="16660" y="1876"/>
                  </a:lnTo>
                  <a:lnTo>
                    <a:pt x="16660" y="1876"/>
                  </a:lnTo>
                  <a:close/>
                  <a:moveTo>
                    <a:pt x="10620" y="1876"/>
                  </a:moveTo>
                  <a:lnTo>
                    <a:pt x="6528" y="1876"/>
                  </a:lnTo>
                  <a:lnTo>
                    <a:pt x="6528" y="1462"/>
                  </a:lnTo>
                  <a:lnTo>
                    <a:pt x="6528" y="1462"/>
                  </a:lnTo>
                  <a:lnTo>
                    <a:pt x="6528" y="1364"/>
                  </a:lnTo>
                  <a:lnTo>
                    <a:pt x="6577" y="1291"/>
                  </a:lnTo>
                  <a:lnTo>
                    <a:pt x="6601" y="1194"/>
                  </a:lnTo>
                  <a:lnTo>
                    <a:pt x="6674" y="1121"/>
                  </a:lnTo>
                  <a:lnTo>
                    <a:pt x="6747" y="1072"/>
                  </a:lnTo>
                  <a:lnTo>
                    <a:pt x="6820" y="1023"/>
                  </a:lnTo>
                  <a:lnTo>
                    <a:pt x="6918" y="999"/>
                  </a:lnTo>
                  <a:lnTo>
                    <a:pt x="7015" y="975"/>
                  </a:lnTo>
                  <a:lnTo>
                    <a:pt x="10133" y="975"/>
                  </a:lnTo>
                  <a:lnTo>
                    <a:pt x="10133" y="975"/>
                  </a:lnTo>
                  <a:lnTo>
                    <a:pt x="10230" y="999"/>
                  </a:lnTo>
                  <a:lnTo>
                    <a:pt x="10327" y="1023"/>
                  </a:lnTo>
                  <a:lnTo>
                    <a:pt x="10400" y="1072"/>
                  </a:lnTo>
                  <a:lnTo>
                    <a:pt x="10474" y="1121"/>
                  </a:lnTo>
                  <a:lnTo>
                    <a:pt x="10547" y="1194"/>
                  </a:lnTo>
                  <a:lnTo>
                    <a:pt x="10571" y="1291"/>
                  </a:lnTo>
                  <a:lnTo>
                    <a:pt x="10620" y="1364"/>
                  </a:lnTo>
                  <a:lnTo>
                    <a:pt x="10620" y="1462"/>
                  </a:lnTo>
                  <a:lnTo>
                    <a:pt x="10620" y="1876"/>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54"/>
            <p:cNvSpPr/>
            <p:nvPr/>
          </p:nvSpPr>
          <p:spPr>
            <a:xfrm>
              <a:off x="2792550" y="3862125"/>
              <a:ext cx="42650" cy="23775"/>
            </a:xfrm>
            <a:custGeom>
              <a:avLst/>
              <a:gdLst/>
              <a:ahLst/>
              <a:cxnLst/>
              <a:rect l="l" t="t" r="r" b="b"/>
              <a:pathLst>
                <a:path w="1706" h="951" fill="none" extrusionOk="0">
                  <a:moveTo>
                    <a:pt x="1705" y="1"/>
                  </a:moveTo>
                  <a:lnTo>
                    <a:pt x="1705" y="463"/>
                  </a:lnTo>
                  <a:lnTo>
                    <a:pt x="1705" y="463"/>
                  </a:lnTo>
                  <a:lnTo>
                    <a:pt x="1681" y="561"/>
                  </a:lnTo>
                  <a:lnTo>
                    <a:pt x="1657" y="658"/>
                  </a:lnTo>
                  <a:lnTo>
                    <a:pt x="1608" y="756"/>
                  </a:lnTo>
                  <a:lnTo>
                    <a:pt x="1559" y="804"/>
                  </a:lnTo>
                  <a:lnTo>
                    <a:pt x="1486" y="877"/>
                  </a:lnTo>
                  <a:lnTo>
                    <a:pt x="1389" y="926"/>
                  </a:lnTo>
                  <a:lnTo>
                    <a:pt x="1316" y="951"/>
                  </a:lnTo>
                  <a:lnTo>
                    <a:pt x="1218" y="951"/>
                  </a:lnTo>
                  <a:lnTo>
                    <a:pt x="488" y="951"/>
                  </a:lnTo>
                  <a:lnTo>
                    <a:pt x="488" y="951"/>
                  </a:lnTo>
                  <a:lnTo>
                    <a:pt x="390" y="951"/>
                  </a:lnTo>
                  <a:lnTo>
                    <a:pt x="317" y="926"/>
                  </a:lnTo>
                  <a:lnTo>
                    <a:pt x="220" y="877"/>
                  </a:lnTo>
                  <a:lnTo>
                    <a:pt x="147" y="804"/>
                  </a:lnTo>
                  <a:lnTo>
                    <a:pt x="98" y="756"/>
                  </a:lnTo>
                  <a:lnTo>
                    <a:pt x="49" y="658"/>
                  </a:lnTo>
                  <a:lnTo>
                    <a:pt x="25" y="561"/>
                  </a:lnTo>
                  <a:lnTo>
                    <a:pt x="0" y="463"/>
                  </a:lnTo>
                  <a:lnTo>
                    <a:pt x="0"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54"/>
            <p:cNvSpPr/>
            <p:nvPr/>
          </p:nvSpPr>
          <p:spPr>
            <a:xfrm>
              <a:off x="2599525" y="3852375"/>
              <a:ext cx="428675" cy="188175"/>
            </a:xfrm>
            <a:custGeom>
              <a:avLst/>
              <a:gdLst/>
              <a:ahLst/>
              <a:cxnLst/>
              <a:rect l="l" t="t" r="r" b="b"/>
              <a:pathLst>
                <a:path w="17147" h="7527" fill="none" extrusionOk="0">
                  <a:moveTo>
                    <a:pt x="1" y="1"/>
                  </a:moveTo>
                  <a:lnTo>
                    <a:pt x="1" y="7040"/>
                  </a:lnTo>
                  <a:lnTo>
                    <a:pt x="1" y="7040"/>
                  </a:lnTo>
                  <a:lnTo>
                    <a:pt x="1" y="7137"/>
                  </a:lnTo>
                  <a:lnTo>
                    <a:pt x="50" y="7210"/>
                  </a:lnTo>
                  <a:lnTo>
                    <a:pt x="74" y="7307"/>
                  </a:lnTo>
                  <a:lnTo>
                    <a:pt x="147" y="7381"/>
                  </a:lnTo>
                  <a:lnTo>
                    <a:pt x="220" y="7429"/>
                  </a:lnTo>
                  <a:lnTo>
                    <a:pt x="293" y="7478"/>
                  </a:lnTo>
                  <a:lnTo>
                    <a:pt x="391" y="7502"/>
                  </a:lnTo>
                  <a:lnTo>
                    <a:pt x="488" y="7527"/>
                  </a:lnTo>
                  <a:lnTo>
                    <a:pt x="16660" y="7527"/>
                  </a:lnTo>
                  <a:lnTo>
                    <a:pt x="16660" y="7527"/>
                  </a:lnTo>
                  <a:lnTo>
                    <a:pt x="16757" y="7502"/>
                  </a:lnTo>
                  <a:lnTo>
                    <a:pt x="16855" y="7478"/>
                  </a:lnTo>
                  <a:lnTo>
                    <a:pt x="16928" y="7429"/>
                  </a:lnTo>
                  <a:lnTo>
                    <a:pt x="17001" y="7381"/>
                  </a:lnTo>
                  <a:lnTo>
                    <a:pt x="17074" y="7307"/>
                  </a:lnTo>
                  <a:lnTo>
                    <a:pt x="17098" y="7210"/>
                  </a:lnTo>
                  <a:lnTo>
                    <a:pt x="17147" y="7137"/>
                  </a:lnTo>
                  <a:lnTo>
                    <a:pt x="17147" y="7040"/>
                  </a:lnTo>
                  <a:lnTo>
                    <a:pt x="17147"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5" name="Google Shape;1115;p54"/>
          <p:cNvGrpSpPr/>
          <p:nvPr/>
        </p:nvGrpSpPr>
        <p:grpSpPr>
          <a:xfrm>
            <a:off x="2661078" y="3143673"/>
            <a:ext cx="302215" cy="298029"/>
            <a:chOff x="3292425" y="3664250"/>
            <a:chExt cx="397025" cy="391525"/>
          </a:xfrm>
        </p:grpSpPr>
        <p:sp>
          <p:nvSpPr>
            <p:cNvPr id="1116" name="Google Shape;1116;p54"/>
            <p:cNvSpPr/>
            <p:nvPr/>
          </p:nvSpPr>
          <p:spPr>
            <a:xfrm>
              <a:off x="3292425" y="3680675"/>
              <a:ext cx="375100" cy="375100"/>
            </a:xfrm>
            <a:custGeom>
              <a:avLst/>
              <a:gdLst/>
              <a:ahLst/>
              <a:cxnLst/>
              <a:rect l="l" t="t" r="r" b="b"/>
              <a:pathLst>
                <a:path w="15004" h="15004" fill="none" extrusionOk="0">
                  <a:moveTo>
                    <a:pt x="7502" y="1"/>
                  </a:moveTo>
                  <a:lnTo>
                    <a:pt x="7502" y="1"/>
                  </a:lnTo>
                  <a:lnTo>
                    <a:pt x="7112" y="1"/>
                  </a:lnTo>
                  <a:lnTo>
                    <a:pt x="6747" y="50"/>
                  </a:lnTo>
                  <a:lnTo>
                    <a:pt x="6357" y="98"/>
                  </a:lnTo>
                  <a:lnTo>
                    <a:pt x="5992" y="147"/>
                  </a:lnTo>
                  <a:lnTo>
                    <a:pt x="5627" y="244"/>
                  </a:lnTo>
                  <a:lnTo>
                    <a:pt x="5261" y="342"/>
                  </a:lnTo>
                  <a:lnTo>
                    <a:pt x="4921" y="464"/>
                  </a:lnTo>
                  <a:lnTo>
                    <a:pt x="4580" y="585"/>
                  </a:lnTo>
                  <a:lnTo>
                    <a:pt x="4239" y="732"/>
                  </a:lnTo>
                  <a:lnTo>
                    <a:pt x="3922" y="902"/>
                  </a:lnTo>
                  <a:lnTo>
                    <a:pt x="3605" y="1097"/>
                  </a:lnTo>
                  <a:lnTo>
                    <a:pt x="3313" y="1292"/>
                  </a:lnTo>
                  <a:lnTo>
                    <a:pt x="3021" y="1487"/>
                  </a:lnTo>
                  <a:lnTo>
                    <a:pt x="2729" y="1706"/>
                  </a:lnTo>
                  <a:lnTo>
                    <a:pt x="2461" y="1949"/>
                  </a:lnTo>
                  <a:lnTo>
                    <a:pt x="2193" y="2193"/>
                  </a:lnTo>
                  <a:lnTo>
                    <a:pt x="1949" y="2461"/>
                  </a:lnTo>
                  <a:lnTo>
                    <a:pt x="1706" y="2729"/>
                  </a:lnTo>
                  <a:lnTo>
                    <a:pt x="1486" y="3021"/>
                  </a:lnTo>
                  <a:lnTo>
                    <a:pt x="1292" y="3313"/>
                  </a:lnTo>
                  <a:lnTo>
                    <a:pt x="1097" y="3605"/>
                  </a:lnTo>
                  <a:lnTo>
                    <a:pt x="902" y="3922"/>
                  </a:lnTo>
                  <a:lnTo>
                    <a:pt x="731" y="4239"/>
                  </a:lnTo>
                  <a:lnTo>
                    <a:pt x="585" y="4580"/>
                  </a:lnTo>
                  <a:lnTo>
                    <a:pt x="464" y="4921"/>
                  </a:lnTo>
                  <a:lnTo>
                    <a:pt x="342" y="5262"/>
                  </a:lnTo>
                  <a:lnTo>
                    <a:pt x="244" y="5627"/>
                  </a:lnTo>
                  <a:lnTo>
                    <a:pt x="147" y="5992"/>
                  </a:lnTo>
                  <a:lnTo>
                    <a:pt x="98" y="6358"/>
                  </a:lnTo>
                  <a:lnTo>
                    <a:pt x="50" y="6747"/>
                  </a:lnTo>
                  <a:lnTo>
                    <a:pt x="1" y="7113"/>
                  </a:lnTo>
                  <a:lnTo>
                    <a:pt x="1" y="7502"/>
                  </a:lnTo>
                  <a:lnTo>
                    <a:pt x="1" y="7502"/>
                  </a:lnTo>
                  <a:lnTo>
                    <a:pt x="1" y="7892"/>
                  </a:lnTo>
                  <a:lnTo>
                    <a:pt x="50" y="8257"/>
                  </a:lnTo>
                  <a:lnTo>
                    <a:pt x="98" y="8647"/>
                  </a:lnTo>
                  <a:lnTo>
                    <a:pt x="147" y="9012"/>
                  </a:lnTo>
                  <a:lnTo>
                    <a:pt x="244" y="9378"/>
                  </a:lnTo>
                  <a:lnTo>
                    <a:pt x="342" y="9743"/>
                  </a:lnTo>
                  <a:lnTo>
                    <a:pt x="464" y="10084"/>
                  </a:lnTo>
                  <a:lnTo>
                    <a:pt x="585" y="10425"/>
                  </a:lnTo>
                  <a:lnTo>
                    <a:pt x="731" y="10766"/>
                  </a:lnTo>
                  <a:lnTo>
                    <a:pt x="902" y="11082"/>
                  </a:lnTo>
                  <a:lnTo>
                    <a:pt x="1097" y="11399"/>
                  </a:lnTo>
                  <a:lnTo>
                    <a:pt x="1292" y="11691"/>
                  </a:lnTo>
                  <a:lnTo>
                    <a:pt x="1486" y="11984"/>
                  </a:lnTo>
                  <a:lnTo>
                    <a:pt x="1706" y="12276"/>
                  </a:lnTo>
                  <a:lnTo>
                    <a:pt x="1949" y="12544"/>
                  </a:lnTo>
                  <a:lnTo>
                    <a:pt x="2193" y="12812"/>
                  </a:lnTo>
                  <a:lnTo>
                    <a:pt x="2461" y="13055"/>
                  </a:lnTo>
                  <a:lnTo>
                    <a:pt x="2729" y="13299"/>
                  </a:lnTo>
                  <a:lnTo>
                    <a:pt x="3021" y="13518"/>
                  </a:lnTo>
                  <a:lnTo>
                    <a:pt x="3313" y="13713"/>
                  </a:lnTo>
                  <a:lnTo>
                    <a:pt x="3605" y="13908"/>
                  </a:lnTo>
                  <a:lnTo>
                    <a:pt x="3922" y="14102"/>
                  </a:lnTo>
                  <a:lnTo>
                    <a:pt x="4239" y="14273"/>
                  </a:lnTo>
                  <a:lnTo>
                    <a:pt x="4580" y="14419"/>
                  </a:lnTo>
                  <a:lnTo>
                    <a:pt x="4921" y="14541"/>
                  </a:lnTo>
                  <a:lnTo>
                    <a:pt x="5261" y="14663"/>
                  </a:lnTo>
                  <a:lnTo>
                    <a:pt x="5627" y="14760"/>
                  </a:lnTo>
                  <a:lnTo>
                    <a:pt x="5992" y="14857"/>
                  </a:lnTo>
                  <a:lnTo>
                    <a:pt x="6357" y="14906"/>
                  </a:lnTo>
                  <a:lnTo>
                    <a:pt x="6747" y="14955"/>
                  </a:lnTo>
                  <a:lnTo>
                    <a:pt x="7112" y="15004"/>
                  </a:lnTo>
                  <a:lnTo>
                    <a:pt x="7502" y="15004"/>
                  </a:lnTo>
                  <a:lnTo>
                    <a:pt x="7502" y="15004"/>
                  </a:lnTo>
                  <a:lnTo>
                    <a:pt x="7892" y="15004"/>
                  </a:lnTo>
                  <a:lnTo>
                    <a:pt x="8257" y="14955"/>
                  </a:lnTo>
                  <a:lnTo>
                    <a:pt x="8647" y="14906"/>
                  </a:lnTo>
                  <a:lnTo>
                    <a:pt x="9012" y="14857"/>
                  </a:lnTo>
                  <a:lnTo>
                    <a:pt x="9377" y="14760"/>
                  </a:lnTo>
                  <a:lnTo>
                    <a:pt x="9743" y="14663"/>
                  </a:lnTo>
                  <a:lnTo>
                    <a:pt x="10084" y="14541"/>
                  </a:lnTo>
                  <a:lnTo>
                    <a:pt x="10425" y="14419"/>
                  </a:lnTo>
                  <a:lnTo>
                    <a:pt x="10766" y="14273"/>
                  </a:lnTo>
                  <a:lnTo>
                    <a:pt x="11082" y="14102"/>
                  </a:lnTo>
                  <a:lnTo>
                    <a:pt x="11399" y="13908"/>
                  </a:lnTo>
                  <a:lnTo>
                    <a:pt x="11691" y="13713"/>
                  </a:lnTo>
                  <a:lnTo>
                    <a:pt x="11983" y="13518"/>
                  </a:lnTo>
                  <a:lnTo>
                    <a:pt x="12276" y="13299"/>
                  </a:lnTo>
                  <a:lnTo>
                    <a:pt x="12544" y="13055"/>
                  </a:lnTo>
                  <a:lnTo>
                    <a:pt x="12812" y="12812"/>
                  </a:lnTo>
                  <a:lnTo>
                    <a:pt x="13055" y="12544"/>
                  </a:lnTo>
                  <a:lnTo>
                    <a:pt x="13299" y="12276"/>
                  </a:lnTo>
                  <a:lnTo>
                    <a:pt x="13518" y="11984"/>
                  </a:lnTo>
                  <a:lnTo>
                    <a:pt x="13713" y="11691"/>
                  </a:lnTo>
                  <a:lnTo>
                    <a:pt x="13907" y="11399"/>
                  </a:lnTo>
                  <a:lnTo>
                    <a:pt x="14102" y="11082"/>
                  </a:lnTo>
                  <a:lnTo>
                    <a:pt x="14273" y="10766"/>
                  </a:lnTo>
                  <a:lnTo>
                    <a:pt x="14419" y="10425"/>
                  </a:lnTo>
                  <a:lnTo>
                    <a:pt x="14541" y="10084"/>
                  </a:lnTo>
                  <a:lnTo>
                    <a:pt x="14662" y="9743"/>
                  </a:lnTo>
                  <a:lnTo>
                    <a:pt x="14760" y="9378"/>
                  </a:lnTo>
                  <a:lnTo>
                    <a:pt x="14857" y="9012"/>
                  </a:lnTo>
                  <a:lnTo>
                    <a:pt x="14906" y="8647"/>
                  </a:lnTo>
                  <a:lnTo>
                    <a:pt x="14955" y="8257"/>
                  </a:lnTo>
                  <a:lnTo>
                    <a:pt x="15003" y="7892"/>
                  </a:lnTo>
                  <a:lnTo>
                    <a:pt x="15003" y="7502"/>
                  </a:lnTo>
                  <a:lnTo>
                    <a:pt x="7502" y="7502"/>
                  </a:lnTo>
                  <a:lnTo>
                    <a:pt x="7502"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54"/>
            <p:cNvSpPr/>
            <p:nvPr/>
          </p:nvSpPr>
          <p:spPr>
            <a:xfrm>
              <a:off x="3504325" y="3664250"/>
              <a:ext cx="131525" cy="153450"/>
            </a:xfrm>
            <a:custGeom>
              <a:avLst/>
              <a:gdLst/>
              <a:ahLst/>
              <a:cxnLst/>
              <a:rect l="l" t="t" r="r" b="b"/>
              <a:pathLst>
                <a:path w="5261" h="6138" fill="none" extrusionOk="0">
                  <a:moveTo>
                    <a:pt x="0" y="0"/>
                  </a:moveTo>
                  <a:lnTo>
                    <a:pt x="0" y="0"/>
                  </a:lnTo>
                  <a:lnTo>
                    <a:pt x="390" y="25"/>
                  </a:lnTo>
                  <a:lnTo>
                    <a:pt x="780" y="98"/>
                  </a:lnTo>
                  <a:lnTo>
                    <a:pt x="1169" y="171"/>
                  </a:lnTo>
                  <a:lnTo>
                    <a:pt x="1559" y="268"/>
                  </a:lnTo>
                  <a:lnTo>
                    <a:pt x="1924" y="414"/>
                  </a:lnTo>
                  <a:lnTo>
                    <a:pt x="2314" y="560"/>
                  </a:lnTo>
                  <a:lnTo>
                    <a:pt x="2655" y="731"/>
                  </a:lnTo>
                  <a:lnTo>
                    <a:pt x="3020" y="901"/>
                  </a:lnTo>
                  <a:lnTo>
                    <a:pt x="3020" y="901"/>
                  </a:lnTo>
                  <a:lnTo>
                    <a:pt x="3337" y="1121"/>
                  </a:lnTo>
                  <a:lnTo>
                    <a:pt x="3654" y="1340"/>
                  </a:lnTo>
                  <a:lnTo>
                    <a:pt x="3946" y="1559"/>
                  </a:lnTo>
                  <a:lnTo>
                    <a:pt x="4238" y="1803"/>
                  </a:lnTo>
                  <a:lnTo>
                    <a:pt x="4530" y="2070"/>
                  </a:lnTo>
                  <a:lnTo>
                    <a:pt x="4774" y="2363"/>
                  </a:lnTo>
                  <a:lnTo>
                    <a:pt x="5017" y="2655"/>
                  </a:lnTo>
                  <a:lnTo>
                    <a:pt x="5261" y="2972"/>
                  </a:lnTo>
                  <a:lnTo>
                    <a:pt x="0" y="6138"/>
                  </a:lnTo>
                  <a:lnTo>
                    <a:pt x="0" y="0"/>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54"/>
            <p:cNvSpPr/>
            <p:nvPr/>
          </p:nvSpPr>
          <p:spPr>
            <a:xfrm>
              <a:off x="3501875" y="3749500"/>
              <a:ext cx="187575" cy="96825"/>
            </a:xfrm>
            <a:custGeom>
              <a:avLst/>
              <a:gdLst/>
              <a:ahLst/>
              <a:cxnLst/>
              <a:rect l="l" t="t" r="r" b="b"/>
              <a:pathLst>
                <a:path w="7503" h="3873" fill="none" extrusionOk="0">
                  <a:moveTo>
                    <a:pt x="6431" y="0"/>
                  </a:moveTo>
                  <a:lnTo>
                    <a:pt x="1" y="3872"/>
                  </a:lnTo>
                  <a:lnTo>
                    <a:pt x="7502" y="3872"/>
                  </a:lnTo>
                  <a:lnTo>
                    <a:pt x="7502" y="3872"/>
                  </a:lnTo>
                  <a:lnTo>
                    <a:pt x="7478" y="3337"/>
                  </a:lnTo>
                  <a:lnTo>
                    <a:pt x="7429" y="2825"/>
                  </a:lnTo>
                  <a:lnTo>
                    <a:pt x="7332" y="2314"/>
                  </a:lnTo>
                  <a:lnTo>
                    <a:pt x="7210" y="1827"/>
                  </a:lnTo>
                  <a:lnTo>
                    <a:pt x="7064" y="1340"/>
                  </a:lnTo>
                  <a:lnTo>
                    <a:pt x="6893" y="877"/>
                  </a:lnTo>
                  <a:lnTo>
                    <a:pt x="6674" y="438"/>
                  </a:lnTo>
                  <a:lnTo>
                    <a:pt x="6431" y="0"/>
                  </a:lnTo>
                  <a:lnTo>
                    <a:pt x="6431" y="0"/>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9" name="Google Shape;1119;p54"/>
          <p:cNvGrpSpPr/>
          <p:nvPr/>
        </p:nvGrpSpPr>
        <p:grpSpPr>
          <a:xfrm>
            <a:off x="3148189" y="3182133"/>
            <a:ext cx="334662" cy="242880"/>
            <a:chOff x="3932350" y="3714775"/>
            <a:chExt cx="439650" cy="319075"/>
          </a:xfrm>
        </p:grpSpPr>
        <p:sp>
          <p:nvSpPr>
            <p:cNvPr id="1120" name="Google Shape;1120;p54"/>
            <p:cNvSpPr/>
            <p:nvPr/>
          </p:nvSpPr>
          <p:spPr>
            <a:xfrm>
              <a:off x="3932350" y="3714775"/>
              <a:ext cx="439650" cy="319075"/>
            </a:xfrm>
            <a:custGeom>
              <a:avLst/>
              <a:gdLst/>
              <a:ahLst/>
              <a:cxnLst/>
              <a:rect l="l" t="t" r="r" b="b"/>
              <a:pathLst>
                <a:path w="17586" h="12763" fill="none" extrusionOk="0">
                  <a:moveTo>
                    <a:pt x="1" y="1"/>
                  </a:moveTo>
                  <a:lnTo>
                    <a:pt x="1" y="12276"/>
                  </a:lnTo>
                  <a:lnTo>
                    <a:pt x="1" y="12276"/>
                  </a:lnTo>
                  <a:lnTo>
                    <a:pt x="1" y="12373"/>
                  </a:lnTo>
                  <a:lnTo>
                    <a:pt x="25" y="12471"/>
                  </a:lnTo>
                  <a:lnTo>
                    <a:pt x="74" y="12544"/>
                  </a:lnTo>
                  <a:lnTo>
                    <a:pt x="123" y="12617"/>
                  </a:lnTo>
                  <a:lnTo>
                    <a:pt x="196" y="12690"/>
                  </a:lnTo>
                  <a:lnTo>
                    <a:pt x="293" y="12714"/>
                  </a:lnTo>
                  <a:lnTo>
                    <a:pt x="366" y="12763"/>
                  </a:lnTo>
                  <a:lnTo>
                    <a:pt x="488" y="12763"/>
                  </a:lnTo>
                  <a:lnTo>
                    <a:pt x="17585" y="12763"/>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54"/>
            <p:cNvSpPr/>
            <p:nvPr/>
          </p:nvSpPr>
          <p:spPr>
            <a:xfrm>
              <a:off x="3970100" y="3862750"/>
              <a:ext cx="77350" cy="132750"/>
            </a:xfrm>
            <a:custGeom>
              <a:avLst/>
              <a:gdLst/>
              <a:ahLst/>
              <a:cxnLst/>
              <a:rect l="l" t="t" r="r" b="b"/>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54"/>
            <p:cNvSpPr/>
            <p:nvPr/>
          </p:nvSpPr>
          <p:spPr>
            <a:xfrm>
              <a:off x="4278800" y="3862750"/>
              <a:ext cx="77350" cy="132750"/>
            </a:xfrm>
            <a:custGeom>
              <a:avLst/>
              <a:gdLst/>
              <a:ahLst/>
              <a:cxnLst/>
              <a:rect l="l" t="t" r="r" b="b"/>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0"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54"/>
            <p:cNvSpPr/>
            <p:nvPr/>
          </p:nvSpPr>
          <p:spPr>
            <a:xfrm>
              <a:off x="4073000" y="3716600"/>
              <a:ext cx="77350" cy="278900"/>
            </a:xfrm>
            <a:custGeom>
              <a:avLst/>
              <a:gdLst/>
              <a:ahLst/>
              <a:cxnLst/>
              <a:rect l="l" t="t" r="r" b="b"/>
              <a:pathLst>
                <a:path w="3094" h="11156" fill="none" extrusionOk="0">
                  <a:moveTo>
                    <a:pt x="3094" y="11155"/>
                  </a:moveTo>
                  <a:lnTo>
                    <a:pt x="3094" y="488"/>
                  </a:lnTo>
                  <a:lnTo>
                    <a:pt x="3094" y="488"/>
                  </a:lnTo>
                  <a:lnTo>
                    <a:pt x="3094" y="391"/>
                  </a:lnTo>
                  <a:lnTo>
                    <a:pt x="3070" y="293"/>
                  </a:lnTo>
                  <a:lnTo>
                    <a:pt x="3021" y="220"/>
                  </a:lnTo>
                  <a:lnTo>
                    <a:pt x="2948" y="147"/>
                  </a:lnTo>
                  <a:lnTo>
                    <a:pt x="2899" y="98"/>
                  </a:lnTo>
                  <a:lnTo>
                    <a:pt x="2802" y="50"/>
                  </a:lnTo>
                  <a:lnTo>
                    <a:pt x="2704" y="25"/>
                  </a:lnTo>
                  <a:lnTo>
                    <a:pt x="2607" y="1"/>
                  </a:lnTo>
                  <a:lnTo>
                    <a:pt x="488" y="1"/>
                  </a:lnTo>
                  <a:lnTo>
                    <a:pt x="488" y="1"/>
                  </a:lnTo>
                  <a:lnTo>
                    <a:pt x="391" y="25"/>
                  </a:lnTo>
                  <a:lnTo>
                    <a:pt x="293" y="50"/>
                  </a:lnTo>
                  <a:lnTo>
                    <a:pt x="220" y="98"/>
                  </a:lnTo>
                  <a:lnTo>
                    <a:pt x="147" y="147"/>
                  </a:lnTo>
                  <a:lnTo>
                    <a:pt x="74" y="220"/>
                  </a:lnTo>
                  <a:lnTo>
                    <a:pt x="50" y="293"/>
                  </a:lnTo>
                  <a:lnTo>
                    <a:pt x="1" y="391"/>
                  </a:lnTo>
                  <a:lnTo>
                    <a:pt x="1" y="488"/>
                  </a:lnTo>
                  <a:lnTo>
                    <a:pt x="1" y="11155"/>
                  </a:lnTo>
                  <a:lnTo>
                    <a:pt x="3094" y="1115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54"/>
            <p:cNvSpPr/>
            <p:nvPr/>
          </p:nvSpPr>
          <p:spPr>
            <a:xfrm>
              <a:off x="4175900" y="3787250"/>
              <a:ext cx="77350" cy="208250"/>
            </a:xfrm>
            <a:custGeom>
              <a:avLst/>
              <a:gdLst/>
              <a:ahLst/>
              <a:cxnLst/>
              <a:rect l="l" t="t" r="r" b="b"/>
              <a:pathLst>
                <a:path w="3094" h="8330" fill="none" extrusionOk="0">
                  <a:moveTo>
                    <a:pt x="3094" y="832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8329"/>
                  </a:lnTo>
                  <a:lnTo>
                    <a:pt x="3094" y="832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5" name="Google Shape;1125;p54"/>
          <p:cNvGrpSpPr/>
          <p:nvPr/>
        </p:nvGrpSpPr>
        <p:grpSpPr>
          <a:xfrm>
            <a:off x="3659867" y="3182133"/>
            <a:ext cx="334643" cy="242880"/>
            <a:chOff x="4604550" y="3714775"/>
            <a:chExt cx="439625" cy="319075"/>
          </a:xfrm>
        </p:grpSpPr>
        <p:sp>
          <p:nvSpPr>
            <p:cNvPr id="1126" name="Google Shape;1126;p54"/>
            <p:cNvSpPr/>
            <p:nvPr/>
          </p:nvSpPr>
          <p:spPr>
            <a:xfrm>
              <a:off x="4604550" y="3714775"/>
              <a:ext cx="439625" cy="319075"/>
            </a:xfrm>
            <a:custGeom>
              <a:avLst/>
              <a:gdLst/>
              <a:ahLst/>
              <a:cxnLst/>
              <a:rect l="l" t="t" r="r" b="b"/>
              <a:pathLst>
                <a:path w="17585" h="12763" fill="none" extrusionOk="0">
                  <a:moveTo>
                    <a:pt x="1" y="1"/>
                  </a:moveTo>
                  <a:lnTo>
                    <a:pt x="1" y="12276"/>
                  </a:lnTo>
                  <a:lnTo>
                    <a:pt x="1" y="12276"/>
                  </a:lnTo>
                  <a:lnTo>
                    <a:pt x="1" y="12373"/>
                  </a:lnTo>
                  <a:lnTo>
                    <a:pt x="25" y="12471"/>
                  </a:lnTo>
                  <a:lnTo>
                    <a:pt x="74" y="12544"/>
                  </a:lnTo>
                  <a:lnTo>
                    <a:pt x="122" y="12617"/>
                  </a:lnTo>
                  <a:lnTo>
                    <a:pt x="196" y="12690"/>
                  </a:lnTo>
                  <a:lnTo>
                    <a:pt x="293" y="12714"/>
                  </a:lnTo>
                  <a:lnTo>
                    <a:pt x="366" y="12763"/>
                  </a:lnTo>
                  <a:lnTo>
                    <a:pt x="488" y="12763"/>
                  </a:lnTo>
                  <a:lnTo>
                    <a:pt x="17585" y="12763"/>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54"/>
            <p:cNvSpPr/>
            <p:nvPr/>
          </p:nvSpPr>
          <p:spPr>
            <a:xfrm>
              <a:off x="4647175" y="3761675"/>
              <a:ext cx="354400" cy="213725"/>
            </a:xfrm>
            <a:custGeom>
              <a:avLst/>
              <a:gdLst/>
              <a:ahLst/>
              <a:cxnLst/>
              <a:rect l="l" t="t" r="r" b="b"/>
              <a:pathLst>
                <a:path w="14176" h="8549" fill="none" extrusionOk="0">
                  <a:moveTo>
                    <a:pt x="1" y="8549"/>
                  </a:moveTo>
                  <a:lnTo>
                    <a:pt x="3654" y="4408"/>
                  </a:lnTo>
                  <a:lnTo>
                    <a:pt x="5821" y="5699"/>
                  </a:lnTo>
                  <a:lnTo>
                    <a:pt x="9085" y="1924"/>
                  </a:lnTo>
                  <a:lnTo>
                    <a:pt x="9085" y="1924"/>
                  </a:lnTo>
                  <a:lnTo>
                    <a:pt x="9085" y="1924"/>
                  </a:lnTo>
                  <a:lnTo>
                    <a:pt x="9085" y="1924"/>
                  </a:lnTo>
                  <a:lnTo>
                    <a:pt x="9061" y="1924"/>
                  </a:lnTo>
                  <a:lnTo>
                    <a:pt x="9085" y="1924"/>
                  </a:lnTo>
                  <a:lnTo>
                    <a:pt x="9085" y="1924"/>
                  </a:lnTo>
                  <a:lnTo>
                    <a:pt x="9085" y="1924"/>
                  </a:lnTo>
                  <a:lnTo>
                    <a:pt x="9085" y="1924"/>
                  </a:lnTo>
                  <a:lnTo>
                    <a:pt x="9061" y="1924"/>
                  </a:lnTo>
                  <a:lnTo>
                    <a:pt x="9085" y="1924"/>
                  </a:lnTo>
                  <a:lnTo>
                    <a:pt x="10571" y="3337"/>
                  </a:lnTo>
                  <a:lnTo>
                    <a:pt x="14175"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8" name="Google Shape;1128;p54"/>
          <p:cNvGrpSpPr/>
          <p:nvPr/>
        </p:nvGrpSpPr>
        <p:grpSpPr>
          <a:xfrm>
            <a:off x="4183592" y="3157108"/>
            <a:ext cx="319818" cy="284137"/>
            <a:chOff x="5292575" y="3681900"/>
            <a:chExt cx="420150" cy="373275"/>
          </a:xfrm>
        </p:grpSpPr>
        <p:sp>
          <p:nvSpPr>
            <p:cNvPr id="1129" name="Google Shape;1129;p54"/>
            <p:cNvSpPr/>
            <p:nvPr/>
          </p:nvSpPr>
          <p:spPr>
            <a:xfrm>
              <a:off x="5292575" y="3706875"/>
              <a:ext cx="420150" cy="266700"/>
            </a:xfrm>
            <a:custGeom>
              <a:avLst/>
              <a:gdLst/>
              <a:ahLst/>
              <a:cxnLst/>
              <a:rect l="l" t="t" r="r" b="b"/>
              <a:pathLst>
                <a:path w="16806" h="10668" fill="none" extrusionOk="0">
                  <a:moveTo>
                    <a:pt x="16319" y="0"/>
                  </a:moveTo>
                  <a:lnTo>
                    <a:pt x="488" y="0"/>
                  </a:lnTo>
                  <a:lnTo>
                    <a:pt x="488" y="0"/>
                  </a:lnTo>
                  <a:lnTo>
                    <a:pt x="390" y="0"/>
                  </a:lnTo>
                  <a:lnTo>
                    <a:pt x="293" y="25"/>
                  </a:lnTo>
                  <a:lnTo>
                    <a:pt x="196" y="73"/>
                  </a:lnTo>
                  <a:lnTo>
                    <a:pt x="123" y="146"/>
                  </a:lnTo>
                  <a:lnTo>
                    <a:pt x="74" y="219"/>
                  </a:lnTo>
                  <a:lnTo>
                    <a:pt x="25" y="292"/>
                  </a:lnTo>
                  <a:lnTo>
                    <a:pt x="1" y="390"/>
                  </a:lnTo>
                  <a:lnTo>
                    <a:pt x="1" y="487"/>
                  </a:lnTo>
                  <a:lnTo>
                    <a:pt x="1" y="10181"/>
                  </a:lnTo>
                  <a:lnTo>
                    <a:pt x="1" y="10181"/>
                  </a:lnTo>
                  <a:lnTo>
                    <a:pt x="1" y="10278"/>
                  </a:lnTo>
                  <a:lnTo>
                    <a:pt x="25" y="10375"/>
                  </a:lnTo>
                  <a:lnTo>
                    <a:pt x="74" y="10448"/>
                  </a:lnTo>
                  <a:lnTo>
                    <a:pt x="123" y="10522"/>
                  </a:lnTo>
                  <a:lnTo>
                    <a:pt x="196" y="10570"/>
                  </a:lnTo>
                  <a:lnTo>
                    <a:pt x="293" y="10619"/>
                  </a:lnTo>
                  <a:lnTo>
                    <a:pt x="390" y="10643"/>
                  </a:lnTo>
                  <a:lnTo>
                    <a:pt x="488" y="10668"/>
                  </a:lnTo>
                  <a:lnTo>
                    <a:pt x="16319" y="10668"/>
                  </a:lnTo>
                  <a:lnTo>
                    <a:pt x="16319" y="10668"/>
                  </a:lnTo>
                  <a:lnTo>
                    <a:pt x="16416" y="10643"/>
                  </a:lnTo>
                  <a:lnTo>
                    <a:pt x="16513" y="10619"/>
                  </a:lnTo>
                  <a:lnTo>
                    <a:pt x="16611" y="10570"/>
                  </a:lnTo>
                  <a:lnTo>
                    <a:pt x="16684" y="10522"/>
                  </a:lnTo>
                  <a:lnTo>
                    <a:pt x="16733" y="10448"/>
                  </a:lnTo>
                  <a:lnTo>
                    <a:pt x="16781" y="10375"/>
                  </a:lnTo>
                  <a:lnTo>
                    <a:pt x="16806" y="10278"/>
                  </a:lnTo>
                  <a:lnTo>
                    <a:pt x="16806" y="10181"/>
                  </a:lnTo>
                  <a:lnTo>
                    <a:pt x="16806" y="487"/>
                  </a:lnTo>
                  <a:lnTo>
                    <a:pt x="16806" y="487"/>
                  </a:lnTo>
                  <a:lnTo>
                    <a:pt x="16806" y="390"/>
                  </a:lnTo>
                  <a:lnTo>
                    <a:pt x="16781" y="292"/>
                  </a:lnTo>
                  <a:lnTo>
                    <a:pt x="16733" y="219"/>
                  </a:lnTo>
                  <a:lnTo>
                    <a:pt x="16684" y="146"/>
                  </a:lnTo>
                  <a:lnTo>
                    <a:pt x="16611" y="73"/>
                  </a:lnTo>
                  <a:lnTo>
                    <a:pt x="16513" y="25"/>
                  </a:lnTo>
                  <a:lnTo>
                    <a:pt x="16416" y="0"/>
                  </a:lnTo>
                  <a:lnTo>
                    <a:pt x="16319" y="0"/>
                  </a:lnTo>
                  <a:lnTo>
                    <a:pt x="16319" y="0"/>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54"/>
            <p:cNvSpPr/>
            <p:nvPr/>
          </p:nvSpPr>
          <p:spPr>
            <a:xfrm>
              <a:off x="5490475" y="3681900"/>
              <a:ext cx="24375" cy="25000"/>
            </a:xfrm>
            <a:custGeom>
              <a:avLst/>
              <a:gdLst/>
              <a:ahLst/>
              <a:cxnLst/>
              <a:rect l="l" t="t" r="r" b="b"/>
              <a:pathLst>
                <a:path w="975" h="1000" fill="none" extrusionOk="0">
                  <a:moveTo>
                    <a:pt x="974" y="999"/>
                  </a:moveTo>
                  <a:lnTo>
                    <a:pt x="974" y="488"/>
                  </a:lnTo>
                  <a:lnTo>
                    <a:pt x="974" y="488"/>
                  </a:lnTo>
                  <a:lnTo>
                    <a:pt x="974" y="390"/>
                  </a:lnTo>
                  <a:lnTo>
                    <a:pt x="926" y="293"/>
                  </a:lnTo>
                  <a:lnTo>
                    <a:pt x="901" y="220"/>
                  </a:lnTo>
                  <a:lnTo>
                    <a:pt x="828" y="147"/>
                  </a:lnTo>
                  <a:lnTo>
                    <a:pt x="755" y="74"/>
                  </a:lnTo>
                  <a:lnTo>
                    <a:pt x="682" y="49"/>
                  </a:lnTo>
                  <a:lnTo>
                    <a:pt x="585" y="1"/>
                  </a:lnTo>
                  <a:lnTo>
                    <a:pt x="487" y="1"/>
                  </a:lnTo>
                  <a:lnTo>
                    <a:pt x="487" y="1"/>
                  </a:lnTo>
                  <a:lnTo>
                    <a:pt x="390" y="1"/>
                  </a:lnTo>
                  <a:lnTo>
                    <a:pt x="292" y="49"/>
                  </a:lnTo>
                  <a:lnTo>
                    <a:pt x="219" y="74"/>
                  </a:lnTo>
                  <a:lnTo>
                    <a:pt x="146" y="147"/>
                  </a:lnTo>
                  <a:lnTo>
                    <a:pt x="73" y="220"/>
                  </a:lnTo>
                  <a:lnTo>
                    <a:pt x="49" y="293"/>
                  </a:lnTo>
                  <a:lnTo>
                    <a:pt x="0" y="390"/>
                  </a:lnTo>
                  <a:lnTo>
                    <a:pt x="0" y="488"/>
                  </a:lnTo>
                  <a:lnTo>
                    <a:pt x="0" y="999"/>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54"/>
            <p:cNvSpPr/>
            <p:nvPr/>
          </p:nvSpPr>
          <p:spPr>
            <a:xfrm>
              <a:off x="5358350" y="3973550"/>
              <a:ext cx="60900" cy="81625"/>
            </a:xfrm>
            <a:custGeom>
              <a:avLst/>
              <a:gdLst/>
              <a:ahLst/>
              <a:cxnLst/>
              <a:rect l="l" t="t" r="r" b="b"/>
              <a:pathLst>
                <a:path w="2436" h="3265" fill="none" extrusionOk="0">
                  <a:moveTo>
                    <a:pt x="1340" y="1"/>
                  </a:moveTo>
                  <a:lnTo>
                    <a:pt x="49" y="2558"/>
                  </a:lnTo>
                  <a:lnTo>
                    <a:pt x="49" y="2558"/>
                  </a:lnTo>
                  <a:lnTo>
                    <a:pt x="24" y="2631"/>
                  </a:lnTo>
                  <a:lnTo>
                    <a:pt x="0" y="2728"/>
                  </a:lnTo>
                  <a:lnTo>
                    <a:pt x="0" y="2826"/>
                  </a:lnTo>
                  <a:lnTo>
                    <a:pt x="24" y="2923"/>
                  </a:lnTo>
                  <a:lnTo>
                    <a:pt x="73" y="2996"/>
                  </a:lnTo>
                  <a:lnTo>
                    <a:pt x="122" y="3094"/>
                  </a:lnTo>
                  <a:lnTo>
                    <a:pt x="195" y="3142"/>
                  </a:lnTo>
                  <a:lnTo>
                    <a:pt x="268" y="3215"/>
                  </a:lnTo>
                  <a:lnTo>
                    <a:pt x="268" y="3215"/>
                  </a:lnTo>
                  <a:lnTo>
                    <a:pt x="390" y="3240"/>
                  </a:lnTo>
                  <a:lnTo>
                    <a:pt x="487" y="3264"/>
                  </a:lnTo>
                  <a:lnTo>
                    <a:pt x="487" y="3264"/>
                  </a:lnTo>
                  <a:lnTo>
                    <a:pt x="633" y="3240"/>
                  </a:lnTo>
                  <a:lnTo>
                    <a:pt x="755" y="3191"/>
                  </a:lnTo>
                  <a:lnTo>
                    <a:pt x="853" y="3094"/>
                  </a:lnTo>
                  <a:lnTo>
                    <a:pt x="926" y="2996"/>
                  </a:lnTo>
                  <a:lnTo>
                    <a:pt x="2436"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54"/>
            <p:cNvSpPr/>
            <p:nvPr/>
          </p:nvSpPr>
          <p:spPr>
            <a:xfrm>
              <a:off x="5586050" y="3973550"/>
              <a:ext cx="60925" cy="81625"/>
            </a:xfrm>
            <a:custGeom>
              <a:avLst/>
              <a:gdLst/>
              <a:ahLst/>
              <a:cxnLst/>
              <a:rect l="l" t="t" r="r" b="b"/>
              <a:pathLst>
                <a:path w="2437" h="3265" fill="none" extrusionOk="0">
                  <a:moveTo>
                    <a:pt x="1" y="1"/>
                  </a:moveTo>
                  <a:lnTo>
                    <a:pt x="1511" y="2996"/>
                  </a:lnTo>
                  <a:lnTo>
                    <a:pt x="1511" y="2996"/>
                  </a:lnTo>
                  <a:lnTo>
                    <a:pt x="1584" y="3094"/>
                  </a:lnTo>
                  <a:lnTo>
                    <a:pt x="1681" y="3191"/>
                  </a:lnTo>
                  <a:lnTo>
                    <a:pt x="1803" y="3240"/>
                  </a:lnTo>
                  <a:lnTo>
                    <a:pt x="1949" y="3264"/>
                  </a:lnTo>
                  <a:lnTo>
                    <a:pt x="1949" y="3264"/>
                  </a:lnTo>
                  <a:lnTo>
                    <a:pt x="2047" y="3240"/>
                  </a:lnTo>
                  <a:lnTo>
                    <a:pt x="2168" y="3215"/>
                  </a:lnTo>
                  <a:lnTo>
                    <a:pt x="2168" y="3215"/>
                  </a:lnTo>
                  <a:lnTo>
                    <a:pt x="2241" y="3142"/>
                  </a:lnTo>
                  <a:lnTo>
                    <a:pt x="2315" y="3094"/>
                  </a:lnTo>
                  <a:lnTo>
                    <a:pt x="2363" y="2996"/>
                  </a:lnTo>
                  <a:lnTo>
                    <a:pt x="2412" y="2923"/>
                  </a:lnTo>
                  <a:lnTo>
                    <a:pt x="2436" y="2826"/>
                  </a:lnTo>
                  <a:lnTo>
                    <a:pt x="2436" y="2728"/>
                  </a:lnTo>
                  <a:lnTo>
                    <a:pt x="2412" y="2631"/>
                  </a:lnTo>
                  <a:lnTo>
                    <a:pt x="2388" y="2558"/>
                  </a:lnTo>
                  <a:lnTo>
                    <a:pt x="1097"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54"/>
            <p:cNvSpPr/>
            <p:nvPr/>
          </p:nvSpPr>
          <p:spPr>
            <a:xfrm>
              <a:off x="5316925" y="3731225"/>
              <a:ext cx="371450" cy="218000"/>
            </a:xfrm>
            <a:custGeom>
              <a:avLst/>
              <a:gdLst/>
              <a:ahLst/>
              <a:cxnLst/>
              <a:rect l="l" t="t" r="r" b="b"/>
              <a:pathLst>
                <a:path w="14858" h="8720" fill="none" extrusionOk="0">
                  <a:moveTo>
                    <a:pt x="1" y="0"/>
                  </a:moveTo>
                  <a:lnTo>
                    <a:pt x="1" y="8719"/>
                  </a:lnTo>
                  <a:lnTo>
                    <a:pt x="14857" y="8719"/>
                  </a:lnTo>
                  <a:lnTo>
                    <a:pt x="14857" y="0"/>
                  </a:lnTo>
                  <a:lnTo>
                    <a:pt x="1" y="0"/>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54"/>
            <p:cNvSpPr/>
            <p:nvPr/>
          </p:nvSpPr>
          <p:spPr>
            <a:xfrm>
              <a:off x="5380250" y="3784800"/>
              <a:ext cx="230200" cy="115725"/>
            </a:xfrm>
            <a:custGeom>
              <a:avLst/>
              <a:gdLst/>
              <a:ahLst/>
              <a:cxnLst/>
              <a:rect l="l" t="t" r="r" b="b"/>
              <a:pathLst>
                <a:path w="9208" h="4629" fill="none" extrusionOk="0">
                  <a:moveTo>
                    <a:pt x="9207" y="1"/>
                  </a:moveTo>
                  <a:lnTo>
                    <a:pt x="5213" y="3995"/>
                  </a:lnTo>
                  <a:lnTo>
                    <a:pt x="5213" y="3995"/>
                  </a:lnTo>
                  <a:lnTo>
                    <a:pt x="5140" y="4044"/>
                  </a:lnTo>
                  <a:lnTo>
                    <a:pt x="5067" y="4092"/>
                  </a:lnTo>
                  <a:lnTo>
                    <a:pt x="4969" y="4117"/>
                  </a:lnTo>
                  <a:lnTo>
                    <a:pt x="4872" y="4141"/>
                  </a:lnTo>
                  <a:lnTo>
                    <a:pt x="4774" y="4117"/>
                  </a:lnTo>
                  <a:lnTo>
                    <a:pt x="4677" y="4092"/>
                  </a:lnTo>
                  <a:lnTo>
                    <a:pt x="4604" y="4044"/>
                  </a:lnTo>
                  <a:lnTo>
                    <a:pt x="4531" y="3995"/>
                  </a:lnTo>
                  <a:lnTo>
                    <a:pt x="2582" y="2046"/>
                  </a:lnTo>
                  <a:lnTo>
                    <a:pt x="1" y="4628"/>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54"/>
            <p:cNvSpPr/>
            <p:nvPr/>
          </p:nvSpPr>
          <p:spPr>
            <a:xfrm>
              <a:off x="5547700" y="3779925"/>
              <a:ext cx="68825" cy="68825"/>
            </a:xfrm>
            <a:custGeom>
              <a:avLst/>
              <a:gdLst/>
              <a:ahLst/>
              <a:cxnLst/>
              <a:rect l="l" t="t" r="r" b="b"/>
              <a:pathLst>
                <a:path w="2753" h="2753" fill="none" extrusionOk="0">
                  <a:moveTo>
                    <a:pt x="0" y="1"/>
                  </a:moveTo>
                  <a:lnTo>
                    <a:pt x="2265" y="1"/>
                  </a:lnTo>
                  <a:lnTo>
                    <a:pt x="2265" y="1"/>
                  </a:lnTo>
                  <a:lnTo>
                    <a:pt x="2363" y="1"/>
                  </a:lnTo>
                  <a:lnTo>
                    <a:pt x="2460" y="25"/>
                  </a:lnTo>
                  <a:lnTo>
                    <a:pt x="2533" y="74"/>
                  </a:lnTo>
                  <a:lnTo>
                    <a:pt x="2606" y="147"/>
                  </a:lnTo>
                  <a:lnTo>
                    <a:pt x="2680" y="220"/>
                  </a:lnTo>
                  <a:lnTo>
                    <a:pt x="2728" y="293"/>
                  </a:lnTo>
                  <a:lnTo>
                    <a:pt x="2753" y="390"/>
                  </a:lnTo>
                  <a:lnTo>
                    <a:pt x="2753" y="488"/>
                  </a:lnTo>
                  <a:lnTo>
                    <a:pt x="2753" y="2753"/>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6" name="Google Shape;1136;p54"/>
          <p:cNvGrpSpPr/>
          <p:nvPr/>
        </p:nvGrpSpPr>
        <p:grpSpPr>
          <a:xfrm>
            <a:off x="4677192" y="3120951"/>
            <a:ext cx="355975" cy="355975"/>
            <a:chOff x="5941025" y="3634400"/>
            <a:chExt cx="467650" cy="467650"/>
          </a:xfrm>
        </p:grpSpPr>
        <p:sp>
          <p:nvSpPr>
            <p:cNvPr id="1137" name="Google Shape;1137;p54"/>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54"/>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54"/>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54"/>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54"/>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54"/>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3" name="Google Shape;1143;p54"/>
          <p:cNvGrpSpPr/>
          <p:nvPr/>
        </p:nvGrpSpPr>
        <p:grpSpPr>
          <a:xfrm>
            <a:off x="5211593" y="3143673"/>
            <a:ext cx="310532" cy="310551"/>
            <a:chOff x="6643075" y="3664250"/>
            <a:chExt cx="407950" cy="407975"/>
          </a:xfrm>
        </p:grpSpPr>
        <p:sp>
          <p:nvSpPr>
            <p:cNvPr id="1144" name="Google Shape;1144;p54"/>
            <p:cNvSpPr/>
            <p:nvPr/>
          </p:nvSpPr>
          <p:spPr>
            <a:xfrm>
              <a:off x="6794075" y="3815250"/>
              <a:ext cx="211300" cy="211300"/>
            </a:xfrm>
            <a:custGeom>
              <a:avLst/>
              <a:gdLst/>
              <a:ahLst/>
              <a:cxnLst/>
              <a:rect l="l" t="t" r="r" b="b"/>
              <a:pathLst>
                <a:path w="8452" h="8452" fill="none" extrusionOk="0">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54"/>
            <p:cNvSpPr/>
            <p:nvPr/>
          </p:nvSpPr>
          <p:spPr>
            <a:xfrm>
              <a:off x="6643075" y="3664250"/>
              <a:ext cx="407950" cy="407975"/>
            </a:xfrm>
            <a:custGeom>
              <a:avLst/>
              <a:gdLst/>
              <a:ahLst/>
              <a:cxnLst/>
              <a:rect l="l" t="t" r="r" b="b"/>
              <a:pathLst>
                <a:path w="16318" h="16319" fill="none" extrusionOk="0">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6" name="Google Shape;1146;p54"/>
          <p:cNvGrpSpPr/>
          <p:nvPr/>
        </p:nvGrpSpPr>
        <p:grpSpPr>
          <a:xfrm>
            <a:off x="593525" y="3642373"/>
            <a:ext cx="336507" cy="336488"/>
            <a:chOff x="576250" y="4319400"/>
            <a:chExt cx="442075" cy="442050"/>
          </a:xfrm>
        </p:grpSpPr>
        <p:sp>
          <p:nvSpPr>
            <p:cNvPr id="1147" name="Google Shape;1147;p54"/>
            <p:cNvSpPr/>
            <p:nvPr/>
          </p:nvSpPr>
          <p:spPr>
            <a:xfrm>
              <a:off x="576250" y="4319400"/>
              <a:ext cx="442075" cy="442050"/>
            </a:xfrm>
            <a:custGeom>
              <a:avLst/>
              <a:gdLst/>
              <a:ahLst/>
              <a:cxnLst/>
              <a:rect l="l" t="t" r="r" b="b"/>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54"/>
            <p:cNvSpPr/>
            <p:nvPr/>
          </p:nvSpPr>
          <p:spPr>
            <a:xfrm>
              <a:off x="595725" y="4668875"/>
              <a:ext cx="73100" cy="73100"/>
            </a:xfrm>
            <a:custGeom>
              <a:avLst/>
              <a:gdLst/>
              <a:ahLst/>
              <a:cxnLst/>
              <a:rect l="l" t="t" r="r" b="b"/>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54"/>
            <p:cNvSpPr/>
            <p:nvPr/>
          </p:nvSpPr>
          <p:spPr>
            <a:xfrm>
              <a:off x="652350" y="4711500"/>
              <a:ext cx="46925" cy="46925"/>
            </a:xfrm>
            <a:custGeom>
              <a:avLst/>
              <a:gdLst/>
              <a:ahLst/>
              <a:cxnLst/>
              <a:rect l="l" t="t" r="r" b="b"/>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54"/>
            <p:cNvSpPr/>
            <p:nvPr/>
          </p:nvSpPr>
          <p:spPr>
            <a:xfrm>
              <a:off x="579300" y="4638450"/>
              <a:ext cx="46900" cy="46900"/>
            </a:xfrm>
            <a:custGeom>
              <a:avLst/>
              <a:gdLst/>
              <a:ahLst/>
              <a:cxnLst/>
              <a:rect l="l" t="t" r="r" b="b"/>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1" name="Google Shape;1151;p54"/>
          <p:cNvSpPr/>
          <p:nvPr/>
        </p:nvSpPr>
        <p:spPr>
          <a:xfrm>
            <a:off x="1091294" y="3707734"/>
            <a:ext cx="364310" cy="205790"/>
          </a:xfrm>
          <a:custGeom>
            <a:avLst/>
            <a:gdLst/>
            <a:ahLst/>
            <a:cxnLst/>
            <a:rect l="l" t="t" r="r" b="b"/>
            <a:pathLst>
              <a:path w="19144" h="10814" fill="none" extrusionOk="0">
                <a:moveTo>
                  <a:pt x="16124" y="4774"/>
                </a:moveTo>
                <a:lnTo>
                  <a:pt x="15369" y="4774"/>
                </a:lnTo>
                <a:lnTo>
                  <a:pt x="15369" y="4774"/>
                </a:lnTo>
                <a:lnTo>
                  <a:pt x="15393" y="4482"/>
                </a:lnTo>
                <a:lnTo>
                  <a:pt x="15393" y="4482"/>
                </a:lnTo>
                <a:lnTo>
                  <a:pt x="15369" y="4189"/>
                </a:lnTo>
                <a:lnTo>
                  <a:pt x="15344" y="3921"/>
                </a:lnTo>
                <a:lnTo>
                  <a:pt x="15271" y="3654"/>
                </a:lnTo>
                <a:lnTo>
                  <a:pt x="15174" y="3410"/>
                </a:lnTo>
                <a:lnTo>
                  <a:pt x="15052" y="3166"/>
                </a:lnTo>
                <a:lnTo>
                  <a:pt x="14930" y="2947"/>
                </a:lnTo>
                <a:lnTo>
                  <a:pt x="14760" y="2728"/>
                </a:lnTo>
                <a:lnTo>
                  <a:pt x="14589" y="2533"/>
                </a:lnTo>
                <a:lnTo>
                  <a:pt x="14394" y="2363"/>
                </a:lnTo>
                <a:lnTo>
                  <a:pt x="14175" y="2192"/>
                </a:lnTo>
                <a:lnTo>
                  <a:pt x="13956" y="2070"/>
                </a:lnTo>
                <a:lnTo>
                  <a:pt x="13712" y="1949"/>
                </a:lnTo>
                <a:lnTo>
                  <a:pt x="13469" y="1851"/>
                </a:lnTo>
                <a:lnTo>
                  <a:pt x="13201" y="1778"/>
                </a:lnTo>
                <a:lnTo>
                  <a:pt x="12933" y="1754"/>
                </a:lnTo>
                <a:lnTo>
                  <a:pt x="12641" y="1729"/>
                </a:lnTo>
                <a:lnTo>
                  <a:pt x="12641" y="1729"/>
                </a:lnTo>
                <a:lnTo>
                  <a:pt x="12300" y="1754"/>
                </a:lnTo>
                <a:lnTo>
                  <a:pt x="11959" y="1827"/>
                </a:lnTo>
                <a:lnTo>
                  <a:pt x="11618" y="1924"/>
                </a:lnTo>
                <a:lnTo>
                  <a:pt x="11326" y="2070"/>
                </a:lnTo>
                <a:lnTo>
                  <a:pt x="11326" y="2070"/>
                </a:lnTo>
                <a:lnTo>
                  <a:pt x="11155" y="1851"/>
                </a:lnTo>
                <a:lnTo>
                  <a:pt x="10985" y="1632"/>
                </a:lnTo>
                <a:lnTo>
                  <a:pt x="10814" y="1413"/>
                </a:lnTo>
                <a:lnTo>
                  <a:pt x="10619" y="1218"/>
                </a:lnTo>
                <a:lnTo>
                  <a:pt x="10425" y="1048"/>
                </a:lnTo>
                <a:lnTo>
                  <a:pt x="10205" y="877"/>
                </a:lnTo>
                <a:lnTo>
                  <a:pt x="9962" y="707"/>
                </a:lnTo>
                <a:lnTo>
                  <a:pt x="9718" y="560"/>
                </a:lnTo>
                <a:lnTo>
                  <a:pt x="9475" y="439"/>
                </a:lnTo>
                <a:lnTo>
                  <a:pt x="9231" y="317"/>
                </a:lnTo>
                <a:lnTo>
                  <a:pt x="8963" y="219"/>
                </a:lnTo>
                <a:lnTo>
                  <a:pt x="8695" y="146"/>
                </a:lnTo>
                <a:lnTo>
                  <a:pt x="8403" y="73"/>
                </a:lnTo>
                <a:lnTo>
                  <a:pt x="8135" y="25"/>
                </a:lnTo>
                <a:lnTo>
                  <a:pt x="7843" y="0"/>
                </a:lnTo>
                <a:lnTo>
                  <a:pt x="7551" y="0"/>
                </a:lnTo>
                <a:lnTo>
                  <a:pt x="7551" y="0"/>
                </a:lnTo>
                <a:lnTo>
                  <a:pt x="7088" y="25"/>
                </a:lnTo>
                <a:lnTo>
                  <a:pt x="6650" y="98"/>
                </a:lnTo>
                <a:lnTo>
                  <a:pt x="6211" y="195"/>
                </a:lnTo>
                <a:lnTo>
                  <a:pt x="5797" y="341"/>
                </a:lnTo>
                <a:lnTo>
                  <a:pt x="5407" y="536"/>
                </a:lnTo>
                <a:lnTo>
                  <a:pt x="5042" y="755"/>
                </a:lnTo>
                <a:lnTo>
                  <a:pt x="4701" y="1023"/>
                </a:lnTo>
                <a:lnTo>
                  <a:pt x="4385" y="1315"/>
                </a:lnTo>
                <a:lnTo>
                  <a:pt x="4092" y="1632"/>
                </a:lnTo>
                <a:lnTo>
                  <a:pt x="3824" y="1973"/>
                </a:lnTo>
                <a:lnTo>
                  <a:pt x="3605" y="2338"/>
                </a:lnTo>
                <a:lnTo>
                  <a:pt x="3410" y="2728"/>
                </a:lnTo>
                <a:lnTo>
                  <a:pt x="3264" y="3142"/>
                </a:lnTo>
                <a:lnTo>
                  <a:pt x="3142" y="3580"/>
                </a:lnTo>
                <a:lnTo>
                  <a:pt x="3094" y="4019"/>
                </a:lnTo>
                <a:lnTo>
                  <a:pt x="3069" y="4482"/>
                </a:lnTo>
                <a:lnTo>
                  <a:pt x="3069" y="4482"/>
                </a:lnTo>
                <a:lnTo>
                  <a:pt x="3069" y="4774"/>
                </a:lnTo>
                <a:lnTo>
                  <a:pt x="3021" y="4774"/>
                </a:lnTo>
                <a:lnTo>
                  <a:pt x="3021" y="4774"/>
                </a:lnTo>
                <a:lnTo>
                  <a:pt x="2704" y="4774"/>
                </a:lnTo>
                <a:lnTo>
                  <a:pt x="2412" y="4823"/>
                </a:lnTo>
                <a:lnTo>
                  <a:pt x="2120" y="4896"/>
                </a:lnTo>
                <a:lnTo>
                  <a:pt x="1827" y="5017"/>
                </a:lnTo>
                <a:lnTo>
                  <a:pt x="1584" y="5139"/>
                </a:lnTo>
                <a:lnTo>
                  <a:pt x="1316" y="5285"/>
                </a:lnTo>
                <a:lnTo>
                  <a:pt x="1097" y="5456"/>
                </a:lnTo>
                <a:lnTo>
                  <a:pt x="877" y="5651"/>
                </a:lnTo>
                <a:lnTo>
                  <a:pt x="683" y="5870"/>
                </a:lnTo>
                <a:lnTo>
                  <a:pt x="512" y="6113"/>
                </a:lnTo>
                <a:lnTo>
                  <a:pt x="366" y="6357"/>
                </a:lnTo>
                <a:lnTo>
                  <a:pt x="220" y="6625"/>
                </a:lnTo>
                <a:lnTo>
                  <a:pt x="122" y="6893"/>
                </a:lnTo>
                <a:lnTo>
                  <a:pt x="49" y="7185"/>
                </a:lnTo>
                <a:lnTo>
                  <a:pt x="1" y="7477"/>
                </a:lnTo>
                <a:lnTo>
                  <a:pt x="1" y="7794"/>
                </a:lnTo>
                <a:lnTo>
                  <a:pt x="1" y="7794"/>
                </a:lnTo>
                <a:lnTo>
                  <a:pt x="1" y="8110"/>
                </a:lnTo>
                <a:lnTo>
                  <a:pt x="49" y="8403"/>
                </a:lnTo>
                <a:lnTo>
                  <a:pt x="122" y="8695"/>
                </a:lnTo>
                <a:lnTo>
                  <a:pt x="220" y="8963"/>
                </a:lnTo>
                <a:lnTo>
                  <a:pt x="366" y="9231"/>
                </a:lnTo>
                <a:lnTo>
                  <a:pt x="512" y="9474"/>
                </a:lnTo>
                <a:lnTo>
                  <a:pt x="683" y="9718"/>
                </a:lnTo>
                <a:lnTo>
                  <a:pt x="877" y="9937"/>
                </a:lnTo>
                <a:lnTo>
                  <a:pt x="1097" y="10132"/>
                </a:lnTo>
                <a:lnTo>
                  <a:pt x="1316" y="10302"/>
                </a:lnTo>
                <a:lnTo>
                  <a:pt x="1584" y="10449"/>
                </a:lnTo>
                <a:lnTo>
                  <a:pt x="1827" y="10570"/>
                </a:lnTo>
                <a:lnTo>
                  <a:pt x="2120" y="10692"/>
                </a:lnTo>
                <a:lnTo>
                  <a:pt x="2412" y="10765"/>
                </a:lnTo>
                <a:lnTo>
                  <a:pt x="2704" y="10814"/>
                </a:lnTo>
                <a:lnTo>
                  <a:pt x="3021" y="10814"/>
                </a:lnTo>
                <a:lnTo>
                  <a:pt x="16124" y="10814"/>
                </a:lnTo>
                <a:lnTo>
                  <a:pt x="16124" y="10814"/>
                </a:lnTo>
                <a:lnTo>
                  <a:pt x="16440" y="10814"/>
                </a:lnTo>
                <a:lnTo>
                  <a:pt x="16732" y="10765"/>
                </a:lnTo>
                <a:lnTo>
                  <a:pt x="17025" y="10692"/>
                </a:lnTo>
                <a:lnTo>
                  <a:pt x="17317" y="10570"/>
                </a:lnTo>
                <a:lnTo>
                  <a:pt x="17561" y="10449"/>
                </a:lnTo>
                <a:lnTo>
                  <a:pt x="17828" y="10302"/>
                </a:lnTo>
                <a:lnTo>
                  <a:pt x="18048" y="10132"/>
                </a:lnTo>
                <a:lnTo>
                  <a:pt x="18267" y="9937"/>
                </a:lnTo>
                <a:lnTo>
                  <a:pt x="18462" y="9718"/>
                </a:lnTo>
                <a:lnTo>
                  <a:pt x="18632" y="9474"/>
                </a:lnTo>
                <a:lnTo>
                  <a:pt x="18778" y="9231"/>
                </a:lnTo>
                <a:lnTo>
                  <a:pt x="18924" y="8963"/>
                </a:lnTo>
                <a:lnTo>
                  <a:pt x="19022" y="8695"/>
                </a:lnTo>
                <a:lnTo>
                  <a:pt x="19095" y="8403"/>
                </a:lnTo>
                <a:lnTo>
                  <a:pt x="19144" y="8110"/>
                </a:lnTo>
                <a:lnTo>
                  <a:pt x="19144" y="7794"/>
                </a:lnTo>
                <a:lnTo>
                  <a:pt x="19144" y="7794"/>
                </a:lnTo>
                <a:lnTo>
                  <a:pt x="19144" y="7477"/>
                </a:lnTo>
                <a:lnTo>
                  <a:pt x="19095" y="7185"/>
                </a:lnTo>
                <a:lnTo>
                  <a:pt x="19022" y="6893"/>
                </a:lnTo>
                <a:lnTo>
                  <a:pt x="18924" y="6625"/>
                </a:lnTo>
                <a:lnTo>
                  <a:pt x="18778" y="6357"/>
                </a:lnTo>
                <a:lnTo>
                  <a:pt x="18632" y="6113"/>
                </a:lnTo>
                <a:lnTo>
                  <a:pt x="18462" y="5870"/>
                </a:lnTo>
                <a:lnTo>
                  <a:pt x="18267" y="5651"/>
                </a:lnTo>
                <a:lnTo>
                  <a:pt x="18048" y="5456"/>
                </a:lnTo>
                <a:lnTo>
                  <a:pt x="17828" y="5285"/>
                </a:lnTo>
                <a:lnTo>
                  <a:pt x="17561" y="5139"/>
                </a:lnTo>
                <a:lnTo>
                  <a:pt x="17317" y="5017"/>
                </a:lnTo>
                <a:lnTo>
                  <a:pt x="17025" y="4896"/>
                </a:lnTo>
                <a:lnTo>
                  <a:pt x="16732" y="4823"/>
                </a:lnTo>
                <a:lnTo>
                  <a:pt x="16440" y="4774"/>
                </a:lnTo>
                <a:lnTo>
                  <a:pt x="16124" y="4774"/>
                </a:lnTo>
                <a:lnTo>
                  <a:pt x="16124" y="4774"/>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54"/>
          <p:cNvSpPr/>
          <p:nvPr/>
        </p:nvSpPr>
        <p:spPr>
          <a:xfrm>
            <a:off x="3165812" y="3656276"/>
            <a:ext cx="308686" cy="308705"/>
          </a:xfrm>
          <a:custGeom>
            <a:avLst/>
            <a:gdLst/>
            <a:ahLst/>
            <a:cxnLst/>
            <a:rect l="l" t="t" r="r" b="b"/>
            <a:pathLst>
              <a:path w="16221" h="16222" fill="none" extrusionOk="0">
                <a:moveTo>
                  <a:pt x="0" y="8111"/>
                </a:moveTo>
                <a:lnTo>
                  <a:pt x="0" y="8111"/>
                </a:lnTo>
                <a:lnTo>
                  <a:pt x="0" y="7697"/>
                </a:lnTo>
                <a:lnTo>
                  <a:pt x="49" y="7283"/>
                </a:lnTo>
                <a:lnTo>
                  <a:pt x="98" y="6869"/>
                </a:lnTo>
                <a:lnTo>
                  <a:pt x="171" y="6479"/>
                </a:lnTo>
                <a:lnTo>
                  <a:pt x="244" y="6090"/>
                </a:lnTo>
                <a:lnTo>
                  <a:pt x="366" y="5700"/>
                </a:lnTo>
                <a:lnTo>
                  <a:pt x="487" y="5335"/>
                </a:lnTo>
                <a:lnTo>
                  <a:pt x="634" y="4945"/>
                </a:lnTo>
                <a:lnTo>
                  <a:pt x="804" y="4604"/>
                </a:lnTo>
                <a:lnTo>
                  <a:pt x="975" y="4239"/>
                </a:lnTo>
                <a:lnTo>
                  <a:pt x="1169" y="3898"/>
                </a:lnTo>
                <a:lnTo>
                  <a:pt x="1389" y="3581"/>
                </a:lnTo>
                <a:lnTo>
                  <a:pt x="1608" y="3264"/>
                </a:lnTo>
                <a:lnTo>
                  <a:pt x="1851" y="2948"/>
                </a:lnTo>
                <a:lnTo>
                  <a:pt x="2119" y="2656"/>
                </a:lnTo>
                <a:lnTo>
                  <a:pt x="2387" y="2388"/>
                </a:lnTo>
                <a:lnTo>
                  <a:pt x="2655" y="2120"/>
                </a:lnTo>
                <a:lnTo>
                  <a:pt x="2947" y="1852"/>
                </a:lnTo>
                <a:lnTo>
                  <a:pt x="3264" y="1608"/>
                </a:lnTo>
                <a:lnTo>
                  <a:pt x="3581" y="1389"/>
                </a:lnTo>
                <a:lnTo>
                  <a:pt x="3897" y="1170"/>
                </a:lnTo>
                <a:lnTo>
                  <a:pt x="4238" y="975"/>
                </a:lnTo>
                <a:lnTo>
                  <a:pt x="4603" y="805"/>
                </a:lnTo>
                <a:lnTo>
                  <a:pt x="4944" y="634"/>
                </a:lnTo>
                <a:lnTo>
                  <a:pt x="5334" y="488"/>
                </a:lnTo>
                <a:lnTo>
                  <a:pt x="5699" y="366"/>
                </a:lnTo>
                <a:lnTo>
                  <a:pt x="6089" y="244"/>
                </a:lnTo>
                <a:lnTo>
                  <a:pt x="6479" y="171"/>
                </a:lnTo>
                <a:lnTo>
                  <a:pt x="6868" y="98"/>
                </a:lnTo>
                <a:lnTo>
                  <a:pt x="7282" y="50"/>
                </a:lnTo>
                <a:lnTo>
                  <a:pt x="7696" y="1"/>
                </a:lnTo>
                <a:lnTo>
                  <a:pt x="8111" y="1"/>
                </a:lnTo>
                <a:lnTo>
                  <a:pt x="8111" y="1"/>
                </a:lnTo>
                <a:lnTo>
                  <a:pt x="8525" y="1"/>
                </a:lnTo>
                <a:lnTo>
                  <a:pt x="8939" y="50"/>
                </a:lnTo>
                <a:lnTo>
                  <a:pt x="9353" y="98"/>
                </a:lnTo>
                <a:lnTo>
                  <a:pt x="9742" y="171"/>
                </a:lnTo>
                <a:lnTo>
                  <a:pt x="10132" y="244"/>
                </a:lnTo>
                <a:lnTo>
                  <a:pt x="10522" y="366"/>
                </a:lnTo>
                <a:lnTo>
                  <a:pt x="10911" y="488"/>
                </a:lnTo>
                <a:lnTo>
                  <a:pt x="11277" y="634"/>
                </a:lnTo>
                <a:lnTo>
                  <a:pt x="11618" y="805"/>
                </a:lnTo>
                <a:lnTo>
                  <a:pt x="11983" y="975"/>
                </a:lnTo>
                <a:lnTo>
                  <a:pt x="12324" y="1170"/>
                </a:lnTo>
                <a:lnTo>
                  <a:pt x="12641" y="1389"/>
                </a:lnTo>
                <a:lnTo>
                  <a:pt x="12957" y="1608"/>
                </a:lnTo>
                <a:lnTo>
                  <a:pt x="13274" y="1852"/>
                </a:lnTo>
                <a:lnTo>
                  <a:pt x="13566" y="2120"/>
                </a:lnTo>
                <a:lnTo>
                  <a:pt x="13834" y="2388"/>
                </a:lnTo>
                <a:lnTo>
                  <a:pt x="14126" y="2656"/>
                </a:lnTo>
                <a:lnTo>
                  <a:pt x="14370" y="2948"/>
                </a:lnTo>
                <a:lnTo>
                  <a:pt x="14613" y="3264"/>
                </a:lnTo>
                <a:lnTo>
                  <a:pt x="14832" y="3581"/>
                </a:lnTo>
                <a:lnTo>
                  <a:pt x="15052" y="3898"/>
                </a:lnTo>
                <a:lnTo>
                  <a:pt x="15247" y="4239"/>
                </a:lnTo>
                <a:lnTo>
                  <a:pt x="15417" y="4604"/>
                </a:lnTo>
                <a:lnTo>
                  <a:pt x="15587" y="4945"/>
                </a:lnTo>
                <a:lnTo>
                  <a:pt x="15734" y="5335"/>
                </a:lnTo>
                <a:lnTo>
                  <a:pt x="15855" y="5700"/>
                </a:lnTo>
                <a:lnTo>
                  <a:pt x="15977" y="6090"/>
                </a:lnTo>
                <a:lnTo>
                  <a:pt x="16050" y="6479"/>
                </a:lnTo>
                <a:lnTo>
                  <a:pt x="16123" y="6869"/>
                </a:lnTo>
                <a:lnTo>
                  <a:pt x="16172" y="7283"/>
                </a:lnTo>
                <a:lnTo>
                  <a:pt x="16221" y="7697"/>
                </a:lnTo>
                <a:lnTo>
                  <a:pt x="16221" y="8111"/>
                </a:lnTo>
                <a:lnTo>
                  <a:pt x="16221" y="8111"/>
                </a:lnTo>
                <a:lnTo>
                  <a:pt x="16221" y="8525"/>
                </a:lnTo>
                <a:lnTo>
                  <a:pt x="16172" y="8939"/>
                </a:lnTo>
                <a:lnTo>
                  <a:pt x="16123" y="9353"/>
                </a:lnTo>
                <a:lnTo>
                  <a:pt x="16050" y="9743"/>
                </a:lnTo>
                <a:lnTo>
                  <a:pt x="15977" y="10133"/>
                </a:lnTo>
                <a:lnTo>
                  <a:pt x="15855" y="10522"/>
                </a:lnTo>
                <a:lnTo>
                  <a:pt x="15734" y="10888"/>
                </a:lnTo>
                <a:lnTo>
                  <a:pt x="15587" y="11277"/>
                </a:lnTo>
                <a:lnTo>
                  <a:pt x="15417" y="11618"/>
                </a:lnTo>
                <a:lnTo>
                  <a:pt x="15247" y="11984"/>
                </a:lnTo>
                <a:lnTo>
                  <a:pt x="15052" y="12324"/>
                </a:lnTo>
                <a:lnTo>
                  <a:pt x="14832" y="12641"/>
                </a:lnTo>
                <a:lnTo>
                  <a:pt x="14613" y="12958"/>
                </a:lnTo>
                <a:lnTo>
                  <a:pt x="14370" y="13274"/>
                </a:lnTo>
                <a:lnTo>
                  <a:pt x="14126" y="13567"/>
                </a:lnTo>
                <a:lnTo>
                  <a:pt x="13834" y="13835"/>
                </a:lnTo>
                <a:lnTo>
                  <a:pt x="13566" y="14102"/>
                </a:lnTo>
                <a:lnTo>
                  <a:pt x="13274" y="14370"/>
                </a:lnTo>
                <a:lnTo>
                  <a:pt x="12957" y="14614"/>
                </a:lnTo>
                <a:lnTo>
                  <a:pt x="12641" y="14833"/>
                </a:lnTo>
                <a:lnTo>
                  <a:pt x="12324" y="15052"/>
                </a:lnTo>
                <a:lnTo>
                  <a:pt x="11983" y="15247"/>
                </a:lnTo>
                <a:lnTo>
                  <a:pt x="11618" y="15418"/>
                </a:lnTo>
                <a:lnTo>
                  <a:pt x="11277" y="15588"/>
                </a:lnTo>
                <a:lnTo>
                  <a:pt x="10911" y="15734"/>
                </a:lnTo>
                <a:lnTo>
                  <a:pt x="10522" y="15856"/>
                </a:lnTo>
                <a:lnTo>
                  <a:pt x="10132" y="15978"/>
                </a:lnTo>
                <a:lnTo>
                  <a:pt x="9742" y="16051"/>
                </a:lnTo>
                <a:lnTo>
                  <a:pt x="9353" y="16124"/>
                </a:lnTo>
                <a:lnTo>
                  <a:pt x="8939" y="16173"/>
                </a:lnTo>
                <a:lnTo>
                  <a:pt x="8525" y="16221"/>
                </a:lnTo>
                <a:lnTo>
                  <a:pt x="8111" y="16221"/>
                </a:lnTo>
                <a:lnTo>
                  <a:pt x="8111" y="16221"/>
                </a:lnTo>
                <a:lnTo>
                  <a:pt x="7696" y="16221"/>
                </a:lnTo>
                <a:lnTo>
                  <a:pt x="7282" y="16173"/>
                </a:lnTo>
                <a:lnTo>
                  <a:pt x="6868" y="16124"/>
                </a:lnTo>
                <a:lnTo>
                  <a:pt x="6479" y="16051"/>
                </a:lnTo>
                <a:lnTo>
                  <a:pt x="6089" y="15978"/>
                </a:lnTo>
                <a:lnTo>
                  <a:pt x="5699" y="15856"/>
                </a:lnTo>
                <a:lnTo>
                  <a:pt x="5334" y="15734"/>
                </a:lnTo>
                <a:lnTo>
                  <a:pt x="4944" y="15588"/>
                </a:lnTo>
                <a:lnTo>
                  <a:pt x="4603" y="15418"/>
                </a:lnTo>
                <a:lnTo>
                  <a:pt x="4238" y="15247"/>
                </a:lnTo>
                <a:lnTo>
                  <a:pt x="3897" y="15052"/>
                </a:lnTo>
                <a:lnTo>
                  <a:pt x="3581" y="14833"/>
                </a:lnTo>
                <a:lnTo>
                  <a:pt x="3264" y="14614"/>
                </a:lnTo>
                <a:lnTo>
                  <a:pt x="2947" y="14370"/>
                </a:lnTo>
                <a:lnTo>
                  <a:pt x="2655" y="14102"/>
                </a:lnTo>
                <a:lnTo>
                  <a:pt x="2387" y="13835"/>
                </a:lnTo>
                <a:lnTo>
                  <a:pt x="2119" y="13567"/>
                </a:lnTo>
                <a:lnTo>
                  <a:pt x="1851" y="13274"/>
                </a:lnTo>
                <a:lnTo>
                  <a:pt x="1608" y="12958"/>
                </a:lnTo>
                <a:lnTo>
                  <a:pt x="1389" y="12641"/>
                </a:lnTo>
                <a:lnTo>
                  <a:pt x="1169" y="12324"/>
                </a:lnTo>
                <a:lnTo>
                  <a:pt x="975" y="11984"/>
                </a:lnTo>
                <a:lnTo>
                  <a:pt x="804" y="11618"/>
                </a:lnTo>
                <a:lnTo>
                  <a:pt x="634" y="11277"/>
                </a:lnTo>
                <a:lnTo>
                  <a:pt x="487" y="10888"/>
                </a:lnTo>
                <a:lnTo>
                  <a:pt x="366" y="10522"/>
                </a:lnTo>
                <a:lnTo>
                  <a:pt x="244" y="10133"/>
                </a:lnTo>
                <a:lnTo>
                  <a:pt x="171" y="9743"/>
                </a:lnTo>
                <a:lnTo>
                  <a:pt x="98" y="9353"/>
                </a:lnTo>
                <a:lnTo>
                  <a:pt x="49" y="8939"/>
                </a:lnTo>
                <a:lnTo>
                  <a:pt x="0" y="8525"/>
                </a:lnTo>
                <a:lnTo>
                  <a:pt x="0" y="8111"/>
                </a:lnTo>
                <a:lnTo>
                  <a:pt x="0" y="8111"/>
                </a:lnTo>
                <a:close/>
                <a:moveTo>
                  <a:pt x="7234" y="11180"/>
                </a:moveTo>
                <a:lnTo>
                  <a:pt x="7234" y="11180"/>
                </a:lnTo>
                <a:lnTo>
                  <a:pt x="7282" y="11180"/>
                </a:lnTo>
                <a:lnTo>
                  <a:pt x="7282" y="11180"/>
                </a:lnTo>
                <a:lnTo>
                  <a:pt x="7453" y="11155"/>
                </a:lnTo>
                <a:lnTo>
                  <a:pt x="7623" y="11082"/>
                </a:lnTo>
                <a:lnTo>
                  <a:pt x="7794" y="10985"/>
                </a:lnTo>
                <a:lnTo>
                  <a:pt x="7916" y="10863"/>
                </a:lnTo>
                <a:lnTo>
                  <a:pt x="12007" y="6747"/>
                </a:lnTo>
                <a:lnTo>
                  <a:pt x="12007" y="6747"/>
                </a:lnTo>
                <a:lnTo>
                  <a:pt x="12105" y="6625"/>
                </a:lnTo>
                <a:lnTo>
                  <a:pt x="12153" y="6504"/>
                </a:lnTo>
                <a:lnTo>
                  <a:pt x="12202" y="6358"/>
                </a:lnTo>
                <a:lnTo>
                  <a:pt x="12202" y="6211"/>
                </a:lnTo>
                <a:lnTo>
                  <a:pt x="12202" y="6211"/>
                </a:lnTo>
                <a:lnTo>
                  <a:pt x="12178" y="6017"/>
                </a:lnTo>
                <a:lnTo>
                  <a:pt x="12129" y="5822"/>
                </a:lnTo>
                <a:lnTo>
                  <a:pt x="12032" y="5676"/>
                </a:lnTo>
                <a:lnTo>
                  <a:pt x="11886" y="5529"/>
                </a:lnTo>
                <a:lnTo>
                  <a:pt x="11886" y="5529"/>
                </a:lnTo>
                <a:lnTo>
                  <a:pt x="11764" y="5432"/>
                </a:lnTo>
                <a:lnTo>
                  <a:pt x="11618" y="5383"/>
                </a:lnTo>
                <a:lnTo>
                  <a:pt x="11472" y="5335"/>
                </a:lnTo>
                <a:lnTo>
                  <a:pt x="11325" y="5335"/>
                </a:lnTo>
                <a:lnTo>
                  <a:pt x="11325" y="5335"/>
                </a:lnTo>
                <a:lnTo>
                  <a:pt x="11131" y="5359"/>
                </a:lnTo>
                <a:lnTo>
                  <a:pt x="10960" y="5408"/>
                </a:lnTo>
                <a:lnTo>
                  <a:pt x="10790" y="5505"/>
                </a:lnTo>
                <a:lnTo>
                  <a:pt x="10643" y="5651"/>
                </a:lnTo>
                <a:lnTo>
                  <a:pt x="7161" y="8988"/>
                </a:lnTo>
                <a:lnTo>
                  <a:pt x="5797" y="7648"/>
                </a:lnTo>
                <a:lnTo>
                  <a:pt x="5797" y="7648"/>
                </a:lnTo>
                <a:lnTo>
                  <a:pt x="5675" y="7527"/>
                </a:lnTo>
                <a:lnTo>
                  <a:pt x="5505" y="7454"/>
                </a:lnTo>
                <a:lnTo>
                  <a:pt x="5358" y="7405"/>
                </a:lnTo>
                <a:lnTo>
                  <a:pt x="5188" y="7380"/>
                </a:lnTo>
                <a:lnTo>
                  <a:pt x="5188" y="7380"/>
                </a:lnTo>
                <a:lnTo>
                  <a:pt x="5017" y="7405"/>
                </a:lnTo>
                <a:lnTo>
                  <a:pt x="4847" y="7454"/>
                </a:lnTo>
                <a:lnTo>
                  <a:pt x="4701" y="7527"/>
                </a:lnTo>
                <a:lnTo>
                  <a:pt x="4555" y="7648"/>
                </a:lnTo>
                <a:lnTo>
                  <a:pt x="4555" y="7648"/>
                </a:lnTo>
                <a:lnTo>
                  <a:pt x="4457" y="7770"/>
                </a:lnTo>
                <a:lnTo>
                  <a:pt x="4360" y="7916"/>
                </a:lnTo>
                <a:lnTo>
                  <a:pt x="4311" y="8087"/>
                </a:lnTo>
                <a:lnTo>
                  <a:pt x="4311" y="8257"/>
                </a:lnTo>
                <a:lnTo>
                  <a:pt x="4311" y="8257"/>
                </a:lnTo>
                <a:lnTo>
                  <a:pt x="4311" y="8428"/>
                </a:lnTo>
                <a:lnTo>
                  <a:pt x="4360" y="8598"/>
                </a:lnTo>
                <a:lnTo>
                  <a:pt x="4457" y="8744"/>
                </a:lnTo>
                <a:lnTo>
                  <a:pt x="4555" y="8890"/>
                </a:lnTo>
                <a:lnTo>
                  <a:pt x="6601" y="10936"/>
                </a:lnTo>
                <a:lnTo>
                  <a:pt x="6601" y="10936"/>
                </a:lnTo>
                <a:lnTo>
                  <a:pt x="6747" y="11034"/>
                </a:lnTo>
                <a:lnTo>
                  <a:pt x="6893" y="11131"/>
                </a:lnTo>
                <a:lnTo>
                  <a:pt x="7063" y="11180"/>
                </a:lnTo>
                <a:lnTo>
                  <a:pt x="7234" y="11180"/>
                </a:lnTo>
                <a:lnTo>
                  <a:pt x="7234" y="11180"/>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54"/>
          <p:cNvSpPr/>
          <p:nvPr/>
        </p:nvSpPr>
        <p:spPr>
          <a:xfrm>
            <a:off x="2654133" y="3675744"/>
            <a:ext cx="308686" cy="269769"/>
          </a:xfrm>
          <a:custGeom>
            <a:avLst/>
            <a:gdLst/>
            <a:ahLst/>
            <a:cxnLst/>
            <a:rect l="l" t="t" r="r" b="b"/>
            <a:pathLst>
              <a:path w="16221" h="14176" fill="none" extrusionOk="0">
                <a:moveTo>
                  <a:pt x="16075" y="12665"/>
                </a:moveTo>
                <a:lnTo>
                  <a:pt x="8987" y="488"/>
                </a:lnTo>
                <a:lnTo>
                  <a:pt x="8987" y="488"/>
                </a:lnTo>
                <a:lnTo>
                  <a:pt x="8914" y="390"/>
                </a:lnTo>
                <a:lnTo>
                  <a:pt x="8817" y="293"/>
                </a:lnTo>
                <a:lnTo>
                  <a:pt x="8720" y="196"/>
                </a:lnTo>
                <a:lnTo>
                  <a:pt x="8622" y="123"/>
                </a:lnTo>
                <a:lnTo>
                  <a:pt x="8500" y="74"/>
                </a:lnTo>
                <a:lnTo>
                  <a:pt x="8379" y="25"/>
                </a:lnTo>
                <a:lnTo>
                  <a:pt x="8232" y="1"/>
                </a:lnTo>
                <a:lnTo>
                  <a:pt x="8111" y="1"/>
                </a:lnTo>
                <a:lnTo>
                  <a:pt x="8111" y="1"/>
                </a:lnTo>
                <a:lnTo>
                  <a:pt x="7965" y="1"/>
                </a:lnTo>
                <a:lnTo>
                  <a:pt x="7843" y="25"/>
                </a:lnTo>
                <a:lnTo>
                  <a:pt x="7721" y="74"/>
                </a:lnTo>
                <a:lnTo>
                  <a:pt x="7599" y="123"/>
                </a:lnTo>
                <a:lnTo>
                  <a:pt x="7502" y="196"/>
                </a:lnTo>
                <a:lnTo>
                  <a:pt x="7404" y="293"/>
                </a:lnTo>
                <a:lnTo>
                  <a:pt x="7307" y="390"/>
                </a:lnTo>
                <a:lnTo>
                  <a:pt x="7234" y="488"/>
                </a:lnTo>
                <a:lnTo>
                  <a:pt x="147" y="12665"/>
                </a:lnTo>
                <a:lnTo>
                  <a:pt x="147" y="12665"/>
                </a:lnTo>
                <a:lnTo>
                  <a:pt x="74" y="12787"/>
                </a:lnTo>
                <a:lnTo>
                  <a:pt x="25" y="12909"/>
                </a:lnTo>
                <a:lnTo>
                  <a:pt x="0" y="13031"/>
                </a:lnTo>
                <a:lnTo>
                  <a:pt x="0" y="13177"/>
                </a:lnTo>
                <a:lnTo>
                  <a:pt x="0" y="13177"/>
                </a:lnTo>
                <a:lnTo>
                  <a:pt x="0" y="13299"/>
                </a:lnTo>
                <a:lnTo>
                  <a:pt x="25" y="13420"/>
                </a:lnTo>
                <a:lnTo>
                  <a:pt x="74" y="13567"/>
                </a:lnTo>
                <a:lnTo>
                  <a:pt x="147" y="13688"/>
                </a:lnTo>
                <a:lnTo>
                  <a:pt x="147" y="13688"/>
                </a:lnTo>
                <a:lnTo>
                  <a:pt x="220" y="13786"/>
                </a:lnTo>
                <a:lnTo>
                  <a:pt x="293" y="13883"/>
                </a:lnTo>
                <a:lnTo>
                  <a:pt x="390" y="13981"/>
                </a:lnTo>
                <a:lnTo>
                  <a:pt x="512" y="14054"/>
                </a:lnTo>
                <a:lnTo>
                  <a:pt x="634" y="14102"/>
                </a:lnTo>
                <a:lnTo>
                  <a:pt x="755" y="14151"/>
                </a:lnTo>
                <a:lnTo>
                  <a:pt x="877" y="14175"/>
                </a:lnTo>
                <a:lnTo>
                  <a:pt x="1023" y="14175"/>
                </a:lnTo>
                <a:lnTo>
                  <a:pt x="15198" y="14175"/>
                </a:lnTo>
                <a:lnTo>
                  <a:pt x="15198" y="14175"/>
                </a:lnTo>
                <a:lnTo>
                  <a:pt x="15344" y="14175"/>
                </a:lnTo>
                <a:lnTo>
                  <a:pt x="15466" y="14151"/>
                </a:lnTo>
                <a:lnTo>
                  <a:pt x="15588" y="14102"/>
                </a:lnTo>
                <a:lnTo>
                  <a:pt x="15709" y="14054"/>
                </a:lnTo>
                <a:lnTo>
                  <a:pt x="15831" y="13981"/>
                </a:lnTo>
                <a:lnTo>
                  <a:pt x="15929" y="13883"/>
                </a:lnTo>
                <a:lnTo>
                  <a:pt x="16002" y="13786"/>
                </a:lnTo>
                <a:lnTo>
                  <a:pt x="16075" y="13688"/>
                </a:lnTo>
                <a:lnTo>
                  <a:pt x="16075" y="13688"/>
                </a:lnTo>
                <a:lnTo>
                  <a:pt x="16148" y="13567"/>
                </a:lnTo>
                <a:lnTo>
                  <a:pt x="16197" y="13420"/>
                </a:lnTo>
                <a:lnTo>
                  <a:pt x="16221" y="13299"/>
                </a:lnTo>
                <a:lnTo>
                  <a:pt x="16221" y="13177"/>
                </a:lnTo>
                <a:lnTo>
                  <a:pt x="16221" y="13177"/>
                </a:lnTo>
                <a:lnTo>
                  <a:pt x="16221" y="13031"/>
                </a:lnTo>
                <a:lnTo>
                  <a:pt x="16197" y="12909"/>
                </a:lnTo>
                <a:lnTo>
                  <a:pt x="16148" y="12787"/>
                </a:lnTo>
                <a:lnTo>
                  <a:pt x="16075" y="12665"/>
                </a:lnTo>
                <a:lnTo>
                  <a:pt x="16075" y="12665"/>
                </a:lnTo>
                <a:close/>
                <a:moveTo>
                  <a:pt x="8111" y="12349"/>
                </a:moveTo>
                <a:lnTo>
                  <a:pt x="8111" y="12349"/>
                </a:lnTo>
                <a:lnTo>
                  <a:pt x="7916" y="12324"/>
                </a:lnTo>
                <a:lnTo>
                  <a:pt x="7721" y="12276"/>
                </a:lnTo>
                <a:lnTo>
                  <a:pt x="7575" y="12178"/>
                </a:lnTo>
                <a:lnTo>
                  <a:pt x="7429" y="12057"/>
                </a:lnTo>
                <a:lnTo>
                  <a:pt x="7307" y="11910"/>
                </a:lnTo>
                <a:lnTo>
                  <a:pt x="7210" y="11764"/>
                </a:lnTo>
                <a:lnTo>
                  <a:pt x="7161" y="11569"/>
                </a:lnTo>
                <a:lnTo>
                  <a:pt x="7136" y="11375"/>
                </a:lnTo>
                <a:lnTo>
                  <a:pt x="7136" y="11375"/>
                </a:lnTo>
                <a:lnTo>
                  <a:pt x="7161" y="11180"/>
                </a:lnTo>
                <a:lnTo>
                  <a:pt x="7210" y="11009"/>
                </a:lnTo>
                <a:lnTo>
                  <a:pt x="7307" y="10839"/>
                </a:lnTo>
                <a:lnTo>
                  <a:pt x="7429" y="10693"/>
                </a:lnTo>
                <a:lnTo>
                  <a:pt x="7575" y="10571"/>
                </a:lnTo>
                <a:lnTo>
                  <a:pt x="7721" y="10473"/>
                </a:lnTo>
                <a:lnTo>
                  <a:pt x="7916" y="10425"/>
                </a:lnTo>
                <a:lnTo>
                  <a:pt x="8111" y="10400"/>
                </a:lnTo>
                <a:lnTo>
                  <a:pt x="8111" y="10400"/>
                </a:lnTo>
                <a:lnTo>
                  <a:pt x="8306" y="10425"/>
                </a:lnTo>
                <a:lnTo>
                  <a:pt x="8476" y="10473"/>
                </a:lnTo>
                <a:lnTo>
                  <a:pt x="8646" y="10571"/>
                </a:lnTo>
                <a:lnTo>
                  <a:pt x="8793" y="10693"/>
                </a:lnTo>
                <a:lnTo>
                  <a:pt x="8914" y="10839"/>
                </a:lnTo>
                <a:lnTo>
                  <a:pt x="9012" y="11009"/>
                </a:lnTo>
                <a:lnTo>
                  <a:pt x="9061" y="11180"/>
                </a:lnTo>
                <a:lnTo>
                  <a:pt x="9085" y="11375"/>
                </a:lnTo>
                <a:lnTo>
                  <a:pt x="9085" y="11375"/>
                </a:lnTo>
                <a:lnTo>
                  <a:pt x="9061" y="11569"/>
                </a:lnTo>
                <a:lnTo>
                  <a:pt x="9012" y="11764"/>
                </a:lnTo>
                <a:lnTo>
                  <a:pt x="8914" y="11910"/>
                </a:lnTo>
                <a:lnTo>
                  <a:pt x="8793" y="12057"/>
                </a:lnTo>
                <a:lnTo>
                  <a:pt x="8646" y="12178"/>
                </a:lnTo>
                <a:lnTo>
                  <a:pt x="8476" y="12276"/>
                </a:lnTo>
                <a:lnTo>
                  <a:pt x="8306" y="12324"/>
                </a:lnTo>
                <a:lnTo>
                  <a:pt x="8111" y="12349"/>
                </a:lnTo>
                <a:lnTo>
                  <a:pt x="8111" y="12349"/>
                </a:lnTo>
                <a:close/>
                <a:moveTo>
                  <a:pt x="9231" y="5091"/>
                </a:moveTo>
                <a:lnTo>
                  <a:pt x="8939" y="8915"/>
                </a:lnTo>
                <a:lnTo>
                  <a:pt x="8939" y="8915"/>
                </a:lnTo>
                <a:lnTo>
                  <a:pt x="8914" y="9061"/>
                </a:lnTo>
                <a:lnTo>
                  <a:pt x="8866" y="9207"/>
                </a:lnTo>
                <a:lnTo>
                  <a:pt x="8793" y="9304"/>
                </a:lnTo>
                <a:lnTo>
                  <a:pt x="8695" y="9426"/>
                </a:lnTo>
                <a:lnTo>
                  <a:pt x="8573" y="9499"/>
                </a:lnTo>
                <a:lnTo>
                  <a:pt x="8452" y="9572"/>
                </a:lnTo>
                <a:lnTo>
                  <a:pt x="8330" y="9621"/>
                </a:lnTo>
                <a:lnTo>
                  <a:pt x="8184" y="9621"/>
                </a:lnTo>
                <a:lnTo>
                  <a:pt x="8038" y="9621"/>
                </a:lnTo>
                <a:lnTo>
                  <a:pt x="8038" y="9621"/>
                </a:lnTo>
                <a:lnTo>
                  <a:pt x="7891" y="9621"/>
                </a:lnTo>
                <a:lnTo>
                  <a:pt x="7770" y="9572"/>
                </a:lnTo>
                <a:lnTo>
                  <a:pt x="7648" y="9499"/>
                </a:lnTo>
                <a:lnTo>
                  <a:pt x="7526" y="9426"/>
                </a:lnTo>
                <a:lnTo>
                  <a:pt x="7429" y="9304"/>
                </a:lnTo>
                <a:lnTo>
                  <a:pt x="7356" y="9207"/>
                </a:lnTo>
                <a:lnTo>
                  <a:pt x="7307" y="9061"/>
                </a:lnTo>
                <a:lnTo>
                  <a:pt x="7283" y="8915"/>
                </a:lnTo>
                <a:lnTo>
                  <a:pt x="6990" y="5091"/>
                </a:lnTo>
                <a:lnTo>
                  <a:pt x="6990" y="5091"/>
                </a:lnTo>
                <a:lnTo>
                  <a:pt x="7015" y="4945"/>
                </a:lnTo>
                <a:lnTo>
                  <a:pt x="7039" y="4823"/>
                </a:lnTo>
                <a:lnTo>
                  <a:pt x="7088" y="4701"/>
                </a:lnTo>
                <a:lnTo>
                  <a:pt x="7161" y="4604"/>
                </a:lnTo>
                <a:lnTo>
                  <a:pt x="7258" y="4506"/>
                </a:lnTo>
                <a:lnTo>
                  <a:pt x="7380" y="4433"/>
                </a:lnTo>
                <a:lnTo>
                  <a:pt x="7526" y="4409"/>
                </a:lnTo>
                <a:lnTo>
                  <a:pt x="7648" y="4385"/>
                </a:lnTo>
                <a:lnTo>
                  <a:pt x="8573" y="4385"/>
                </a:lnTo>
                <a:lnTo>
                  <a:pt x="8573" y="4385"/>
                </a:lnTo>
                <a:lnTo>
                  <a:pt x="8695" y="4409"/>
                </a:lnTo>
                <a:lnTo>
                  <a:pt x="8841" y="4433"/>
                </a:lnTo>
                <a:lnTo>
                  <a:pt x="8963" y="4506"/>
                </a:lnTo>
                <a:lnTo>
                  <a:pt x="9061" y="4604"/>
                </a:lnTo>
                <a:lnTo>
                  <a:pt x="9134" y="4701"/>
                </a:lnTo>
                <a:lnTo>
                  <a:pt x="9182" y="4823"/>
                </a:lnTo>
                <a:lnTo>
                  <a:pt x="9207" y="4945"/>
                </a:lnTo>
                <a:lnTo>
                  <a:pt x="9231" y="5091"/>
                </a:lnTo>
                <a:lnTo>
                  <a:pt x="9231" y="509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54"/>
          <p:cNvSpPr/>
          <p:nvPr/>
        </p:nvSpPr>
        <p:spPr>
          <a:xfrm>
            <a:off x="3676102" y="3654887"/>
            <a:ext cx="311464" cy="311483"/>
          </a:xfrm>
          <a:custGeom>
            <a:avLst/>
            <a:gdLst/>
            <a:ahLst/>
            <a:cxnLst/>
            <a:rect l="l" t="t" r="r" b="b"/>
            <a:pathLst>
              <a:path w="16367" h="16368" fill="none" extrusionOk="0">
                <a:moveTo>
                  <a:pt x="16074" y="4385"/>
                </a:moveTo>
                <a:lnTo>
                  <a:pt x="11983" y="293"/>
                </a:lnTo>
                <a:lnTo>
                  <a:pt x="11983" y="293"/>
                </a:lnTo>
                <a:lnTo>
                  <a:pt x="11812" y="171"/>
                </a:lnTo>
                <a:lnTo>
                  <a:pt x="11642" y="74"/>
                </a:lnTo>
                <a:lnTo>
                  <a:pt x="11447" y="25"/>
                </a:lnTo>
                <a:lnTo>
                  <a:pt x="11252" y="1"/>
                </a:lnTo>
                <a:lnTo>
                  <a:pt x="5115" y="1"/>
                </a:lnTo>
                <a:lnTo>
                  <a:pt x="5115" y="1"/>
                </a:lnTo>
                <a:lnTo>
                  <a:pt x="4920" y="25"/>
                </a:lnTo>
                <a:lnTo>
                  <a:pt x="4725" y="74"/>
                </a:lnTo>
                <a:lnTo>
                  <a:pt x="4554" y="171"/>
                </a:lnTo>
                <a:lnTo>
                  <a:pt x="4384" y="293"/>
                </a:lnTo>
                <a:lnTo>
                  <a:pt x="292" y="4385"/>
                </a:lnTo>
                <a:lnTo>
                  <a:pt x="292" y="4385"/>
                </a:lnTo>
                <a:lnTo>
                  <a:pt x="171" y="4555"/>
                </a:lnTo>
                <a:lnTo>
                  <a:pt x="73" y="4726"/>
                </a:lnTo>
                <a:lnTo>
                  <a:pt x="24" y="4921"/>
                </a:lnTo>
                <a:lnTo>
                  <a:pt x="0" y="5115"/>
                </a:lnTo>
                <a:lnTo>
                  <a:pt x="0" y="11253"/>
                </a:lnTo>
                <a:lnTo>
                  <a:pt x="0" y="11253"/>
                </a:lnTo>
                <a:lnTo>
                  <a:pt x="24" y="11448"/>
                </a:lnTo>
                <a:lnTo>
                  <a:pt x="73" y="11642"/>
                </a:lnTo>
                <a:lnTo>
                  <a:pt x="171" y="11813"/>
                </a:lnTo>
                <a:lnTo>
                  <a:pt x="292" y="11983"/>
                </a:lnTo>
                <a:lnTo>
                  <a:pt x="4384" y="16075"/>
                </a:lnTo>
                <a:lnTo>
                  <a:pt x="4384" y="16075"/>
                </a:lnTo>
                <a:lnTo>
                  <a:pt x="4554" y="16197"/>
                </a:lnTo>
                <a:lnTo>
                  <a:pt x="4725" y="16294"/>
                </a:lnTo>
                <a:lnTo>
                  <a:pt x="4920" y="16343"/>
                </a:lnTo>
                <a:lnTo>
                  <a:pt x="5115" y="16367"/>
                </a:lnTo>
                <a:lnTo>
                  <a:pt x="11252" y="16367"/>
                </a:lnTo>
                <a:lnTo>
                  <a:pt x="11252" y="16367"/>
                </a:lnTo>
                <a:lnTo>
                  <a:pt x="11447" y="16343"/>
                </a:lnTo>
                <a:lnTo>
                  <a:pt x="11642" y="16294"/>
                </a:lnTo>
                <a:lnTo>
                  <a:pt x="11812" y="16197"/>
                </a:lnTo>
                <a:lnTo>
                  <a:pt x="11983" y="16075"/>
                </a:lnTo>
                <a:lnTo>
                  <a:pt x="16074" y="11983"/>
                </a:lnTo>
                <a:lnTo>
                  <a:pt x="16074" y="11983"/>
                </a:lnTo>
                <a:lnTo>
                  <a:pt x="16196" y="11813"/>
                </a:lnTo>
                <a:lnTo>
                  <a:pt x="16294" y="11642"/>
                </a:lnTo>
                <a:lnTo>
                  <a:pt x="16342" y="11448"/>
                </a:lnTo>
                <a:lnTo>
                  <a:pt x="16367" y="11253"/>
                </a:lnTo>
                <a:lnTo>
                  <a:pt x="16367" y="5115"/>
                </a:lnTo>
                <a:lnTo>
                  <a:pt x="16367" y="5115"/>
                </a:lnTo>
                <a:lnTo>
                  <a:pt x="16342" y="4921"/>
                </a:lnTo>
                <a:lnTo>
                  <a:pt x="16294" y="4726"/>
                </a:lnTo>
                <a:lnTo>
                  <a:pt x="16196" y="4555"/>
                </a:lnTo>
                <a:lnTo>
                  <a:pt x="16074" y="4385"/>
                </a:lnTo>
                <a:lnTo>
                  <a:pt x="16074" y="4385"/>
                </a:lnTo>
                <a:close/>
                <a:moveTo>
                  <a:pt x="9864" y="8452"/>
                </a:moveTo>
                <a:lnTo>
                  <a:pt x="11203" y="9792"/>
                </a:lnTo>
                <a:lnTo>
                  <a:pt x="11203" y="9792"/>
                </a:lnTo>
                <a:lnTo>
                  <a:pt x="11252" y="9840"/>
                </a:lnTo>
                <a:lnTo>
                  <a:pt x="11276" y="9913"/>
                </a:lnTo>
                <a:lnTo>
                  <a:pt x="11301" y="10059"/>
                </a:lnTo>
                <a:lnTo>
                  <a:pt x="11276" y="10206"/>
                </a:lnTo>
                <a:lnTo>
                  <a:pt x="11252" y="10279"/>
                </a:lnTo>
                <a:lnTo>
                  <a:pt x="11203" y="10327"/>
                </a:lnTo>
                <a:lnTo>
                  <a:pt x="10327" y="11204"/>
                </a:lnTo>
                <a:lnTo>
                  <a:pt x="10327" y="11204"/>
                </a:lnTo>
                <a:lnTo>
                  <a:pt x="10278" y="11253"/>
                </a:lnTo>
                <a:lnTo>
                  <a:pt x="10205" y="11277"/>
                </a:lnTo>
                <a:lnTo>
                  <a:pt x="10059" y="11302"/>
                </a:lnTo>
                <a:lnTo>
                  <a:pt x="9913" y="11277"/>
                </a:lnTo>
                <a:lnTo>
                  <a:pt x="9840" y="11253"/>
                </a:lnTo>
                <a:lnTo>
                  <a:pt x="9791" y="11204"/>
                </a:lnTo>
                <a:lnTo>
                  <a:pt x="8451" y="9865"/>
                </a:lnTo>
                <a:lnTo>
                  <a:pt x="8451" y="9865"/>
                </a:lnTo>
                <a:lnTo>
                  <a:pt x="8403" y="9816"/>
                </a:lnTo>
                <a:lnTo>
                  <a:pt x="8330" y="9792"/>
                </a:lnTo>
                <a:lnTo>
                  <a:pt x="8183" y="9767"/>
                </a:lnTo>
                <a:lnTo>
                  <a:pt x="8037" y="9792"/>
                </a:lnTo>
                <a:lnTo>
                  <a:pt x="7964" y="9816"/>
                </a:lnTo>
                <a:lnTo>
                  <a:pt x="7915" y="9865"/>
                </a:lnTo>
                <a:lnTo>
                  <a:pt x="6576" y="11204"/>
                </a:lnTo>
                <a:lnTo>
                  <a:pt x="6576" y="11204"/>
                </a:lnTo>
                <a:lnTo>
                  <a:pt x="6527" y="11253"/>
                </a:lnTo>
                <a:lnTo>
                  <a:pt x="6454" y="11277"/>
                </a:lnTo>
                <a:lnTo>
                  <a:pt x="6308" y="11302"/>
                </a:lnTo>
                <a:lnTo>
                  <a:pt x="6162" y="11277"/>
                </a:lnTo>
                <a:lnTo>
                  <a:pt x="6089" y="11253"/>
                </a:lnTo>
                <a:lnTo>
                  <a:pt x="6040" y="11204"/>
                </a:lnTo>
                <a:lnTo>
                  <a:pt x="5163" y="10327"/>
                </a:lnTo>
                <a:lnTo>
                  <a:pt x="5163" y="10327"/>
                </a:lnTo>
                <a:lnTo>
                  <a:pt x="5115" y="10279"/>
                </a:lnTo>
                <a:lnTo>
                  <a:pt x="5090" y="10206"/>
                </a:lnTo>
                <a:lnTo>
                  <a:pt x="5066" y="10059"/>
                </a:lnTo>
                <a:lnTo>
                  <a:pt x="5090" y="9913"/>
                </a:lnTo>
                <a:lnTo>
                  <a:pt x="5115" y="9840"/>
                </a:lnTo>
                <a:lnTo>
                  <a:pt x="5163" y="9792"/>
                </a:lnTo>
                <a:lnTo>
                  <a:pt x="6503" y="8452"/>
                </a:lnTo>
                <a:lnTo>
                  <a:pt x="6503" y="8452"/>
                </a:lnTo>
                <a:lnTo>
                  <a:pt x="6552" y="8403"/>
                </a:lnTo>
                <a:lnTo>
                  <a:pt x="6576" y="8330"/>
                </a:lnTo>
                <a:lnTo>
                  <a:pt x="6600" y="8184"/>
                </a:lnTo>
                <a:lnTo>
                  <a:pt x="6576" y="8038"/>
                </a:lnTo>
                <a:lnTo>
                  <a:pt x="6552" y="7965"/>
                </a:lnTo>
                <a:lnTo>
                  <a:pt x="6503" y="7916"/>
                </a:lnTo>
                <a:lnTo>
                  <a:pt x="5163" y="6577"/>
                </a:lnTo>
                <a:lnTo>
                  <a:pt x="5163" y="6577"/>
                </a:lnTo>
                <a:lnTo>
                  <a:pt x="5115" y="6528"/>
                </a:lnTo>
                <a:lnTo>
                  <a:pt x="5090" y="6455"/>
                </a:lnTo>
                <a:lnTo>
                  <a:pt x="5066" y="6309"/>
                </a:lnTo>
                <a:lnTo>
                  <a:pt x="5090" y="6163"/>
                </a:lnTo>
                <a:lnTo>
                  <a:pt x="5115" y="6090"/>
                </a:lnTo>
                <a:lnTo>
                  <a:pt x="5163" y="6041"/>
                </a:lnTo>
                <a:lnTo>
                  <a:pt x="6040" y="5164"/>
                </a:lnTo>
                <a:lnTo>
                  <a:pt x="6040" y="5164"/>
                </a:lnTo>
                <a:lnTo>
                  <a:pt x="6089" y="5115"/>
                </a:lnTo>
                <a:lnTo>
                  <a:pt x="6162" y="5091"/>
                </a:lnTo>
                <a:lnTo>
                  <a:pt x="6308" y="5067"/>
                </a:lnTo>
                <a:lnTo>
                  <a:pt x="6454" y="5091"/>
                </a:lnTo>
                <a:lnTo>
                  <a:pt x="6527" y="5115"/>
                </a:lnTo>
                <a:lnTo>
                  <a:pt x="6576" y="5164"/>
                </a:lnTo>
                <a:lnTo>
                  <a:pt x="7915" y="6504"/>
                </a:lnTo>
                <a:lnTo>
                  <a:pt x="7915" y="6504"/>
                </a:lnTo>
                <a:lnTo>
                  <a:pt x="7964" y="6552"/>
                </a:lnTo>
                <a:lnTo>
                  <a:pt x="8037" y="6577"/>
                </a:lnTo>
                <a:lnTo>
                  <a:pt x="8183" y="6601"/>
                </a:lnTo>
                <a:lnTo>
                  <a:pt x="8330" y="6577"/>
                </a:lnTo>
                <a:lnTo>
                  <a:pt x="8403" y="6552"/>
                </a:lnTo>
                <a:lnTo>
                  <a:pt x="8451" y="6504"/>
                </a:lnTo>
                <a:lnTo>
                  <a:pt x="9791" y="5164"/>
                </a:lnTo>
                <a:lnTo>
                  <a:pt x="9791" y="5164"/>
                </a:lnTo>
                <a:lnTo>
                  <a:pt x="9840" y="5115"/>
                </a:lnTo>
                <a:lnTo>
                  <a:pt x="9913" y="5091"/>
                </a:lnTo>
                <a:lnTo>
                  <a:pt x="10059" y="5067"/>
                </a:lnTo>
                <a:lnTo>
                  <a:pt x="10205" y="5091"/>
                </a:lnTo>
                <a:lnTo>
                  <a:pt x="10278" y="5115"/>
                </a:lnTo>
                <a:lnTo>
                  <a:pt x="10327" y="5164"/>
                </a:lnTo>
                <a:lnTo>
                  <a:pt x="11203" y="6041"/>
                </a:lnTo>
                <a:lnTo>
                  <a:pt x="11203" y="6041"/>
                </a:lnTo>
                <a:lnTo>
                  <a:pt x="11252" y="6090"/>
                </a:lnTo>
                <a:lnTo>
                  <a:pt x="11276" y="6163"/>
                </a:lnTo>
                <a:lnTo>
                  <a:pt x="11301" y="6309"/>
                </a:lnTo>
                <a:lnTo>
                  <a:pt x="11276" y="6455"/>
                </a:lnTo>
                <a:lnTo>
                  <a:pt x="11252" y="6528"/>
                </a:lnTo>
                <a:lnTo>
                  <a:pt x="11203" y="6577"/>
                </a:lnTo>
                <a:lnTo>
                  <a:pt x="9864" y="7916"/>
                </a:lnTo>
                <a:lnTo>
                  <a:pt x="9864" y="7916"/>
                </a:lnTo>
                <a:lnTo>
                  <a:pt x="9815" y="7965"/>
                </a:lnTo>
                <a:lnTo>
                  <a:pt x="9791" y="8038"/>
                </a:lnTo>
                <a:lnTo>
                  <a:pt x="9766" y="8184"/>
                </a:lnTo>
                <a:lnTo>
                  <a:pt x="9791" y="8330"/>
                </a:lnTo>
                <a:lnTo>
                  <a:pt x="9815" y="8403"/>
                </a:lnTo>
                <a:lnTo>
                  <a:pt x="9864" y="8452"/>
                </a:lnTo>
                <a:lnTo>
                  <a:pt x="9864" y="8452"/>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55" name="Google Shape;1155;p54"/>
          <p:cNvGrpSpPr/>
          <p:nvPr/>
        </p:nvGrpSpPr>
        <p:grpSpPr>
          <a:xfrm>
            <a:off x="4165057" y="3659520"/>
            <a:ext cx="356889" cy="294794"/>
            <a:chOff x="5268225" y="4341925"/>
            <a:chExt cx="468850" cy="387275"/>
          </a:xfrm>
        </p:grpSpPr>
        <p:sp>
          <p:nvSpPr>
            <p:cNvPr id="1156" name="Google Shape;1156;p54"/>
            <p:cNvSpPr/>
            <p:nvPr/>
          </p:nvSpPr>
          <p:spPr>
            <a:xfrm>
              <a:off x="5652425" y="4676800"/>
              <a:ext cx="65775" cy="52400"/>
            </a:xfrm>
            <a:custGeom>
              <a:avLst/>
              <a:gdLst/>
              <a:ahLst/>
              <a:cxnLst/>
              <a:rect l="l" t="t" r="r" b="b"/>
              <a:pathLst>
                <a:path w="2631" h="2096" fill="none" extrusionOk="0">
                  <a:moveTo>
                    <a:pt x="1" y="1"/>
                  </a:moveTo>
                  <a:lnTo>
                    <a:pt x="1" y="780"/>
                  </a:lnTo>
                  <a:lnTo>
                    <a:pt x="1" y="780"/>
                  </a:lnTo>
                  <a:lnTo>
                    <a:pt x="25" y="1048"/>
                  </a:lnTo>
                  <a:lnTo>
                    <a:pt x="122" y="1291"/>
                  </a:lnTo>
                  <a:lnTo>
                    <a:pt x="244" y="1511"/>
                  </a:lnTo>
                  <a:lnTo>
                    <a:pt x="390" y="1705"/>
                  </a:lnTo>
                  <a:lnTo>
                    <a:pt x="585" y="1852"/>
                  </a:lnTo>
                  <a:lnTo>
                    <a:pt x="804" y="1973"/>
                  </a:lnTo>
                  <a:lnTo>
                    <a:pt x="1048" y="2071"/>
                  </a:lnTo>
                  <a:lnTo>
                    <a:pt x="1316" y="2095"/>
                  </a:lnTo>
                  <a:lnTo>
                    <a:pt x="1316" y="2095"/>
                  </a:lnTo>
                  <a:lnTo>
                    <a:pt x="1584" y="2071"/>
                  </a:lnTo>
                  <a:lnTo>
                    <a:pt x="1827" y="1973"/>
                  </a:lnTo>
                  <a:lnTo>
                    <a:pt x="2046" y="1852"/>
                  </a:lnTo>
                  <a:lnTo>
                    <a:pt x="2241" y="1705"/>
                  </a:lnTo>
                  <a:lnTo>
                    <a:pt x="2412" y="1511"/>
                  </a:lnTo>
                  <a:lnTo>
                    <a:pt x="2533" y="1291"/>
                  </a:lnTo>
                  <a:lnTo>
                    <a:pt x="2607" y="1048"/>
                  </a:lnTo>
                  <a:lnTo>
                    <a:pt x="2631" y="780"/>
                  </a:lnTo>
                  <a:lnTo>
                    <a:pt x="2631"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54"/>
            <p:cNvSpPr/>
            <p:nvPr/>
          </p:nvSpPr>
          <p:spPr>
            <a:xfrm>
              <a:off x="5287100" y="4676800"/>
              <a:ext cx="65775" cy="52400"/>
            </a:xfrm>
            <a:custGeom>
              <a:avLst/>
              <a:gdLst/>
              <a:ahLst/>
              <a:cxnLst/>
              <a:rect l="l" t="t" r="r" b="b"/>
              <a:pathLst>
                <a:path w="2631" h="2096" fill="none" extrusionOk="0">
                  <a:moveTo>
                    <a:pt x="1" y="1"/>
                  </a:moveTo>
                  <a:lnTo>
                    <a:pt x="1" y="780"/>
                  </a:lnTo>
                  <a:lnTo>
                    <a:pt x="1" y="780"/>
                  </a:lnTo>
                  <a:lnTo>
                    <a:pt x="25" y="1048"/>
                  </a:lnTo>
                  <a:lnTo>
                    <a:pt x="98" y="1291"/>
                  </a:lnTo>
                  <a:lnTo>
                    <a:pt x="220" y="1511"/>
                  </a:lnTo>
                  <a:lnTo>
                    <a:pt x="390" y="1705"/>
                  </a:lnTo>
                  <a:lnTo>
                    <a:pt x="585" y="1852"/>
                  </a:lnTo>
                  <a:lnTo>
                    <a:pt x="804" y="1973"/>
                  </a:lnTo>
                  <a:lnTo>
                    <a:pt x="1048" y="2071"/>
                  </a:lnTo>
                  <a:lnTo>
                    <a:pt x="1316" y="2095"/>
                  </a:lnTo>
                  <a:lnTo>
                    <a:pt x="1316" y="2095"/>
                  </a:lnTo>
                  <a:lnTo>
                    <a:pt x="1584" y="2071"/>
                  </a:lnTo>
                  <a:lnTo>
                    <a:pt x="1827" y="1973"/>
                  </a:lnTo>
                  <a:lnTo>
                    <a:pt x="2046" y="1852"/>
                  </a:lnTo>
                  <a:lnTo>
                    <a:pt x="2241" y="1705"/>
                  </a:lnTo>
                  <a:lnTo>
                    <a:pt x="2387" y="1511"/>
                  </a:lnTo>
                  <a:lnTo>
                    <a:pt x="2509" y="1291"/>
                  </a:lnTo>
                  <a:lnTo>
                    <a:pt x="2607" y="1048"/>
                  </a:lnTo>
                  <a:lnTo>
                    <a:pt x="2631" y="780"/>
                  </a:lnTo>
                  <a:lnTo>
                    <a:pt x="2631"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54"/>
            <p:cNvSpPr/>
            <p:nvPr/>
          </p:nvSpPr>
          <p:spPr>
            <a:xfrm>
              <a:off x="5268225" y="4341925"/>
              <a:ext cx="468850" cy="333075"/>
            </a:xfrm>
            <a:custGeom>
              <a:avLst/>
              <a:gdLst/>
              <a:ahLst/>
              <a:cxnLst/>
              <a:rect l="l" t="t" r="r" b="b"/>
              <a:pathLst>
                <a:path w="18754" h="13323" fill="none" extrusionOk="0">
                  <a:moveTo>
                    <a:pt x="18754" y="5553"/>
                  </a:moveTo>
                  <a:lnTo>
                    <a:pt x="18754" y="5553"/>
                  </a:lnTo>
                  <a:lnTo>
                    <a:pt x="18730" y="5334"/>
                  </a:lnTo>
                  <a:lnTo>
                    <a:pt x="18681" y="5091"/>
                  </a:lnTo>
                  <a:lnTo>
                    <a:pt x="18583" y="4847"/>
                  </a:lnTo>
                  <a:lnTo>
                    <a:pt x="18462" y="4628"/>
                  </a:lnTo>
                  <a:lnTo>
                    <a:pt x="18291" y="4433"/>
                  </a:lnTo>
                  <a:lnTo>
                    <a:pt x="18121" y="4287"/>
                  </a:lnTo>
                  <a:lnTo>
                    <a:pt x="18023" y="4214"/>
                  </a:lnTo>
                  <a:lnTo>
                    <a:pt x="17926" y="4165"/>
                  </a:lnTo>
                  <a:lnTo>
                    <a:pt x="17828" y="4141"/>
                  </a:lnTo>
                  <a:lnTo>
                    <a:pt x="17731" y="4141"/>
                  </a:lnTo>
                  <a:lnTo>
                    <a:pt x="16489" y="4141"/>
                  </a:lnTo>
                  <a:lnTo>
                    <a:pt x="15588" y="1803"/>
                  </a:lnTo>
                  <a:lnTo>
                    <a:pt x="15588" y="1803"/>
                  </a:lnTo>
                  <a:lnTo>
                    <a:pt x="15490" y="1583"/>
                  </a:lnTo>
                  <a:lnTo>
                    <a:pt x="15344" y="1364"/>
                  </a:lnTo>
                  <a:lnTo>
                    <a:pt x="15174" y="1169"/>
                  </a:lnTo>
                  <a:lnTo>
                    <a:pt x="15003" y="975"/>
                  </a:lnTo>
                  <a:lnTo>
                    <a:pt x="14784" y="804"/>
                  </a:lnTo>
                  <a:lnTo>
                    <a:pt x="14565" y="658"/>
                  </a:lnTo>
                  <a:lnTo>
                    <a:pt x="14346" y="536"/>
                  </a:lnTo>
                  <a:lnTo>
                    <a:pt x="14102" y="439"/>
                  </a:lnTo>
                  <a:lnTo>
                    <a:pt x="14102" y="439"/>
                  </a:lnTo>
                  <a:lnTo>
                    <a:pt x="13810" y="390"/>
                  </a:lnTo>
                  <a:lnTo>
                    <a:pt x="13444" y="317"/>
                  </a:lnTo>
                  <a:lnTo>
                    <a:pt x="12933" y="220"/>
                  </a:lnTo>
                  <a:lnTo>
                    <a:pt x="12275" y="147"/>
                  </a:lnTo>
                  <a:lnTo>
                    <a:pt x="11472" y="73"/>
                  </a:lnTo>
                  <a:lnTo>
                    <a:pt x="10498" y="25"/>
                  </a:lnTo>
                  <a:lnTo>
                    <a:pt x="9377" y="0"/>
                  </a:lnTo>
                  <a:lnTo>
                    <a:pt x="9377" y="0"/>
                  </a:lnTo>
                  <a:lnTo>
                    <a:pt x="8257" y="25"/>
                  </a:lnTo>
                  <a:lnTo>
                    <a:pt x="7283" y="73"/>
                  </a:lnTo>
                  <a:lnTo>
                    <a:pt x="6479" y="147"/>
                  </a:lnTo>
                  <a:lnTo>
                    <a:pt x="5821" y="220"/>
                  </a:lnTo>
                  <a:lnTo>
                    <a:pt x="5310" y="317"/>
                  </a:lnTo>
                  <a:lnTo>
                    <a:pt x="4945" y="390"/>
                  </a:lnTo>
                  <a:lnTo>
                    <a:pt x="4652" y="439"/>
                  </a:lnTo>
                  <a:lnTo>
                    <a:pt x="4652" y="439"/>
                  </a:lnTo>
                  <a:lnTo>
                    <a:pt x="4409" y="536"/>
                  </a:lnTo>
                  <a:lnTo>
                    <a:pt x="4190" y="658"/>
                  </a:lnTo>
                  <a:lnTo>
                    <a:pt x="3970" y="804"/>
                  </a:lnTo>
                  <a:lnTo>
                    <a:pt x="3751" y="975"/>
                  </a:lnTo>
                  <a:lnTo>
                    <a:pt x="3581" y="1169"/>
                  </a:lnTo>
                  <a:lnTo>
                    <a:pt x="3410" y="1364"/>
                  </a:lnTo>
                  <a:lnTo>
                    <a:pt x="3264" y="1583"/>
                  </a:lnTo>
                  <a:lnTo>
                    <a:pt x="3167" y="1803"/>
                  </a:lnTo>
                  <a:lnTo>
                    <a:pt x="2266" y="4141"/>
                  </a:lnTo>
                  <a:lnTo>
                    <a:pt x="1023" y="4141"/>
                  </a:lnTo>
                  <a:lnTo>
                    <a:pt x="1023" y="4141"/>
                  </a:lnTo>
                  <a:lnTo>
                    <a:pt x="926" y="4141"/>
                  </a:lnTo>
                  <a:lnTo>
                    <a:pt x="829" y="4165"/>
                  </a:lnTo>
                  <a:lnTo>
                    <a:pt x="731" y="4214"/>
                  </a:lnTo>
                  <a:lnTo>
                    <a:pt x="634" y="4287"/>
                  </a:lnTo>
                  <a:lnTo>
                    <a:pt x="463" y="4433"/>
                  </a:lnTo>
                  <a:lnTo>
                    <a:pt x="293" y="4628"/>
                  </a:lnTo>
                  <a:lnTo>
                    <a:pt x="171" y="4847"/>
                  </a:lnTo>
                  <a:lnTo>
                    <a:pt x="74" y="5091"/>
                  </a:lnTo>
                  <a:lnTo>
                    <a:pt x="25" y="5334"/>
                  </a:lnTo>
                  <a:lnTo>
                    <a:pt x="1" y="5553"/>
                  </a:lnTo>
                  <a:lnTo>
                    <a:pt x="1" y="5553"/>
                  </a:lnTo>
                  <a:lnTo>
                    <a:pt x="25" y="5748"/>
                  </a:lnTo>
                  <a:lnTo>
                    <a:pt x="74" y="5894"/>
                  </a:lnTo>
                  <a:lnTo>
                    <a:pt x="171" y="6016"/>
                  </a:lnTo>
                  <a:lnTo>
                    <a:pt x="293" y="6089"/>
                  </a:lnTo>
                  <a:lnTo>
                    <a:pt x="463" y="6138"/>
                  </a:lnTo>
                  <a:lnTo>
                    <a:pt x="634" y="6187"/>
                  </a:lnTo>
                  <a:lnTo>
                    <a:pt x="1023" y="6187"/>
                  </a:lnTo>
                  <a:lnTo>
                    <a:pt x="1462" y="6187"/>
                  </a:lnTo>
                  <a:lnTo>
                    <a:pt x="1145" y="7015"/>
                  </a:lnTo>
                  <a:lnTo>
                    <a:pt x="1145" y="7015"/>
                  </a:lnTo>
                  <a:lnTo>
                    <a:pt x="999" y="7526"/>
                  </a:lnTo>
                  <a:lnTo>
                    <a:pt x="877" y="8086"/>
                  </a:lnTo>
                  <a:lnTo>
                    <a:pt x="780" y="8671"/>
                  </a:lnTo>
                  <a:lnTo>
                    <a:pt x="756" y="9207"/>
                  </a:lnTo>
                  <a:lnTo>
                    <a:pt x="756" y="13323"/>
                  </a:lnTo>
                  <a:lnTo>
                    <a:pt x="17999" y="13323"/>
                  </a:lnTo>
                  <a:lnTo>
                    <a:pt x="17999" y="9207"/>
                  </a:lnTo>
                  <a:lnTo>
                    <a:pt x="17999" y="9207"/>
                  </a:lnTo>
                  <a:lnTo>
                    <a:pt x="17975" y="8671"/>
                  </a:lnTo>
                  <a:lnTo>
                    <a:pt x="17877" y="8086"/>
                  </a:lnTo>
                  <a:lnTo>
                    <a:pt x="17755" y="7526"/>
                  </a:lnTo>
                  <a:lnTo>
                    <a:pt x="17609" y="7015"/>
                  </a:lnTo>
                  <a:lnTo>
                    <a:pt x="17293" y="6187"/>
                  </a:lnTo>
                  <a:lnTo>
                    <a:pt x="17731" y="6187"/>
                  </a:lnTo>
                  <a:lnTo>
                    <a:pt x="17731" y="6187"/>
                  </a:lnTo>
                  <a:lnTo>
                    <a:pt x="18121" y="6187"/>
                  </a:lnTo>
                  <a:lnTo>
                    <a:pt x="18291" y="6138"/>
                  </a:lnTo>
                  <a:lnTo>
                    <a:pt x="18462" y="6089"/>
                  </a:lnTo>
                  <a:lnTo>
                    <a:pt x="18583" y="6016"/>
                  </a:lnTo>
                  <a:lnTo>
                    <a:pt x="18681" y="5894"/>
                  </a:lnTo>
                  <a:lnTo>
                    <a:pt x="18730" y="5748"/>
                  </a:lnTo>
                  <a:lnTo>
                    <a:pt x="18754" y="5553"/>
                  </a:lnTo>
                  <a:lnTo>
                    <a:pt x="18754" y="5553"/>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54"/>
            <p:cNvSpPr/>
            <p:nvPr/>
          </p:nvSpPr>
          <p:spPr>
            <a:xfrm>
              <a:off x="5351025" y="4375400"/>
              <a:ext cx="303250" cy="149825"/>
            </a:xfrm>
            <a:custGeom>
              <a:avLst/>
              <a:gdLst/>
              <a:ahLst/>
              <a:cxnLst/>
              <a:rect l="l" t="t" r="r" b="b"/>
              <a:pathLst>
                <a:path w="12130" h="5993" fill="none" extrusionOk="0">
                  <a:moveTo>
                    <a:pt x="1" y="4628"/>
                  </a:moveTo>
                  <a:lnTo>
                    <a:pt x="1" y="4628"/>
                  </a:lnTo>
                  <a:lnTo>
                    <a:pt x="171" y="4019"/>
                  </a:lnTo>
                  <a:lnTo>
                    <a:pt x="585" y="2656"/>
                  </a:lnTo>
                  <a:lnTo>
                    <a:pt x="805" y="1925"/>
                  </a:lnTo>
                  <a:lnTo>
                    <a:pt x="1024" y="1292"/>
                  </a:lnTo>
                  <a:lnTo>
                    <a:pt x="1194" y="829"/>
                  </a:lnTo>
                  <a:lnTo>
                    <a:pt x="1267" y="707"/>
                  </a:lnTo>
                  <a:lnTo>
                    <a:pt x="1316" y="658"/>
                  </a:lnTo>
                  <a:lnTo>
                    <a:pt x="1316" y="658"/>
                  </a:lnTo>
                  <a:lnTo>
                    <a:pt x="1535" y="561"/>
                  </a:lnTo>
                  <a:lnTo>
                    <a:pt x="1852" y="464"/>
                  </a:lnTo>
                  <a:lnTo>
                    <a:pt x="2315" y="342"/>
                  </a:lnTo>
                  <a:lnTo>
                    <a:pt x="2948" y="220"/>
                  </a:lnTo>
                  <a:lnTo>
                    <a:pt x="3776" y="98"/>
                  </a:lnTo>
                  <a:lnTo>
                    <a:pt x="4799" y="25"/>
                  </a:lnTo>
                  <a:lnTo>
                    <a:pt x="5408" y="1"/>
                  </a:lnTo>
                  <a:lnTo>
                    <a:pt x="6065" y="1"/>
                  </a:lnTo>
                  <a:lnTo>
                    <a:pt x="6065" y="1"/>
                  </a:lnTo>
                  <a:lnTo>
                    <a:pt x="6723" y="1"/>
                  </a:lnTo>
                  <a:lnTo>
                    <a:pt x="7332" y="25"/>
                  </a:lnTo>
                  <a:lnTo>
                    <a:pt x="8355" y="98"/>
                  </a:lnTo>
                  <a:lnTo>
                    <a:pt x="9183" y="220"/>
                  </a:lnTo>
                  <a:lnTo>
                    <a:pt x="9816" y="342"/>
                  </a:lnTo>
                  <a:lnTo>
                    <a:pt x="10279" y="464"/>
                  </a:lnTo>
                  <a:lnTo>
                    <a:pt x="10595" y="561"/>
                  </a:lnTo>
                  <a:lnTo>
                    <a:pt x="10814" y="658"/>
                  </a:lnTo>
                  <a:lnTo>
                    <a:pt x="10814" y="658"/>
                  </a:lnTo>
                  <a:lnTo>
                    <a:pt x="10863" y="707"/>
                  </a:lnTo>
                  <a:lnTo>
                    <a:pt x="10936" y="829"/>
                  </a:lnTo>
                  <a:lnTo>
                    <a:pt x="11107" y="1292"/>
                  </a:lnTo>
                  <a:lnTo>
                    <a:pt x="11326" y="1925"/>
                  </a:lnTo>
                  <a:lnTo>
                    <a:pt x="11545" y="2656"/>
                  </a:lnTo>
                  <a:lnTo>
                    <a:pt x="11959" y="4019"/>
                  </a:lnTo>
                  <a:lnTo>
                    <a:pt x="12130" y="4628"/>
                  </a:lnTo>
                  <a:lnTo>
                    <a:pt x="12130" y="4628"/>
                  </a:lnTo>
                  <a:lnTo>
                    <a:pt x="12105" y="4677"/>
                  </a:lnTo>
                  <a:lnTo>
                    <a:pt x="12057" y="4750"/>
                  </a:lnTo>
                  <a:lnTo>
                    <a:pt x="11959" y="4823"/>
                  </a:lnTo>
                  <a:lnTo>
                    <a:pt x="11813" y="4921"/>
                  </a:lnTo>
                  <a:lnTo>
                    <a:pt x="11618" y="5042"/>
                  </a:lnTo>
                  <a:lnTo>
                    <a:pt x="11375" y="5164"/>
                  </a:lnTo>
                  <a:lnTo>
                    <a:pt x="11058" y="5262"/>
                  </a:lnTo>
                  <a:lnTo>
                    <a:pt x="10717" y="5383"/>
                  </a:lnTo>
                  <a:lnTo>
                    <a:pt x="10327" y="5505"/>
                  </a:lnTo>
                  <a:lnTo>
                    <a:pt x="9865" y="5627"/>
                  </a:lnTo>
                  <a:lnTo>
                    <a:pt x="9377" y="5724"/>
                  </a:lnTo>
                  <a:lnTo>
                    <a:pt x="8817" y="5822"/>
                  </a:lnTo>
                  <a:lnTo>
                    <a:pt x="8208" y="5895"/>
                  </a:lnTo>
                  <a:lnTo>
                    <a:pt x="7551" y="5944"/>
                  </a:lnTo>
                  <a:lnTo>
                    <a:pt x="6845" y="5992"/>
                  </a:lnTo>
                  <a:lnTo>
                    <a:pt x="6065" y="5992"/>
                  </a:lnTo>
                  <a:lnTo>
                    <a:pt x="6065" y="5992"/>
                  </a:lnTo>
                  <a:lnTo>
                    <a:pt x="5286" y="5992"/>
                  </a:lnTo>
                  <a:lnTo>
                    <a:pt x="4580" y="5944"/>
                  </a:lnTo>
                  <a:lnTo>
                    <a:pt x="3922" y="5895"/>
                  </a:lnTo>
                  <a:lnTo>
                    <a:pt x="3313" y="5822"/>
                  </a:lnTo>
                  <a:lnTo>
                    <a:pt x="2753" y="5724"/>
                  </a:lnTo>
                  <a:lnTo>
                    <a:pt x="2266" y="5627"/>
                  </a:lnTo>
                  <a:lnTo>
                    <a:pt x="1803" y="5505"/>
                  </a:lnTo>
                  <a:lnTo>
                    <a:pt x="1413" y="5383"/>
                  </a:lnTo>
                  <a:lnTo>
                    <a:pt x="1072" y="5262"/>
                  </a:lnTo>
                  <a:lnTo>
                    <a:pt x="756" y="5164"/>
                  </a:lnTo>
                  <a:lnTo>
                    <a:pt x="512" y="5042"/>
                  </a:lnTo>
                  <a:lnTo>
                    <a:pt x="317" y="4921"/>
                  </a:lnTo>
                  <a:lnTo>
                    <a:pt x="171" y="4823"/>
                  </a:lnTo>
                  <a:lnTo>
                    <a:pt x="74" y="4750"/>
                  </a:lnTo>
                  <a:lnTo>
                    <a:pt x="25" y="4677"/>
                  </a:lnTo>
                  <a:lnTo>
                    <a:pt x="1" y="4628"/>
                  </a:lnTo>
                  <a:lnTo>
                    <a:pt x="1" y="4628"/>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54"/>
            <p:cNvSpPr/>
            <p:nvPr/>
          </p:nvSpPr>
          <p:spPr>
            <a:xfrm>
              <a:off x="5326675" y="4569025"/>
              <a:ext cx="81000" cy="65175"/>
            </a:xfrm>
            <a:custGeom>
              <a:avLst/>
              <a:gdLst/>
              <a:ahLst/>
              <a:cxnLst/>
              <a:rect l="l" t="t" r="r" b="b"/>
              <a:pathLst>
                <a:path w="3240" h="2607" fill="none" extrusionOk="0">
                  <a:moveTo>
                    <a:pt x="1632" y="2607"/>
                  </a:moveTo>
                  <a:lnTo>
                    <a:pt x="1632" y="2607"/>
                  </a:lnTo>
                  <a:lnTo>
                    <a:pt x="1291" y="2582"/>
                  </a:lnTo>
                  <a:lnTo>
                    <a:pt x="999" y="2509"/>
                  </a:lnTo>
                  <a:lnTo>
                    <a:pt x="731" y="2388"/>
                  </a:lnTo>
                  <a:lnTo>
                    <a:pt x="488" y="2217"/>
                  </a:lnTo>
                  <a:lnTo>
                    <a:pt x="293" y="2047"/>
                  </a:lnTo>
                  <a:lnTo>
                    <a:pt x="122" y="1803"/>
                  </a:lnTo>
                  <a:lnTo>
                    <a:pt x="74" y="1706"/>
                  </a:lnTo>
                  <a:lnTo>
                    <a:pt x="49" y="1559"/>
                  </a:lnTo>
                  <a:lnTo>
                    <a:pt x="25" y="1438"/>
                  </a:lnTo>
                  <a:lnTo>
                    <a:pt x="1" y="1316"/>
                  </a:lnTo>
                  <a:lnTo>
                    <a:pt x="1" y="1316"/>
                  </a:lnTo>
                  <a:lnTo>
                    <a:pt x="25" y="1170"/>
                  </a:lnTo>
                  <a:lnTo>
                    <a:pt x="49" y="1048"/>
                  </a:lnTo>
                  <a:lnTo>
                    <a:pt x="74" y="926"/>
                  </a:lnTo>
                  <a:lnTo>
                    <a:pt x="122" y="804"/>
                  </a:lnTo>
                  <a:lnTo>
                    <a:pt x="293" y="585"/>
                  </a:lnTo>
                  <a:lnTo>
                    <a:pt x="488" y="390"/>
                  </a:lnTo>
                  <a:lnTo>
                    <a:pt x="731" y="220"/>
                  </a:lnTo>
                  <a:lnTo>
                    <a:pt x="999" y="98"/>
                  </a:lnTo>
                  <a:lnTo>
                    <a:pt x="1291" y="25"/>
                  </a:lnTo>
                  <a:lnTo>
                    <a:pt x="1632" y="1"/>
                  </a:lnTo>
                  <a:lnTo>
                    <a:pt x="1632" y="1"/>
                  </a:lnTo>
                  <a:lnTo>
                    <a:pt x="1803" y="1"/>
                  </a:lnTo>
                  <a:lnTo>
                    <a:pt x="1949" y="49"/>
                  </a:lnTo>
                  <a:lnTo>
                    <a:pt x="2120" y="98"/>
                  </a:lnTo>
                  <a:lnTo>
                    <a:pt x="2266" y="171"/>
                  </a:lnTo>
                  <a:lnTo>
                    <a:pt x="2412" y="269"/>
                  </a:lnTo>
                  <a:lnTo>
                    <a:pt x="2534" y="390"/>
                  </a:lnTo>
                  <a:lnTo>
                    <a:pt x="2777" y="634"/>
                  </a:lnTo>
                  <a:lnTo>
                    <a:pt x="2972" y="926"/>
                  </a:lnTo>
                  <a:lnTo>
                    <a:pt x="3118" y="1219"/>
                  </a:lnTo>
                  <a:lnTo>
                    <a:pt x="3215" y="1535"/>
                  </a:lnTo>
                  <a:lnTo>
                    <a:pt x="3240" y="1681"/>
                  </a:lnTo>
                  <a:lnTo>
                    <a:pt x="3240" y="1803"/>
                  </a:lnTo>
                  <a:lnTo>
                    <a:pt x="3240" y="1803"/>
                  </a:lnTo>
                  <a:lnTo>
                    <a:pt x="3240" y="1949"/>
                  </a:lnTo>
                  <a:lnTo>
                    <a:pt x="3215" y="2047"/>
                  </a:lnTo>
                  <a:lnTo>
                    <a:pt x="3167" y="2144"/>
                  </a:lnTo>
                  <a:lnTo>
                    <a:pt x="3118" y="2241"/>
                  </a:lnTo>
                  <a:lnTo>
                    <a:pt x="3045" y="2314"/>
                  </a:lnTo>
                  <a:lnTo>
                    <a:pt x="2972" y="2388"/>
                  </a:lnTo>
                  <a:lnTo>
                    <a:pt x="2777" y="2485"/>
                  </a:lnTo>
                  <a:lnTo>
                    <a:pt x="2534" y="2558"/>
                  </a:lnTo>
                  <a:lnTo>
                    <a:pt x="2266" y="2582"/>
                  </a:lnTo>
                  <a:lnTo>
                    <a:pt x="1949" y="2607"/>
                  </a:lnTo>
                  <a:lnTo>
                    <a:pt x="1632" y="2607"/>
                  </a:lnTo>
                  <a:lnTo>
                    <a:pt x="1632" y="2607"/>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54"/>
            <p:cNvSpPr/>
            <p:nvPr/>
          </p:nvSpPr>
          <p:spPr>
            <a:xfrm>
              <a:off x="5447225" y="4615925"/>
              <a:ext cx="110850" cy="25"/>
            </a:xfrm>
            <a:custGeom>
              <a:avLst/>
              <a:gdLst/>
              <a:ahLst/>
              <a:cxnLst/>
              <a:rect l="l" t="t" r="r" b="b"/>
              <a:pathLst>
                <a:path w="4434" h="1" fill="none" extrusionOk="0">
                  <a:moveTo>
                    <a:pt x="1" y="0"/>
                  </a:moveTo>
                  <a:lnTo>
                    <a:pt x="4434"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54"/>
            <p:cNvSpPr/>
            <p:nvPr/>
          </p:nvSpPr>
          <p:spPr>
            <a:xfrm>
              <a:off x="5439925" y="4589125"/>
              <a:ext cx="125450" cy="25"/>
            </a:xfrm>
            <a:custGeom>
              <a:avLst/>
              <a:gdLst/>
              <a:ahLst/>
              <a:cxnLst/>
              <a:rect l="l" t="t" r="r" b="b"/>
              <a:pathLst>
                <a:path w="5018" h="1" fill="none" extrusionOk="0">
                  <a:moveTo>
                    <a:pt x="1" y="0"/>
                  </a:moveTo>
                  <a:lnTo>
                    <a:pt x="501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54"/>
            <p:cNvSpPr/>
            <p:nvPr/>
          </p:nvSpPr>
          <p:spPr>
            <a:xfrm>
              <a:off x="5597625" y="4569025"/>
              <a:ext cx="81000" cy="65175"/>
            </a:xfrm>
            <a:custGeom>
              <a:avLst/>
              <a:gdLst/>
              <a:ahLst/>
              <a:cxnLst/>
              <a:rect l="l" t="t" r="r" b="b"/>
              <a:pathLst>
                <a:path w="3240" h="2607" fill="none" extrusionOk="0">
                  <a:moveTo>
                    <a:pt x="1608" y="2607"/>
                  </a:moveTo>
                  <a:lnTo>
                    <a:pt x="1608" y="2607"/>
                  </a:lnTo>
                  <a:lnTo>
                    <a:pt x="1291" y="2607"/>
                  </a:lnTo>
                  <a:lnTo>
                    <a:pt x="975" y="2582"/>
                  </a:lnTo>
                  <a:lnTo>
                    <a:pt x="707" y="2558"/>
                  </a:lnTo>
                  <a:lnTo>
                    <a:pt x="463" y="2485"/>
                  </a:lnTo>
                  <a:lnTo>
                    <a:pt x="268" y="2388"/>
                  </a:lnTo>
                  <a:lnTo>
                    <a:pt x="195" y="2314"/>
                  </a:lnTo>
                  <a:lnTo>
                    <a:pt x="122" y="2241"/>
                  </a:lnTo>
                  <a:lnTo>
                    <a:pt x="74" y="2144"/>
                  </a:lnTo>
                  <a:lnTo>
                    <a:pt x="25" y="2047"/>
                  </a:lnTo>
                  <a:lnTo>
                    <a:pt x="1" y="1949"/>
                  </a:lnTo>
                  <a:lnTo>
                    <a:pt x="1" y="1803"/>
                  </a:lnTo>
                  <a:lnTo>
                    <a:pt x="1" y="1803"/>
                  </a:lnTo>
                  <a:lnTo>
                    <a:pt x="1" y="1681"/>
                  </a:lnTo>
                  <a:lnTo>
                    <a:pt x="25" y="1535"/>
                  </a:lnTo>
                  <a:lnTo>
                    <a:pt x="122" y="1219"/>
                  </a:lnTo>
                  <a:lnTo>
                    <a:pt x="268" y="926"/>
                  </a:lnTo>
                  <a:lnTo>
                    <a:pt x="463" y="634"/>
                  </a:lnTo>
                  <a:lnTo>
                    <a:pt x="707" y="390"/>
                  </a:lnTo>
                  <a:lnTo>
                    <a:pt x="829" y="269"/>
                  </a:lnTo>
                  <a:lnTo>
                    <a:pt x="975" y="171"/>
                  </a:lnTo>
                  <a:lnTo>
                    <a:pt x="1121" y="98"/>
                  </a:lnTo>
                  <a:lnTo>
                    <a:pt x="1291" y="49"/>
                  </a:lnTo>
                  <a:lnTo>
                    <a:pt x="1438" y="1"/>
                  </a:lnTo>
                  <a:lnTo>
                    <a:pt x="1608" y="1"/>
                  </a:lnTo>
                  <a:lnTo>
                    <a:pt x="1608" y="1"/>
                  </a:lnTo>
                  <a:lnTo>
                    <a:pt x="1949" y="25"/>
                  </a:lnTo>
                  <a:lnTo>
                    <a:pt x="2241" y="98"/>
                  </a:lnTo>
                  <a:lnTo>
                    <a:pt x="2509" y="220"/>
                  </a:lnTo>
                  <a:lnTo>
                    <a:pt x="2753" y="390"/>
                  </a:lnTo>
                  <a:lnTo>
                    <a:pt x="2948" y="585"/>
                  </a:lnTo>
                  <a:lnTo>
                    <a:pt x="3118" y="804"/>
                  </a:lnTo>
                  <a:lnTo>
                    <a:pt x="3167" y="926"/>
                  </a:lnTo>
                  <a:lnTo>
                    <a:pt x="3191" y="1048"/>
                  </a:lnTo>
                  <a:lnTo>
                    <a:pt x="3215" y="1170"/>
                  </a:lnTo>
                  <a:lnTo>
                    <a:pt x="3240" y="1316"/>
                  </a:lnTo>
                  <a:lnTo>
                    <a:pt x="3240" y="1316"/>
                  </a:lnTo>
                  <a:lnTo>
                    <a:pt x="3215" y="1438"/>
                  </a:lnTo>
                  <a:lnTo>
                    <a:pt x="3191" y="1559"/>
                  </a:lnTo>
                  <a:lnTo>
                    <a:pt x="3167" y="1706"/>
                  </a:lnTo>
                  <a:lnTo>
                    <a:pt x="3118" y="1803"/>
                  </a:lnTo>
                  <a:lnTo>
                    <a:pt x="2948" y="2047"/>
                  </a:lnTo>
                  <a:lnTo>
                    <a:pt x="2753" y="2217"/>
                  </a:lnTo>
                  <a:lnTo>
                    <a:pt x="2509" y="2388"/>
                  </a:lnTo>
                  <a:lnTo>
                    <a:pt x="2241" y="2509"/>
                  </a:lnTo>
                  <a:lnTo>
                    <a:pt x="1949" y="2582"/>
                  </a:lnTo>
                  <a:lnTo>
                    <a:pt x="1608" y="2607"/>
                  </a:lnTo>
                  <a:lnTo>
                    <a:pt x="1608" y="2607"/>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4" name="Google Shape;1164;p54"/>
          <p:cNvGrpSpPr/>
          <p:nvPr/>
        </p:nvGrpSpPr>
        <p:grpSpPr>
          <a:xfrm>
            <a:off x="4694814" y="3650252"/>
            <a:ext cx="320732" cy="320732"/>
            <a:chOff x="5964175" y="4329750"/>
            <a:chExt cx="421350" cy="421350"/>
          </a:xfrm>
        </p:grpSpPr>
        <p:sp>
          <p:nvSpPr>
            <p:cNvPr id="1165" name="Google Shape;1165;p54"/>
            <p:cNvSpPr/>
            <p:nvPr/>
          </p:nvSpPr>
          <p:spPr>
            <a:xfrm>
              <a:off x="5964175" y="4329750"/>
              <a:ext cx="421350" cy="421350"/>
            </a:xfrm>
            <a:custGeom>
              <a:avLst/>
              <a:gdLst/>
              <a:ahLst/>
              <a:cxnLst/>
              <a:rect l="l" t="t" r="r" b="b"/>
              <a:pathLst>
                <a:path w="16854" h="16854" fill="none" extrusionOk="0">
                  <a:moveTo>
                    <a:pt x="15636" y="14004"/>
                  </a:moveTo>
                  <a:lnTo>
                    <a:pt x="13517" y="6260"/>
                  </a:lnTo>
                  <a:lnTo>
                    <a:pt x="16196" y="3605"/>
                  </a:lnTo>
                  <a:lnTo>
                    <a:pt x="16196" y="3605"/>
                  </a:lnTo>
                  <a:lnTo>
                    <a:pt x="16318" y="3434"/>
                  </a:lnTo>
                  <a:lnTo>
                    <a:pt x="16440" y="3239"/>
                  </a:lnTo>
                  <a:lnTo>
                    <a:pt x="16537" y="3020"/>
                  </a:lnTo>
                  <a:lnTo>
                    <a:pt x="16610" y="2777"/>
                  </a:lnTo>
                  <a:lnTo>
                    <a:pt x="16732" y="2338"/>
                  </a:lnTo>
                  <a:lnTo>
                    <a:pt x="16805" y="2046"/>
                  </a:lnTo>
                  <a:lnTo>
                    <a:pt x="16805" y="2046"/>
                  </a:lnTo>
                  <a:lnTo>
                    <a:pt x="16830" y="1729"/>
                  </a:lnTo>
                  <a:lnTo>
                    <a:pt x="16854" y="1437"/>
                  </a:lnTo>
                  <a:lnTo>
                    <a:pt x="16854" y="1194"/>
                  </a:lnTo>
                  <a:lnTo>
                    <a:pt x="16854" y="950"/>
                  </a:lnTo>
                  <a:lnTo>
                    <a:pt x="16805" y="755"/>
                  </a:lnTo>
                  <a:lnTo>
                    <a:pt x="16732" y="585"/>
                  </a:lnTo>
                  <a:lnTo>
                    <a:pt x="16659" y="414"/>
                  </a:lnTo>
                  <a:lnTo>
                    <a:pt x="16562" y="293"/>
                  </a:lnTo>
                  <a:lnTo>
                    <a:pt x="16562" y="293"/>
                  </a:lnTo>
                  <a:lnTo>
                    <a:pt x="16440" y="195"/>
                  </a:lnTo>
                  <a:lnTo>
                    <a:pt x="16269" y="122"/>
                  </a:lnTo>
                  <a:lnTo>
                    <a:pt x="16099" y="49"/>
                  </a:lnTo>
                  <a:lnTo>
                    <a:pt x="15904" y="0"/>
                  </a:lnTo>
                  <a:lnTo>
                    <a:pt x="15660" y="0"/>
                  </a:lnTo>
                  <a:lnTo>
                    <a:pt x="15417" y="0"/>
                  </a:lnTo>
                  <a:lnTo>
                    <a:pt x="15125" y="25"/>
                  </a:lnTo>
                  <a:lnTo>
                    <a:pt x="14808" y="49"/>
                  </a:lnTo>
                  <a:lnTo>
                    <a:pt x="14808" y="49"/>
                  </a:lnTo>
                  <a:lnTo>
                    <a:pt x="14516" y="122"/>
                  </a:lnTo>
                  <a:lnTo>
                    <a:pt x="14077" y="244"/>
                  </a:lnTo>
                  <a:lnTo>
                    <a:pt x="13834" y="317"/>
                  </a:lnTo>
                  <a:lnTo>
                    <a:pt x="13615" y="414"/>
                  </a:lnTo>
                  <a:lnTo>
                    <a:pt x="13420" y="536"/>
                  </a:lnTo>
                  <a:lnTo>
                    <a:pt x="13249" y="658"/>
                  </a:lnTo>
                  <a:lnTo>
                    <a:pt x="10595" y="3337"/>
                  </a:lnTo>
                  <a:lnTo>
                    <a:pt x="2850" y="1218"/>
                  </a:lnTo>
                  <a:lnTo>
                    <a:pt x="2850" y="1218"/>
                  </a:lnTo>
                  <a:lnTo>
                    <a:pt x="2704" y="1194"/>
                  </a:lnTo>
                  <a:lnTo>
                    <a:pt x="2582" y="1218"/>
                  </a:lnTo>
                  <a:lnTo>
                    <a:pt x="2460" y="1267"/>
                  </a:lnTo>
                  <a:lnTo>
                    <a:pt x="2338" y="1340"/>
                  </a:lnTo>
                  <a:lnTo>
                    <a:pt x="1608" y="2095"/>
                  </a:lnTo>
                  <a:lnTo>
                    <a:pt x="1608" y="2095"/>
                  </a:lnTo>
                  <a:lnTo>
                    <a:pt x="1535" y="2192"/>
                  </a:lnTo>
                  <a:lnTo>
                    <a:pt x="1486" y="2290"/>
                  </a:lnTo>
                  <a:lnTo>
                    <a:pt x="1462" y="2411"/>
                  </a:lnTo>
                  <a:lnTo>
                    <a:pt x="1462" y="2509"/>
                  </a:lnTo>
                  <a:lnTo>
                    <a:pt x="1462" y="2509"/>
                  </a:lnTo>
                  <a:lnTo>
                    <a:pt x="1486" y="2606"/>
                  </a:lnTo>
                  <a:lnTo>
                    <a:pt x="1510" y="2679"/>
                  </a:lnTo>
                  <a:lnTo>
                    <a:pt x="1608" y="2825"/>
                  </a:lnTo>
                  <a:lnTo>
                    <a:pt x="1608" y="2825"/>
                  </a:lnTo>
                  <a:lnTo>
                    <a:pt x="1705" y="2899"/>
                  </a:lnTo>
                  <a:lnTo>
                    <a:pt x="7404" y="6600"/>
                  </a:lnTo>
                  <a:lnTo>
                    <a:pt x="4165" y="10863"/>
                  </a:lnTo>
                  <a:lnTo>
                    <a:pt x="926" y="10302"/>
                  </a:lnTo>
                  <a:lnTo>
                    <a:pt x="926" y="10302"/>
                  </a:lnTo>
                  <a:lnTo>
                    <a:pt x="828" y="10302"/>
                  </a:lnTo>
                  <a:lnTo>
                    <a:pt x="707" y="10327"/>
                  </a:lnTo>
                  <a:lnTo>
                    <a:pt x="609" y="10375"/>
                  </a:lnTo>
                  <a:lnTo>
                    <a:pt x="512" y="10449"/>
                  </a:lnTo>
                  <a:lnTo>
                    <a:pt x="146" y="10814"/>
                  </a:lnTo>
                  <a:lnTo>
                    <a:pt x="146" y="10814"/>
                  </a:lnTo>
                  <a:lnTo>
                    <a:pt x="73" y="10911"/>
                  </a:lnTo>
                  <a:lnTo>
                    <a:pt x="25" y="11033"/>
                  </a:lnTo>
                  <a:lnTo>
                    <a:pt x="0" y="11155"/>
                  </a:lnTo>
                  <a:lnTo>
                    <a:pt x="0" y="11277"/>
                  </a:lnTo>
                  <a:lnTo>
                    <a:pt x="0" y="11277"/>
                  </a:lnTo>
                  <a:lnTo>
                    <a:pt x="49" y="11423"/>
                  </a:lnTo>
                  <a:lnTo>
                    <a:pt x="146" y="11569"/>
                  </a:lnTo>
                  <a:lnTo>
                    <a:pt x="146" y="11569"/>
                  </a:lnTo>
                  <a:lnTo>
                    <a:pt x="244" y="11642"/>
                  </a:lnTo>
                  <a:lnTo>
                    <a:pt x="3434" y="13420"/>
                  </a:lnTo>
                  <a:lnTo>
                    <a:pt x="5212" y="16610"/>
                  </a:lnTo>
                  <a:lnTo>
                    <a:pt x="5212" y="16610"/>
                  </a:lnTo>
                  <a:lnTo>
                    <a:pt x="5285" y="16708"/>
                  </a:lnTo>
                  <a:lnTo>
                    <a:pt x="5285" y="16708"/>
                  </a:lnTo>
                  <a:lnTo>
                    <a:pt x="5431" y="16805"/>
                  </a:lnTo>
                  <a:lnTo>
                    <a:pt x="5578" y="16854"/>
                  </a:lnTo>
                  <a:lnTo>
                    <a:pt x="5578" y="16854"/>
                  </a:lnTo>
                  <a:lnTo>
                    <a:pt x="5699" y="16854"/>
                  </a:lnTo>
                  <a:lnTo>
                    <a:pt x="5821" y="16830"/>
                  </a:lnTo>
                  <a:lnTo>
                    <a:pt x="5943" y="16781"/>
                  </a:lnTo>
                  <a:lnTo>
                    <a:pt x="6040" y="16708"/>
                  </a:lnTo>
                  <a:lnTo>
                    <a:pt x="6406" y="16342"/>
                  </a:lnTo>
                  <a:lnTo>
                    <a:pt x="6406" y="16342"/>
                  </a:lnTo>
                  <a:lnTo>
                    <a:pt x="6479" y="16245"/>
                  </a:lnTo>
                  <a:lnTo>
                    <a:pt x="6527" y="16148"/>
                  </a:lnTo>
                  <a:lnTo>
                    <a:pt x="6552" y="16026"/>
                  </a:lnTo>
                  <a:lnTo>
                    <a:pt x="6552" y="15928"/>
                  </a:lnTo>
                  <a:lnTo>
                    <a:pt x="5992" y="12689"/>
                  </a:lnTo>
                  <a:lnTo>
                    <a:pt x="10254" y="9450"/>
                  </a:lnTo>
                  <a:lnTo>
                    <a:pt x="13956" y="15149"/>
                  </a:lnTo>
                  <a:lnTo>
                    <a:pt x="13956" y="15149"/>
                  </a:lnTo>
                  <a:lnTo>
                    <a:pt x="14029" y="15246"/>
                  </a:lnTo>
                  <a:lnTo>
                    <a:pt x="14029" y="15246"/>
                  </a:lnTo>
                  <a:lnTo>
                    <a:pt x="14175" y="15344"/>
                  </a:lnTo>
                  <a:lnTo>
                    <a:pt x="14248" y="15368"/>
                  </a:lnTo>
                  <a:lnTo>
                    <a:pt x="14345" y="15393"/>
                  </a:lnTo>
                  <a:lnTo>
                    <a:pt x="14345" y="15393"/>
                  </a:lnTo>
                  <a:lnTo>
                    <a:pt x="14443" y="15393"/>
                  </a:lnTo>
                  <a:lnTo>
                    <a:pt x="14565" y="15368"/>
                  </a:lnTo>
                  <a:lnTo>
                    <a:pt x="14662" y="15320"/>
                  </a:lnTo>
                  <a:lnTo>
                    <a:pt x="14759" y="15246"/>
                  </a:lnTo>
                  <a:lnTo>
                    <a:pt x="15514" y="14516"/>
                  </a:lnTo>
                  <a:lnTo>
                    <a:pt x="15514" y="14516"/>
                  </a:lnTo>
                  <a:lnTo>
                    <a:pt x="15587" y="14394"/>
                  </a:lnTo>
                  <a:lnTo>
                    <a:pt x="15636" y="14272"/>
                  </a:lnTo>
                  <a:lnTo>
                    <a:pt x="15660" y="14151"/>
                  </a:lnTo>
                  <a:lnTo>
                    <a:pt x="15636" y="14004"/>
                  </a:lnTo>
                  <a:lnTo>
                    <a:pt x="15636" y="14004"/>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54"/>
            <p:cNvSpPr/>
            <p:nvPr/>
          </p:nvSpPr>
          <p:spPr>
            <a:xfrm>
              <a:off x="6322800" y="4360800"/>
              <a:ext cx="31675" cy="30475"/>
            </a:xfrm>
            <a:custGeom>
              <a:avLst/>
              <a:gdLst/>
              <a:ahLst/>
              <a:cxnLst/>
              <a:rect l="l" t="t" r="r" b="b"/>
              <a:pathLst>
                <a:path w="1267" h="1219" fill="none" extrusionOk="0">
                  <a:moveTo>
                    <a:pt x="1267" y="1218"/>
                  </a:moveTo>
                  <a:lnTo>
                    <a:pt x="1267" y="1218"/>
                  </a:lnTo>
                  <a:lnTo>
                    <a:pt x="1242" y="999"/>
                  </a:lnTo>
                  <a:lnTo>
                    <a:pt x="1169" y="755"/>
                  </a:lnTo>
                  <a:lnTo>
                    <a:pt x="1048" y="561"/>
                  </a:lnTo>
                  <a:lnTo>
                    <a:pt x="901" y="366"/>
                  </a:lnTo>
                  <a:lnTo>
                    <a:pt x="901" y="366"/>
                  </a:lnTo>
                  <a:lnTo>
                    <a:pt x="707" y="220"/>
                  </a:lnTo>
                  <a:lnTo>
                    <a:pt x="487" y="98"/>
                  </a:lnTo>
                  <a:lnTo>
                    <a:pt x="244" y="25"/>
                  </a:lnTo>
                  <a:lnTo>
                    <a:pt x="0"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7" name="Google Shape;1167;p54"/>
          <p:cNvGrpSpPr/>
          <p:nvPr/>
        </p:nvGrpSpPr>
        <p:grpSpPr>
          <a:xfrm>
            <a:off x="1104728" y="4161931"/>
            <a:ext cx="337440" cy="326307"/>
            <a:chOff x="1247825" y="5001950"/>
            <a:chExt cx="443300" cy="428675"/>
          </a:xfrm>
        </p:grpSpPr>
        <p:sp>
          <p:nvSpPr>
            <p:cNvPr id="1168" name="Google Shape;1168;p54"/>
            <p:cNvSpPr/>
            <p:nvPr/>
          </p:nvSpPr>
          <p:spPr>
            <a:xfrm>
              <a:off x="1247825" y="5168175"/>
              <a:ext cx="373875" cy="221650"/>
            </a:xfrm>
            <a:custGeom>
              <a:avLst/>
              <a:gdLst/>
              <a:ahLst/>
              <a:cxnLst/>
              <a:rect l="l" t="t" r="r" b="b"/>
              <a:pathLst>
                <a:path w="14955" h="8866" fill="none" extrusionOk="0">
                  <a:moveTo>
                    <a:pt x="12178" y="8865"/>
                  </a:moveTo>
                  <a:lnTo>
                    <a:pt x="12178" y="8865"/>
                  </a:lnTo>
                  <a:lnTo>
                    <a:pt x="12325" y="8841"/>
                  </a:lnTo>
                  <a:lnTo>
                    <a:pt x="12471" y="8792"/>
                  </a:lnTo>
                  <a:lnTo>
                    <a:pt x="12592" y="8695"/>
                  </a:lnTo>
                  <a:lnTo>
                    <a:pt x="12666" y="8573"/>
                  </a:lnTo>
                  <a:lnTo>
                    <a:pt x="12666" y="8573"/>
                  </a:lnTo>
                  <a:lnTo>
                    <a:pt x="12958" y="8037"/>
                  </a:lnTo>
                  <a:lnTo>
                    <a:pt x="13323" y="7331"/>
                  </a:lnTo>
                  <a:lnTo>
                    <a:pt x="13688" y="6454"/>
                  </a:lnTo>
                  <a:lnTo>
                    <a:pt x="13883" y="5991"/>
                  </a:lnTo>
                  <a:lnTo>
                    <a:pt x="14078" y="5480"/>
                  </a:lnTo>
                  <a:lnTo>
                    <a:pt x="14249" y="4944"/>
                  </a:lnTo>
                  <a:lnTo>
                    <a:pt x="14419" y="4360"/>
                  </a:lnTo>
                  <a:lnTo>
                    <a:pt x="14565" y="3775"/>
                  </a:lnTo>
                  <a:lnTo>
                    <a:pt x="14711" y="3166"/>
                  </a:lnTo>
                  <a:lnTo>
                    <a:pt x="14809" y="2533"/>
                  </a:lnTo>
                  <a:lnTo>
                    <a:pt x="14882" y="1875"/>
                  </a:lnTo>
                  <a:lnTo>
                    <a:pt x="14931" y="1218"/>
                  </a:lnTo>
                  <a:lnTo>
                    <a:pt x="14955" y="536"/>
                  </a:lnTo>
                  <a:lnTo>
                    <a:pt x="14955" y="536"/>
                  </a:lnTo>
                  <a:lnTo>
                    <a:pt x="14955" y="438"/>
                  </a:lnTo>
                  <a:lnTo>
                    <a:pt x="14906" y="341"/>
                  </a:lnTo>
                  <a:lnTo>
                    <a:pt x="14857" y="244"/>
                  </a:lnTo>
                  <a:lnTo>
                    <a:pt x="14809" y="146"/>
                  </a:lnTo>
                  <a:lnTo>
                    <a:pt x="14711" y="97"/>
                  </a:lnTo>
                  <a:lnTo>
                    <a:pt x="14614" y="24"/>
                  </a:lnTo>
                  <a:lnTo>
                    <a:pt x="14516" y="0"/>
                  </a:lnTo>
                  <a:lnTo>
                    <a:pt x="14395" y="0"/>
                  </a:lnTo>
                  <a:lnTo>
                    <a:pt x="3338" y="0"/>
                  </a:lnTo>
                  <a:lnTo>
                    <a:pt x="3338" y="0"/>
                  </a:lnTo>
                  <a:lnTo>
                    <a:pt x="3216" y="0"/>
                  </a:lnTo>
                  <a:lnTo>
                    <a:pt x="3118" y="24"/>
                  </a:lnTo>
                  <a:lnTo>
                    <a:pt x="3021" y="97"/>
                  </a:lnTo>
                  <a:lnTo>
                    <a:pt x="2924" y="146"/>
                  </a:lnTo>
                  <a:lnTo>
                    <a:pt x="2875" y="244"/>
                  </a:lnTo>
                  <a:lnTo>
                    <a:pt x="2826" y="341"/>
                  </a:lnTo>
                  <a:lnTo>
                    <a:pt x="2777" y="438"/>
                  </a:lnTo>
                  <a:lnTo>
                    <a:pt x="2777" y="536"/>
                  </a:lnTo>
                  <a:lnTo>
                    <a:pt x="2777" y="536"/>
                  </a:lnTo>
                  <a:lnTo>
                    <a:pt x="2777" y="706"/>
                  </a:lnTo>
                  <a:lnTo>
                    <a:pt x="2777" y="706"/>
                  </a:lnTo>
                  <a:lnTo>
                    <a:pt x="2558" y="633"/>
                  </a:lnTo>
                  <a:lnTo>
                    <a:pt x="2363" y="585"/>
                  </a:lnTo>
                  <a:lnTo>
                    <a:pt x="2144" y="560"/>
                  </a:lnTo>
                  <a:lnTo>
                    <a:pt x="1949" y="536"/>
                  </a:lnTo>
                  <a:lnTo>
                    <a:pt x="1949" y="536"/>
                  </a:lnTo>
                  <a:lnTo>
                    <a:pt x="1755" y="560"/>
                  </a:lnTo>
                  <a:lnTo>
                    <a:pt x="1560" y="585"/>
                  </a:lnTo>
                  <a:lnTo>
                    <a:pt x="1365" y="633"/>
                  </a:lnTo>
                  <a:lnTo>
                    <a:pt x="1194" y="706"/>
                  </a:lnTo>
                  <a:lnTo>
                    <a:pt x="1024" y="779"/>
                  </a:lnTo>
                  <a:lnTo>
                    <a:pt x="853" y="877"/>
                  </a:lnTo>
                  <a:lnTo>
                    <a:pt x="707" y="999"/>
                  </a:lnTo>
                  <a:lnTo>
                    <a:pt x="561" y="1120"/>
                  </a:lnTo>
                  <a:lnTo>
                    <a:pt x="439" y="1242"/>
                  </a:lnTo>
                  <a:lnTo>
                    <a:pt x="342" y="1413"/>
                  </a:lnTo>
                  <a:lnTo>
                    <a:pt x="244" y="1559"/>
                  </a:lnTo>
                  <a:lnTo>
                    <a:pt x="147" y="1729"/>
                  </a:lnTo>
                  <a:lnTo>
                    <a:pt x="98" y="1900"/>
                  </a:lnTo>
                  <a:lnTo>
                    <a:pt x="50" y="2095"/>
                  </a:lnTo>
                  <a:lnTo>
                    <a:pt x="1" y="2289"/>
                  </a:lnTo>
                  <a:lnTo>
                    <a:pt x="1" y="2484"/>
                  </a:lnTo>
                  <a:lnTo>
                    <a:pt x="1" y="2484"/>
                  </a:lnTo>
                  <a:lnTo>
                    <a:pt x="25" y="2850"/>
                  </a:lnTo>
                  <a:lnTo>
                    <a:pt x="98" y="3191"/>
                  </a:lnTo>
                  <a:lnTo>
                    <a:pt x="220" y="3556"/>
                  </a:lnTo>
                  <a:lnTo>
                    <a:pt x="366" y="3872"/>
                  </a:lnTo>
                  <a:lnTo>
                    <a:pt x="561" y="4213"/>
                  </a:lnTo>
                  <a:lnTo>
                    <a:pt x="780" y="4530"/>
                  </a:lnTo>
                  <a:lnTo>
                    <a:pt x="1024" y="4822"/>
                  </a:lnTo>
                  <a:lnTo>
                    <a:pt x="1292" y="5090"/>
                  </a:lnTo>
                  <a:lnTo>
                    <a:pt x="1584" y="5334"/>
                  </a:lnTo>
                  <a:lnTo>
                    <a:pt x="1901" y="5577"/>
                  </a:lnTo>
                  <a:lnTo>
                    <a:pt x="2242" y="5772"/>
                  </a:lnTo>
                  <a:lnTo>
                    <a:pt x="2583" y="5943"/>
                  </a:lnTo>
                  <a:lnTo>
                    <a:pt x="2924" y="6089"/>
                  </a:lnTo>
                  <a:lnTo>
                    <a:pt x="3265" y="6186"/>
                  </a:lnTo>
                  <a:lnTo>
                    <a:pt x="3605" y="6259"/>
                  </a:lnTo>
                  <a:lnTo>
                    <a:pt x="3946" y="6284"/>
                  </a:lnTo>
                  <a:lnTo>
                    <a:pt x="3946" y="6284"/>
                  </a:lnTo>
                  <a:lnTo>
                    <a:pt x="4068" y="6625"/>
                  </a:lnTo>
                  <a:lnTo>
                    <a:pt x="4214" y="6941"/>
                  </a:lnTo>
                  <a:lnTo>
                    <a:pt x="4507" y="7574"/>
                  </a:lnTo>
                  <a:lnTo>
                    <a:pt x="4799" y="8110"/>
                  </a:lnTo>
                  <a:lnTo>
                    <a:pt x="5067" y="8573"/>
                  </a:lnTo>
                  <a:lnTo>
                    <a:pt x="5067" y="8573"/>
                  </a:lnTo>
                  <a:lnTo>
                    <a:pt x="5140" y="8695"/>
                  </a:lnTo>
                  <a:lnTo>
                    <a:pt x="5262" y="8792"/>
                  </a:lnTo>
                  <a:lnTo>
                    <a:pt x="5408" y="8841"/>
                  </a:lnTo>
                  <a:lnTo>
                    <a:pt x="5554" y="8865"/>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54"/>
            <p:cNvSpPr/>
            <p:nvPr/>
          </p:nvSpPr>
          <p:spPr>
            <a:xfrm>
              <a:off x="1275850" y="5209575"/>
              <a:ext cx="60900" cy="87075"/>
            </a:xfrm>
            <a:custGeom>
              <a:avLst/>
              <a:gdLst/>
              <a:ahLst/>
              <a:cxnLst/>
              <a:rect l="l" t="t" r="r" b="b"/>
              <a:pathLst>
                <a:path w="2436" h="3483" fill="none" extrusionOk="0">
                  <a:moveTo>
                    <a:pt x="0" y="828"/>
                  </a:moveTo>
                  <a:lnTo>
                    <a:pt x="0" y="828"/>
                  </a:lnTo>
                  <a:lnTo>
                    <a:pt x="0" y="658"/>
                  </a:lnTo>
                  <a:lnTo>
                    <a:pt x="49" y="512"/>
                  </a:lnTo>
                  <a:lnTo>
                    <a:pt x="122" y="366"/>
                  </a:lnTo>
                  <a:lnTo>
                    <a:pt x="244" y="244"/>
                  </a:lnTo>
                  <a:lnTo>
                    <a:pt x="366" y="146"/>
                  </a:lnTo>
                  <a:lnTo>
                    <a:pt x="487" y="73"/>
                  </a:lnTo>
                  <a:lnTo>
                    <a:pt x="658" y="25"/>
                  </a:lnTo>
                  <a:lnTo>
                    <a:pt x="828" y="0"/>
                  </a:lnTo>
                  <a:lnTo>
                    <a:pt x="828" y="0"/>
                  </a:lnTo>
                  <a:lnTo>
                    <a:pt x="950" y="0"/>
                  </a:lnTo>
                  <a:lnTo>
                    <a:pt x="1072" y="25"/>
                  </a:lnTo>
                  <a:lnTo>
                    <a:pt x="1340" y="122"/>
                  </a:lnTo>
                  <a:lnTo>
                    <a:pt x="1559" y="268"/>
                  </a:lnTo>
                  <a:lnTo>
                    <a:pt x="1754" y="414"/>
                  </a:lnTo>
                  <a:lnTo>
                    <a:pt x="1754" y="414"/>
                  </a:lnTo>
                  <a:lnTo>
                    <a:pt x="1803" y="780"/>
                  </a:lnTo>
                  <a:lnTo>
                    <a:pt x="1876" y="1169"/>
                  </a:lnTo>
                  <a:lnTo>
                    <a:pt x="2046" y="1997"/>
                  </a:lnTo>
                  <a:lnTo>
                    <a:pt x="2265" y="2801"/>
                  </a:lnTo>
                  <a:lnTo>
                    <a:pt x="2436" y="3483"/>
                  </a:lnTo>
                  <a:lnTo>
                    <a:pt x="2436" y="3483"/>
                  </a:lnTo>
                  <a:lnTo>
                    <a:pt x="2241" y="3434"/>
                  </a:lnTo>
                  <a:lnTo>
                    <a:pt x="2022" y="3361"/>
                  </a:lnTo>
                  <a:lnTo>
                    <a:pt x="1827" y="3264"/>
                  </a:lnTo>
                  <a:lnTo>
                    <a:pt x="1608" y="3142"/>
                  </a:lnTo>
                  <a:lnTo>
                    <a:pt x="1413" y="3020"/>
                  </a:lnTo>
                  <a:lnTo>
                    <a:pt x="1194" y="2874"/>
                  </a:lnTo>
                  <a:lnTo>
                    <a:pt x="999" y="2704"/>
                  </a:lnTo>
                  <a:lnTo>
                    <a:pt x="804" y="2533"/>
                  </a:lnTo>
                  <a:lnTo>
                    <a:pt x="634" y="2338"/>
                  </a:lnTo>
                  <a:lnTo>
                    <a:pt x="487" y="2143"/>
                  </a:lnTo>
                  <a:lnTo>
                    <a:pt x="341" y="1924"/>
                  </a:lnTo>
                  <a:lnTo>
                    <a:pt x="219" y="1729"/>
                  </a:lnTo>
                  <a:lnTo>
                    <a:pt x="122" y="1510"/>
                  </a:lnTo>
                  <a:lnTo>
                    <a:pt x="49" y="1267"/>
                  </a:lnTo>
                  <a:lnTo>
                    <a:pt x="0" y="1047"/>
                  </a:lnTo>
                  <a:lnTo>
                    <a:pt x="0" y="828"/>
                  </a:lnTo>
                  <a:lnTo>
                    <a:pt x="0" y="828"/>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54"/>
            <p:cNvSpPr/>
            <p:nvPr/>
          </p:nvSpPr>
          <p:spPr>
            <a:xfrm>
              <a:off x="1247825" y="5391625"/>
              <a:ext cx="443300" cy="39000"/>
            </a:xfrm>
            <a:custGeom>
              <a:avLst/>
              <a:gdLst/>
              <a:ahLst/>
              <a:cxnLst/>
              <a:rect l="l" t="t" r="r" b="b"/>
              <a:pathLst>
                <a:path w="17732" h="1560" fill="none" extrusionOk="0">
                  <a:moveTo>
                    <a:pt x="16611" y="1559"/>
                  </a:moveTo>
                  <a:lnTo>
                    <a:pt x="1121" y="1559"/>
                  </a:lnTo>
                  <a:lnTo>
                    <a:pt x="1121" y="1559"/>
                  </a:lnTo>
                  <a:lnTo>
                    <a:pt x="1000" y="1535"/>
                  </a:lnTo>
                  <a:lnTo>
                    <a:pt x="878" y="1510"/>
                  </a:lnTo>
                  <a:lnTo>
                    <a:pt x="780" y="1462"/>
                  </a:lnTo>
                  <a:lnTo>
                    <a:pt x="683" y="1389"/>
                  </a:lnTo>
                  <a:lnTo>
                    <a:pt x="488" y="1218"/>
                  </a:lnTo>
                  <a:lnTo>
                    <a:pt x="318" y="999"/>
                  </a:lnTo>
                  <a:lnTo>
                    <a:pt x="196" y="755"/>
                  </a:lnTo>
                  <a:lnTo>
                    <a:pt x="98" y="487"/>
                  </a:lnTo>
                  <a:lnTo>
                    <a:pt x="25" y="244"/>
                  </a:lnTo>
                  <a:lnTo>
                    <a:pt x="1" y="0"/>
                  </a:lnTo>
                  <a:lnTo>
                    <a:pt x="17731" y="0"/>
                  </a:lnTo>
                  <a:lnTo>
                    <a:pt x="17731" y="0"/>
                  </a:lnTo>
                  <a:lnTo>
                    <a:pt x="17707" y="244"/>
                  </a:lnTo>
                  <a:lnTo>
                    <a:pt x="17634" y="487"/>
                  </a:lnTo>
                  <a:lnTo>
                    <a:pt x="17537" y="755"/>
                  </a:lnTo>
                  <a:lnTo>
                    <a:pt x="17415" y="999"/>
                  </a:lnTo>
                  <a:lnTo>
                    <a:pt x="17244" y="1218"/>
                  </a:lnTo>
                  <a:lnTo>
                    <a:pt x="17049" y="1389"/>
                  </a:lnTo>
                  <a:lnTo>
                    <a:pt x="16952" y="1462"/>
                  </a:lnTo>
                  <a:lnTo>
                    <a:pt x="16855" y="1510"/>
                  </a:lnTo>
                  <a:lnTo>
                    <a:pt x="16733" y="1535"/>
                  </a:lnTo>
                  <a:lnTo>
                    <a:pt x="16611" y="1559"/>
                  </a:lnTo>
                  <a:lnTo>
                    <a:pt x="16611" y="155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54"/>
            <p:cNvSpPr/>
            <p:nvPr/>
          </p:nvSpPr>
          <p:spPr>
            <a:xfrm>
              <a:off x="1454850" y="5001950"/>
              <a:ext cx="17075" cy="114475"/>
            </a:xfrm>
            <a:custGeom>
              <a:avLst/>
              <a:gdLst/>
              <a:ahLst/>
              <a:cxnLst/>
              <a:rect l="l" t="t" r="r" b="b"/>
              <a:pathLst>
                <a:path w="683" h="4579" fill="none" extrusionOk="0">
                  <a:moveTo>
                    <a:pt x="683" y="0"/>
                  </a:moveTo>
                  <a:lnTo>
                    <a:pt x="683" y="0"/>
                  </a:lnTo>
                  <a:lnTo>
                    <a:pt x="658" y="171"/>
                  </a:lnTo>
                  <a:lnTo>
                    <a:pt x="610" y="317"/>
                  </a:lnTo>
                  <a:lnTo>
                    <a:pt x="512" y="439"/>
                  </a:lnTo>
                  <a:lnTo>
                    <a:pt x="415" y="585"/>
                  </a:lnTo>
                  <a:lnTo>
                    <a:pt x="415" y="585"/>
                  </a:lnTo>
                  <a:lnTo>
                    <a:pt x="269" y="731"/>
                  </a:lnTo>
                  <a:lnTo>
                    <a:pt x="147" y="950"/>
                  </a:lnTo>
                  <a:lnTo>
                    <a:pt x="74" y="1072"/>
                  </a:lnTo>
                  <a:lnTo>
                    <a:pt x="49" y="1194"/>
                  </a:lnTo>
                  <a:lnTo>
                    <a:pt x="1" y="1364"/>
                  </a:lnTo>
                  <a:lnTo>
                    <a:pt x="1" y="1535"/>
                  </a:lnTo>
                  <a:lnTo>
                    <a:pt x="1" y="1535"/>
                  </a:lnTo>
                  <a:lnTo>
                    <a:pt x="1" y="1705"/>
                  </a:lnTo>
                  <a:lnTo>
                    <a:pt x="49" y="1851"/>
                  </a:lnTo>
                  <a:lnTo>
                    <a:pt x="74" y="1997"/>
                  </a:lnTo>
                  <a:lnTo>
                    <a:pt x="147" y="2095"/>
                  </a:lnTo>
                  <a:lnTo>
                    <a:pt x="269" y="2314"/>
                  </a:lnTo>
                  <a:lnTo>
                    <a:pt x="415" y="2484"/>
                  </a:lnTo>
                  <a:lnTo>
                    <a:pt x="415" y="2484"/>
                  </a:lnTo>
                  <a:lnTo>
                    <a:pt x="512" y="2606"/>
                  </a:lnTo>
                  <a:lnTo>
                    <a:pt x="610" y="2728"/>
                  </a:lnTo>
                  <a:lnTo>
                    <a:pt x="658" y="2874"/>
                  </a:lnTo>
                  <a:lnTo>
                    <a:pt x="683" y="3045"/>
                  </a:lnTo>
                  <a:lnTo>
                    <a:pt x="683" y="3045"/>
                  </a:lnTo>
                  <a:lnTo>
                    <a:pt x="658" y="3239"/>
                  </a:lnTo>
                  <a:lnTo>
                    <a:pt x="610" y="3385"/>
                  </a:lnTo>
                  <a:lnTo>
                    <a:pt x="512" y="3507"/>
                  </a:lnTo>
                  <a:lnTo>
                    <a:pt x="415" y="3629"/>
                  </a:lnTo>
                  <a:lnTo>
                    <a:pt x="415" y="3629"/>
                  </a:lnTo>
                  <a:lnTo>
                    <a:pt x="269" y="3800"/>
                  </a:lnTo>
                  <a:lnTo>
                    <a:pt x="147" y="3994"/>
                  </a:lnTo>
                  <a:lnTo>
                    <a:pt x="74" y="4116"/>
                  </a:lnTo>
                  <a:lnTo>
                    <a:pt x="49" y="4262"/>
                  </a:lnTo>
                  <a:lnTo>
                    <a:pt x="1" y="4408"/>
                  </a:lnTo>
                  <a:lnTo>
                    <a:pt x="1" y="4579"/>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54"/>
            <p:cNvSpPr/>
            <p:nvPr/>
          </p:nvSpPr>
          <p:spPr>
            <a:xfrm>
              <a:off x="1411025" y="5001950"/>
              <a:ext cx="17075" cy="114475"/>
            </a:xfrm>
            <a:custGeom>
              <a:avLst/>
              <a:gdLst/>
              <a:ahLst/>
              <a:cxnLst/>
              <a:rect l="l" t="t" r="r" b="b"/>
              <a:pathLst>
                <a:path w="683" h="4579" fill="none" extrusionOk="0">
                  <a:moveTo>
                    <a:pt x="682" y="0"/>
                  </a:moveTo>
                  <a:lnTo>
                    <a:pt x="682" y="0"/>
                  </a:lnTo>
                  <a:lnTo>
                    <a:pt x="658" y="171"/>
                  </a:lnTo>
                  <a:lnTo>
                    <a:pt x="609" y="317"/>
                  </a:lnTo>
                  <a:lnTo>
                    <a:pt x="536" y="439"/>
                  </a:lnTo>
                  <a:lnTo>
                    <a:pt x="414" y="585"/>
                  </a:lnTo>
                  <a:lnTo>
                    <a:pt x="414" y="585"/>
                  </a:lnTo>
                  <a:lnTo>
                    <a:pt x="268" y="731"/>
                  </a:lnTo>
                  <a:lnTo>
                    <a:pt x="146" y="950"/>
                  </a:lnTo>
                  <a:lnTo>
                    <a:pt x="97" y="1072"/>
                  </a:lnTo>
                  <a:lnTo>
                    <a:pt x="49" y="1194"/>
                  </a:lnTo>
                  <a:lnTo>
                    <a:pt x="24" y="1364"/>
                  </a:lnTo>
                  <a:lnTo>
                    <a:pt x="0" y="1535"/>
                  </a:lnTo>
                  <a:lnTo>
                    <a:pt x="0" y="1535"/>
                  </a:lnTo>
                  <a:lnTo>
                    <a:pt x="24" y="1705"/>
                  </a:lnTo>
                  <a:lnTo>
                    <a:pt x="49" y="1851"/>
                  </a:lnTo>
                  <a:lnTo>
                    <a:pt x="97" y="1997"/>
                  </a:lnTo>
                  <a:lnTo>
                    <a:pt x="146" y="2095"/>
                  </a:lnTo>
                  <a:lnTo>
                    <a:pt x="268" y="2314"/>
                  </a:lnTo>
                  <a:lnTo>
                    <a:pt x="414" y="2484"/>
                  </a:lnTo>
                  <a:lnTo>
                    <a:pt x="414" y="2484"/>
                  </a:lnTo>
                  <a:lnTo>
                    <a:pt x="536" y="2606"/>
                  </a:lnTo>
                  <a:lnTo>
                    <a:pt x="609" y="2728"/>
                  </a:lnTo>
                  <a:lnTo>
                    <a:pt x="658" y="2874"/>
                  </a:lnTo>
                  <a:lnTo>
                    <a:pt x="682" y="3045"/>
                  </a:lnTo>
                  <a:lnTo>
                    <a:pt x="682" y="3045"/>
                  </a:lnTo>
                  <a:lnTo>
                    <a:pt x="658" y="3239"/>
                  </a:lnTo>
                  <a:lnTo>
                    <a:pt x="609" y="3385"/>
                  </a:lnTo>
                  <a:lnTo>
                    <a:pt x="536" y="3507"/>
                  </a:lnTo>
                  <a:lnTo>
                    <a:pt x="414" y="3629"/>
                  </a:lnTo>
                  <a:lnTo>
                    <a:pt x="414" y="3629"/>
                  </a:lnTo>
                  <a:lnTo>
                    <a:pt x="268" y="3800"/>
                  </a:lnTo>
                  <a:lnTo>
                    <a:pt x="146" y="3994"/>
                  </a:lnTo>
                  <a:lnTo>
                    <a:pt x="97" y="4116"/>
                  </a:lnTo>
                  <a:lnTo>
                    <a:pt x="49" y="4262"/>
                  </a:lnTo>
                  <a:lnTo>
                    <a:pt x="24" y="4408"/>
                  </a:lnTo>
                  <a:lnTo>
                    <a:pt x="0" y="4579"/>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54"/>
            <p:cNvSpPr/>
            <p:nvPr/>
          </p:nvSpPr>
          <p:spPr>
            <a:xfrm>
              <a:off x="1498700" y="5001950"/>
              <a:ext cx="16450" cy="114475"/>
            </a:xfrm>
            <a:custGeom>
              <a:avLst/>
              <a:gdLst/>
              <a:ahLst/>
              <a:cxnLst/>
              <a:rect l="l" t="t" r="r" b="b"/>
              <a:pathLst>
                <a:path w="658" h="4579" fill="none" extrusionOk="0">
                  <a:moveTo>
                    <a:pt x="658" y="0"/>
                  </a:moveTo>
                  <a:lnTo>
                    <a:pt x="658" y="0"/>
                  </a:lnTo>
                  <a:lnTo>
                    <a:pt x="658" y="171"/>
                  </a:lnTo>
                  <a:lnTo>
                    <a:pt x="585" y="317"/>
                  </a:lnTo>
                  <a:lnTo>
                    <a:pt x="512" y="439"/>
                  </a:lnTo>
                  <a:lnTo>
                    <a:pt x="390" y="585"/>
                  </a:lnTo>
                  <a:lnTo>
                    <a:pt x="390" y="585"/>
                  </a:lnTo>
                  <a:lnTo>
                    <a:pt x="268" y="731"/>
                  </a:lnTo>
                  <a:lnTo>
                    <a:pt x="122" y="950"/>
                  </a:lnTo>
                  <a:lnTo>
                    <a:pt x="73" y="1072"/>
                  </a:lnTo>
                  <a:lnTo>
                    <a:pt x="25" y="1194"/>
                  </a:lnTo>
                  <a:lnTo>
                    <a:pt x="0" y="1364"/>
                  </a:lnTo>
                  <a:lnTo>
                    <a:pt x="0" y="1535"/>
                  </a:lnTo>
                  <a:lnTo>
                    <a:pt x="0" y="1535"/>
                  </a:lnTo>
                  <a:lnTo>
                    <a:pt x="0" y="1705"/>
                  </a:lnTo>
                  <a:lnTo>
                    <a:pt x="25" y="1851"/>
                  </a:lnTo>
                  <a:lnTo>
                    <a:pt x="73" y="1997"/>
                  </a:lnTo>
                  <a:lnTo>
                    <a:pt x="122" y="2095"/>
                  </a:lnTo>
                  <a:lnTo>
                    <a:pt x="268" y="2314"/>
                  </a:lnTo>
                  <a:lnTo>
                    <a:pt x="390" y="2484"/>
                  </a:lnTo>
                  <a:lnTo>
                    <a:pt x="390" y="2484"/>
                  </a:lnTo>
                  <a:lnTo>
                    <a:pt x="512" y="2606"/>
                  </a:lnTo>
                  <a:lnTo>
                    <a:pt x="585" y="2728"/>
                  </a:lnTo>
                  <a:lnTo>
                    <a:pt x="658" y="2874"/>
                  </a:lnTo>
                  <a:lnTo>
                    <a:pt x="658" y="3045"/>
                  </a:lnTo>
                  <a:lnTo>
                    <a:pt x="658" y="3045"/>
                  </a:lnTo>
                  <a:lnTo>
                    <a:pt x="658" y="3239"/>
                  </a:lnTo>
                  <a:lnTo>
                    <a:pt x="585" y="3385"/>
                  </a:lnTo>
                  <a:lnTo>
                    <a:pt x="512" y="3507"/>
                  </a:lnTo>
                  <a:lnTo>
                    <a:pt x="390" y="3629"/>
                  </a:lnTo>
                  <a:lnTo>
                    <a:pt x="390" y="3629"/>
                  </a:lnTo>
                  <a:lnTo>
                    <a:pt x="268" y="3800"/>
                  </a:lnTo>
                  <a:lnTo>
                    <a:pt x="122" y="3994"/>
                  </a:lnTo>
                  <a:lnTo>
                    <a:pt x="73" y="4116"/>
                  </a:lnTo>
                  <a:lnTo>
                    <a:pt x="25" y="4262"/>
                  </a:lnTo>
                  <a:lnTo>
                    <a:pt x="0" y="4408"/>
                  </a:lnTo>
                  <a:lnTo>
                    <a:pt x="0" y="4579"/>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4" name="Google Shape;1174;p54"/>
          <p:cNvGrpSpPr/>
          <p:nvPr/>
        </p:nvGrpSpPr>
        <p:grpSpPr>
          <a:xfrm>
            <a:off x="1646531" y="4145698"/>
            <a:ext cx="277191" cy="353197"/>
            <a:chOff x="1959600" y="4980625"/>
            <a:chExt cx="364150" cy="464000"/>
          </a:xfrm>
        </p:grpSpPr>
        <p:sp>
          <p:nvSpPr>
            <p:cNvPr id="1175" name="Google Shape;1175;p54"/>
            <p:cNvSpPr/>
            <p:nvPr/>
          </p:nvSpPr>
          <p:spPr>
            <a:xfrm>
              <a:off x="1959600" y="4980625"/>
              <a:ext cx="364150" cy="239325"/>
            </a:xfrm>
            <a:custGeom>
              <a:avLst/>
              <a:gdLst/>
              <a:ahLst/>
              <a:cxnLst/>
              <a:rect l="l" t="t" r="r" b="b"/>
              <a:pathLst>
                <a:path w="14566" h="9573" fill="none" extrusionOk="0">
                  <a:moveTo>
                    <a:pt x="8769" y="9572"/>
                  </a:moveTo>
                  <a:lnTo>
                    <a:pt x="14565" y="9572"/>
                  </a:lnTo>
                  <a:lnTo>
                    <a:pt x="14565" y="6114"/>
                  </a:lnTo>
                  <a:lnTo>
                    <a:pt x="14565" y="6114"/>
                  </a:lnTo>
                  <a:lnTo>
                    <a:pt x="14541" y="6016"/>
                  </a:lnTo>
                  <a:lnTo>
                    <a:pt x="14516" y="5919"/>
                  </a:lnTo>
                  <a:lnTo>
                    <a:pt x="14468" y="5822"/>
                  </a:lnTo>
                  <a:lnTo>
                    <a:pt x="14419" y="5773"/>
                  </a:lnTo>
                  <a:lnTo>
                    <a:pt x="14346" y="5700"/>
                  </a:lnTo>
                  <a:lnTo>
                    <a:pt x="14249" y="5651"/>
                  </a:lnTo>
                  <a:lnTo>
                    <a:pt x="14175" y="5627"/>
                  </a:lnTo>
                  <a:lnTo>
                    <a:pt x="14078" y="5627"/>
                  </a:lnTo>
                  <a:lnTo>
                    <a:pt x="10814" y="5627"/>
                  </a:lnTo>
                  <a:lnTo>
                    <a:pt x="10814" y="5627"/>
                  </a:lnTo>
                  <a:lnTo>
                    <a:pt x="11228" y="5456"/>
                  </a:lnTo>
                  <a:lnTo>
                    <a:pt x="11643" y="5237"/>
                  </a:lnTo>
                  <a:lnTo>
                    <a:pt x="12008" y="4993"/>
                  </a:lnTo>
                  <a:lnTo>
                    <a:pt x="12178" y="4872"/>
                  </a:lnTo>
                  <a:lnTo>
                    <a:pt x="12349" y="4726"/>
                  </a:lnTo>
                  <a:lnTo>
                    <a:pt x="12349" y="4726"/>
                  </a:lnTo>
                  <a:lnTo>
                    <a:pt x="12617" y="4433"/>
                  </a:lnTo>
                  <a:lnTo>
                    <a:pt x="12836" y="4141"/>
                  </a:lnTo>
                  <a:lnTo>
                    <a:pt x="13031" y="3849"/>
                  </a:lnTo>
                  <a:lnTo>
                    <a:pt x="13177" y="3557"/>
                  </a:lnTo>
                  <a:lnTo>
                    <a:pt x="13274" y="3289"/>
                  </a:lnTo>
                  <a:lnTo>
                    <a:pt x="13372" y="3021"/>
                  </a:lnTo>
                  <a:lnTo>
                    <a:pt x="13396" y="2753"/>
                  </a:lnTo>
                  <a:lnTo>
                    <a:pt x="13420" y="2485"/>
                  </a:lnTo>
                  <a:lnTo>
                    <a:pt x="13396" y="2241"/>
                  </a:lnTo>
                  <a:lnTo>
                    <a:pt x="13347" y="1998"/>
                  </a:lnTo>
                  <a:lnTo>
                    <a:pt x="13274" y="1754"/>
                  </a:lnTo>
                  <a:lnTo>
                    <a:pt x="13201" y="1535"/>
                  </a:lnTo>
                  <a:lnTo>
                    <a:pt x="13079" y="1340"/>
                  </a:lnTo>
                  <a:lnTo>
                    <a:pt x="12958" y="1121"/>
                  </a:lnTo>
                  <a:lnTo>
                    <a:pt x="12812" y="951"/>
                  </a:lnTo>
                  <a:lnTo>
                    <a:pt x="12641" y="780"/>
                  </a:lnTo>
                  <a:lnTo>
                    <a:pt x="12641" y="780"/>
                  </a:lnTo>
                  <a:lnTo>
                    <a:pt x="12471" y="610"/>
                  </a:lnTo>
                  <a:lnTo>
                    <a:pt x="12300" y="463"/>
                  </a:lnTo>
                  <a:lnTo>
                    <a:pt x="12105" y="342"/>
                  </a:lnTo>
                  <a:lnTo>
                    <a:pt x="11886" y="220"/>
                  </a:lnTo>
                  <a:lnTo>
                    <a:pt x="11667" y="147"/>
                  </a:lnTo>
                  <a:lnTo>
                    <a:pt x="11423" y="74"/>
                  </a:lnTo>
                  <a:lnTo>
                    <a:pt x="11180" y="25"/>
                  </a:lnTo>
                  <a:lnTo>
                    <a:pt x="10936" y="1"/>
                  </a:lnTo>
                  <a:lnTo>
                    <a:pt x="10668" y="25"/>
                  </a:lnTo>
                  <a:lnTo>
                    <a:pt x="10400" y="49"/>
                  </a:lnTo>
                  <a:lnTo>
                    <a:pt x="10133" y="147"/>
                  </a:lnTo>
                  <a:lnTo>
                    <a:pt x="9865" y="244"/>
                  </a:lnTo>
                  <a:lnTo>
                    <a:pt x="9572" y="390"/>
                  </a:lnTo>
                  <a:lnTo>
                    <a:pt x="9280" y="585"/>
                  </a:lnTo>
                  <a:lnTo>
                    <a:pt x="8988" y="804"/>
                  </a:lnTo>
                  <a:lnTo>
                    <a:pt x="8696" y="1072"/>
                  </a:lnTo>
                  <a:lnTo>
                    <a:pt x="8696" y="1072"/>
                  </a:lnTo>
                  <a:lnTo>
                    <a:pt x="8452" y="1365"/>
                  </a:lnTo>
                  <a:lnTo>
                    <a:pt x="8257" y="1657"/>
                  </a:lnTo>
                  <a:lnTo>
                    <a:pt x="8062" y="1973"/>
                  </a:lnTo>
                  <a:lnTo>
                    <a:pt x="7892" y="2314"/>
                  </a:lnTo>
                  <a:lnTo>
                    <a:pt x="7770" y="2680"/>
                  </a:lnTo>
                  <a:lnTo>
                    <a:pt x="7648" y="3045"/>
                  </a:lnTo>
                  <a:lnTo>
                    <a:pt x="7551" y="3386"/>
                  </a:lnTo>
                  <a:lnTo>
                    <a:pt x="7478" y="3727"/>
                  </a:lnTo>
                  <a:lnTo>
                    <a:pt x="7380" y="4385"/>
                  </a:lnTo>
                  <a:lnTo>
                    <a:pt x="7307" y="4896"/>
                  </a:lnTo>
                  <a:lnTo>
                    <a:pt x="7283" y="5456"/>
                  </a:lnTo>
                  <a:lnTo>
                    <a:pt x="7283" y="5456"/>
                  </a:lnTo>
                  <a:lnTo>
                    <a:pt x="7283" y="5456"/>
                  </a:lnTo>
                  <a:lnTo>
                    <a:pt x="7283" y="5456"/>
                  </a:lnTo>
                  <a:lnTo>
                    <a:pt x="7283" y="5456"/>
                  </a:lnTo>
                  <a:lnTo>
                    <a:pt x="7259" y="4896"/>
                  </a:lnTo>
                  <a:lnTo>
                    <a:pt x="7186" y="4385"/>
                  </a:lnTo>
                  <a:lnTo>
                    <a:pt x="7088" y="3727"/>
                  </a:lnTo>
                  <a:lnTo>
                    <a:pt x="7015" y="3386"/>
                  </a:lnTo>
                  <a:lnTo>
                    <a:pt x="6918" y="3045"/>
                  </a:lnTo>
                  <a:lnTo>
                    <a:pt x="6796" y="2680"/>
                  </a:lnTo>
                  <a:lnTo>
                    <a:pt x="6674" y="2314"/>
                  </a:lnTo>
                  <a:lnTo>
                    <a:pt x="6504" y="1973"/>
                  </a:lnTo>
                  <a:lnTo>
                    <a:pt x="6309" y="1657"/>
                  </a:lnTo>
                  <a:lnTo>
                    <a:pt x="6114" y="1365"/>
                  </a:lnTo>
                  <a:lnTo>
                    <a:pt x="5870" y="1072"/>
                  </a:lnTo>
                  <a:lnTo>
                    <a:pt x="5870" y="1072"/>
                  </a:lnTo>
                  <a:lnTo>
                    <a:pt x="5578" y="804"/>
                  </a:lnTo>
                  <a:lnTo>
                    <a:pt x="5286" y="585"/>
                  </a:lnTo>
                  <a:lnTo>
                    <a:pt x="4994" y="390"/>
                  </a:lnTo>
                  <a:lnTo>
                    <a:pt x="4701" y="244"/>
                  </a:lnTo>
                  <a:lnTo>
                    <a:pt x="4433" y="147"/>
                  </a:lnTo>
                  <a:lnTo>
                    <a:pt x="4166" y="49"/>
                  </a:lnTo>
                  <a:lnTo>
                    <a:pt x="3898" y="25"/>
                  </a:lnTo>
                  <a:lnTo>
                    <a:pt x="3630" y="1"/>
                  </a:lnTo>
                  <a:lnTo>
                    <a:pt x="3386" y="25"/>
                  </a:lnTo>
                  <a:lnTo>
                    <a:pt x="3143" y="74"/>
                  </a:lnTo>
                  <a:lnTo>
                    <a:pt x="2899" y="147"/>
                  </a:lnTo>
                  <a:lnTo>
                    <a:pt x="2680" y="220"/>
                  </a:lnTo>
                  <a:lnTo>
                    <a:pt x="2461" y="342"/>
                  </a:lnTo>
                  <a:lnTo>
                    <a:pt x="2266" y="463"/>
                  </a:lnTo>
                  <a:lnTo>
                    <a:pt x="2095" y="610"/>
                  </a:lnTo>
                  <a:lnTo>
                    <a:pt x="1925" y="780"/>
                  </a:lnTo>
                  <a:lnTo>
                    <a:pt x="1925" y="780"/>
                  </a:lnTo>
                  <a:lnTo>
                    <a:pt x="1754" y="951"/>
                  </a:lnTo>
                  <a:lnTo>
                    <a:pt x="1608" y="1121"/>
                  </a:lnTo>
                  <a:lnTo>
                    <a:pt x="1487" y="1340"/>
                  </a:lnTo>
                  <a:lnTo>
                    <a:pt x="1365" y="1535"/>
                  </a:lnTo>
                  <a:lnTo>
                    <a:pt x="1292" y="1754"/>
                  </a:lnTo>
                  <a:lnTo>
                    <a:pt x="1219" y="1998"/>
                  </a:lnTo>
                  <a:lnTo>
                    <a:pt x="1170" y="2241"/>
                  </a:lnTo>
                  <a:lnTo>
                    <a:pt x="1146" y="2485"/>
                  </a:lnTo>
                  <a:lnTo>
                    <a:pt x="1170" y="2753"/>
                  </a:lnTo>
                  <a:lnTo>
                    <a:pt x="1194" y="3021"/>
                  </a:lnTo>
                  <a:lnTo>
                    <a:pt x="1292" y="3289"/>
                  </a:lnTo>
                  <a:lnTo>
                    <a:pt x="1389" y="3557"/>
                  </a:lnTo>
                  <a:lnTo>
                    <a:pt x="1535" y="3849"/>
                  </a:lnTo>
                  <a:lnTo>
                    <a:pt x="1730" y="4141"/>
                  </a:lnTo>
                  <a:lnTo>
                    <a:pt x="1949" y="4433"/>
                  </a:lnTo>
                  <a:lnTo>
                    <a:pt x="2217" y="4726"/>
                  </a:lnTo>
                  <a:lnTo>
                    <a:pt x="2217" y="4726"/>
                  </a:lnTo>
                  <a:lnTo>
                    <a:pt x="2388" y="4872"/>
                  </a:lnTo>
                  <a:lnTo>
                    <a:pt x="2558" y="4993"/>
                  </a:lnTo>
                  <a:lnTo>
                    <a:pt x="2923" y="5237"/>
                  </a:lnTo>
                  <a:lnTo>
                    <a:pt x="3337" y="5456"/>
                  </a:lnTo>
                  <a:lnTo>
                    <a:pt x="3752" y="5627"/>
                  </a:lnTo>
                  <a:lnTo>
                    <a:pt x="488" y="5627"/>
                  </a:lnTo>
                  <a:lnTo>
                    <a:pt x="488" y="5627"/>
                  </a:lnTo>
                  <a:lnTo>
                    <a:pt x="391" y="5627"/>
                  </a:lnTo>
                  <a:lnTo>
                    <a:pt x="317" y="5651"/>
                  </a:lnTo>
                  <a:lnTo>
                    <a:pt x="220" y="5700"/>
                  </a:lnTo>
                  <a:lnTo>
                    <a:pt x="147" y="5773"/>
                  </a:lnTo>
                  <a:lnTo>
                    <a:pt x="98" y="5822"/>
                  </a:lnTo>
                  <a:lnTo>
                    <a:pt x="50" y="5919"/>
                  </a:lnTo>
                  <a:lnTo>
                    <a:pt x="25" y="6016"/>
                  </a:lnTo>
                  <a:lnTo>
                    <a:pt x="1" y="6114"/>
                  </a:lnTo>
                  <a:lnTo>
                    <a:pt x="1" y="9572"/>
                  </a:lnTo>
                  <a:lnTo>
                    <a:pt x="5797" y="9572"/>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54"/>
            <p:cNvSpPr/>
            <p:nvPr/>
          </p:nvSpPr>
          <p:spPr>
            <a:xfrm>
              <a:off x="2053375" y="5121275"/>
              <a:ext cx="176600" cy="25"/>
            </a:xfrm>
            <a:custGeom>
              <a:avLst/>
              <a:gdLst/>
              <a:ahLst/>
              <a:cxnLst/>
              <a:rect l="l" t="t" r="r" b="b"/>
              <a:pathLst>
                <a:path w="7064" h="1" fill="none" extrusionOk="0">
                  <a:moveTo>
                    <a:pt x="1" y="1"/>
                  </a:moveTo>
                  <a:lnTo>
                    <a:pt x="7063"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54"/>
            <p:cNvSpPr/>
            <p:nvPr/>
          </p:nvSpPr>
          <p:spPr>
            <a:xfrm>
              <a:off x="2104525" y="5121275"/>
              <a:ext cx="74300" cy="323350"/>
            </a:xfrm>
            <a:custGeom>
              <a:avLst/>
              <a:gdLst/>
              <a:ahLst/>
              <a:cxnLst/>
              <a:rect l="l" t="t" r="r" b="b"/>
              <a:pathLst>
                <a:path w="2972" h="12934" fill="none" extrusionOk="0">
                  <a:moveTo>
                    <a:pt x="0" y="1"/>
                  </a:moveTo>
                  <a:lnTo>
                    <a:pt x="0" y="12933"/>
                  </a:lnTo>
                  <a:lnTo>
                    <a:pt x="2972" y="12933"/>
                  </a:lnTo>
                  <a:lnTo>
                    <a:pt x="2972"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54"/>
            <p:cNvSpPr/>
            <p:nvPr/>
          </p:nvSpPr>
          <p:spPr>
            <a:xfrm>
              <a:off x="2166625" y="5023850"/>
              <a:ext cx="85275" cy="85275"/>
            </a:xfrm>
            <a:custGeom>
              <a:avLst/>
              <a:gdLst/>
              <a:ahLst/>
              <a:cxnLst/>
              <a:rect l="l" t="t" r="r" b="b"/>
              <a:pathLst>
                <a:path w="3411" h="3411" fill="none" extrusionOk="0">
                  <a:moveTo>
                    <a:pt x="902" y="659"/>
                  </a:moveTo>
                  <a:lnTo>
                    <a:pt x="902" y="659"/>
                  </a:lnTo>
                  <a:lnTo>
                    <a:pt x="1194" y="391"/>
                  </a:lnTo>
                  <a:lnTo>
                    <a:pt x="1486" y="196"/>
                  </a:lnTo>
                  <a:lnTo>
                    <a:pt x="1754" y="74"/>
                  </a:lnTo>
                  <a:lnTo>
                    <a:pt x="1900" y="50"/>
                  </a:lnTo>
                  <a:lnTo>
                    <a:pt x="2022" y="25"/>
                  </a:lnTo>
                  <a:lnTo>
                    <a:pt x="2144" y="1"/>
                  </a:lnTo>
                  <a:lnTo>
                    <a:pt x="2290" y="25"/>
                  </a:lnTo>
                  <a:lnTo>
                    <a:pt x="2412" y="50"/>
                  </a:lnTo>
                  <a:lnTo>
                    <a:pt x="2533" y="74"/>
                  </a:lnTo>
                  <a:lnTo>
                    <a:pt x="2655" y="123"/>
                  </a:lnTo>
                  <a:lnTo>
                    <a:pt x="2777" y="196"/>
                  </a:lnTo>
                  <a:lnTo>
                    <a:pt x="3021" y="391"/>
                  </a:lnTo>
                  <a:lnTo>
                    <a:pt x="3021" y="391"/>
                  </a:lnTo>
                  <a:lnTo>
                    <a:pt x="3215" y="634"/>
                  </a:lnTo>
                  <a:lnTo>
                    <a:pt x="3288" y="756"/>
                  </a:lnTo>
                  <a:lnTo>
                    <a:pt x="3337" y="878"/>
                  </a:lnTo>
                  <a:lnTo>
                    <a:pt x="3362" y="999"/>
                  </a:lnTo>
                  <a:lnTo>
                    <a:pt x="3386" y="1121"/>
                  </a:lnTo>
                  <a:lnTo>
                    <a:pt x="3410" y="1267"/>
                  </a:lnTo>
                  <a:lnTo>
                    <a:pt x="3386" y="1389"/>
                  </a:lnTo>
                  <a:lnTo>
                    <a:pt x="3362" y="1535"/>
                  </a:lnTo>
                  <a:lnTo>
                    <a:pt x="3337" y="1657"/>
                  </a:lnTo>
                  <a:lnTo>
                    <a:pt x="3215" y="1925"/>
                  </a:lnTo>
                  <a:lnTo>
                    <a:pt x="3021" y="2217"/>
                  </a:lnTo>
                  <a:lnTo>
                    <a:pt x="2753" y="2509"/>
                  </a:lnTo>
                  <a:lnTo>
                    <a:pt x="2753" y="2509"/>
                  </a:lnTo>
                  <a:lnTo>
                    <a:pt x="2631" y="2607"/>
                  </a:lnTo>
                  <a:lnTo>
                    <a:pt x="2509" y="2704"/>
                  </a:lnTo>
                  <a:lnTo>
                    <a:pt x="2192" y="2899"/>
                  </a:lnTo>
                  <a:lnTo>
                    <a:pt x="1827" y="3045"/>
                  </a:lnTo>
                  <a:lnTo>
                    <a:pt x="1462" y="3167"/>
                  </a:lnTo>
                  <a:lnTo>
                    <a:pt x="1072" y="3264"/>
                  </a:lnTo>
                  <a:lnTo>
                    <a:pt x="682" y="3338"/>
                  </a:lnTo>
                  <a:lnTo>
                    <a:pt x="317" y="3386"/>
                  </a:lnTo>
                  <a:lnTo>
                    <a:pt x="1" y="3411"/>
                  </a:lnTo>
                  <a:lnTo>
                    <a:pt x="1" y="3411"/>
                  </a:lnTo>
                  <a:lnTo>
                    <a:pt x="25" y="3094"/>
                  </a:lnTo>
                  <a:lnTo>
                    <a:pt x="98" y="2729"/>
                  </a:lnTo>
                  <a:lnTo>
                    <a:pt x="147" y="2339"/>
                  </a:lnTo>
                  <a:lnTo>
                    <a:pt x="244" y="1949"/>
                  </a:lnTo>
                  <a:lnTo>
                    <a:pt x="366" y="1584"/>
                  </a:lnTo>
                  <a:lnTo>
                    <a:pt x="512" y="1219"/>
                  </a:lnTo>
                  <a:lnTo>
                    <a:pt x="707" y="902"/>
                  </a:lnTo>
                  <a:lnTo>
                    <a:pt x="804" y="780"/>
                  </a:lnTo>
                  <a:lnTo>
                    <a:pt x="902" y="659"/>
                  </a:lnTo>
                  <a:lnTo>
                    <a:pt x="902" y="659"/>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54"/>
            <p:cNvSpPr/>
            <p:nvPr/>
          </p:nvSpPr>
          <p:spPr>
            <a:xfrm>
              <a:off x="2031450" y="5023850"/>
              <a:ext cx="85275" cy="85275"/>
            </a:xfrm>
            <a:custGeom>
              <a:avLst/>
              <a:gdLst/>
              <a:ahLst/>
              <a:cxnLst/>
              <a:rect l="l" t="t" r="r" b="b"/>
              <a:pathLst>
                <a:path w="3411" h="3411" fill="none" extrusionOk="0">
                  <a:moveTo>
                    <a:pt x="390" y="391"/>
                  </a:moveTo>
                  <a:lnTo>
                    <a:pt x="390" y="391"/>
                  </a:lnTo>
                  <a:lnTo>
                    <a:pt x="634" y="196"/>
                  </a:lnTo>
                  <a:lnTo>
                    <a:pt x="756" y="123"/>
                  </a:lnTo>
                  <a:lnTo>
                    <a:pt x="878" y="74"/>
                  </a:lnTo>
                  <a:lnTo>
                    <a:pt x="999" y="50"/>
                  </a:lnTo>
                  <a:lnTo>
                    <a:pt x="1121" y="25"/>
                  </a:lnTo>
                  <a:lnTo>
                    <a:pt x="1267" y="1"/>
                  </a:lnTo>
                  <a:lnTo>
                    <a:pt x="1389" y="25"/>
                  </a:lnTo>
                  <a:lnTo>
                    <a:pt x="1511" y="50"/>
                  </a:lnTo>
                  <a:lnTo>
                    <a:pt x="1657" y="74"/>
                  </a:lnTo>
                  <a:lnTo>
                    <a:pt x="1925" y="196"/>
                  </a:lnTo>
                  <a:lnTo>
                    <a:pt x="2217" y="391"/>
                  </a:lnTo>
                  <a:lnTo>
                    <a:pt x="2509" y="659"/>
                  </a:lnTo>
                  <a:lnTo>
                    <a:pt x="2509" y="659"/>
                  </a:lnTo>
                  <a:lnTo>
                    <a:pt x="2607" y="780"/>
                  </a:lnTo>
                  <a:lnTo>
                    <a:pt x="2704" y="902"/>
                  </a:lnTo>
                  <a:lnTo>
                    <a:pt x="2899" y="1219"/>
                  </a:lnTo>
                  <a:lnTo>
                    <a:pt x="3045" y="1584"/>
                  </a:lnTo>
                  <a:lnTo>
                    <a:pt x="3167" y="1949"/>
                  </a:lnTo>
                  <a:lnTo>
                    <a:pt x="3264" y="2339"/>
                  </a:lnTo>
                  <a:lnTo>
                    <a:pt x="3313" y="2729"/>
                  </a:lnTo>
                  <a:lnTo>
                    <a:pt x="3386" y="3094"/>
                  </a:lnTo>
                  <a:lnTo>
                    <a:pt x="3410" y="3411"/>
                  </a:lnTo>
                  <a:lnTo>
                    <a:pt x="3410" y="3411"/>
                  </a:lnTo>
                  <a:lnTo>
                    <a:pt x="3094" y="3386"/>
                  </a:lnTo>
                  <a:lnTo>
                    <a:pt x="2729" y="3338"/>
                  </a:lnTo>
                  <a:lnTo>
                    <a:pt x="2339" y="3264"/>
                  </a:lnTo>
                  <a:lnTo>
                    <a:pt x="1949" y="3167"/>
                  </a:lnTo>
                  <a:lnTo>
                    <a:pt x="1584" y="3045"/>
                  </a:lnTo>
                  <a:lnTo>
                    <a:pt x="1218" y="2899"/>
                  </a:lnTo>
                  <a:lnTo>
                    <a:pt x="902" y="2704"/>
                  </a:lnTo>
                  <a:lnTo>
                    <a:pt x="780" y="2607"/>
                  </a:lnTo>
                  <a:lnTo>
                    <a:pt x="658" y="2509"/>
                  </a:lnTo>
                  <a:lnTo>
                    <a:pt x="658" y="2509"/>
                  </a:lnTo>
                  <a:lnTo>
                    <a:pt x="390" y="2217"/>
                  </a:lnTo>
                  <a:lnTo>
                    <a:pt x="196" y="1925"/>
                  </a:lnTo>
                  <a:lnTo>
                    <a:pt x="74" y="1657"/>
                  </a:lnTo>
                  <a:lnTo>
                    <a:pt x="49" y="1535"/>
                  </a:lnTo>
                  <a:lnTo>
                    <a:pt x="25" y="1389"/>
                  </a:lnTo>
                  <a:lnTo>
                    <a:pt x="1" y="1267"/>
                  </a:lnTo>
                  <a:lnTo>
                    <a:pt x="25" y="1121"/>
                  </a:lnTo>
                  <a:lnTo>
                    <a:pt x="49" y="999"/>
                  </a:lnTo>
                  <a:lnTo>
                    <a:pt x="74" y="878"/>
                  </a:lnTo>
                  <a:lnTo>
                    <a:pt x="123" y="756"/>
                  </a:lnTo>
                  <a:lnTo>
                    <a:pt x="196" y="634"/>
                  </a:lnTo>
                  <a:lnTo>
                    <a:pt x="390" y="391"/>
                  </a:lnTo>
                  <a:lnTo>
                    <a:pt x="390" y="39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54"/>
            <p:cNvSpPr/>
            <p:nvPr/>
          </p:nvSpPr>
          <p:spPr>
            <a:xfrm>
              <a:off x="1979100" y="5219925"/>
              <a:ext cx="125450" cy="224700"/>
            </a:xfrm>
            <a:custGeom>
              <a:avLst/>
              <a:gdLst/>
              <a:ahLst/>
              <a:cxnLst/>
              <a:rect l="l" t="t" r="r" b="b"/>
              <a:pathLst>
                <a:path w="5018" h="8988" fill="none" extrusionOk="0">
                  <a:moveTo>
                    <a:pt x="0" y="0"/>
                  </a:moveTo>
                  <a:lnTo>
                    <a:pt x="0" y="8500"/>
                  </a:lnTo>
                  <a:lnTo>
                    <a:pt x="0" y="8500"/>
                  </a:lnTo>
                  <a:lnTo>
                    <a:pt x="25" y="8598"/>
                  </a:lnTo>
                  <a:lnTo>
                    <a:pt x="49" y="8695"/>
                  </a:lnTo>
                  <a:lnTo>
                    <a:pt x="98" y="8768"/>
                  </a:lnTo>
                  <a:lnTo>
                    <a:pt x="146" y="8841"/>
                  </a:lnTo>
                  <a:lnTo>
                    <a:pt x="219" y="8890"/>
                  </a:lnTo>
                  <a:lnTo>
                    <a:pt x="317" y="8938"/>
                  </a:lnTo>
                  <a:lnTo>
                    <a:pt x="390" y="8963"/>
                  </a:lnTo>
                  <a:lnTo>
                    <a:pt x="487" y="8987"/>
                  </a:lnTo>
                  <a:lnTo>
                    <a:pt x="5017" y="8987"/>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54"/>
            <p:cNvSpPr/>
            <p:nvPr/>
          </p:nvSpPr>
          <p:spPr>
            <a:xfrm>
              <a:off x="2178800" y="5219925"/>
              <a:ext cx="125450" cy="224700"/>
            </a:xfrm>
            <a:custGeom>
              <a:avLst/>
              <a:gdLst/>
              <a:ahLst/>
              <a:cxnLst/>
              <a:rect l="l" t="t" r="r" b="b"/>
              <a:pathLst>
                <a:path w="5018" h="8988" fill="none" extrusionOk="0">
                  <a:moveTo>
                    <a:pt x="1" y="8987"/>
                  </a:moveTo>
                  <a:lnTo>
                    <a:pt x="4531" y="8987"/>
                  </a:lnTo>
                  <a:lnTo>
                    <a:pt x="4531" y="8987"/>
                  </a:lnTo>
                  <a:lnTo>
                    <a:pt x="4628" y="8963"/>
                  </a:lnTo>
                  <a:lnTo>
                    <a:pt x="4701" y="8938"/>
                  </a:lnTo>
                  <a:lnTo>
                    <a:pt x="4799" y="8890"/>
                  </a:lnTo>
                  <a:lnTo>
                    <a:pt x="4872" y="8841"/>
                  </a:lnTo>
                  <a:lnTo>
                    <a:pt x="4920" y="8768"/>
                  </a:lnTo>
                  <a:lnTo>
                    <a:pt x="4969" y="8695"/>
                  </a:lnTo>
                  <a:lnTo>
                    <a:pt x="4993" y="8598"/>
                  </a:lnTo>
                  <a:lnTo>
                    <a:pt x="5018" y="8500"/>
                  </a:lnTo>
                  <a:lnTo>
                    <a:pt x="501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2" name="Google Shape;1182;p54"/>
          <p:cNvGrpSpPr/>
          <p:nvPr/>
        </p:nvGrpSpPr>
        <p:grpSpPr>
          <a:xfrm>
            <a:off x="2137829" y="4159152"/>
            <a:ext cx="317953" cy="326764"/>
            <a:chOff x="2605025" y="4998300"/>
            <a:chExt cx="417700" cy="429275"/>
          </a:xfrm>
        </p:grpSpPr>
        <p:sp>
          <p:nvSpPr>
            <p:cNvPr id="1183" name="Google Shape;1183;p54"/>
            <p:cNvSpPr/>
            <p:nvPr/>
          </p:nvSpPr>
          <p:spPr>
            <a:xfrm>
              <a:off x="2819350" y="5216875"/>
              <a:ext cx="202150" cy="210700"/>
            </a:xfrm>
            <a:custGeom>
              <a:avLst/>
              <a:gdLst/>
              <a:ahLst/>
              <a:cxnLst/>
              <a:rect l="l" t="t" r="r" b="b"/>
              <a:pathLst>
                <a:path w="8086" h="8428" fill="none" extrusionOk="0">
                  <a:moveTo>
                    <a:pt x="0" y="1851"/>
                  </a:moveTo>
                  <a:lnTo>
                    <a:pt x="5797" y="8135"/>
                  </a:lnTo>
                  <a:lnTo>
                    <a:pt x="5797" y="8135"/>
                  </a:lnTo>
                  <a:lnTo>
                    <a:pt x="5943" y="8257"/>
                  </a:lnTo>
                  <a:lnTo>
                    <a:pt x="6113" y="8354"/>
                  </a:lnTo>
                  <a:lnTo>
                    <a:pt x="6284" y="8403"/>
                  </a:lnTo>
                  <a:lnTo>
                    <a:pt x="6478" y="8427"/>
                  </a:lnTo>
                  <a:lnTo>
                    <a:pt x="6649" y="8403"/>
                  </a:lnTo>
                  <a:lnTo>
                    <a:pt x="6819" y="8354"/>
                  </a:lnTo>
                  <a:lnTo>
                    <a:pt x="6990" y="8257"/>
                  </a:lnTo>
                  <a:lnTo>
                    <a:pt x="7136" y="8135"/>
                  </a:lnTo>
                  <a:lnTo>
                    <a:pt x="7818" y="7453"/>
                  </a:lnTo>
                  <a:lnTo>
                    <a:pt x="7818" y="7453"/>
                  </a:lnTo>
                  <a:lnTo>
                    <a:pt x="7940" y="7307"/>
                  </a:lnTo>
                  <a:lnTo>
                    <a:pt x="8037" y="7136"/>
                  </a:lnTo>
                  <a:lnTo>
                    <a:pt x="8086" y="6966"/>
                  </a:lnTo>
                  <a:lnTo>
                    <a:pt x="8086" y="6795"/>
                  </a:lnTo>
                  <a:lnTo>
                    <a:pt x="8086" y="6601"/>
                  </a:lnTo>
                  <a:lnTo>
                    <a:pt x="8037" y="6430"/>
                  </a:lnTo>
                  <a:lnTo>
                    <a:pt x="7940" y="6260"/>
                  </a:lnTo>
                  <a:lnTo>
                    <a:pt x="7818" y="6114"/>
                  </a:lnTo>
                  <a:lnTo>
                    <a:pt x="1705"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54"/>
            <p:cNvSpPr/>
            <p:nvPr/>
          </p:nvSpPr>
          <p:spPr>
            <a:xfrm>
              <a:off x="2606225" y="4998300"/>
              <a:ext cx="203400" cy="207650"/>
            </a:xfrm>
            <a:custGeom>
              <a:avLst/>
              <a:gdLst/>
              <a:ahLst/>
              <a:cxnLst/>
              <a:rect l="l" t="t" r="r" b="b"/>
              <a:pathLst>
                <a:path w="8136" h="8306" fill="none" extrusionOk="0">
                  <a:moveTo>
                    <a:pt x="8135" y="6649"/>
                  </a:moveTo>
                  <a:lnTo>
                    <a:pt x="4433" y="2947"/>
                  </a:lnTo>
                  <a:lnTo>
                    <a:pt x="1730" y="244"/>
                  </a:lnTo>
                  <a:lnTo>
                    <a:pt x="1730" y="244"/>
                  </a:lnTo>
                  <a:lnTo>
                    <a:pt x="1584" y="122"/>
                  </a:lnTo>
                  <a:lnTo>
                    <a:pt x="1413" y="49"/>
                  </a:lnTo>
                  <a:lnTo>
                    <a:pt x="1243" y="0"/>
                  </a:lnTo>
                  <a:lnTo>
                    <a:pt x="1048" y="0"/>
                  </a:lnTo>
                  <a:lnTo>
                    <a:pt x="878" y="0"/>
                  </a:lnTo>
                  <a:lnTo>
                    <a:pt x="683" y="49"/>
                  </a:lnTo>
                  <a:lnTo>
                    <a:pt x="512" y="122"/>
                  </a:lnTo>
                  <a:lnTo>
                    <a:pt x="390" y="244"/>
                  </a:lnTo>
                  <a:lnTo>
                    <a:pt x="390" y="244"/>
                  </a:lnTo>
                  <a:lnTo>
                    <a:pt x="269" y="365"/>
                  </a:lnTo>
                  <a:lnTo>
                    <a:pt x="171" y="511"/>
                  </a:lnTo>
                  <a:lnTo>
                    <a:pt x="98" y="682"/>
                  </a:lnTo>
                  <a:lnTo>
                    <a:pt x="50" y="852"/>
                  </a:lnTo>
                  <a:lnTo>
                    <a:pt x="1" y="1023"/>
                  </a:lnTo>
                  <a:lnTo>
                    <a:pt x="1" y="1218"/>
                  </a:lnTo>
                  <a:lnTo>
                    <a:pt x="1" y="1413"/>
                  </a:lnTo>
                  <a:lnTo>
                    <a:pt x="1" y="1607"/>
                  </a:lnTo>
                  <a:lnTo>
                    <a:pt x="74" y="2021"/>
                  </a:lnTo>
                  <a:lnTo>
                    <a:pt x="220" y="2484"/>
                  </a:lnTo>
                  <a:lnTo>
                    <a:pt x="390" y="2923"/>
                  </a:lnTo>
                  <a:lnTo>
                    <a:pt x="610" y="3385"/>
                  </a:lnTo>
                  <a:lnTo>
                    <a:pt x="853" y="3872"/>
                  </a:lnTo>
                  <a:lnTo>
                    <a:pt x="1121" y="4311"/>
                  </a:lnTo>
                  <a:lnTo>
                    <a:pt x="1413" y="4774"/>
                  </a:lnTo>
                  <a:lnTo>
                    <a:pt x="1706" y="5188"/>
                  </a:lnTo>
                  <a:lnTo>
                    <a:pt x="1998" y="5577"/>
                  </a:lnTo>
                  <a:lnTo>
                    <a:pt x="2290" y="5943"/>
                  </a:lnTo>
                  <a:lnTo>
                    <a:pt x="2582" y="6284"/>
                  </a:lnTo>
                  <a:lnTo>
                    <a:pt x="2850" y="6551"/>
                  </a:lnTo>
                  <a:lnTo>
                    <a:pt x="2850" y="6551"/>
                  </a:lnTo>
                  <a:lnTo>
                    <a:pt x="3070" y="6771"/>
                  </a:lnTo>
                  <a:lnTo>
                    <a:pt x="3313" y="6966"/>
                  </a:lnTo>
                  <a:lnTo>
                    <a:pt x="3557" y="7136"/>
                  </a:lnTo>
                  <a:lnTo>
                    <a:pt x="3800" y="7307"/>
                  </a:lnTo>
                  <a:lnTo>
                    <a:pt x="4312" y="7599"/>
                  </a:lnTo>
                  <a:lnTo>
                    <a:pt x="4823" y="7818"/>
                  </a:lnTo>
                  <a:lnTo>
                    <a:pt x="5310" y="8013"/>
                  </a:lnTo>
                  <a:lnTo>
                    <a:pt x="5724" y="8159"/>
                  </a:lnTo>
                  <a:lnTo>
                    <a:pt x="6333" y="8305"/>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54"/>
            <p:cNvSpPr/>
            <p:nvPr/>
          </p:nvSpPr>
          <p:spPr>
            <a:xfrm>
              <a:off x="2605025" y="5003775"/>
              <a:ext cx="417700" cy="417700"/>
            </a:xfrm>
            <a:custGeom>
              <a:avLst/>
              <a:gdLst/>
              <a:ahLst/>
              <a:cxnLst/>
              <a:rect l="l" t="t" r="r" b="b"/>
              <a:pathLst>
                <a:path w="16708" h="16708" fill="none" extrusionOk="0">
                  <a:moveTo>
                    <a:pt x="13931" y="6820"/>
                  </a:moveTo>
                  <a:lnTo>
                    <a:pt x="13931" y="6820"/>
                  </a:lnTo>
                  <a:lnTo>
                    <a:pt x="14126" y="6625"/>
                  </a:lnTo>
                  <a:lnTo>
                    <a:pt x="14345" y="6357"/>
                  </a:lnTo>
                  <a:lnTo>
                    <a:pt x="14784" y="5797"/>
                  </a:lnTo>
                  <a:lnTo>
                    <a:pt x="15246" y="5139"/>
                  </a:lnTo>
                  <a:lnTo>
                    <a:pt x="15685" y="4482"/>
                  </a:lnTo>
                  <a:lnTo>
                    <a:pt x="16367" y="3386"/>
                  </a:lnTo>
                  <a:lnTo>
                    <a:pt x="16659" y="2923"/>
                  </a:lnTo>
                  <a:lnTo>
                    <a:pt x="16659" y="2923"/>
                  </a:lnTo>
                  <a:lnTo>
                    <a:pt x="16708" y="2825"/>
                  </a:lnTo>
                  <a:lnTo>
                    <a:pt x="16708" y="2728"/>
                  </a:lnTo>
                  <a:lnTo>
                    <a:pt x="16708" y="2655"/>
                  </a:lnTo>
                  <a:lnTo>
                    <a:pt x="16659" y="2582"/>
                  </a:lnTo>
                  <a:lnTo>
                    <a:pt x="16659" y="2582"/>
                  </a:lnTo>
                  <a:lnTo>
                    <a:pt x="16586" y="2533"/>
                  </a:lnTo>
                  <a:lnTo>
                    <a:pt x="16488" y="2533"/>
                  </a:lnTo>
                  <a:lnTo>
                    <a:pt x="16415" y="2533"/>
                  </a:lnTo>
                  <a:lnTo>
                    <a:pt x="16318" y="2582"/>
                  </a:lnTo>
                  <a:lnTo>
                    <a:pt x="13615" y="4944"/>
                  </a:lnTo>
                  <a:lnTo>
                    <a:pt x="13615" y="4944"/>
                  </a:lnTo>
                  <a:lnTo>
                    <a:pt x="13541" y="4993"/>
                  </a:lnTo>
                  <a:lnTo>
                    <a:pt x="13420" y="4993"/>
                  </a:lnTo>
                  <a:lnTo>
                    <a:pt x="13322" y="4969"/>
                  </a:lnTo>
                  <a:lnTo>
                    <a:pt x="13200" y="4871"/>
                  </a:lnTo>
                  <a:lnTo>
                    <a:pt x="13200" y="4871"/>
                  </a:lnTo>
                  <a:lnTo>
                    <a:pt x="13103" y="4749"/>
                  </a:lnTo>
                  <a:lnTo>
                    <a:pt x="13054" y="4628"/>
                  </a:lnTo>
                  <a:lnTo>
                    <a:pt x="13054" y="4530"/>
                  </a:lnTo>
                  <a:lnTo>
                    <a:pt x="13103" y="4433"/>
                  </a:lnTo>
                  <a:lnTo>
                    <a:pt x="13103" y="4433"/>
                  </a:lnTo>
                  <a:lnTo>
                    <a:pt x="15563" y="1486"/>
                  </a:lnTo>
                  <a:lnTo>
                    <a:pt x="15563" y="1486"/>
                  </a:lnTo>
                  <a:lnTo>
                    <a:pt x="15612" y="1388"/>
                  </a:lnTo>
                  <a:lnTo>
                    <a:pt x="15612" y="1315"/>
                  </a:lnTo>
                  <a:lnTo>
                    <a:pt x="15612" y="1218"/>
                  </a:lnTo>
                  <a:lnTo>
                    <a:pt x="15563" y="1145"/>
                  </a:lnTo>
                  <a:lnTo>
                    <a:pt x="15563" y="1145"/>
                  </a:lnTo>
                  <a:lnTo>
                    <a:pt x="15490" y="1096"/>
                  </a:lnTo>
                  <a:lnTo>
                    <a:pt x="15392" y="1096"/>
                  </a:lnTo>
                  <a:lnTo>
                    <a:pt x="15319" y="1096"/>
                  </a:lnTo>
                  <a:lnTo>
                    <a:pt x="15222" y="1145"/>
                  </a:lnTo>
                  <a:lnTo>
                    <a:pt x="15222" y="1145"/>
                  </a:lnTo>
                  <a:lnTo>
                    <a:pt x="12275" y="3605"/>
                  </a:lnTo>
                  <a:lnTo>
                    <a:pt x="12275" y="3605"/>
                  </a:lnTo>
                  <a:lnTo>
                    <a:pt x="12178" y="3653"/>
                  </a:lnTo>
                  <a:lnTo>
                    <a:pt x="12080" y="3653"/>
                  </a:lnTo>
                  <a:lnTo>
                    <a:pt x="11958" y="3605"/>
                  </a:lnTo>
                  <a:lnTo>
                    <a:pt x="11861" y="3507"/>
                  </a:lnTo>
                  <a:lnTo>
                    <a:pt x="11861" y="3507"/>
                  </a:lnTo>
                  <a:lnTo>
                    <a:pt x="11764" y="3386"/>
                  </a:lnTo>
                  <a:lnTo>
                    <a:pt x="11715" y="3288"/>
                  </a:lnTo>
                  <a:lnTo>
                    <a:pt x="11715" y="3166"/>
                  </a:lnTo>
                  <a:lnTo>
                    <a:pt x="11764" y="3093"/>
                  </a:lnTo>
                  <a:lnTo>
                    <a:pt x="14126" y="390"/>
                  </a:lnTo>
                  <a:lnTo>
                    <a:pt x="14126" y="390"/>
                  </a:lnTo>
                  <a:lnTo>
                    <a:pt x="14175" y="292"/>
                  </a:lnTo>
                  <a:lnTo>
                    <a:pt x="14175" y="219"/>
                  </a:lnTo>
                  <a:lnTo>
                    <a:pt x="14175" y="122"/>
                  </a:lnTo>
                  <a:lnTo>
                    <a:pt x="14126" y="49"/>
                  </a:lnTo>
                  <a:lnTo>
                    <a:pt x="14126" y="49"/>
                  </a:lnTo>
                  <a:lnTo>
                    <a:pt x="14053" y="0"/>
                  </a:lnTo>
                  <a:lnTo>
                    <a:pt x="13980" y="0"/>
                  </a:lnTo>
                  <a:lnTo>
                    <a:pt x="13882" y="0"/>
                  </a:lnTo>
                  <a:lnTo>
                    <a:pt x="13785" y="49"/>
                  </a:lnTo>
                  <a:lnTo>
                    <a:pt x="13785" y="49"/>
                  </a:lnTo>
                  <a:lnTo>
                    <a:pt x="13322" y="341"/>
                  </a:lnTo>
                  <a:lnTo>
                    <a:pt x="12226" y="1023"/>
                  </a:lnTo>
                  <a:lnTo>
                    <a:pt x="11569" y="1462"/>
                  </a:lnTo>
                  <a:lnTo>
                    <a:pt x="10911" y="1924"/>
                  </a:lnTo>
                  <a:lnTo>
                    <a:pt x="10351" y="2363"/>
                  </a:lnTo>
                  <a:lnTo>
                    <a:pt x="10083" y="2582"/>
                  </a:lnTo>
                  <a:lnTo>
                    <a:pt x="9888" y="2777"/>
                  </a:lnTo>
                  <a:lnTo>
                    <a:pt x="9888" y="2777"/>
                  </a:lnTo>
                  <a:lnTo>
                    <a:pt x="9766" y="2898"/>
                  </a:lnTo>
                  <a:lnTo>
                    <a:pt x="9669" y="3045"/>
                  </a:lnTo>
                  <a:lnTo>
                    <a:pt x="9572" y="3215"/>
                  </a:lnTo>
                  <a:lnTo>
                    <a:pt x="9499" y="3410"/>
                  </a:lnTo>
                  <a:lnTo>
                    <a:pt x="9377" y="3824"/>
                  </a:lnTo>
                  <a:lnTo>
                    <a:pt x="9304" y="4262"/>
                  </a:lnTo>
                  <a:lnTo>
                    <a:pt x="9255" y="4701"/>
                  </a:lnTo>
                  <a:lnTo>
                    <a:pt x="9279" y="5163"/>
                  </a:lnTo>
                  <a:lnTo>
                    <a:pt x="9328" y="5577"/>
                  </a:lnTo>
                  <a:lnTo>
                    <a:pt x="9352" y="5772"/>
                  </a:lnTo>
                  <a:lnTo>
                    <a:pt x="9425" y="5943"/>
                  </a:lnTo>
                  <a:lnTo>
                    <a:pt x="268" y="14418"/>
                  </a:lnTo>
                  <a:lnTo>
                    <a:pt x="268" y="14418"/>
                  </a:lnTo>
                  <a:lnTo>
                    <a:pt x="146" y="14564"/>
                  </a:lnTo>
                  <a:lnTo>
                    <a:pt x="73" y="14735"/>
                  </a:lnTo>
                  <a:lnTo>
                    <a:pt x="0" y="14905"/>
                  </a:lnTo>
                  <a:lnTo>
                    <a:pt x="0" y="15076"/>
                  </a:lnTo>
                  <a:lnTo>
                    <a:pt x="0" y="15271"/>
                  </a:lnTo>
                  <a:lnTo>
                    <a:pt x="73" y="15441"/>
                  </a:lnTo>
                  <a:lnTo>
                    <a:pt x="146" y="15612"/>
                  </a:lnTo>
                  <a:lnTo>
                    <a:pt x="268" y="15758"/>
                  </a:lnTo>
                  <a:lnTo>
                    <a:pt x="950" y="16440"/>
                  </a:lnTo>
                  <a:lnTo>
                    <a:pt x="950" y="16440"/>
                  </a:lnTo>
                  <a:lnTo>
                    <a:pt x="1096" y="16562"/>
                  </a:lnTo>
                  <a:lnTo>
                    <a:pt x="1267" y="16635"/>
                  </a:lnTo>
                  <a:lnTo>
                    <a:pt x="1437" y="16708"/>
                  </a:lnTo>
                  <a:lnTo>
                    <a:pt x="1632" y="16708"/>
                  </a:lnTo>
                  <a:lnTo>
                    <a:pt x="1802" y="16708"/>
                  </a:lnTo>
                  <a:lnTo>
                    <a:pt x="1973" y="16635"/>
                  </a:lnTo>
                  <a:lnTo>
                    <a:pt x="2143" y="16562"/>
                  </a:lnTo>
                  <a:lnTo>
                    <a:pt x="2289" y="16440"/>
                  </a:lnTo>
                  <a:lnTo>
                    <a:pt x="10765" y="7282"/>
                  </a:lnTo>
                  <a:lnTo>
                    <a:pt x="10765" y="7282"/>
                  </a:lnTo>
                  <a:lnTo>
                    <a:pt x="11130" y="7380"/>
                  </a:lnTo>
                  <a:lnTo>
                    <a:pt x="11544" y="7428"/>
                  </a:lnTo>
                  <a:lnTo>
                    <a:pt x="12007" y="7453"/>
                  </a:lnTo>
                  <a:lnTo>
                    <a:pt x="12445" y="7404"/>
                  </a:lnTo>
                  <a:lnTo>
                    <a:pt x="12884" y="7331"/>
                  </a:lnTo>
                  <a:lnTo>
                    <a:pt x="13298" y="7209"/>
                  </a:lnTo>
                  <a:lnTo>
                    <a:pt x="13493" y="7136"/>
                  </a:lnTo>
                  <a:lnTo>
                    <a:pt x="13663" y="7039"/>
                  </a:lnTo>
                  <a:lnTo>
                    <a:pt x="13809" y="6941"/>
                  </a:lnTo>
                  <a:lnTo>
                    <a:pt x="13931" y="6820"/>
                  </a:lnTo>
                  <a:lnTo>
                    <a:pt x="13931" y="6820"/>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6" name="Google Shape;1186;p54"/>
          <p:cNvGrpSpPr/>
          <p:nvPr/>
        </p:nvGrpSpPr>
        <p:grpSpPr>
          <a:xfrm>
            <a:off x="2618451" y="4161931"/>
            <a:ext cx="380067" cy="316564"/>
            <a:chOff x="3236425" y="5001950"/>
            <a:chExt cx="499300" cy="415875"/>
          </a:xfrm>
        </p:grpSpPr>
        <p:sp>
          <p:nvSpPr>
            <p:cNvPr id="1187" name="Google Shape;1187;p54"/>
            <p:cNvSpPr/>
            <p:nvPr/>
          </p:nvSpPr>
          <p:spPr>
            <a:xfrm>
              <a:off x="3236425" y="5309425"/>
              <a:ext cx="499300" cy="108400"/>
            </a:xfrm>
            <a:custGeom>
              <a:avLst/>
              <a:gdLst/>
              <a:ahLst/>
              <a:cxnLst/>
              <a:rect l="l" t="t" r="r" b="b"/>
              <a:pathLst>
                <a:path w="19972" h="4336" fill="none" extrusionOk="0">
                  <a:moveTo>
                    <a:pt x="19533" y="0"/>
                  </a:moveTo>
                  <a:lnTo>
                    <a:pt x="439" y="0"/>
                  </a:lnTo>
                  <a:lnTo>
                    <a:pt x="439" y="0"/>
                  </a:lnTo>
                  <a:lnTo>
                    <a:pt x="365" y="0"/>
                  </a:lnTo>
                  <a:lnTo>
                    <a:pt x="268" y="25"/>
                  </a:lnTo>
                  <a:lnTo>
                    <a:pt x="195" y="73"/>
                  </a:lnTo>
                  <a:lnTo>
                    <a:pt x="122" y="122"/>
                  </a:lnTo>
                  <a:lnTo>
                    <a:pt x="73" y="195"/>
                  </a:lnTo>
                  <a:lnTo>
                    <a:pt x="49" y="268"/>
                  </a:lnTo>
                  <a:lnTo>
                    <a:pt x="25" y="341"/>
                  </a:lnTo>
                  <a:lnTo>
                    <a:pt x="0" y="439"/>
                  </a:lnTo>
                  <a:lnTo>
                    <a:pt x="0" y="439"/>
                  </a:lnTo>
                  <a:lnTo>
                    <a:pt x="25" y="512"/>
                  </a:lnTo>
                  <a:lnTo>
                    <a:pt x="49" y="585"/>
                  </a:lnTo>
                  <a:lnTo>
                    <a:pt x="73" y="658"/>
                  </a:lnTo>
                  <a:lnTo>
                    <a:pt x="122" y="731"/>
                  </a:lnTo>
                  <a:lnTo>
                    <a:pt x="195" y="780"/>
                  </a:lnTo>
                  <a:lnTo>
                    <a:pt x="268" y="828"/>
                  </a:lnTo>
                  <a:lnTo>
                    <a:pt x="365" y="853"/>
                  </a:lnTo>
                  <a:lnTo>
                    <a:pt x="439" y="853"/>
                  </a:lnTo>
                  <a:lnTo>
                    <a:pt x="439" y="853"/>
                  </a:lnTo>
                  <a:lnTo>
                    <a:pt x="487" y="877"/>
                  </a:lnTo>
                  <a:lnTo>
                    <a:pt x="560" y="902"/>
                  </a:lnTo>
                  <a:lnTo>
                    <a:pt x="706" y="1048"/>
                  </a:lnTo>
                  <a:lnTo>
                    <a:pt x="853" y="1242"/>
                  </a:lnTo>
                  <a:lnTo>
                    <a:pt x="1023" y="1486"/>
                  </a:lnTo>
                  <a:lnTo>
                    <a:pt x="1340" y="2022"/>
                  </a:lnTo>
                  <a:lnTo>
                    <a:pt x="1632" y="2509"/>
                  </a:lnTo>
                  <a:lnTo>
                    <a:pt x="1632" y="2509"/>
                  </a:lnTo>
                  <a:lnTo>
                    <a:pt x="1900" y="2996"/>
                  </a:lnTo>
                  <a:lnTo>
                    <a:pt x="2168" y="3459"/>
                  </a:lnTo>
                  <a:lnTo>
                    <a:pt x="2460" y="3873"/>
                  </a:lnTo>
                  <a:lnTo>
                    <a:pt x="2582" y="4043"/>
                  </a:lnTo>
                  <a:lnTo>
                    <a:pt x="2728" y="4214"/>
                  </a:lnTo>
                  <a:lnTo>
                    <a:pt x="2728" y="4214"/>
                  </a:lnTo>
                  <a:lnTo>
                    <a:pt x="2801" y="4263"/>
                  </a:lnTo>
                  <a:lnTo>
                    <a:pt x="2874" y="4287"/>
                  </a:lnTo>
                  <a:lnTo>
                    <a:pt x="2971" y="4311"/>
                  </a:lnTo>
                  <a:lnTo>
                    <a:pt x="3045" y="4336"/>
                  </a:lnTo>
                  <a:lnTo>
                    <a:pt x="16927" y="4336"/>
                  </a:lnTo>
                  <a:lnTo>
                    <a:pt x="16927" y="4336"/>
                  </a:lnTo>
                  <a:lnTo>
                    <a:pt x="17000" y="4311"/>
                  </a:lnTo>
                  <a:lnTo>
                    <a:pt x="17097" y="4287"/>
                  </a:lnTo>
                  <a:lnTo>
                    <a:pt x="17170" y="4263"/>
                  </a:lnTo>
                  <a:lnTo>
                    <a:pt x="17243" y="4214"/>
                  </a:lnTo>
                  <a:lnTo>
                    <a:pt x="17243" y="4214"/>
                  </a:lnTo>
                  <a:lnTo>
                    <a:pt x="17390" y="4043"/>
                  </a:lnTo>
                  <a:lnTo>
                    <a:pt x="17511" y="3873"/>
                  </a:lnTo>
                  <a:lnTo>
                    <a:pt x="17804" y="3459"/>
                  </a:lnTo>
                  <a:lnTo>
                    <a:pt x="18072" y="2996"/>
                  </a:lnTo>
                  <a:lnTo>
                    <a:pt x="18339" y="2509"/>
                  </a:lnTo>
                  <a:lnTo>
                    <a:pt x="18339" y="2509"/>
                  </a:lnTo>
                  <a:lnTo>
                    <a:pt x="18632" y="2022"/>
                  </a:lnTo>
                  <a:lnTo>
                    <a:pt x="18948" y="1486"/>
                  </a:lnTo>
                  <a:lnTo>
                    <a:pt x="19119" y="1242"/>
                  </a:lnTo>
                  <a:lnTo>
                    <a:pt x="19265" y="1048"/>
                  </a:lnTo>
                  <a:lnTo>
                    <a:pt x="19411" y="902"/>
                  </a:lnTo>
                  <a:lnTo>
                    <a:pt x="19484" y="877"/>
                  </a:lnTo>
                  <a:lnTo>
                    <a:pt x="19533" y="853"/>
                  </a:lnTo>
                  <a:lnTo>
                    <a:pt x="19533" y="853"/>
                  </a:lnTo>
                  <a:lnTo>
                    <a:pt x="19606" y="853"/>
                  </a:lnTo>
                  <a:lnTo>
                    <a:pt x="19703" y="828"/>
                  </a:lnTo>
                  <a:lnTo>
                    <a:pt x="19776" y="780"/>
                  </a:lnTo>
                  <a:lnTo>
                    <a:pt x="19849" y="731"/>
                  </a:lnTo>
                  <a:lnTo>
                    <a:pt x="19898" y="658"/>
                  </a:lnTo>
                  <a:lnTo>
                    <a:pt x="19922" y="585"/>
                  </a:lnTo>
                  <a:lnTo>
                    <a:pt x="19947" y="512"/>
                  </a:lnTo>
                  <a:lnTo>
                    <a:pt x="19971" y="439"/>
                  </a:lnTo>
                  <a:lnTo>
                    <a:pt x="19971" y="439"/>
                  </a:lnTo>
                  <a:lnTo>
                    <a:pt x="19947" y="341"/>
                  </a:lnTo>
                  <a:lnTo>
                    <a:pt x="19922" y="268"/>
                  </a:lnTo>
                  <a:lnTo>
                    <a:pt x="19898" y="195"/>
                  </a:lnTo>
                  <a:lnTo>
                    <a:pt x="19825" y="122"/>
                  </a:lnTo>
                  <a:lnTo>
                    <a:pt x="19776" y="73"/>
                  </a:lnTo>
                  <a:lnTo>
                    <a:pt x="19703" y="25"/>
                  </a:lnTo>
                  <a:lnTo>
                    <a:pt x="19606" y="0"/>
                  </a:lnTo>
                  <a:lnTo>
                    <a:pt x="19533" y="0"/>
                  </a:lnTo>
                  <a:lnTo>
                    <a:pt x="19533"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54"/>
            <p:cNvSpPr/>
            <p:nvPr/>
          </p:nvSpPr>
          <p:spPr>
            <a:xfrm>
              <a:off x="3294875" y="5330725"/>
              <a:ext cx="382400" cy="25"/>
            </a:xfrm>
            <a:custGeom>
              <a:avLst/>
              <a:gdLst/>
              <a:ahLst/>
              <a:cxnLst/>
              <a:rect l="l" t="t" r="r" b="b"/>
              <a:pathLst>
                <a:path w="15296" h="1" fill="none" extrusionOk="0">
                  <a:moveTo>
                    <a:pt x="0" y="1"/>
                  </a:moveTo>
                  <a:lnTo>
                    <a:pt x="15295"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54"/>
            <p:cNvSpPr/>
            <p:nvPr/>
          </p:nvSpPr>
          <p:spPr>
            <a:xfrm>
              <a:off x="3280250" y="5162675"/>
              <a:ext cx="411625" cy="140075"/>
            </a:xfrm>
            <a:custGeom>
              <a:avLst/>
              <a:gdLst/>
              <a:ahLst/>
              <a:cxnLst/>
              <a:rect l="l" t="t" r="r" b="b"/>
              <a:pathLst>
                <a:path w="16465" h="5603" fill="none" extrusionOk="0">
                  <a:moveTo>
                    <a:pt x="16465" y="5602"/>
                  </a:moveTo>
                  <a:lnTo>
                    <a:pt x="16465" y="5602"/>
                  </a:lnTo>
                  <a:lnTo>
                    <a:pt x="16392" y="5408"/>
                  </a:lnTo>
                  <a:lnTo>
                    <a:pt x="16294" y="5237"/>
                  </a:lnTo>
                  <a:lnTo>
                    <a:pt x="16075" y="4921"/>
                  </a:lnTo>
                  <a:lnTo>
                    <a:pt x="15807" y="4628"/>
                  </a:lnTo>
                  <a:lnTo>
                    <a:pt x="15490" y="4385"/>
                  </a:lnTo>
                  <a:lnTo>
                    <a:pt x="15320" y="4287"/>
                  </a:lnTo>
                  <a:lnTo>
                    <a:pt x="15149" y="4190"/>
                  </a:lnTo>
                  <a:lnTo>
                    <a:pt x="14979" y="4092"/>
                  </a:lnTo>
                  <a:lnTo>
                    <a:pt x="14784" y="4044"/>
                  </a:lnTo>
                  <a:lnTo>
                    <a:pt x="14589" y="3971"/>
                  </a:lnTo>
                  <a:lnTo>
                    <a:pt x="14394" y="3946"/>
                  </a:lnTo>
                  <a:lnTo>
                    <a:pt x="14175" y="3922"/>
                  </a:lnTo>
                  <a:lnTo>
                    <a:pt x="13980" y="3898"/>
                  </a:lnTo>
                  <a:lnTo>
                    <a:pt x="13980" y="3898"/>
                  </a:lnTo>
                  <a:lnTo>
                    <a:pt x="13737" y="3922"/>
                  </a:lnTo>
                  <a:lnTo>
                    <a:pt x="13518" y="3946"/>
                  </a:lnTo>
                  <a:lnTo>
                    <a:pt x="13518" y="3946"/>
                  </a:lnTo>
                  <a:lnTo>
                    <a:pt x="13420" y="3532"/>
                  </a:lnTo>
                  <a:lnTo>
                    <a:pt x="13299" y="3143"/>
                  </a:lnTo>
                  <a:lnTo>
                    <a:pt x="13128" y="2753"/>
                  </a:lnTo>
                  <a:lnTo>
                    <a:pt x="12933" y="2388"/>
                  </a:lnTo>
                  <a:lnTo>
                    <a:pt x="12714" y="2047"/>
                  </a:lnTo>
                  <a:lnTo>
                    <a:pt x="12470" y="1706"/>
                  </a:lnTo>
                  <a:lnTo>
                    <a:pt x="12178" y="1413"/>
                  </a:lnTo>
                  <a:lnTo>
                    <a:pt x="11886" y="1121"/>
                  </a:lnTo>
                  <a:lnTo>
                    <a:pt x="11545" y="878"/>
                  </a:lnTo>
                  <a:lnTo>
                    <a:pt x="11204" y="658"/>
                  </a:lnTo>
                  <a:lnTo>
                    <a:pt x="10839" y="464"/>
                  </a:lnTo>
                  <a:lnTo>
                    <a:pt x="10449" y="293"/>
                  </a:lnTo>
                  <a:lnTo>
                    <a:pt x="10059" y="171"/>
                  </a:lnTo>
                  <a:lnTo>
                    <a:pt x="9645" y="74"/>
                  </a:lnTo>
                  <a:lnTo>
                    <a:pt x="9207" y="25"/>
                  </a:lnTo>
                  <a:lnTo>
                    <a:pt x="8768" y="1"/>
                  </a:lnTo>
                  <a:lnTo>
                    <a:pt x="8768" y="1"/>
                  </a:lnTo>
                  <a:lnTo>
                    <a:pt x="8452" y="1"/>
                  </a:lnTo>
                  <a:lnTo>
                    <a:pt x="8135" y="50"/>
                  </a:lnTo>
                  <a:lnTo>
                    <a:pt x="7819" y="98"/>
                  </a:lnTo>
                  <a:lnTo>
                    <a:pt x="7502" y="171"/>
                  </a:lnTo>
                  <a:lnTo>
                    <a:pt x="7210" y="269"/>
                  </a:lnTo>
                  <a:lnTo>
                    <a:pt x="6918" y="366"/>
                  </a:lnTo>
                  <a:lnTo>
                    <a:pt x="6625" y="512"/>
                  </a:lnTo>
                  <a:lnTo>
                    <a:pt x="6357" y="658"/>
                  </a:lnTo>
                  <a:lnTo>
                    <a:pt x="6089" y="805"/>
                  </a:lnTo>
                  <a:lnTo>
                    <a:pt x="5846" y="999"/>
                  </a:lnTo>
                  <a:lnTo>
                    <a:pt x="5602" y="1170"/>
                  </a:lnTo>
                  <a:lnTo>
                    <a:pt x="5383" y="1389"/>
                  </a:lnTo>
                  <a:lnTo>
                    <a:pt x="5188" y="1608"/>
                  </a:lnTo>
                  <a:lnTo>
                    <a:pt x="4993" y="1852"/>
                  </a:lnTo>
                  <a:lnTo>
                    <a:pt x="4799" y="2095"/>
                  </a:lnTo>
                  <a:lnTo>
                    <a:pt x="4628" y="2363"/>
                  </a:lnTo>
                  <a:lnTo>
                    <a:pt x="4628" y="2363"/>
                  </a:lnTo>
                  <a:lnTo>
                    <a:pt x="4360" y="2266"/>
                  </a:lnTo>
                  <a:lnTo>
                    <a:pt x="4092" y="2217"/>
                  </a:lnTo>
                  <a:lnTo>
                    <a:pt x="3824" y="2193"/>
                  </a:lnTo>
                  <a:lnTo>
                    <a:pt x="3532" y="2168"/>
                  </a:lnTo>
                  <a:lnTo>
                    <a:pt x="3532" y="2168"/>
                  </a:lnTo>
                  <a:lnTo>
                    <a:pt x="3191" y="2193"/>
                  </a:lnTo>
                  <a:lnTo>
                    <a:pt x="2850" y="2242"/>
                  </a:lnTo>
                  <a:lnTo>
                    <a:pt x="2509" y="2339"/>
                  </a:lnTo>
                  <a:lnTo>
                    <a:pt x="2193" y="2436"/>
                  </a:lnTo>
                  <a:lnTo>
                    <a:pt x="1876" y="2582"/>
                  </a:lnTo>
                  <a:lnTo>
                    <a:pt x="1584" y="2753"/>
                  </a:lnTo>
                  <a:lnTo>
                    <a:pt x="1316" y="2948"/>
                  </a:lnTo>
                  <a:lnTo>
                    <a:pt x="1072" y="3167"/>
                  </a:lnTo>
                  <a:lnTo>
                    <a:pt x="853" y="3411"/>
                  </a:lnTo>
                  <a:lnTo>
                    <a:pt x="634" y="3678"/>
                  </a:lnTo>
                  <a:lnTo>
                    <a:pt x="463" y="3971"/>
                  </a:lnTo>
                  <a:lnTo>
                    <a:pt x="317" y="4263"/>
                  </a:lnTo>
                  <a:lnTo>
                    <a:pt x="196" y="4580"/>
                  </a:lnTo>
                  <a:lnTo>
                    <a:pt x="98" y="4896"/>
                  </a:lnTo>
                  <a:lnTo>
                    <a:pt x="25" y="5237"/>
                  </a:lnTo>
                  <a:lnTo>
                    <a:pt x="1" y="5602"/>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54"/>
            <p:cNvSpPr/>
            <p:nvPr/>
          </p:nvSpPr>
          <p:spPr>
            <a:xfrm>
              <a:off x="3471450" y="5001950"/>
              <a:ext cx="17075" cy="114475"/>
            </a:xfrm>
            <a:custGeom>
              <a:avLst/>
              <a:gdLst/>
              <a:ahLst/>
              <a:cxnLst/>
              <a:rect l="l" t="t" r="r" b="b"/>
              <a:pathLst>
                <a:path w="683" h="4579" fill="none" extrusionOk="0">
                  <a:moveTo>
                    <a:pt x="682" y="0"/>
                  </a:moveTo>
                  <a:lnTo>
                    <a:pt x="682" y="0"/>
                  </a:lnTo>
                  <a:lnTo>
                    <a:pt x="658" y="171"/>
                  </a:lnTo>
                  <a:lnTo>
                    <a:pt x="609" y="317"/>
                  </a:lnTo>
                  <a:lnTo>
                    <a:pt x="512" y="439"/>
                  </a:lnTo>
                  <a:lnTo>
                    <a:pt x="414" y="585"/>
                  </a:lnTo>
                  <a:lnTo>
                    <a:pt x="414" y="585"/>
                  </a:lnTo>
                  <a:lnTo>
                    <a:pt x="268" y="731"/>
                  </a:lnTo>
                  <a:lnTo>
                    <a:pt x="146" y="950"/>
                  </a:lnTo>
                  <a:lnTo>
                    <a:pt x="73" y="1072"/>
                  </a:lnTo>
                  <a:lnTo>
                    <a:pt x="49" y="1194"/>
                  </a:lnTo>
                  <a:lnTo>
                    <a:pt x="0" y="1364"/>
                  </a:lnTo>
                  <a:lnTo>
                    <a:pt x="0" y="1535"/>
                  </a:lnTo>
                  <a:lnTo>
                    <a:pt x="0" y="1535"/>
                  </a:lnTo>
                  <a:lnTo>
                    <a:pt x="0" y="1705"/>
                  </a:lnTo>
                  <a:lnTo>
                    <a:pt x="49" y="1851"/>
                  </a:lnTo>
                  <a:lnTo>
                    <a:pt x="73" y="1997"/>
                  </a:lnTo>
                  <a:lnTo>
                    <a:pt x="146" y="2095"/>
                  </a:lnTo>
                  <a:lnTo>
                    <a:pt x="268" y="2314"/>
                  </a:lnTo>
                  <a:lnTo>
                    <a:pt x="414" y="2484"/>
                  </a:lnTo>
                  <a:lnTo>
                    <a:pt x="414" y="2484"/>
                  </a:lnTo>
                  <a:lnTo>
                    <a:pt x="512" y="2606"/>
                  </a:lnTo>
                  <a:lnTo>
                    <a:pt x="609" y="2728"/>
                  </a:lnTo>
                  <a:lnTo>
                    <a:pt x="658" y="2874"/>
                  </a:lnTo>
                  <a:lnTo>
                    <a:pt x="682" y="3045"/>
                  </a:lnTo>
                  <a:lnTo>
                    <a:pt x="682" y="3045"/>
                  </a:lnTo>
                  <a:lnTo>
                    <a:pt x="658" y="3239"/>
                  </a:lnTo>
                  <a:lnTo>
                    <a:pt x="609" y="3385"/>
                  </a:lnTo>
                  <a:lnTo>
                    <a:pt x="512" y="3507"/>
                  </a:lnTo>
                  <a:lnTo>
                    <a:pt x="414" y="3629"/>
                  </a:lnTo>
                  <a:lnTo>
                    <a:pt x="414" y="3629"/>
                  </a:lnTo>
                  <a:lnTo>
                    <a:pt x="268" y="3800"/>
                  </a:lnTo>
                  <a:lnTo>
                    <a:pt x="146" y="3994"/>
                  </a:lnTo>
                  <a:lnTo>
                    <a:pt x="73" y="4116"/>
                  </a:lnTo>
                  <a:lnTo>
                    <a:pt x="49" y="4262"/>
                  </a:lnTo>
                  <a:lnTo>
                    <a:pt x="0" y="4408"/>
                  </a:lnTo>
                  <a:lnTo>
                    <a:pt x="0" y="4579"/>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54"/>
            <p:cNvSpPr/>
            <p:nvPr/>
          </p:nvSpPr>
          <p:spPr>
            <a:xfrm>
              <a:off x="3427600" y="5001950"/>
              <a:ext cx="17075" cy="114475"/>
            </a:xfrm>
            <a:custGeom>
              <a:avLst/>
              <a:gdLst/>
              <a:ahLst/>
              <a:cxnLst/>
              <a:rect l="l" t="t" r="r" b="b"/>
              <a:pathLst>
                <a:path w="683" h="4579" fill="none" extrusionOk="0">
                  <a:moveTo>
                    <a:pt x="683" y="0"/>
                  </a:moveTo>
                  <a:lnTo>
                    <a:pt x="683" y="0"/>
                  </a:lnTo>
                  <a:lnTo>
                    <a:pt x="658" y="171"/>
                  </a:lnTo>
                  <a:lnTo>
                    <a:pt x="609" y="317"/>
                  </a:lnTo>
                  <a:lnTo>
                    <a:pt x="536" y="439"/>
                  </a:lnTo>
                  <a:lnTo>
                    <a:pt x="415" y="585"/>
                  </a:lnTo>
                  <a:lnTo>
                    <a:pt x="415" y="585"/>
                  </a:lnTo>
                  <a:lnTo>
                    <a:pt x="269" y="731"/>
                  </a:lnTo>
                  <a:lnTo>
                    <a:pt x="147" y="950"/>
                  </a:lnTo>
                  <a:lnTo>
                    <a:pt x="98" y="1072"/>
                  </a:lnTo>
                  <a:lnTo>
                    <a:pt x="49" y="1194"/>
                  </a:lnTo>
                  <a:lnTo>
                    <a:pt x="25" y="1364"/>
                  </a:lnTo>
                  <a:lnTo>
                    <a:pt x="1" y="1535"/>
                  </a:lnTo>
                  <a:lnTo>
                    <a:pt x="1" y="1535"/>
                  </a:lnTo>
                  <a:lnTo>
                    <a:pt x="25" y="1705"/>
                  </a:lnTo>
                  <a:lnTo>
                    <a:pt x="49" y="1851"/>
                  </a:lnTo>
                  <a:lnTo>
                    <a:pt x="98" y="1997"/>
                  </a:lnTo>
                  <a:lnTo>
                    <a:pt x="147" y="2095"/>
                  </a:lnTo>
                  <a:lnTo>
                    <a:pt x="269" y="2314"/>
                  </a:lnTo>
                  <a:lnTo>
                    <a:pt x="415" y="2484"/>
                  </a:lnTo>
                  <a:lnTo>
                    <a:pt x="415" y="2484"/>
                  </a:lnTo>
                  <a:lnTo>
                    <a:pt x="536" y="2606"/>
                  </a:lnTo>
                  <a:lnTo>
                    <a:pt x="609" y="2728"/>
                  </a:lnTo>
                  <a:lnTo>
                    <a:pt x="658" y="2874"/>
                  </a:lnTo>
                  <a:lnTo>
                    <a:pt x="683" y="3045"/>
                  </a:lnTo>
                  <a:lnTo>
                    <a:pt x="683" y="3045"/>
                  </a:lnTo>
                  <a:lnTo>
                    <a:pt x="658" y="3239"/>
                  </a:lnTo>
                  <a:lnTo>
                    <a:pt x="609" y="3385"/>
                  </a:lnTo>
                  <a:lnTo>
                    <a:pt x="536" y="3507"/>
                  </a:lnTo>
                  <a:lnTo>
                    <a:pt x="415" y="3629"/>
                  </a:lnTo>
                  <a:lnTo>
                    <a:pt x="415" y="3629"/>
                  </a:lnTo>
                  <a:lnTo>
                    <a:pt x="269" y="3800"/>
                  </a:lnTo>
                  <a:lnTo>
                    <a:pt x="147" y="3994"/>
                  </a:lnTo>
                  <a:lnTo>
                    <a:pt x="98" y="4116"/>
                  </a:lnTo>
                  <a:lnTo>
                    <a:pt x="49" y="4262"/>
                  </a:lnTo>
                  <a:lnTo>
                    <a:pt x="25" y="4408"/>
                  </a:lnTo>
                  <a:lnTo>
                    <a:pt x="1" y="4579"/>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54"/>
            <p:cNvSpPr/>
            <p:nvPr/>
          </p:nvSpPr>
          <p:spPr>
            <a:xfrm>
              <a:off x="3515275" y="5001950"/>
              <a:ext cx="16475" cy="114475"/>
            </a:xfrm>
            <a:custGeom>
              <a:avLst/>
              <a:gdLst/>
              <a:ahLst/>
              <a:cxnLst/>
              <a:rect l="l" t="t" r="r" b="b"/>
              <a:pathLst>
                <a:path w="659" h="4579" fill="none" extrusionOk="0">
                  <a:moveTo>
                    <a:pt x="658" y="0"/>
                  </a:moveTo>
                  <a:lnTo>
                    <a:pt x="658" y="0"/>
                  </a:lnTo>
                  <a:lnTo>
                    <a:pt x="658" y="171"/>
                  </a:lnTo>
                  <a:lnTo>
                    <a:pt x="585" y="317"/>
                  </a:lnTo>
                  <a:lnTo>
                    <a:pt x="512" y="439"/>
                  </a:lnTo>
                  <a:lnTo>
                    <a:pt x="390" y="585"/>
                  </a:lnTo>
                  <a:lnTo>
                    <a:pt x="390" y="585"/>
                  </a:lnTo>
                  <a:lnTo>
                    <a:pt x="269" y="731"/>
                  </a:lnTo>
                  <a:lnTo>
                    <a:pt x="122" y="950"/>
                  </a:lnTo>
                  <a:lnTo>
                    <a:pt x="74" y="1072"/>
                  </a:lnTo>
                  <a:lnTo>
                    <a:pt x="25" y="1194"/>
                  </a:lnTo>
                  <a:lnTo>
                    <a:pt x="1" y="1364"/>
                  </a:lnTo>
                  <a:lnTo>
                    <a:pt x="1" y="1535"/>
                  </a:lnTo>
                  <a:lnTo>
                    <a:pt x="1" y="1535"/>
                  </a:lnTo>
                  <a:lnTo>
                    <a:pt x="1" y="1705"/>
                  </a:lnTo>
                  <a:lnTo>
                    <a:pt x="25" y="1851"/>
                  </a:lnTo>
                  <a:lnTo>
                    <a:pt x="74" y="1997"/>
                  </a:lnTo>
                  <a:lnTo>
                    <a:pt x="122" y="2095"/>
                  </a:lnTo>
                  <a:lnTo>
                    <a:pt x="269" y="2314"/>
                  </a:lnTo>
                  <a:lnTo>
                    <a:pt x="390" y="2484"/>
                  </a:lnTo>
                  <a:lnTo>
                    <a:pt x="390" y="2484"/>
                  </a:lnTo>
                  <a:lnTo>
                    <a:pt x="512" y="2606"/>
                  </a:lnTo>
                  <a:lnTo>
                    <a:pt x="585" y="2728"/>
                  </a:lnTo>
                  <a:lnTo>
                    <a:pt x="658" y="2874"/>
                  </a:lnTo>
                  <a:lnTo>
                    <a:pt x="658" y="3045"/>
                  </a:lnTo>
                  <a:lnTo>
                    <a:pt x="658" y="3045"/>
                  </a:lnTo>
                  <a:lnTo>
                    <a:pt x="658" y="3239"/>
                  </a:lnTo>
                  <a:lnTo>
                    <a:pt x="585" y="3385"/>
                  </a:lnTo>
                  <a:lnTo>
                    <a:pt x="512" y="3507"/>
                  </a:lnTo>
                  <a:lnTo>
                    <a:pt x="390" y="3629"/>
                  </a:lnTo>
                  <a:lnTo>
                    <a:pt x="390" y="3629"/>
                  </a:lnTo>
                  <a:lnTo>
                    <a:pt x="269" y="3800"/>
                  </a:lnTo>
                  <a:lnTo>
                    <a:pt x="122" y="3994"/>
                  </a:lnTo>
                  <a:lnTo>
                    <a:pt x="74" y="4116"/>
                  </a:lnTo>
                  <a:lnTo>
                    <a:pt x="25" y="4262"/>
                  </a:lnTo>
                  <a:lnTo>
                    <a:pt x="1" y="4408"/>
                  </a:lnTo>
                  <a:lnTo>
                    <a:pt x="1" y="4579"/>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3" name="Google Shape;1193;p54"/>
          <p:cNvGrpSpPr/>
          <p:nvPr/>
        </p:nvGrpSpPr>
        <p:grpSpPr>
          <a:xfrm>
            <a:off x="3175535" y="4145698"/>
            <a:ext cx="289237" cy="344386"/>
            <a:chOff x="3968275" y="4980625"/>
            <a:chExt cx="379975" cy="452425"/>
          </a:xfrm>
        </p:grpSpPr>
        <p:sp>
          <p:nvSpPr>
            <p:cNvPr id="1194" name="Google Shape;1194;p54"/>
            <p:cNvSpPr/>
            <p:nvPr/>
          </p:nvSpPr>
          <p:spPr>
            <a:xfrm>
              <a:off x="4168000" y="4980625"/>
              <a:ext cx="85875" cy="102325"/>
            </a:xfrm>
            <a:custGeom>
              <a:avLst/>
              <a:gdLst/>
              <a:ahLst/>
              <a:cxnLst/>
              <a:rect l="l" t="t" r="r" b="b"/>
              <a:pathLst>
                <a:path w="3435" h="4093" fill="none" extrusionOk="0">
                  <a:moveTo>
                    <a:pt x="317" y="1486"/>
                  </a:moveTo>
                  <a:lnTo>
                    <a:pt x="317" y="1486"/>
                  </a:lnTo>
                  <a:lnTo>
                    <a:pt x="487" y="1292"/>
                  </a:lnTo>
                  <a:lnTo>
                    <a:pt x="682" y="1097"/>
                  </a:lnTo>
                  <a:lnTo>
                    <a:pt x="901" y="951"/>
                  </a:lnTo>
                  <a:lnTo>
                    <a:pt x="1145" y="780"/>
                  </a:lnTo>
                  <a:lnTo>
                    <a:pt x="1388" y="658"/>
                  </a:lnTo>
                  <a:lnTo>
                    <a:pt x="1632" y="537"/>
                  </a:lnTo>
                  <a:lnTo>
                    <a:pt x="2143" y="317"/>
                  </a:lnTo>
                  <a:lnTo>
                    <a:pt x="2631" y="171"/>
                  </a:lnTo>
                  <a:lnTo>
                    <a:pt x="3020" y="74"/>
                  </a:lnTo>
                  <a:lnTo>
                    <a:pt x="3386" y="1"/>
                  </a:lnTo>
                  <a:lnTo>
                    <a:pt x="3386" y="1"/>
                  </a:lnTo>
                  <a:lnTo>
                    <a:pt x="3410" y="366"/>
                  </a:lnTo>
                  <a:lnTo>
                    <a:pt x="3434" y="780"/>
                  </a:lnTo>
                  <a:lnTo>
                    <a:pt x="3434" y="1267"/>
                  </a:lnTo>
                  <a:lnTo>
                    <a:pt x="3410" y="1827"/>
                  </a:lnTo>
                  <a:lnTo>
                    <a:pt x="3386" y="2095"/>
                  </a:lnTo>
                  <a:lnTo>
                    <a:pt x="3312" y="2363"/>
                  </a:lnTo>
                  <a:lnTo>
                    <a:pt x="3264" y="2655"/>
                  </a:lnTo>
                  <a:lnTo>
                    <a:pt x="3166" y="2899"/>
                  </a:lnTo>
                  <a:lnTo>
                    <a:pt x="3045" y="3143"/>
                  </a:lnTo>
                  <a:lnTo>
                    <a:pt x="2923" y="3362"/>
                  </a:lnTo>
                  <a:lnTo>
                    <a:pt x="2923" y="3362"/>
                  </a:lnTo>
                  <a:lnTo>
                    <a:pt x="2752" y="3557"/>
                  </a:lnTo>
                  <a:lnTo>
                    <a:pt x="2582" y="3703"/>
                  </a:lnTo>
                  <a:lnTo>
                    <a:pt x="2387" y="3824"/>
                  </a:lnTo>
                  <a:lnTo>
                    <a:pt x="2192" y="3922"/>
                  </a:lnTo>
                  <a:lnTo>
                    <a:pt x="1997" y="3995"/>
                  </a:lnTo>
                  <a:lnTo>
                    <a:pt x="1778" y="4044"/>
                  </a:lnTo>
                  <a:lnTo>
                    <a:pt x="1583" y="4092"/>
                  </a:lnTo>
                  <a:lnTo>
                    <a:pt x="1388" y="4092"/>
                  </a:lnTo>
                  <a:lnTo>
                    <a:pt x="1047" y="4092"/>
                  </a:lnTo>
                  <a:lnTo>
                    <a:pt x="755" y="4044"/>
                  </a:lnTo>
                  <a:lnTo>
                    <a:pt x="487" y="3995"/>
                  </a:lnTo>
                  <a:lnTo>
                    <a:pt x="487" y="3995"/>
                  </a:lnTo>
                  <a:lnTo>
                    <a:pt x="341" y="3751"/>
                  </a:lnTo>
                  <a:lnTo>
                    <a:pt x="219" y="3483"/>
                  </a:lnTo>
                  <a:lnTo>
                    <a:pt x="98" y="3143"/>
                  </a:lnTo>
                  <a:lnTo>
                    <a:pt x="49" y="2972"/>
                  </a:lnTo>
                  <a:lnTo>
                    <a:pt x="25" y="2753"/>
                  </a:lnTo>
                  <a:lnTo>
                    <a:pt x="0" y="2558"/>
                  </a:lnTo>
                  <a:lnTo>
                    <a:pt x="0" y="2339"/>
                  </a:lnTo>
                  <a:lnTo>
                    <a:pt x="25" y="2120"/>
                  </a:lnTo>
                  <a:lnTo>
                    <a:pt x="98" y="1900"/>
                  </a:lnTo>
                  <a:lnTo>
                    <a:pt x="195" y="1706"/>
                  </a:lnTo>
                  <a:lnTo>
                    <a:pt x="317" y="1486"/>
                  </a:lnTo>
                  <a:lnTo>
                    <a:pt x="317" y="1486"/>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54"/>
            <p:cNvSpPr/>
            <p:nvPr/>
          </p:nvSpPr>
          <p:spPr>
            <a:xfrm>
              <a:off x="3968275" y="5043350"/>
              <a:ext cx="379975" cy="389700"/>
            </a:xfrm>
            <a:custGeom>
              <a:avLst/>
              <a:gdLst/>
              <a:ahLst/>
              <a:cxnLst/>
              <a:rect l="l" t="t" r="r" b="b"/>
              <a:pathLst>
                <a:path w="15199" h="15588" fill="none" extrusionOk="0">
                  <a:moveTo>
                    <a:pt x="7965" y="2679"/>
                  </a:moveTo>
                  <a:lnTo>
                    <a:pt x="7965" y="2679"/>
                  </a:lnTo>
                  <a:lnTo>
                    <a:pt x="7478" y="2655"/>
                  </a:lnTo>
                  <a:lnTo>
                    <a:pt x="6942" y="2606"/>
                  </a:lnTo>
                  <a:lnTo>
                    <a:pt x="5822" y="2509"/>
                  </a:lnTo>
                  <a:lnTo>
                    <a:pt x="5261" y="2484"/>
                  </a:lnTo>
                  <a:lnTo>
                    <a:pt x="4726" y="2509"/>
                  </a:lnTo>
                  <a:lnTo>
                    <a:pt x="4482" y="2533"/>
                  </a:lnTo>
                  <a:lnTo>
                    <a:pt x="4239" y="2582"/>
                  </a:lnTo>
                  <a:lnTo>
                    <a:pt x="4019" y="2655"/>
                  </a:lnTo>
                  <a:lnTo>
                    <a:pt x="3825" y="2728"/>
                  </a:lnTo>
                  <a:lnTo>
                    <a:pt x="3825" y="2728"/>
                  </a:lnTo>
                  <a:lnTo>
                    <a:pt x="3410" y="2947"/>
                  </a:lnTo>
                  <a:lnTo>
                    <a:pt x="2996" y="3166"/>
                  </a:lnTo>
                  <a:lnTo>
                    <a:pt x="2631" y="3434"/>
                  </a:lnTo>
                  <a:lnTo>
                    <a:pt x="2266" y="3702"/>
                  </a:lnTo>
                  <a:lnTo>
                    <a:pt x="1925" y="4019"/>
                  </a:lnTo>
                  <a:lnTo>
                    <a:pt x="1608" y="4335"/>
                  </a:lnTo>
                  <a:lnTo>
                    <a:pt x="1316" y="4676"/>
                  </a:lnTo>
                  <a:lnTo>
                    <a:pt x="1072" y="5042"/>
                  </a:lnTo>
                  <a:lnTo>
                    <a:pt x="829" y="5431"/>
                  </a:lnTo>
                  <a:lnTo>
                    <a:pt x="610" y="5845"/>
                  </a:lnTo>
                  <a:lnTo>
                    <a:pt x="439" y="6284"/>
                  </a:lnTo>
                  <a:lnTo>
                    <a:pt x="293" y="6722"/>
                  </a:lnTo>
                  <a:lnTo>
                    <a:pt x="171" y="7185"/>
                  </a:lnTo>
                  <a:lnTo>
                    <a:pt x="74" y="7672"/>
                  </a:lnTo>
                  <a:lnTo>
                    <a:pt x="25" y="8184"/>
                  </a:lnTo>
                  <a:lnTo>
                    <a:pt x="1" y="8695"/>
                  </a:lnTo>
                  <a:lnTo>
                    <a:pt x="1" y="8695"/>
                  </a:lnTo>
                  <a:lnTo>
                    <a:pt x="25" y="9231"/>
                  </a:lnTo>
                  <a:lnTo>
                    <a:pt x="74" y="9767"/>
                  </a:lnTo>
                  <a:lnTo>
                    <a:pt x="171" y="10278"/>
                  </a:lnTo>
                  <a:lnTo>
                    <a:pt x="293" y="10765"/>
                  </a:lnTo>
                  <a:lnTo>
                    <a:pt x="464" y="11277"/>
                  </a:lnTo>
                  <a:lnTo>
                    <a:pt x="658" y="11739"/>
                  </a:lnTo>
                  <a:lnTo>
                    <a:pt x="878" y="12202"/>
                  </a:lnTo>
                  <a:lnTo>
                    <a:pt x="1121" y="12641"/>
                  </a:lnTo>
                  <a:lnTo>
                    <a:pt x="1389" y="13055"/>
                  </a:lnTo>
                  <a:lnTo>
                    <a:pt x="1706" y="13469"/>
                  </a:lnTo>
                  <a:lnTo>
                    <a:pt x="2022" y="13834"/>
                  </a:lnTo>
                  <a:lnTo>
                    <a:pt x="2388" y="14199"/>
                  </a:lnTo>
                  <a:lnTo>
                    <a:pt x="2753" y="14540"/>
                  </a:lnTo>
                  <a:lnTo>
                    <a:pt x="3143" y="14832"/>
                  </a:lnTo>
                  <a:lnTo>
                    <a:pt x="3581" y="15125"/>
                  </a:lnTo>
                  <a:lnTo>
                    <a:pt x="4019" y="15368"/>
                  </a:lnTo>
                  <a:lnTo>
                    <a:pt x="4019" y="15368"/>
                  </a:lnTo>
                  <a:lnTo>
                    <a:pt x="4214" y="15466"/>
                  </a:lnTo>
                  <a:lnTo>
                    <a:pt x="4409" y="15539"/>
                  </a:lnTo>
                  <a:lnTo>
                    <a:pt x="4628" y="15587"/>
                  </a:lnTo>
                  <a:lnTo>
                    <a:pt x="4847" y="15587"/>
                  </a:lnTo>
                  <a:lnTo>
                    <a:pt x="5042" y="15587"/>
                  </a:lnTo>
                  <a:lnTo>
                    <a:pt x="5261" y="15587"/>
                  </a:lnTo>
                  <a:lnTo>
                    <a:pt x="5724" y="15514"/>
                  </a:lnTo>
                  <a:lnTo>
                    <a:pt x="6650" y="15320"/>
                  </a:lnTo>
                  <a:lnTo>
                    <a:pt x="7112" y="15246"/>
                  </a:lnTo>
                  <a:lnTo>
                    <a:pt x="7356" y="15222"/>
                  </a:lnTo>
                  <a:lnTo>
                    <a:pt x="7600" y="15222"/>
                  </a:lnTo>
                  <a:lnTo>
                    <a:pt x="7600" y="15222"/>
                  </a:lnTo>
                  <a:lnTo>
                    <a:pt x="7843" y="15222"/>
                  </a:lnTo>
                  <a:lnTo>
                    <a:pt x="8087" y="15246"/>
                  </a:lnTo>
                  <a:lnTo>
                    <a:pt x="8574" y="15320"/>
                  </a:lnTo>
                  <a:lnTo>
                    <a:pt x="9524" y="15514"/>
                  </a:lnTo>
                  <a:lnTo>
                    <a:pt x="9962" y="15563"/>
                  </a:lnTo>
                  <a:lnTo>
                    <a:pt x="10181" y="15587"/>
                  </a:lnTo>
                  <a:lnTo>
                    <a:pt x="10400" y="15587"/>
                  </a:lnTo>
                  <a:lnTo>
                    <a:pt x="10620" y="15563"/>
                  </a:lnTo>
                  <a:lnTo>
                    <a:pt x="10839" y="15514"/>
                  </a:lnTo>
                  <a:lnTo>
                    <a:pt x="11034" y="15441"/>
                  </a:lnTo>
                  <a:lnTo>
                    <a:pt x="11253" y="15344"/>
                  </a:lnTo>
                  <a:lnTo>
                    <a:pt x="11253" y="15344"/>
                  </a:lnTo>
                  <a:lnTo>
                    <a:pt x="11691" y="15100"/>
                  </a:lnTo>
                  <a:lnTo>
                    <a:pt x="12081" y="14808"/>
                  </a:lnTo>
                  <a:lnTo>
                    <a:pt x="12495" y="14491"/>
                  </a:lnTo>
                  <a:lnTo>
                    <a:pt x="12860" y="14175"/>
                  </a:lnTo>
                  <a:lnTo>
                    <a:pt x="13201" y="13810"/>
                  </a:lnTo>
                  <a:lnTo>
                    <a:pt x="13518" y="13420"/>
                  </a:lnTo>
                  <a:lnTo>
                    <a:pt x="13834" y="13030"/>
                  </a:lnTo>
                  <a:lnTo>
                    <a:pt x="14102" y="12616"/>
                  </a:lnTo>
                  <a:lnTo>
                    <a:pt x="14346" y="12178"/>
                  </a:lnTo>
                  <a:lnTo>
                    <a:pt x="14565" y="11715"/>
                  </a:lnTo>
                  <a:lnTo>
                    <a:pt x="14760" y="11252"/>
                  </a:lnTo>
                  <a:lnTo>
                    <a:pt x="14906" y="10765"/>
                  </a:lnTo>
                  <a:lnTo>
                    <a:pt x="15028" y="10254"/>
                  </a:lnTo>
                  <a:lnTo>
                    <a:pt x="15125" y="9742"/>
                  </a:lnTo>
                  <a:lnTo>
                    <a:pt x="15174" y="9231"/>
                  </a:lnTo>
                  <a:lnTo>
                    <a:pt x="15198" y="8695"/>
                  </a:lnTo>
                  <a:lnTo>
                    <a:pt x="15198" y="8695"/>
                  </a:lnTo>
                  <a:lnTo>
                    <a:pt x="15174" y="8159"/>
                  </a:lnTo>
                  <a:lnTo>
                    <a:pt x="15125" y="7648"/>
                  </a:lnTo>
                  <a:lnTo>
                    <a:pt x="15028" y="7161"/>
                  </a:lnTo>
                  <a:lnTo>
                    <a:pt x="14906" y="6674"/>
                  </a:lnTo>
                  <a:lnTo>
                    <a:pt x="14736" y="6235"/>
                  </a:lnTo>
                  <a:lnTo>
                    <a:pt x="14565" y="5797"/>
                  </a:lnTo>
                  <a:lnTo>
                    <a:pt x="14346" y="5383"/>
                  </a:lnTo>
                  <a:lnTo>
                    <a:pt x="14102" y="4993"/>
                  </a:lnTo>
                  <a:lnTo>
                    <a:pt x="13810" y="4603"/>
                  </a:lnTo>
                  <a:lnTo>
                    <a:pt x="13518" y="4262"/>
                  </a:lnTo>
                  <a:lnTo>
                    <a:pt x="13177" y="3946"/>
                  </a:lnTo>
                  <a:lnTo>
                    <a:pt x="12836" y="3629"/>
                  </a:lnTo>
                  <a:lnTo>
                    <a:pt x="12471" y="3361"/>
                  </a:lnTo>
                  <a:lnTo>
                    <a:pt x="12056" y="3093"/>
                  </a:lnTo>
                  <a:lnTo>
                    <a:pt x="11642" y="2850"/>
                  </a:lnTo>
                  <a:lnTo>
                    <a:pt x="11228" y="2655"/>
                  </a:lnTo>
                  <a:lnTo>
                    <a:pt x="11228" y="2655"/>
                  </a:lnTo>
                  <a:lnTo>
                    <a:pt x="11034" y="2582"/>
                  </a:lnTo>
                  <a:lnTo>
                    <a:pt x="10863" y="2533"/>
                  </a:lnTo>
                  <a:lnTo>
                    <a:pt x="10668" y="2509"/>
                  </a:lnTo>
                  <a:lnTo>
                    <a:pt x="10498" y="2484"/>
                  </a:lnTo>
                  <a:lnTo>
                    <a:pt x="10084" y="2484"/>
                  </a:lnTo>
                  <a:lnTo>
                    <a:pt x="9670" y="2509"/>
                  </a:lnTo>
                  <a:lnTo>
                    <a:pt x="8817" y="2606"/>
                  </a:lnTo>
                  <a:lnTo>
                    <a:pt x="8403" y="2655"/>
                  </a:lnTo>
                  <a:lnTo>
                    <a:pt x="7965" y="2679"/>
                  </a:lnTo>
                  <a:lnTo>
                    <a:pt x="7965" y="2679"/>
                  </a:lnTo>
                  <a:lnTo>
                    <a:pt x="6357"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54"/>
            <p:cNvSpPr/>
            <p:nvPr/>
          </p:nvSpPr>
          <p:spPr>
            <a:xfrm>
              <a:off x="4031000" y="5150500"/>
              <a:ext cx="54200" cy="61525"/>
            </a:xfrm>
            <a:custGeom>
              <a:avLst/>
              <a:gdLst/>
              <a:ahLst/>
              <a:cxnLst/>
              <a:rect l="l" t="t" r="r" b="b"/>
              <a:pathLst>
                <a:path w="2168" h="2461" fill="none" extrusionOk="0">
                  <a:moveTo>
                    <a:pt x="2168" y="1"/>
                  </a:moveTo>
                  <a:lnTo>
                    <a:pt x="2168" y="1"/>
                  </a:lnTo>
                  <a:lnTo>
                    <a:pt x="1900" y="49"/>
                  </a:lnTo>
                  <a:lnTo>
                    <a:pt x="1656" y="123"/>
                  </a:lnTo>
                  <a:lnTo>
                    <a:pt x="1437" y="220"/>
                  </a:lnTo>
                  <a:lnTo>
                    <a:pt x="1218" y="342"/>
                  </a:lnTo>
                  <a:lnTo>
                    <a:pt x="1048" y="488"/>
                  </a:lnTo>
                  <a:lnTo>
                    <a:pt x="877" y="634"/>
                  </a:lnTo>
                  <a:lnTo>
                    <a:pt x="731" y="780"/>
                  </a:lnTo>
                  <a:lnTo>
                    <a:pt x="585" y="951"/>
                  </a:lnTo>
                  <a:lnTo>
                    <a:pt x="487" y="1121"/>
                  </a:lnTo>
                  <a:lnTo>
                    <a:pt x="366" y="1316"/>
                  </a:lnTo>
                  <a:lnTo>
                    <a:pt x="220" y="1681"/>
                  </a:lnTo>
                  <a:lnTo>
                    <a:pt x="98" y="2071"/>
                  </a:lnTo>
                  <a:lnTo>
                    <a:pt x="0" y="246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7" name="Google Shape;1197;p54"/>
          <p:cNvGrpSpPr/>
          <p:nvPr/>
        </p:nvGrpSpPr>
        <p:grpSpPr>
          <a:xfrm>
            <a:off x="4674871" y="4222636"/>
            <a:ext cx="366175" cy="199320"/>
            <a:chOff x="5937975" y="5081700"/>
            <a:chExt cx="481050" cy="261850"/>
          </a:xfrm>
        </p:grpSpPr>
        <p:sp>
          <p:nvSpPr>
            <p:cNvPr id="1198" name="Google Shape;1198;p54"/>
            <p:cNvSpPr/>
            <p:nvPr/>
          </p:nvSpPr>
          <p:spPr>
            <a:xfrm>
              <a:off x="6104200" y="5081700"/>
              <a:ext cx="314825" cy="215575"/>
            </a:xfrm>
            <a:custGeom>
              <a:avLst/>
              <a:gdLst/>
              <a:ahLst/>
              <a:cxnLst/>
              <a:rect l="l" t="t" r="r" b="b"/>
              <a:pathLst>
                <a:path w="12593" h="8623" fill="none" extrusionOk="0">
                  <a:moveTo>
                    <a:pt x="5481" y="8622"/>
                  </a:moveTo>
                  <a:lnTo>
                    <a:pt x="5481" y="8622"/>
                  </a:lnTo>
                  <a:lnTo>
                    <a:pt x="6017" y="8574"/>
                  </a:lnTo>
                  <a:lnTo>
                    <a:pt x="6382" y="8525"/>
                  </a:lnTo>
                  <a:lnTo>
                    <a:pt x="6796" y="8452"/>
                  </a:lnTo>
                  <a:lnTo>
                    <a:pt x="7234" y="8354"/>
                  </a:lnTo>
                  <a:lnTo>
                    <a:pt x="7697" y="8257"/>
                  </a:lnTo>
                  <a:lnTo>
                    <a:pt x="8184" y="8086"/>
                  </a:lnTo>
                  <a:lnTo>
                    <a:pt x="8671" y="7892"/>
                  </a:lnTo>
                  <a:lnTo>
                    <a:pt x="9134" y="7648"/>
                  </a:lnTo>
                  <a:lnTo>
                    <a:pt x="9353" y="7526"/>
                  </a:lnTo>
                  <a:lnTo>
                    <a:pt x="9597" y="7356"/>
                  </a:lnTo>
                  <a:lnTo>
                    <a:pt x="9792" y="7185"/>
                  </a:lnTo>
                  <a:lnTo>
                    <a:pt x="9986" y="7015"/>
                  </a:lnTo>
                  <a:lnTo>
                    <a:pt x="10181" y="6820"/>
                  </a:lnTo>
                  <a:lnTo>
                    <a:pt x="10376" y="6601"/>
                  </a:lnTo>
                  <a:lnTo>
                    <a:pt x="10522" y="6357"/>
                  </a:lnTo>
                  <a:lnTo>
                    <a:pt x="10668" y="6114"/>
                  </a:lnTo>
                  <a:lnTo>
                    <a:pt x="10814" y="5846"/>
                  </a:lnTo>
                  <a:lnTo>
                    <a:pt x="10912" y="5554"/>
                  </a:lnTo>
                  <a:lnTo>
                    <a:pt x="11009" y="5261"/>
                  </a:lnTo>
                  <a:lnTo>
                    <a:pt x="11082" y="4945"/>
                  </a:lnTo>
                  <a:lnTo>
                    <a:pt x="11131" y="4579"/>
                  </a:lnTo>
                  <a:lnTo>
                    <a:pt x="11155" y="4214"/>
                  </a:lnTo>
                  <a:lnTo>
                    <a:pt x="11155" y="4214"/>
                  </a:lnTo>
                  <a:lnTo>
                    <a:pt x="11155" y="3873"/>
                  </a:lnTo>
                  <a:lnTo>
                    <a:pt x="11131" y="3435"/>
                  </a:lnTo>
                  <a:lnTo>
                    <a:pt x="11131" y="2972"/>
                  </a:lnTo>
                  <a:lnTo>
                    <a:pt x="11131" y="2753"/>
                  </a:lnTo>
                  <a:lnTo>
                    <a:pt x="11180" y="2582"/>
                  </a:lnTo>
                  <a:lnTo>
                    <a:pt x="12032" y="2607"/>
                  </a:lnTo>
                  <a:lnTo>
                    <a:pt x="11594" y="2120"/>
                  </a:lnTo>
                  <a:lnTo>
                    <a:pt x="11594" y="2120"/>
                  </a:lnTo>
                  <a:lnTo>
                    <a:pt x="11764" y="2046"/>
                  </a:lnTo>
                  <a:lnTo>
                    <a:pt x="11935" y="1973"/>
                  </a:lnTo>
                  <a:lnTo>
                    <a:pt x="12300" y="1827"/>
                  </a:lnTo>
                  <a:lnTo>
                    <a:pt x="12568" y="1730"/>
                  </a:lnTo>
                  <a:lnTo>
                    <a:pt x="12592" y="1681"/>
                  </a:lnTo>
                  <a:lnTo>
                    <a:pt x="12592" y="1657"/>
                  </a:lnTo>
                  <a:lnTo>
                    <a:pt x="12568" y="1632"/>
                  </a:lnTo>
                  <a:lnTo>
                    <a:pt x="12568" y="1632"/>
                  </a:lnTo>
                  <a:lnTo>
                    <a:pt x="12203" y="1511"/>
                  </a:lnTo>
                  <a:lnTo>
                    <a:pt x="11789" y="1389"/>
                  </a:lnTo>
                  <a:lnTo>
                    <a:pt x="11302" y="1267"/>
                  </a:lnTo>
                  <a:lnTo>
                    <a:pt x="11302" y="1267"/>
                  </a:lnTo>
                  <a:lnTo>
                    <a:pt x="11082" y="1024"/>
                  </a:lnTo>
                  <a:lnTo>
                    <a:pt x="10863" y="780"/>
                  </a:lnTo>
                  <a:lnTo>
                    <a:pt x="10547" y="512"/>
                  </a:lnTo>
                  <a:lnTo>
                    <a:pt x="10352" y="390"/>
                  </a:lnTo>
                  <a:lnTo>
                    <a:pt x="10157" y="269"/>
                  </a:lnTo>
                  <a:lnTo>
                    <a:pt x="9938" y="171"/>
                  </a:lnTo>
                  <a:lnTo>
                    <a:pt x="9719" y="98"/>
                  </a:lnTo>
                  <a:lnTo>
                    <a:pt x="9475" y="25"/>
                  </a:lnTo>
                  <a:lnTo>
                    <a:pt x="9231" y="1"/>
                  </a:lnTo>
                  <a:lnTo>
                    <a:pt x="8964" y="25"/>
                  </a:lnTo>
                  <a:lnTo>
                    <a:pt x="8696" y="74"/>
                  </a:lnTo>
                  <a:lnTo>
                    <a:pt x="8696" y="74"/>
                  </a:lnTo>
                  <a:lnTo>
                    <a:pt x="8501" y="122"/>
                  </a:lnTo>
                  <a:lnTo>
                    <a:pt x="8306" y="171"/>
                  </a:lnTo>
                  <a:lnTo>
                    <a:pt x="8111" y="269"/>
                  </a:lnTo>
                  <a:lnTo>
                    <a:pt x="7916" y="366"/>
                  </a:lnTo>
                  <a:lnTo>
                    <a:pt x="7746" y="488"/>
                  </a:lnTo>
                  <a:lnTo>
                    <a:pt x="7575" y="610"/>
                  </a:lnTo>
                  <a:lnTo>
                    <a:pt x="7405" y="756"/>
                  </a:lnTo>
                  <a:lnTo>
                    <a:pt x="7283" y="926"/>
                  </a:lnTo>
                  <a:lnTo>
                    <a:pt x="7137" y="1097"/>
                  </a:lnTo>
                  <a:lnTo>
                    <a:pt x="7039" y="1267"/>
                  </a:lnTo>
                  <a:lnTo>
                    <a:pt x="6942" y="1462"/>
                  </a:lnTo>
                  <a:lnTo>
                    <a:pt x="6845" y="1657"/>
                  </a:lnTo>
                  <a:lnTo>
                    <a:pt x="6796" y="1876"/>
                  </a:lnTo>
                  <a:lnTo>
                    <a:pt x="6747" y="2095"/>
                  </a:lnTo>
                  <a:lnTo>
                    <a:pt x="6723" y="2339"/>
                  </a:lnTo>
                  <a:lnTo>
                    <a:pt x="6723" y="2558"/>
                  </a:lnTo>
                  <a:lnTo>
                    <a:pt x="1" y="4360"/>
                  </a:lnTo>
                  <a:lnTo>
                    <a:pt x="1" y="4360"/>
                  </a:lnTo>
                  <a:lnTo>
                    <a:pt x="318" y="4579"/>
                  </a:lnTo>
                  <a:lnTo>
                    <a:pt x="634" y="4799"/>
                  </a:lnTo>
                  <a:lnTo>
                    <a:pt x="951" y="5018"/>
                  </a:lnTo>
                  <a:lnTo>
                    <a:pt x="1267" y="5188"/>
                  </a:lnTo>
                  <a:lnTo>
                    <a:pt x="1608" y="5359"/>
                  </a:lnTo>
                  <a:lnTo>
                    <a:pt x="1925" y="5481"/>
                  </a:lnTo>
                  <a:lnTo>
                    <a:pt x="2266" y="5602"/>
                  </a:lnTo>
                  <a:lnTo>
                    <a:pt x="2583" y="5724"/>
                  </a:lnTo>
                  <a:lnTo>
                    <a:pt x="2923" y="5797"/>
                  </a:lnTo>
                  <a:lnTo>
                    <a:pt x="3264" y="5846"/>
                  </a:lnTo>
                  <a:lnTo>
                    <a:pt x="3581" y="5895"/>
                  </a:lnTo>
                  <a:lnTo>
                    <a:pt x="3922" y="5919"/>
                  </a:lnTo>
                  <a:lnTo>
                    <a:pt x="4263" y="5919"/>
                  </a:lnTo>
                  <a:lnTo>
                    <a:pt x="4604" y="5895"/>
                  </a:lnTo>
                  <a:lnTo>
                    <a:pt x="4945" y="5846"/>
                  </a:lnTo>
                  <a:lnTo>
                    <a:pt x="5286" y="5797"/>
                  </a:lnTo>
                  <a:lnTo>
                    <a:pt x="5286" y="5797"/>
                  </a:lnTo>
                  <a:lnTo>
                    <a:pt x="5603" y="5700"/>
                  </a:lnTo>
                  <a:lnTo>
                    <a:pt x="5919" y="5627"/>
                  </a:lnTo>
                  <a:lnTo>
                    <a:pt x="6455" y="5407"/>
                  </a:lnTo>
                  <a:lnTo>
                    <a:pt x="6942" y="5188"/>
                  </a:lnTo>
                  <a:lnTo>
                    <a:pt x="7356" y="4969"/>
                  </a:lnTo>
                  <a:lnTo>
                    <a:pt x="7697" y="4750"/>
                  </a:lnTo>
                  <a:lnTo>
                    <a:pt x="7941" y="4579"/>
                  </a:lnTo>
                  <a:lnTo>
                    <a:pt x="8160" y="4409"/>
                  </a:lnTo>
                  <a:lnTo>
                    <a:pt x="8160" y="4409"/>
                  </a:lnTo>
                  <a:lnTo>
                    <a:pt x="8233" y="4360"/>
                  </a:lnTo>
                  <a:lnTo>
                    <a:pt x="8330" y="4336"/>
                  </a:lnTo>
                  <a:lnTo>
                    <a:pt x="8428" y="4360"/>
                  </a:lnTo>
                  <a:lnTo>
                    <a:pt x="8501" y="4409"/>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54"/>
            <p:cNvSpPr/>
            <p:nvPr/>
          </p:nvSpPr>
          <p:spPr>
            <a:xfrm>
              <a:off x="5937975" y="5210175"/>
              <a:ext cx="333700" cy="133375"/>
            </a:xfrm>
            <a:custGeom>
              <a:avLst/>
              <a:gdLst/>
              <a:ahLst/>
              <a:cxnLst/>
              <a:rect l="l" t="t" r="r" b="b"/>
              <a:pathLst>
                <a:path w="13348" h="5335" fill="none" extrusionOk="0">
                  <a:moveTo>
                    <a:pt x="7819" y="1"/>
                  </a:moveTo>
                  <a:lnTo>
                    <a:pt x="318" y="2533"/>
                  </a:lnTo>
                  <a:lnTo>
                    <a:pt x="318" y="2533"/>
                  </a:lnTo>
                  <a:lnTo>
                    <a:pt x="245" y="2582"/>
                  </a:lnTo>
                  <a:lnTo>
                    <a:pt x="147" y="2631"/>
                  </a:lnTo>
                  <a:lnTo>
                    <a:pt x="98" y="2704"/>
                  </a:lnTo>
                  <a:lnTo>
                    <a:pt x="50" y="2777"/>
                  </a:lnTo>
                  <a:lnTo>
                    <a:pt x="1" y="2874"/>
                  </a:lnTo>
                  <a:lnTo>
                    <a:pt x="1" y="2972"/>
                  </a:lnTo>
                  <a:lnTo>
                    <a:pt x="1" y="3045"/>
                  </a:lnTo>
                  <a:lnTo>
                    <a:pt x="25" y="3142"/>
                  </a:lnTo>
                  <a:lnTo>
                    <a:pt x="25" y="3142"/>
                  </a:lnTo>
                  <a:lnTo>
                    <a:pt x="98" y="3288"/>
                  </a:lnTo>
                  <a:lnTo>
                    <a:pt x="196" y="3386"/>
                  </a:lnTo>
                  <a:lnTo>
                    <a:pt x="318" y="3459"/>
                  </a:lnTo>
                  <a:lnTo>
                    <a:pt x="488" y="3483"/>
                  </a:lnTo>
                  <a:lnTo>
                    <a:pt x="488" y="3483"/>
                  </a:lnTo>
                  <a:lnTo>
                    <a:pt x="610" y="3459"/>
                  </a:lnTo>
                  <a:lnTo>
                    <a:pt x="269" y="3629"/>
                  </a:lnTo>
                  <a:lnTo>
                    <a:pt x="269" y="3629"/>
                  </a:lnTo>
                  <a:lnTo>
                    <a:pt x="171" y="3678"/>
                  </a:lnTo>
                  <a:lnTo>
                    <a:pt x="123" y="3751"/>
                  </a:lnTo>
                  <a:lnTo>
                    <a:pt x="50" y="3824"/>
                  </a:lnTo>
                  <a:lnTo>
                    <a:pt x="25" y="3922"/>
                  </a:lnTo>
                  <a:lnTo>
                    <a:pt x="1" y="3995"/>
                  </a:lnTo>
                  <a:lnTo>
                    <a:pt x="1" y="4092"/>
                  </a:lnTo>
                  <a:lnTo>
                    <a:pt x="1" y="4190"/>
                  </a:lnTo>
                  <a:lnTo>
                    <a:pt x="50" y="4287"/>
                  </a:lnTo>
                  <a:lnTo>
                    <a:pt x="50" y="4287"/>
                  </a:lnTo>
                  <a:lnTo>
                    <a:pt x="123" y="4409"/>
                  </a:lnTo>
                  <a:lnTo>
                    <a:pt x="220" y="4482"/>
                  </a:lnTo>
                  <a:lnTo>
                    <a:pt x="342" y="4531"/>
                  </a:lnTo>
                  <a:lnTo>
                    <a:pt x="488" y="4555"/>
                  </a:lnTo>
                  <a:lnTo>
                    <a:pt x="488" y="4555"/>
                  </a:lnTo>
                  <a:lnTo>
                    <a:pt x="586" y="4555"/>
                  </a:lnTo>
                  <a:lnTo>
                    <a:pt x="683" y="4506"/>
                  </a:lnTo>
                  <a:lnTo>
                    <a:pt x="853" y="4433"/>
                  </a:lnTo>
                  <a:lnTo>
                    <a:pt x="853" y="4433"/>
                  </a:lnTo>
                  <a:lnTo>
                    <a:pt x="780" y="4555"/>
                  </a:lnTo>
                  <a:lnTo>
                    <a:pt x="756" y="4701"/>
                  </a:lnTo>
                  <a:lnTo>
                    <a:pt x="780" y="4847"/>
                  </a:lnTo>
                  <a:lnTo>
                    <a:pt x="829" y="4993"/>
                  </a:lnTo>
                  <a:lnTo>
                    <a:pt x="829" y="4993"/>
                  </a:lnTo>
                  <a:lnTo>
                    <a:pt x="926" y="5091"/>
                  </a:lnTo>
                  <a:lnTo>
                    <a:pt x="1024" y="5139"/>
                  </a:lnTo>
                  <a:lnTo>
                    <a:pt x="1121" y="5188"/>
                  </a:lnTo>
                  <a:lnTo>
                    <a:pt x="1243" y="5212"/>
                  </a:lnTo>
                  <a:lnTo>
                    <a:pt x="1243" y="5212"/>
                  </a:lnTo>
                  <a:lnTo>
                    <a:pt x="1389" y="5188"/>
                  </a:lnTo>
                  <a:lnTo>
                    <a:pt x="1511" y="5115"/>
                  </a:lnTo>
                  <a:lnTo>
                    <a:pt x="6065" y="2144"/>
                  </a:lnTo>
                  <a:lnTo>
                    <a:pt x="6065" y="2144"/>
                  </a:lnTo>
                  <a:lnTo>
                    <a:pt x="6528" y="2363"/>
                  </a:lnTo>
                  <a:lnTo>
                    <a:pt x="7088" y="2582"/>
                  </a:lnTo>
                  <a:lnTo>
                    <a:pt x="7770" y="2826"/>
                  </a:lnTo>
                  <a:lnTo>
                    <a:pt x="8501" y="3045"/>
                  </a:lnTo>
                  <a:lnTo>
                    <a:pt x="9280" y="3240"/>
                  </a:lnTo>
                  <a:lnTo>
                    <a:pt x="10060" y="3386"/>
                  </a:lnTo>
                  <a:lnTo>
                    <a:pt x="10425" y="3435"/>
                  </a:lnTo>
                  <a:lnTo>
                    <a:pt x="10790" y="3483"/>
                  </a:lnTo>
                  <a:lnTo>
                    <a:pt x="11156" y="3483"/>
                  </a:lnTo>
                  <a:lnTo>
                    <a:pt x="11497" y="3483"/>
                  </a:lnTo>
                  <a:lnTo>
                    <a:pt x="12178" y="5188"/>
                  </a:lnTo>
                  <a:lnTo>
                    <a:pt x="12178" y="5188"/>
                  </a:lnTo>
                  <a:lnTo>
                    <a:pt x="12227" y="5237"/>
                  </a:lnTo>
                  <a:lnTo>
                    <a:pt x="12276" y="5286"/>
                  </a:lnTo>
                  <a:lnTo>
                    <a:pt x="12349" y="5310"/>
                  </a:lnTo>
                  <a:lnTo>
                    <a:pt x="12422" y="5334"/>
                  </a:lnTo>
                  <a:lnTo>
                    <a:pt x="13347" y="5334"/>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54"/>
            <p:cNvSpPr/>
            <p:nvPr/>
          </p:nvSpPr>
          <p:spPr>
            <a:xfrm>
              <a:off x="6352025" y="5109100"/>
              <a:ext cx="19500" cy="18900"/>
            </a:xfrm>
            <a:custGeom>
              <a:avLst/>
              <a:gdLst/>
              <a:ahLst/>
              <a:cxnLst/>
              <a:rect l="l" t="t" r="r" b="b"/>
              <a:pathLst>
                <a:path w="780" h="756" extrusionOk="0">
                  <a:moveTo>
                    <a:pt x="317" y="1"/>
                  </a:moveTo>
                  <a:lnTo>
                    <a:pt x="244" y="25"/>
                  </a:lnTo>
                  <a:lnTo>
                    <a:pt x="122" y="98"/>
                  </a:lnTo>
                  <a:lnTo>
                    <a:pt x="49" y="220"/>
                  </a:lnTo>
                  <a:lnTo>
                    <a:pt x="25" y="293"/>
                  </a:lnTo>
                  <a:lnTo>
                    <a:pt x="0" y="390"/>
                  </a:lnTo>
                  <a:lnTo>
                    <a:pt x="25" y="463"/>
                  </a:lnTo>
                  <a:lnTo>
                    <a:pt x="49" y="536"/>
                  </a:lnTo>
                  <a:lnTo>
                    <a:pt x="122" y="658"/>
                  </a:lnTo>
                  <a:lnTo>
                    <a:pt x="244" y="731"/>
                  </a:lnTo>
                  <a:lnTo>
                    <a:pt x="317" y="756"/>
                  </a:lnTo>
                  <a:lnTo>
                    <a:pt x="463" y="756"/>
                  </a:lnTo>
                  <a:lnTo>
                    <a:pt x="536" y="731"/>
                  </a:lnTo>
                  <a:lnTo>
                    <a:pt x="658" y="658"/>
                  </a:lnTo>
                  <a:lnTo>
                    <a:pt x="755" y="536"/>
                  </a:lnTo>
                  <a:lnTo>
                    <a:pt x="780" y="463"/>
                  </a:lnTo>
                  <a:lnTo>
                    <a:pt x="780" y="390"/>
                  </a:lnTo>
                  <a:lnTo>
                    <a:pt x="780" y="293"/>
                  </a:lnTo>
                  <a:lnTo>
                    <a:pt x="755" y="220"/>
                  </a:lnTo>
                  <a:lnTo>
                    <a:pt x="658" y="98"/>
                  </a:lnTo>
                  <a:lnTo>
                    <a:pt x="536" y="25"/>
                  </a:lnTo>
                  <a:lnTo>
                    <a:pt x="463" y="1"/>
                  </a:lnTo>
                  <a:close/>
                </a:path>
              </a:pathLst>
            </a:cu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1" name="Google Shape;1201;p54"/>
          <p:cNvGrpSpPr/>
          <p:nvPr/>
        </p:nvGrpSpPr>
        <p:grpSpPr>
          <a:xfrm>
            <a:off x="5234752" y="4184177"/>
            <a:ext cx="262804" cy="302196"/>
            <a:chOff x="6673500" y="5031175"/>
            <a:chExt cx="345250" cy="397000"/>
          </a:xfrm>
        </p:grpSpPr>
        <p:sp>
          <p:nvSpPr>
            <p:cNvPr id="1202" name="Google Shape;1202;p54"/>
            <p:cNvSpPr/>
            <p:nvPr/>
          </p:nvSpPr>
          <p:spPr>
            <a:xfrm>
              <a:off x="6731950" y="5031175"/>
              <a:ext cx="105375" cy="147375"/>
            </a:xfrm>
            <a:custGeom>
              <a:avLst/>
              <a:gdLst/>
              <a:ahLst/>
              <a:cxnLst/>
              <a:rect l="l" t="t" r="r" b="b"/>
              <a:pathLst>
                <a:path w="4215" h="5895" fill="none" extrusionOk="0">
                  <a:moveTo>
                    <a:pt x="2436" y="5894"/>
                  </a:moveTo>
                  <a:lnTo>
                    <a:pt x="2436" y="5894"/>
                  </a:lnTo>
                  <a:lnTo>
                    <a:pt x="2656" y="5845"/>
                  </a:lnTo>
                  <a:lnTo>
                    <a:pt x="2850" y="5772"/>
                  </a:lnTo>
                  <a:lnTo>
                    <a:pt x="3045" y="5699"/>
                  </a:lnTo>
                  <a:lnTo>
                    <a:pt x="3216" y="5577"/>
                  </a:lnTo>
                  <a:lnTo>
                    <a:pt x="3386" y="5456"/>
                  </a:lnTo>
                  <a:lnTo>
                    <a:pt x="3532" y="5285"/>
                  </a:lnTo>
                  <a:lnTo>
                    <a:pt x="3678" y="5115"/>
                  </a:lnTo>
                  <a:lnTo>
                    <a:pt x="3800" y="4920"/>
                  </a:lnTo>
                  <a:lnTo>
                    <a:pt x="3922" y="4725"/>
                  </a:lnTo>
                  <a:lnTo>
                    <a:pt x="4019" y="4506"/>
                  </a:lnTo>
                  <a:lnTo>
                    <a:pt x="4092" y="4262"/>
                  </a:lnTo>
                  <a:lnTo>
                    <a:pt x="4141" y="4019"/>
                  </a:lnTo>
                  <a:lnTo>
                    <a:pt x="4190" y="3775"/>
                  </a:lnTo>
                  <a:lnTo>
                    <a:pt x="4214" y="3507"/>
                  </a:lnTo>
                  <a:lnTo>
                    <a:pt x="4190" y="3239"/>
                  </a:lnTo>
                  <a:lnTo>
                    <a:pt x="4166" y="2971"/>
                  </a:lnTo>
                  <a:lnTo>
                    <a:pt x="4166" y="2971"/>
                  </a:lnTo>
                  <a:lnTo>
                    <a:pt x="4044" y="1876"/>
                  </a:lnTo>
                  <a:lnTo>
                    <a:pt x="3946" y="1364"/>
                  </a:lnTo>
                  <a:lnTo>
                    <a:pt x="3825" y="901"/>
                  </a:lnTo>
                  <a:lnTo>
                    <a:pt x="3727" y="682"/>
                  </a:lnTo>
                  <a:lnTo>
                    <a:pt x="3654" y="512"/>
                  </a:lnTo>
                  <a:lnTo>
                    <a:pt x="3532" y="341"/>
                  </a:lnTo>
                  <a:lnTo>
                    <a:pt x="3411" y="219"/>
                  </a:lnTo>
                  <a:lnTo>
                    <a:pt x="3264" y="122"/>
                  </a:lnTo>
                  <a:lnTo>
                    <a:pt x="3118" y="49"/>
                  </a:lnTo>
                  <a:lnTo>
                    <a:pt x="2923" y="0"/>
                  </a:lnTo>
                  <a:lnTo>
                    <a:pt x="2729" y="25"/>
                  </a:lnTo>
                  <a:lnTo>
                    <a:pt x="2729" y="25"/>
                  </a:lnTo>
                  <a:lnTo>
                    <a:pt x="2509" y="73"/>
                  </a:lnTo>
                  <a:lnTo>
                    <a:pt x="2266" y="146"/>
                  </a:lnTo>
                  <a:lnTo>
                    <a:pt x="2022" y="268"/>
                  </a:lnTo>
                  <a:lnTo>
                    <a:pt x="1779" y="414"/>
                  </a:lnTo>
                  <a:lnTo>
                    <a:pt x="1535" y="609"/>
                  </a:lnTo>
                  <a:lnTo>
                    <a:pt x="1316" y="804"/>
                  </a:lnTo>
                  <a:lnTo>
                    <a:pt x="1072" y="1023"/>
                  </a:lnTo>
                  <a:lnTo>
                    <a:pt x="853" y="1267"/>
                  </a:lnTo>
                  <a:lnTo>
                    <a:pt x="658" y="1535"/>
                  </a:lnTo>
                  <a:lnTo>
                    <a:pt x="488" y="1802"/>
                  </a:lnTo>
                  <a:lnTo>
                    <a:pt x="317" y="2095"/>
                  </a:lnTo>
                  <a:lnTo>
                    <a:pt x="196" y="2363"/>
                  </a:lnTo>
                  <a:lnTo>
                    <a:pt x="98" y="2655"/>
                  </a:lnTo>
                  <a:lnTo>
                    <a:pt x="25" y="2947"/>
                  </a:lnTo>
                  <a:lnTo>
                    <a:pt x="1" y="3239"/>
                  </a:lnTo>
                  <a:lnTo>
                    <a:pt x="1" y="3507"/>
                  </a:lnTo>
                  <a:lnTo>
                    <a:pt x="1" y="3507"/>
                  </a:lnTo>
                  <a:lnTo>
                    <a:pt x="50" y="3775"/>
                  </a:lnTo>
                  <a:lnTo>
                    <a:pt x="123" y="4043"/>
                  </a:lnTo>
                  <a:lnTo>
                    <a:pt x="196" y="4287"/>
                  </a:lnTo>
                  <a:lnTo>
                    <a:pt x="293" y="4530"/>
                  </a:lnTo>
                  <a:lnTo>
                    <a:pt x="415" y="4749"/>
                  </a:lnTo>
                  <a:lnTo>
                    <a:pt x="561" y="4944"/>
                  </a:lnTo>
                  <a:lnTo>
                    <a:pt x="707" y="5139"/>
                  </a:lnTo>
                  <a:lnTo>
                    <a:pt x="853" y="5310"/>
                  </a:lnTo>
                  <a:lnTo>
                    <a:pt x="1024" y="5456"/>
                  </a:lnTo>
                  <a:lnTo>
                    <a:pt x="1219" y="5602"/>
                  </a:lnTo>
                  <a:lnTo>
                    <a:pt x="1389" y="5699"/>
                  </a:lnTo>
                  <a:lnTo>
                    <a:pt x="1584" y="5797"/>
                  </a:lnTo>
                  <a:lnTo>
                    <a:pt x="1803" y="5845"/>
                  </a:lnTo>
                  <a:lnTo>
                    <a:pt x="1998" y="5894"/>
                  </a:lnTo>
                  <a:lnTo>
                    <a:pt x="2217" y="5894"/>
                  </a:lnTo>
                  <a:lnTo>
                    <a:pt x="2436" y="5894"/>
                  </a:lnTo>
                  <a:lnTo>
                    <a:pt x="2436" y="5894"/>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54"/>
            <p:cNvSpPr/>
            <p:nvPr/>
          </p:nvSpPr>
          <p:spPr>
            <a:xfrm>
              <a:off x="6673500" y="5146850"/>
              <a:ext cx="84050" cy="116925"/>
            </a:xfrm>
            <a:custGeom>
              <a:avLst/>
              <a:gdLst/>
              <a:ahLst/>
              <a:cxnLst/>
              <a:rect l="l" t="t" r="r" b="b"/>
              <a:pathLst>
                <a:path w="3362" h="4677" fill="none" extrusionOk="0">
                  <a:moveTo>
                    <a:pt x="2875" y="4579"/>
                  </a:moveTo>
                  <a:lnTo>
                    <a:pt x="2875" y="4579"/>
                  </a:lnTo>
                  <a:lnTo>
                    <a:pt x="3021" y="4482"/>
                  </a:lnTo>
                  <a:lnTo>
                    <a:pt x="3143" y="4385"/>
                  </a:lnTo>
                  <a:lnTo>
                    <a:pt x="3240" y="4287"/>
                  </a:lnTo>
                  <a:lnTo>
                    <a:pt x="3313" y="4141"/>
                  </a:lnTo>
                  <a:lnTo>
                    <a:pt x="3362" y="3995"/>
                  </a:lnTo>
                  <a:lnTo>
                    <a:pt x="3362" y="3849"/>
                  </a:lnTo>
                  <a:lnTo>
                    <a:pt x="3362" y="3678"/>
                  </a:lnTo>
                  <a:lnTo>
                    <a:pt x="3337" y="3508"/>
                  </a:lnTo>
                  <a:lnTo>
                    <a:pt x="3240" y="3118"/>
                  </a:lnTo>
                  <a:lnTo>
                    <a:pt x="3069" y="2704"/>
                  </a:lnTo>
                  <a:lnTo>
                    <a:pt x="2704" y="1803"/>
                  </a:lnTo>
                  <a:lnTo>
                    <a:pt x="2704" y="1803"/>
                  </a:lnTo>
                  <a:lnTo>
                    <a:pt x="2363" y="950"/>
                  </a:lnTo>
                  <a:lnTo>
                    <a:pt x="2193" y="609"/>
                  </a:lnTo>
                  <a:lnTo>
                    <a:pt x="2022" y="342"/>
                  </a:lnTo>
                  <a:lnTo>
                    <a:pt x="1949" y="220"/>
                  </a:lnTo>
                  <a:lnTo>
                    <a:pt x="1852" y="122"/>
                  </a:lnTo>
                  <a:lnTo>
                    <a:pt x="1730" y="74"/>
                  </a:lnTo>
                  <a:lnTo>
                    <a:pt x="1633" y="25"/>
                  </a:lnTo>
                  <a:lnTo>
                    <a:pt x="1486" y="1"/>
                  </a:lnTo>
                  <a:lnTo>
                    <a:pt x="1365" y="1"/>
                  </a:lnTo>
                  <a:lnTo>
                    <a:pt x="1194" y="25"/>
                  </a:lnTo>
                  <a:lnTo>
                    <a:pt x="1024" y="98"/>
                  </a:lnTo>
                  <a:lnTo>
                    <a:pt x="1024" y="98"/>
                  </a:lnTo>
                  <a:lnTo>
                    <a:pt x="853" y="171"/>
                  </a:lnTo>
                  <a:lnTo>
                    <a:pt x="707" y="269"/>
                  </a:lnTo>
                  <a:lnTo>
                    <a:pt x="561" y="390"/>
                  </a:lnTo>
                  <a:lnTo>
                    <a:pt x="439" y="536"/>
                  </a:lnTo>
                  <a:lnTo>
                    <a:pt x="317" y="683"/>
                  </a:lnTo>
                  <a:lnTo>
                    <a:pt x="220" y="853"/>
                  </a:lnTo>
                  <a:lnTo>
                    <a:pt x="147" y="1048"/>
                  </a:lnTo>
                  <a:lnTo>
                    <a:pt x="74" y="1243"/>
                  </a:lnTo>
                  <a:lnTo>
                    <a:pt x="49" y="1438"/>
                  </a:lnTo>
                  <a:lnTo>
                    <a:pt x="1" y="1657"/>
                  </a:lnTo>
                  <a:lnTo>
                    <a:pt x="1" y="1876"/>
                  </a:lnTo>
                  <a:lnTo>
                    <a:pt x="1" y="2095"/>
                  </a:lnTo>
                  <a:lnTo>
                    <a:pt x="25" y="2339"/>
                  </a:lnTo>
                  <a:lnTo>
                    <a:pt x="74" y="2558"/>
                  </a:lnTo>
                  <a:lnTo>
                    <a:pt x="147" y="2801"/>
                  </a:lnTo>
                  <a:lnTo>
                    <a:pt x="220" y="3045"/>
                  </a:lnTo>
                  <a:lnTo>
                    <a:pt x="220" y="3045"/>
                  </a:lnTo>
                  <a:lnTo>
                    <a:pt x="342" y="3264"/>
                  </a:lnTo>
                  <a:lnTo>
                    <a:pt x="439" y="3483"/>
                  </a:lnTo>
                  <a:lnTo>
                    <a:pt x="585" y="3678"/>
                  </a:lnTo>
                  <a:lnTo>
                    <a:pt x="731" y="3849"/>
                  </a:lnTo>
                  <a:lnTo>
                    <a:pt x="878" y="4019"/>
                  </a:lnTo>
                  <a:lnTo>
                    <a:pt x="1048" y="4165"/>
                  </a:lnTo>
                  <a:lnTo>
                    <a:pt x="1219" y="4311"/>
                  </a:lnTo>
                  <a:lnTo>
                    <a:pt x="1389" y="4409"/>
                  </a:lnTo>
                  <a:lnTo>
                    <a:pt x="1559" y="4506"/>
                  </a:lnTo>
                  <a:lnTo>
                    <a:pt x="1754" y="4579"/>
                  </a:lnTo>
                  <a:lnTo>
                    <a:pt x="1949" y="4628"/>
                  </a:lnTo>
                  <a:lnTo>
                    <a:pt x="2120" y="4677"/>
                  </a:lnTo>
                  <a:lnTo>
                    <a:pt x="2314" y="4677"/>
                  </a:lnTo>
                  <a:lnTo>
                    <a:pt x="2509" y="4677"/>
                  </a:lnTo>
                  <a:lnTo>
                    <a:pt x="2680" y="4628"/>
                  </a:lnTo>
                  <a:lnTo>
                    <a:pt x="2875" y="4579"/>
                  </a:lnTo>
                  <a:lnTo>
                    <a:pt x="2875" y="457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54"/>
            <p:cNvSpPr/>
            <p:nvPr/>
          </p:nvSpPr>
          <p:spPr>
            <a:xfrm>
              <a:off x="6859225" y="5033600"/>
              <a:ext cx="105350" cy="144950"/>
            </a:xfrm>
            <a:custGeom>
              <a:avLst/>
              <a:gdLst/>
              <a:ahLst/>
              <a:cxnLst/>
              <a:rect l="l" t="t" r="r" b="b"/>
              <a:pathLst>
                <a:path w="4214" h="5798" fill="none" extrusionOk="0">
                  <a:moveTo>
                    <a:pt x="1778" y="5797"/>
                  </a:moveTo>
                  <a:lnTo>
                    <a:pt x="1778" y="5797"/>
                  </a:lnTo>
                  <a:lnTo>
                    <a:pt x="1997" y="5797"/>
                  </a:lnTo>
                  <a:lnTo>
                    <a:pt x="2216" y="5797"/>
                  </a:lnTo>
                  <a:lnTo>
                    <a:pt x="2411" y="5748"/>
                  </a:lnTo>
                  <a:lnTo>
                    <a:pt x="2630" y="5700"/>
                  </a:lnTo>
                  <a:lnTo>
                    <a:pt x="2825" y="5602"/>
                  </a:lnTo>
                  <a:lnTo>
                    <a:pt x="2996" y="5505"/>
                  </a:lnTo>
                  <a:lnTo>
                    <a:pt x="3191" y="5359"/>
                  </a:lnTo>
                  <a:lnTo>
                    <a:pt x="3361" y="5213"/>
                  </a:lnTo>
                  <a:lnTo>
                    <a:pt x="3507" y="5042"/>
                  </a:lnTo>
                  <a:lnTo>
                    <a:pt x="3653" y="4847"/>
                  </a:lnTo>
                  <a:lnTo>
                    <a:pt x="3799" y="4652"/>
                  </a:lnTo>
                  <a:lnTo>
                    <a:pt x="3921" y="4433"/>
                  </a:lnTo>
                  <a:lnTo>
                    <a:pt x="4019" y="4190"/>
                  </a:lnTo>
                  <a:lnTo>
                    <a:pt x="4092" y="3946"/>
                  </a:lnTo>
                  <a:lnTo>
                    <a:pt x="4165" y="3678"/>
                  </a:lnTo>
                  <a:lnTo>
                    <a:pt x="4213" y="3410"/>
                  </a:lnTo>
                  <a:lnTo>
                    <a:pt x="4213" y="3410"/>
                  </a:lnTo>
                  <a:lnTo>
                    <a:pt x="4213" y="3142"/>
                  </a:lnTo>
                  <a:lnTo>
                    <a:pt x="4189" y="2850"/>
                  </a:lnTo>
                  <a:lnTo>
                    <a:pt x="4116" y="2582"/>
                  </a:lnTo>
                  <a:lnTo>
                    <a:pt x="4019" y="2290"/>
                  </a:lnTo>
                  <a:lnTo>
                    <a:pt x="3897" y="2022"/>
                  </a:lnTo>
                  <a:lnTo>
                    <a:pt x="3726" y="1730"/>
                  </a:lnTo>
                  <a:lnTo>
                    <a:pt x="3556" y="1486"/>
                  </a:lnTo>
                  <a:lnTo>
                    <a:pt x="3361" y="1218"/>
                  </a:lnTo>
                  <a:lnTo>
                    <a:pt x="3142" y="999"/>
                  </a:lnTo>
                  <a:lnTo>
                    <a:pt x="2898" y="780"/>
                  </a:lnTo>
                  <a:lnTo>
                    <a:pt x="2679" y="585"/>
                  </a:lnTo>
                  <a:lnTo>
                    <a:pt x="2436" y="415"/>
                  </a:lnTo>
                  <a:lnTo>
                    <a:pt x="2192" y="269"/>
                  </a:lnTo>
                  <a:lnTo>
                    <a:pt x="1948" y="147"/>
                  </a:lnTo>
                  <a:lnTo>
                    <a:pt x="1705" y="74"/>
                  </a:lnTo>
                  <a:lnTo>
                    <a:pt x="1486" y="25"/>
                  </a:lnTo>
                  <a:lnTo>
                    <a:pt x="1486" y="25"/>
                  </a:lnTo>
                  <a:lnTo>
                    <a:pt x="1291" y="1"/>
                  </a:lnTo>
                  <a:lnTo>
                    <a:pt x="1096" y="49"/>
                  </a:lnTo>
                  <a:lnTo>
                    <a:pt x="950" y="98"/>
                  </a:lnTo>
                  <a:lnTo>
                    <a:pt x="804" y="195"/>
                  </a:lnTo>
                  <a:lnTo>
                    <a:pt x="682" y="317"/>
                  </a:lnTo>
                  <a:lnTo>
                    <a:pt x="585" y="463"/>
                  </a:lnTo>
                  <a:lnTo>
                    <a:pt x="487" y="658"/>
                  </a:lnTo>
                  <a:lnTo>
                    <a:pt x="390" y="853"/>
                  </a:lnTo>
                  <a:lnTo>
                    <a:pt x="268" y="1291"/>
                  </a:lnTo>
                  <a:lnTo>
                    <a:pt x="170" y="1803"/>
                  </a:lnTo>
                  <a:lnTo>
                    <a:pt x="49" y="2874"/>
                  </a:lnTo>
                  <a:lnTo>
                    <a:pt x="49" y="2874"/>
                  </a:lnTo>
                  <a:lnTo>
                    <a:pt x="0" y="3142"/>
                  </a:lnTo>
                  <a:lnTo>
                    <a:pt x="0" y="3410"/>
                  </a:lnTo>
                  <a:lnTo>
                    <a:pt x="24" y="3678"/>
                  </a:lnTo>
                  <a:lnTo>
                    <a:pt x="73" y="3922"/>
                  </a:lnTo>
                  <a:lnTo>
                    <a:pt x="122" y="4165"/>
                  </a:lnTo>
                  <a:lnTo>
                    <a:pt x="195" y="4409"/>
                  </a:lnTo>
                  <a:lnTo>
                    <a:pt x="292" y="4628"/>
                  </a:lnTo>
                  <a:lnTo>
                    <a:pt x="414" y="4823"/>
                  </a:lnTo>
                  <a:lnTo>
                    <a:pt x="536" y="5018"/>
                  </a:lnTo>
                  <a:lnTo>
                    <a:pt x="682" y="5188"/>
                  </a:lnTo>
                  <a:lnTo>
                    <a:pt x="828" y="5359"/>
                  </a:lnTo>
                  <a:lnTo>
                    <a:pt x="999" y="5480"/>
                  </a:lnTo>
                  <a:lnTo>
                    <a:pt x="1169" y="5602"/>
                  </a:lnTo>
                  <a:lnTo>
                    <a:pt x="1364" y="5675"/>
                  </a:lnTo>
                  <a:lnTo>
                    <a:pt x="1583" y="5748"/>
                  </a:lnTo>
                  <a:lnTo>
                    <a:pt x="1778" y="5797"/>
                  </a:lnTo>
                  <a:lnTo>
                    <a:pt x="1778" y="5797"/>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54"/>
            <p:cNvSpPr/>
            <p:nvPr/>
          </p:nvSpPr>
          <p:spPr>
            <a:xfrm>
              <a:off x="6931675" y="5150500"/>
              <a:ext cx="87075" cy="115725"/>
            </a:xfrm>
            <a:custGeom>
              <a:avLst/>
              <a:gdLst/>
              <a:ahLst/>
              <a:cxnLst/>
              <a:rect l="l" t="t" r="r" b="b"/>
              <a:pathLst>
                <a:path w="3483" h="4629" fill="none" extrusionOk="0">
                  <a:moveTo>
                    <a:pt x="2558" y="98"/>
                  </a:moveTo>
                  <a:lnTo>
                    <a:pt x="2558" y="98"/>
                  </a:lnTo>
                  <a:lnTo>
                    <a:pt x="2387" y="49"/>
                  </a:lnTo>
                  <a:lnTo>
                    <a:pt x="2241" y="1"/>
                  </a:lnTo>
                  <a:lnTo>
                    <a:pt x="2095" y="1"/>
                  </a:lnTo>
                  <a:lnTo>
                    <a:pt x="1973" y="1"/>
                  </a:lnTo>
                  <a:lnTo>
                    <a:pt x="1851" y="49"/>
                  </a:lnTo>
                  <a:lnTo>
                    <a:pt x="1729" y="98"/>
                  </a:lnTo>
                  <a:lnTo>
                    <a:pt x="1632" y="196"/>
                  </a:lnTo>
                  <a:lnTo>
                    <a:pt x="1535" y="293"/>
                  </a:lnTo>
                  <a:lnTo>
                    <a:pt x="1364" y="561"/>
                  </a:lnTo>
                  <a:lnTo>
                    <a:pt x="1169" y="902"/>
                  </a:lnTo>
                  <a:lnTo>
                    <a:pt x="780" y="1730"/>
                  </a:lnTo>
                  <a:lnTo>
                    <a:pt x="780" y="1730"/>
                  </a:lnTo>
                  <a:lnTo>
                    <a:pt x="366" y="2607"/>
                  </a:lnTo>
                  <a:lnTo>
                    <a:pt x="195" y="2996"/>
                  </a:lnTo>
                  <a:lnTo>
                    <a:pt x="73" y="3386"/>
                  </a:lnTo>
                  <a:lnTo>
                    <a:pt x="25" y="3557"/>
                  </a:lnTo>
                  <a:lnTo>
                    <a:pt x="0" y="3727"/>
                  </a:lnTo>
                  <a:lnTo>
                    <a:pt x="25" y="3898"/>
                  </a:lnTo>
                  <a:lnTo>
                    <a:pt x="49" y="4044"/>
                  </a:lnTo>
                  <a:lnTo>
                    <a:pt x="98" y="4165"/>
                  </a:lnTo>
                  <a:lnTo>
                    <a:pt x="195" y="4287"/>
                  </a:lnTo>
                  <a:lnTo>
                    <a:pt x="317" y="4385"/>
                  </a:lnTo>
                  <a:lnTo>
                    <a:pt x="463" y="4482"/>
                  </a:lnTo>
                  <a:lnTo>
                    <a:pt x="463" y="4482"/>
                  </a:lnTo>
                  <a:lnTo>
                    <a:pt x="633" y="4555"/>
                  </a:lnTo>
                  <a:lnTo>
                    <a:pt x="828" y="4604"/>
                  </a:lnTo>
                  <a:lnTo>
                    <a:pt x="1023" y="4628"/>
                  </a:lnTo>
                  <a:lnTo>
                    <a:pt x="1194" y="4628"/>
                  </a:lnTo>
                  <a:lnTo>
                    <a:pt x="1388" y="4604"/>
                  </a:lnTo>
                  <a:lnTo>
                    <a:pt x="1583" y="4555"/>
                  </a:lnTo>
                  <a:lnTo>
                    <a:pt x="1778" y="4482"/>
                  </a:lnTo>
                  <a:lnTo>
                    <a:pt x="1949" y="4409"/>
                  </a:lnTo>
                  <a:lnTo>
                    <a:pt x="2143" y="4312"/>
                  </a:lnTo>
                  <a:lnTo>
                    <a:pt x="2314" y="4190"/>
                  </a:lnTo>
                  <a:lnTo>
                    <a:pt x="2484" y="4044"/>
                  </a:lnTo>
                  <a:lnTo>
                    <a:pt x="2655" y="3873"/>
                  </a:lnTo>
                  <a:lnTo>
                    <a:pt x="2801" y="3703"/>
                  </a:lnTo>
                  <a:lnTo>
                    <a:pt x="2947" y="3508"/>
                  </a:lnTo>
                  <a:lnTo>
                    <a:pt x="3069" y="3313"/>
                  </a:lnTo>
                  <a:lnTo>
                    <a:pt x="3191" y="3094"/>
                  </a:lnTo>
                  <a:lnTo>
                    <a:pt x="3191" y="3094"/>
                  </a:lnTo>
                  <a:lnTo>
                    <a:pt x="3288" y="2875"/>
                  </a:lnTo>
                  <a:lnTo>
                    <a:pt x="3361" y="2631"/>
                  </a:lnTo>
                  <a:lnTo>
                    <a:pt x="3410" y="2412"/>
                  </a:lnTo>
                  <a:lnTo>
                    <a:pt x="3459" y="2168"/>
                  </a:lnTo>
                  <a:lnTo>
                    <a:pt x="3483" y="1949"/>
                  </a:lnTo>
                  <a:lnTo>
                    <a:pt x="3483" y="1730"/>
                  </a:lnTo>
                  <a:lnTo>
                    <a:pt x="3459" y="1511"/>
                  </a:lnTo>
                  <a:lnTo>
                    <a:pt x="3434" y="1316"/>
                  </a:lnTo>
                  <a:lnTo>
                    <a:pt x="3386" y="1121"/>
                  </a:lnTo>
                  <a:lnTo>
                    <a:pt x="3313" y="926"/>
                  </a:lnTo>
                  <a:lnTo>
                    <a:pt x="3239" y="756"/>
                  </a:lnTo>
                  <a:lnTo>
                    <a:pt x="3118" y="585"/>
                  </a:lnTo>
                  <a:lnTo>
                    <a:pt x="2996" y="439"/>
                  </a:lnTo>
                  <a:lnTo>
                    <a:pt x="2874" y="317"/>
                  </a:lnTo>
                  <a:lnTo>
                    <a:pt x="2728" y="196"/>
                  </a:lnTo>
                  <a:lnTo>
                    <a:pt x="2558" y="98"/>
                  </a:lnTo>
                  <a:lnTo>
                    <a:pt x="2558" y="98"/>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54"/>
            <p:cNvSpPr/>
            <p:nvPr/>
          </p:nvSpPr>
          <p:spPr>
            <a:xfrm>
              <a:off x="6715525" y="5180350"/>
              <a:ext cx="263050" cy="247825"/>
            </a:xfrm>
            <a:custGeom>
              <a:avLst/>
              <a:gdLst/>
              <a:ahLst/>
              <a:cxnLst/>
              <a:rect l="l" t="t" r="r" b="b"/>
              <a:pathLst>
                <a:path w="10522" h="9913" fill="none" extrusionOk="0">
                  <a:moveTo>
                    <a:pt x="8135" y="3191"/>
                  </a:moveTo>
                  <a:lnTo>
                    <a:pt x="8135" y="3191"/>
                  </a:lnTo>
                  <a:lnTo>
                    <a:pt x="8037" y="2923"/>
                  </a:lnTo>
                  <a:lnTo>
                    <a:pt x="7940" y="2655"/>
                  </a:lnTo>
                  <a:lnTo>
                    <a:pt x="7794" y="2119"/>
                  </a:lnTo>
                  <a:lnTo>
                    <a:pt x="7721" y="1851"/>
                  </a:lnTo>
                  <a:lnTo>
                    <a:pt x="7623" y="1608"/>
                  </a:lnTo>
                  <a:lnTo>
                    <a:pt x="7502" y="1340"/>
                  </a:lnTo>
                  <a:lnTo>
                    <a:pt x="7355" y="1120"/>
                  </a:lnTo>
                  <a:lnTo>
                    <a:pt x="7355" y="1120"/>
                  </a:lnTo>
                  <a:lnTo>
                    <a:pt x="7161" y="853"/>
                  </a:lnTo>
                  <a:lnTo>
                    <a:pt x="6941" y="633"/>
                  </a:lnTo>
                  <a:lnTo>
                    <a:pt x="6698" y="463"/>
                  </a:lnTo>
                  <a:lnTo>
                    <a:pt x="6430" y="292"/>
                  </a:lnTo>
                  <a:lnTo>
                    <a:pt x="6162" y="171"/>
                  </a:lnTo>
                  <a:lnTo>
                    <a:pt x="5870" y="73"/>
                  </a:lnTo>
                  <a:lnTo>
                    <a:pt x="5578" y="25"/>
                  </a:lnTo>
                  <a:lnTo>
                    <a:pt x="5285" y="0"/>
                  </a:lnTo>
                  <a:lnTo>
                    <a:pt x="5285" y="0"/>
                  </a:lnTo>
                  <a:lnTo>
                    <a:pt x="5261" y="0"/>
                  </a:lnTo>
                  <a:lnTo>
                    <a:pt x="5261" y="0"/>
                  </a:lnTo>
                  <a:lnTo>
                    <a:pt x="5237" y="0"/>
                  </a:lnTo>
                  <a:lnTo>
                    <a:pt x="5237" y="0"/>
                  </a:lnTo>
                  <a:lnTo>
                    <a:pt x="4944" y="25"/>
                  </a:lnTo>
                  <a:lnTo>
                    <a:pt x="4652" y="73"/>
                  </a:lnTo>
                  <a:lnTo>
                    <a:pt x="4360" y="171"/>
                  </a:lnTo>
                  <a:lnTo>
                    <a:pt x="4092" y="292"/>
                  </a:lnTo>
                  <a:lnTo>
                    <a:pt x="3824" y="463"/>
                  </a:lnTo>
                  <a:lnTo>
                    <a:pt x="3580" y="633"/>
                  </a:lnTo>
                  <a:lnTo>
                    <a:pt x="3361" y="853"/>
                  </a:lnTo>
                  <a:lnTo>
                    <a:pt x="3166" y="1120"/>
                  </a:lnTo>
                  <a:lnTo>
                    <a:pt x="3166" y="1120"/>
                  </a:lnTo>
                  <a:lnTo>
                    <a:pt x="3020" y="1340"/>
                  </a:lnTo>
                  <a:lnTo>
                    <a:pt x="2898" y="1608"/>
                  </a:lnTo>
                  <a:lnTo>
                    <a:pt x="2801" y="1851"/>
                  </a:lnTo>
                  <a:lnTo>
                    <a:pt x="2728" y="2119"/>
                  </a:lnTo>
                  <a:lnTo>
                    <a:pt x="2558" y="2655"/>
                  </a:lnTo>
                  <a:lnTo>
                    <a:pt x="2484" y="2923"/>
                  </a:lnTo>
                  <a:lnTo>
                    <a:pt x="2387" y="3191"/>
                  </a:lnTo>
                  <a:lnTo>
                    <a:pt x="2387" y="3191"/>
                  </a:lnTo>
                  <a:lnTo>
                    <a:pt x="2241" y="3434"/>
                  </a:lnTo>
                  <a:lnTo>
                    <a:pt x="2095" y="3678"/>
                  </a:lnTo>
                  <a:lnTo>
                    <a:pt x="1900" y="3897"/>
                  </a:lnTo>
                  <a:lnTo>
                    <a:pt x="1729" y="4092"/>
                  </a:lnTo>
                  <a:lnTo>
                    <a:pt x="1315" y="4457"/>
                  </a:lnTo>
                  <a:lnTo>
                    <a:pt x="901" y="4847"/>
                  </a:lnTo>
                  <a:lnTo>
                    <a:pt x="901" y="4847"/>
                  </a:lnTo>
                  <a:lnTo>
                    <a:pt x="707" y="5066"/>
                  </a:lnTo>
                  <a:lnTo>
                    <a:pt x="512" y="5310"/>
                  </a:lnTo>
                  <a:lnTo>
                    <a:pt x="366" y="5553"/>
                  </a:lnTo>
                  <a:lnTo>
                    <a:pt x="244" y="5821"/>
                  </a:lnTo>
                  <a:lnTo>
                    <a:pt x="146" y="6113"/>
                  </a:lnTo>
                  <a:lnTo>
                    <a:pt x="73" y="6405"/>
                  </a:lnTo>
                  <a:lnTo>
                    <a:pt x="25" y="6722"/>
                  </a:lnTo>
                  <a:lnTo>
                    <a:pt x="0" y="7014"/>
                  </a:lnTo>
                  <a:lnTo>
                    <a:pt x="0" y="7014"/>
                  </a:lnTo>
                  <a:lnTo>
                    <a:pt x="25" y="7307"/>
                  </a:lnTo>
                  <a:lnTo>
                    <a:pt x="49" y="7599"/>
                  </a:lnTo>
                  <a:lnTo>
                    <a:pt x="122" y="7867"/>
                  </a:lnTo>
                  <a:lnTo>
                    <a:pt x="219" y="8135"/>
                  </a:lnTo>
                  <a:lnTo>
                    <a:pt x="317" y="8403"/>
                  </a:lnTo>
                  <a:lnTo>
                    <a:pt x="439" y="8622"/>
                  </a:lnTo>
                  <a:lnTo>
                    <a:pt x="609" y="8865"/>
                  </a:lnTo>
                  <a:lnTo>
                    <a:pt x="780" y="9060"/>
                  </a:lnTo>
                  <a:lnTo>
                    <a:pt x="950" y="9255"/>
                  </a:lnTo>
                  <a:lnTo>
                    <a:pt x="1145" y="9401"/>
                  </a:lnTo>
                  <a:lnTo>
                    <a:pt x="1364" y="9547"/>
                  </a:lnTo>
                  <a:lnTo>
                    <a:pt x="1608" y="9669"/>
                  </a:lnTo>
                  <a:lnTo>
                    <a:pt x="1851" y="9766"/>
                  </a:lnTo>
                  <a:lnTo>
                    <a:pt x="2095" y="9840"/>
                  </a:lnTo>
                  <a:lnTo>
                    <a:pt x="2363" y="9888"/>
                  </a:lnTo>
                  <a:lnTo>
                    <a:pt x="2606" y="9913"/>
                  </a:lnTo>
                  <a:lnTo>
                    <a:pt x="2606" y="9913"/>
                  </a:lnTo>
                  <a:lnTo>
                    <a:pt x="2972" y="9888"/>
                  </a:lnTo>
                  <a:lnTo>
                    <a:pt x="3337" y="9791"/>
                  </a:lnTo>
                  <a:lnTo>
                    <a:pt x="3678" y="9669"/>
                  </a:lnTo>
                  <a:lnTo>
                    <a:pt x="3994" y="9474"/>
                  </a:lnTo>
                  <a:lnTo>
                    <a:pt x="3994" y="9474"/>
                  </a:lnTo>
                  <a:lnTo>
                    <a:pt x="4141" y="9377"/>
                  </a:lnTo>
                  <a:lnTo>
                    <a:pt x="4287" y="9304"/>
                  </a:lnTo>
                  <a:lnTo>
                    <a:pt x="4433" y="9279"/>
                  </a:lnTo>
                  <a:lnTo>
                    <a:pt x="4579" y="9231"/>
                  </a:lnTo>
                  <a:lnTo>
                    <a:pt x="4896" y="9206"/>
                  </a:lnTo>
                  <a:lnTo>
                    <a:pt x="5261" y="9206"/>
                  </a:lnTo>
                  <a:lnTo>
                    <a:pt x="5261" y="9206"/>
                  </a:lnTo>
                  <a:lnTo>
                    <a:pt x="5626" y="9206"/>
                  </a:lnTo>
                  <a:lnTo>
                    <a:pt x="5943" y="9231"/>
                  </a:lnTo>
                  <a:lnTo>
                    <a:pt x="6089" y="9279"/>
                  </a:lnTo>
                  <a:lnTo>
                    <a:pt x="6235" y="9304"/>
                  </a:lnTo>
                  <a:lnTo>
                    <a:pt x="6381" y="9377"/>
                  </a:lnTo>
                  <a:lnTo>
                    <a:pt x="6527" y="9474"/>
                  </a:lnTo>
                  <a:lnTo>
                    <a:pt x="6527" y="9474"/>
                  </a:lnTo>
                  <a:lnTo>
                    <a:pt x="6844" y="9669"/>
                  </a:lnTo>
                  <a:lnTo>
                    <a:pt x="7185" y="9791"/>
                  </a:lnTo>
                  <a:lnTo>
                    <a:pt x="7550" y="9888"/>
                  </a:lnTo>
                  <a:lnTo>
                    <a:pt x="7916" y="9913"/>
                  </a:lnTo>
                  <a:lnTo>
                    <a:pt x="7916" y="9913"/>
                  </a:lnTo>
                  <a:lnTo>
                    <a:pt x="8184" y="9888"/>
                  </a:lnTo>
                  <a:lnTo>
                    <a:pt x="8427" y="9840"/>
                  </a:lnTo>
                  <a:lnTo>
                    <a:pt x="8671" y="9766"/>
                  </a:lnTo>
                  <a:lnTo>
                    <a:pt x="8914" y="9669"/>
                  </a:lnTo>
                  <a:lnTo>
                    <a:pt x="9158" y="9547"/>
                  </a:lnTo>
                  <a:lnTo>
                    <a:pt x="9377" y="9401"/>
                  </a:lnTo>
                  <a:lnTo>
                    <a:pt x="9572" y="9255"/>
                  </a:lnTo>
                  <a:lnTo>
                    <a:pt x="9742" y="9060"/>
                  </a:lnTo>
                  <a:lnTo>
                    <a:pt x="9913" y="8865"/>
                  </a:lnTo>
                  <a:lnTo>
                    <a:pt x="10083" y="8622"/>
                  </a:lnTo>
                  <a:lnTo>
                    <a:pt x="10205" y="8403"/>
                  </a:lnTo>
                  <a:lnTo>
                    <a:pt x="10302" y="8135"/>
                  </a:lnTo>
                  <a:lnTo>
                    <a:pt x="10400" y="7867"/>
                  </a:lnTo>
                  <a:lnTo>
                    <a:pt x="10473" y="7599"/>
                  </a:lnTo>
                  <a:lnTo>
                    <a:pt x="10497" y="7307"/>
                  </a:lnTo>
                  <a:lnTo>
                    <a:pt x="10522" y="7014"/>
                  </a:lnTo>
                  <a:lnTo>
                    <a:pt x="10522" y="7014"/>
                  </a:lnTo>
                  <a:lnTo>
                    <a:pt x="10497" y="6722"/>
                  </a:lnTo>
                  <a:lnTo>
                    <a:pt x="10449" y="6405"/>
                  </a:lnTo>
                  <a:lnTo>
                    <a:pt x="10375" y="6113"/>
                  </a:lnTo>
                  <a:lnTo>
                    <a:pt x="10278" y="5821"/>
                  </a:lnTo>
                  <a:lnTo>
                    <a:pt x="10156" y="5553"/>
                  </a:lnTo>
                  <a:lnTo>
                    <a:pt x="10010" y="5310"/>
                  </a:lnTo>
                  <a:lnTo>
                    <a:pt x="9815" y="5066"/>
                  </a:lnTo>
                  <a:lnTo>
                    <a:pt x="9620" y="4847"/>
                  </a:lnTo>
                  <a:lnTo>
                    <a:pt x="9620" y="4847"/>
                  </a:lnTo>
                  <a:lnTo>
                    <a:pt x="9206" y="4457"/>
                  </a:lnTo>
                  <a:lnTo>
                    <a:pt x="8792" y="4092"/>
                  </a:lnTo>
                  <a:lnTo>
                    <a:pt x="8622" y="3897"/>
                  </a:lnTo>
                  <a:lnTo>
                    <a:pt x="8427" y="3678"/>
                  </a:lnTo>
                  <a:lnTo>
                    <a:pt x="8281" y="3434"/>
                  </a:lnTo>
                  <a:lnTo>
                    <a:pt x="8135" y="3191"/>
                  </a:lnTo>
                  <a:lnTo>
                    <a:pt x="8135" y="319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7" name="Google Shape;1207;p54"/>
          <p:cNvGrpSpPr/>
          <p:nvPr/>
        </p:nvGrpSpPr>
        <p:grpSpPr>
          <a:xfrm>
            <a:off x="3144497" y="583891"/>
            <a:ext cx="351332" cy="313329"/>
            <a:chOff x="3927500" y="301425"/>
            <a:chExt cx="461550" cy="411625"/>
          </a:xfrm>
        </p:grpSpPr>
        <p:sp>
          <p:nvSpPr>
            <p:cNvPr id="1208" name="Google Shape;1208;p54"/>
            <p:cNvSpPr/>
            <p:nvPr/>
          </p:nvSpPr>
          <p:spPr>
            <a:xfrm>
              <a:off x="4080925" y="302050"/>
              <a:ext cx="154075" cy="411000"/>
            </a:xfrm>
            <a:custGeom>
              <a:avLst/>
              <a:gdLst/>
              <a:ahLst/>
              <a:cxnLst/>
              <a:rect l="l" t="t" r="r" b="b"/>
              <a:pathLst>
                <a:path w="6163" h="16440" fill="none" extrusionOk="0">
                  <a:moveTo>
                    <a:pt x="6162" y="3118"/>
                  </a:moveTo>
                  <a:lnTo>
                    <a:pt x="0" y="0"/>
                  </a:lnTo>
                  <a:lnTo>
                    <a:pt x="0" y="13322"/>
                  </a:lnTo>
                  <a:lnTo>
                    <a:pt x="6162" y="16440"/>
                  </a:lnTo>
                  <a:lnTo>
                    <a:pt x="6162" y="3118"/>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54"/>
            <p:cNvSpPr/>
            <p:nvPr/>
          </p:nvSpPr>
          <p:spPr>
            <a:xfrm>
              <a:off x="3927500" y="301425"/>
              <a:ext cx="153450" cy="406150"/>
            </a:xfrm>
            <a:custGeom>
              <a:avLst/>
              <a:gdLst/>
              <a:ahLst/>
              <a:cxnLst/>
              <a:rect l="l" t="t" r="r" b="b"/>
              <a:pathLst>
                <a:path w="6138" h="16246" fill="none" extrusionOk="0">
                  <a:moveTo>
                    <a:pt x="6137" y="1"/>
                  </a:moveTo>
                  <a:lnTo>
                    <a:pt x="536" y="2850"/>
                  </a:lnTo>
                  <a:lnTo>
                    <a:pt x="536" y="2850"/>
                  </a:lnTo>
                  <a:lnTo>
                    <a:pt x="414" y="2899"/>
                  </a:lnTo>
                  <a:lnTo>
                    <a:pt x="317" y="2997"/>
                  </a:lnTo>
                  <a:lnTo>
                    <a:pt x="219" y="3094"/>
                  </a:lnTo>
                  <a:lnTo>
                    <a:pt x="146" y="3216"/>
                  </a:lnTo>
                  <a:lnTo>
                    <a:pt x="73" y="3313"/>
                  </a:lnTo>
                  <a:lnTo>
                    <a:pt x="24" y="3435"/>
                  </a:lnTo>
                  <a:lnTo>
                    <a:pt x="0" y="3557"/>
                  </a:lnTo>
                  <a:lnTo>
                    <a:pt x="0" y="3679"/>
                  </a:lnTo>
                  <a:lnTo>
                    <a:pt x="0" y="15880"/>
                  </a:lnTo>
                  <a:lnTo>
                    <a:pt x="0" y="15880"/>
                  </a:lnTo>
                  <a:lnTo>
                    <a:pt x="0" y="16002"/>
                  </a:lnTo>
                  <a:lnTo>
                    <a:pt x="49" y="16075"/>
                  </a:lnTo>
                  <a:lnTo>
                    <a:pt x="97" y="16148"/>
                  </a:lnTo>
                  <a:lnTo>
                    <a:pt x="170" y="16197"/>
                  </a:lnTo>
                  <a:lnTo>
                    <a:pt x="244" y="16221"/>
                  </a:lnTo>
                  <a:lnTo>
                    <a:pt x="341" y="16246"/>
                  </a:lnTo>
                  <a:lnTo>
                    <a:pt x="463" y="16221"/>
                  </a:lnTo>
                  <a:lnTo>
                    <a:pt x="560" y="16173"/>
                  </a:lnTo>
                  <a:lnTo>
                    <a:pt x="6137" y="13323"/>
                  </a:lnTo>
                  <a:lnTo>
                    <a:pt x="6137"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54"/>
            <p:cNvSpPr/>
            <p:nvPr/>
          </p:nvSpPr>
          <p:spPr>
            <a:xfrm>
              <a:off x="4234975" y="306925"/>
              <a:ext cx="154075" cy="405525"/>
            </a:xfrm>
            <a:custGeom>
              <a:avLst/>
              <a:gdLst/>
              <a:ahLst/>
              <a:cxnLst/>
              <a:rect l="l" t="t" r="r" b="b"/>
              <a:pathLst>
                <a:path w="6163" h="16221" fill="none" extrusionOk="0">
                  <a:moveTo>
                    <a:pt x="5578" y="49"/>
                  </a:moveTo>
                  <a:lnTo>
                    <a:pt x="0" y="2898"/>
                  </a:lnTo>
                  <a:lnTo>
                    <a:pt x="0" y="16221"/>
                  </a:lnTo>
                  <a:lnTo>
                    <a:pt x="5626" y="13371"/>
                  </a:lnTo>
                  <a:lnTo>
                    <a:pt x="5626" y="13371"/>
                  </a:lnTo>
                  <a:lnTo>
                    <a:pt x="5724" y="13322"/>
                  </a:lnTo>
                  <a:lnTo>
                    <a:pt x="5845" y="13225"/>
                  </a:lnTo>
                  <a:lnTo>
                    <a:pt x="5918" y="13127"/>
                  </a:lnTo>
                  <a:lnTo>
                    <a:pt x="6016" y="13030"/>
                  </a:lnTo>
                  <a:lnTo>
                    <a:pt x="6065" y="12908"/>
                  </a:lnTo>
                  <a:lnTo>
                    <a:pt x="6113" y="12786"/>
                  </a:lnTo>
                  <a:lnTo>
                    <a:pt x="6138" y="12665"/>
                  </a:lnTo>
                  <a:lnTo>
                    <a:pt x="6162" y="12543"/>
                  </a:lnTo>
                  <a:lnTo>
                    <a:pt x="6162" y="341"/>
                  </a:lnTo>
                  <a:lnTo>
                    <a:pt x="6162" y="341"/>
                  </a:lnTo>
                  <a:lnTo>
                    <a:pt x="6138" y="219"/>
                  </a:lnTo>
                  <a:lnTo>
                    <a:pt x="6113" y="146"/>
                  </a:lnTo>
                  <a:lnTo>
                    <a:pt x="6065" y="73"/>
                  </a:lnTo>
                  <a:lnTo>
                    <a:pt x="5992" y="24"/>
                  </a:lnTo>
                  <a:lnTo>
                    <a:pt x="5894" y="0"/>
                  </a:lnTo>
                  <a:lnTo>
                    <a:pt x="5797" y="0"/>
                  </a:lnTo>
                  <a:lnTo>
                    <a:pt x="5699" y="0"/>
                  </a:lnTo>
                  <a:lnTo>
                    <a:pt x="5578" y="49"/>
                  </a:lnTo>
                  <a:lnTo>
                    <a:pt x="5578" y="4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54"/>
            <p:cNvSpPr/>
            <p:nvPr/>
          </p:nvSpPr>
          <p:spPr>
            <a:xfrm>
              <a:off x="4295850" y="442075"/>
              <a:ext cx="46300" cy="26225"/>
            </a:xfrm>
            <a:custGeom>
              <a:avLst/>
              <a:gdLst/>
              <a:ahLst/>
              <a:cxnLst/>
              <a:rect l="l" t="t" r="r" b="b"/>
              <a:pathLst>
                <a:path w="1852" h="1049" fill="none" extrusionOk="0">
                  <a:moveTo>
                    <a:pt x="1" y="1"/>
                  </a:moveTo>
                  <a:lnTo>
                    <a:pt x="1852" y="1048"/>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54"/>
            <p:cNvSpPr/>
            <p:nvPr/>
          </p:nvSpPr>
          <p:spPr>
            <a:xfrm>
              <a:off x="4296475" y="415900"/>
              <a:ext cx="45075" cy="78575"/>
            </a:xfrm>
            <a:custGeom>
              <a:avLst/>
              <a:gdLst/>
              <a:ahLst/>
              <a:cxnLst/>
              <a:rect l="l" t="t" r="r" b="b"/>
              <a:pathLst>
                <a:path w="1803" h="3143" fill="none" extrusionOk="0">
                  <a:moveTo>
                    <a:pt x="1802" y="1"/>
                  </a:moveTo>
                  <a:lnTo>
                    <a:pt x="0" y="3142"/>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54"/>
            <p:cNvSpPr/>
            <p:nvPr/>
          </p:nvSpPr>
          <p:spPr>
            <a:xfrm>
              <a:off x="3968275" y="590050"/>
              <a:ext cx="25" cy="6100"/>
            </a:xfrm>
            <a:custGeom>
              <a:avLst/>
              <a:gdLst/>
              <a:ahLst/>
              <a:cxnLst/>
              <a:rect l="l" t="t" r="r" b="b"/>
              <a:pathLst>
                <a:path w="1" h="244" fill="none" extrusionOk="0">
                  <a:moveTo>
                    <a:pt x="1" y="244"/>
                  </a:moveTo>
                  <a:lnTo>
                    <a:pt x="1" y="244"/>
                  </a:lnTo>
                  <a:lnTo>
                    <a:pt x="1"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54"/>
            <p:cNvSpPr/>
            <p:nvPr/>
          </p:nvSpPr>
          <p:spPr>
            <a:xfrm>
              <a:off x="3970725" y="558375"/>
              <a:ext cx="1850" cy="12200"/>
            </a:xfrm>
            <a:custGeom>
              <a:avLst/>
              <a:gdLst/>
              <a:ahLst/>
              <a:cxnLst/>
              <a:rect l="l" t="t" r="r" b="b"/>
              <a:pathLst>
                <a:path w="74" h="488" fill="none" extrusionOk="0">
                  <a:moveTo>
                    <a:pt x="0" y="488"/>
                  </a:moveTo>
                  <a:lnTo>
                    <a:pt x="73"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54"/>
            <p:cNvSpPr/>
            <p:nvPr/>
          </p:nvSpPr>
          <p:spPr>
            <a:xfrm>
              <a:off x="3976200" y="527325"/>
              <a:ext cx="3675" cy="12200"/>
            </a:xfrm>
            <a:custGeom>
              <a:avLst/>
              <a:gdLst/>
              <a:ahLst/>
              <a:cxnLst/>
              <a:rect l="l" t="t" r="r" b="b"/>
              <a:pathLst>
                <a:path w="147" h="488" fill="none" extrusionOk="0">
                  <a:moveTo>
                    <a:pt x="0" y="488"/>
                  </a:moveTo>
                  <a:lnTo>
                    <a:pt x="98" y="147"/>
                  </a:lnTo>
                  <a:lnTo>
                    <a:pt x="147"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54"/>
            <p:cNvSpPr/>
            <p:nvPr/>
          </p:nvSpPr>
          <p:spPr>
            <a:xfrm>
              <a:off x="3985950" y="498100"/>
              <a:ext cx="4875" cy="10975"/>
            </a:xfrm>
            <a:custGeom>
              <a:avLst/>
              <a:gdLst/>
              <a:ahLst/>
              <a:cxnLst/>
              <a:rect l="l" t="t" r="r" b="b"/>
              <a:pathLst>
                <a:path w="195" h="439" fill="none" extrusionOk="0">
                  <a:moveTo>
                    <a:pt x="0" y="439"/>
                  </a:moveTo>
                  <a:lnTo>
                    <a:pt x="195" y="25"/>
                  </a:lnTo>
                  <a:lnTo>
                    <a:pt x="195"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54"/>
            <p:cNvSpPr/>
            <p:nvPr/>
          </p:nvSpPr>
          <p:spPr>
            <a:xfrm>
              <a:off x="4000550" y="471300"/>
              <a:ext cx="7325" cy="9775"/>
            </a:xfrm>
            <a:custGeom>
              <a:avLst/>
              <a:gdLst/>
              <a:ahLst/>
              <a:cxnLst/>
              <a:rect l="l" t="t" r="r" b="b"/>
              <a:pathLst>
                <a:path w="293" h="391" fill="none" extrusionOk="0">
                  <a:moveTo>
                    <a:pt x="1" y="391"/>
                  </a:moveTo>
                  <a:lnTo>
                    <a:pt x="74" y="269"/>
                  </a:lnTo>
                  <a:lnTo>
                    <a:pt x="293"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54"/>
            <p:cNvSpPr/>
            <p:nvPr/>
          </p:nvSpPr>
          <p:spPr>
            <a:xfrm>
              <a:off x="4021250" y="450600"/>
              <a:ext cx="10375" cy="6725"/>
            </a:xfrm>
            <a:custGeom>
              <a:avLst/>
              <a:gdLst/>
              <a:ahLst/>
              <a:cxnLst/>
              <a:rect l="l" t="t" r="r" b="b"/>
              <a:pathLst>
                <a:path w="415" h="269" fill="none" extrusionOk="0">
                  <a:moveTo>
                    <a:pt x="1" y="269"/>
                  </a:moveTo>
                  <a:lnTo>
                    <a:pt x="25" y="244"/>
                  </a:lnTo>
                  <a:lnTo>
                    <a:pt x="220" y="123"/>
                  </a:lnTo>
                  <a:lnTo>
                    <a:pt x="415"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54"/>
            <p:cNvSpPr/>
            <p:nvPr/>
          </p:nvSpPr>
          <p:spPr>
            <a:xfrm>
              <a:off x="4049250" y="440250"/>
              <a:ext cx="11600" cy="2475"/>
            </a:xfrm>
            <a:custGeom>
              <a:avLst/>
              <a:gdLst/>
              <a:ahLst/>
              <a:cxnLst/>
              <a:rect l="l" t="t" r="r" b="b"/>
              <a:pathLst>
                <a:path w="464" h="99" fill="none" extrusionOk="0">
                  <a:moveTo>
                    <a:pt x="1" y="98"/>
                  </a:moveTo>
                  <a:lnTo>
                    <a:pt x="220" y="50"/>
                  </a:lnTo>
                  <a:lnTo>
                    <a:pt x="464" y="1"/>
                  </a:lnTo>
                  <a:lnTo>
                    <a:pt x="464"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54"/>
            <p:cNvSpPr/>
            <p:nvPr/>
          </p:nvSpPr>
          <p:spPr>
            <a:xfrm>
              <a:off x="4080325" y="439650"/>
              <a:ext cx="12200" cy="1850"/>
            </a:xfrm>
            <a:custGeom>
              <a:avLst/>
              <a:gdLst/>
              <a:ahLst/>
              <a:cxnLst/>
              <a:rect l="l" t="t" r="r" b="b"/>
              <a:pathLst>
                <a:path w="488" h="74" fill="none" extrusionOk="0">
                  <a:moveTo>
                    <a:pt x="0" y="0"/>
                  </a:moveTo>
                  <a:lnTo>
                    <a:pt x="146" y="0"/>
                  </a:lnTo>
                  <a:lnTo>
                    <a:pt x="463" y="74"/>
                  </a:lnTo>
                  <a:lnTo>
                    <a:pt x="487" y="74"/>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54"/>
            <p:cNvSpPr/>
            <p:nvPr/>
          </p:nvSpPr>
          <p:spPr>
            <a:xfrm>
              <a:off x="4110150" y="450000"/>
              <a:ext cx="9150" cy="7950"/>
            </a:xfrm>
            <a:custGeom>
              <a:avLst/>
              <a:gdLst/>
              <a:ahLst/>
              <a:cxnLst/>
              <a:rect l="l" t="t" r="r" b="b"/>
              <a:pathLst>
                <a:path w="366" h="318" fill="none" extrusionOk="0">
                  <a:moveTo>
                    <a:pt x="0" y="1"/>
                  </a:moveTo>
                  <a:lnTo>
                    <a:pt x="98" y="74"/>
                  </a:lnTo>
                  <a:lnTo>
                    <a:pt x="317" y="268"/>
                  </a:lnTo>
                  <a:lnTo>
                    <a:pt x="366" y="317"/>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54"/>
            <p:cNvSpPr/>
            <p:nvPr/>
          </p:nvSpPr>
          <p:spPr>
            <a:xfrm>
              <a:off x="4130250" y="473750"/>
              <a:ext cx="4900" cy="10975"/>
            </a:xfrm>
            <a:custGeom>
              <a:avLst/>
              <a:gdLst/>
              <a:ahLst/>
              <a:cxnLst/>
              <a:rect l="l" t="t" r="r" b="b"/>
              <a:pathLst>
                <a:path w="196" h="439" fill="none" extrusionOk="0">
                  <a:moveTo>
                    <a:pt x="0" y="0"/>
                  </a:moveTo>
                  <a:lnTo>
                    <a:pt x="25" y="73"/>
                  </a:lnTo>
                  <a:lnTo>
                    <a:pt x="171" y="366"/>
                  </a:lnTo>
                  <a:lnTo>
                    <a:pt x="195" y="439"/>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54"/>
            <p:cNvSpPr/>
            <p:nvPr/>
          </p:nvSpPr>
          <p:spPr>
            <a:xfrm>
              <a:off x="4141800" y="502975"/>
              <a:ext cx="3700" cy="11600"/>
            </a:xfrm>
            <a:custGeom>
              <a:avLst/>
              <a:gdLst/>
              <a:ahLst/>
              <a:cxnLst/>
              <a:rect l="l" t="t" r="r" b="b"/>
              <a:pathLst>
                <a:path w="148" h="464" fill="none" extrusionOk="0">
                  <a:moveTo>
                    <a:pt x="1" y="0"/>
                  </a:moveTo>
                  <a:lnTo>
                    <a:pt x="147" y="463"/>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54"/>
            <p:cNvSpPr/>
            <p:nvPr/>
          </p:nvSpPr>
          <p:spPr>
            <a:xfrm>
              <a:off x="4150950" y="533425"/>
              <a:ext cx="3675" cy="11575"/>
            </a:xfrm>
            <a:custGeom>
              <a:avLst/>
              <a:gdLst/>
              <a:ahLst/>
              <a:cxnLst/>
              <a:rect l="l" t="t" r="r" b="b"/>
              <a:pathLst>
                <a:path w="147" h="463" fill="none" extrusionOk="0">
                  <a:moveTo>
                    <a:pt x="0" y="0"/>
                  </a:moveTo>
                  <a:lnTo>
                    <a:pt x="146" y="463"/>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54"/>
            <p:cNvSpPr/>
            <p:nvPr/>
          </p:nvSpPr>
          <p:spPr>
            <a:xfrm>
              <a:off x="4160675" y="563850"/>
              <a:ext cx="4900" cy="11000"/>
            </a:xfrm>
            <a:custGeom>
              <a:avLst/>
              <a:gdLst/>
              <a:ahLst/>
              <a:cxnLst/>
              <a:rect l="l" t="t" r="r" b="b"/>
              <a:pathLst>
                <a:path w="196" h="440" fill="none" extrusionOk="0">
                  <a:moveTo>
                    <a:pt x="1" y="1"/>
                  </a:moveTo>
                  <a:lnTo>
                    <a:pt x="50" y="123"/>
                  </a:lnTo>
                  <a:lnTo>
                    <a:pt x="196" y="415"/>
                  </a:lnTo>
                  <a:lnTo>
                    <a:pt x="196" y="439"/>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54"/>
            <p:cNvSpPr/>
            <p:nvPr/>
          </p:nvSpPr>
          <p:spPr>
            <a:xfrm>
              <a:off x="4175300" y="591875"/>
              <a:ext cx="7325" cy="9150"/>
            </a:xfrm>
            <a:custGeom>
              <a:avLst/>
              <a:gdLst/>
              <a:ahLst/>
              <a:cxnLst/>
              <a:rect l="l" t="t" r="r" b="b"/>
              <a:pathLst>
                <a:path w="293" h="366" fill="none" extrusionOk="0">
                  <a:moveTo>
                    <a:pt x="0" y="0"/>
                  </a:moveTo>
                  <a:lnTo>
                    <a:pt x="98" y="146"/>
                  </a:lnTo>
                  <a:lnTo>
                    <a:pt x="293" y="366"/>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54"/>
            <p:cNvSpPr/>
            <p:nvPr/>
          </p:nvSpPr>
          <p:spPr>
            <a:xfrm>
              <a:off x="4198425" y="613175"/>
              <a:ext cx="11000" cy="4900"/>
            </a:xfrm>
            <a:custGeom>
              <a:avLst/>
              <a:gdLst/>
              <a:ahLst/>
              <a:cxnLst/>
              <a:rect l="l" t="t" r="r" b="b"/>
              <a:pathLst>
                <a:path w="440" h="196" fill="none" extrusionOk="0">
                  <a:moveTo>
                    <a:pt x="1" y="1"/>
                  </a:moveTo>
                  <a:lnTo>
                    <a:pt x="171" y="98"/>
                  </a:lnTo>
                  <a:lnTo>
                    <a:pt x="439" y="195"/>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54"/>
            <p:cNvSpPr/>
            <p:nvPr/>
          </p:nvSpPr>
          <p:spPr>
            <a:xfrm>
              <a:off x="4228275" y="621100"/>
              <a:ext cx="12200" cy="625"/>
            </a:xfrm>
            <a:custGeom>
              <a:avLst/>
              <a:gdLst/>
              <a:ahLst/>
              <a:cxnLst/>
              <a:rect l="l" t="t" r="r" b="b"/>
              <a:pathLst>
                <a:path w="488" h="25" fill="none" extrusionOk="0">
                  <a:moveTo>
                    <a:pt x="0" y="0"/>
                  </a:moveTo>
                  <a:lnTo>
                    <a:pt x="49" y="25"/>
                  </a:lnTo>
                  <a:lnTo>
                    <a:pt x="487" y="0"/>
                  </a:lnTo>
                  <a:lnTo>
                    <a:pt x="487"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54"/>
            <p:cNvSpPr/>
            <p:nvPr/>
          </p:nvSpPr>
          <p:spPr>
            <a:xfrm>
              <a:off x="4259925" y="616225"/>
              <a:ext cx="11600" cy="3075"/>
            </a:xfrm>
            <a:custGeom>
              <a:avLst/>
              <a:gdLst/>
              <a:ahLst/>
              <a:cxnLst/>
              <a:rect l="l" t="t" r="r" b="b"/>
              <a:pathLst>
                <a:path w="464" h="123" fill="none" extrusionOk="0">
                  <a:moveTo>
                    <a:pt x="1" y="122"/>
                  </a:moveTo>
                  <a:lnTo>
                    <a:pt x="196" y="73"/>
                  </a:lnTo>
                  <a:lnTo>
                    <a:pt x="464" y="0"/>
                  </a:lnTo>
                  <a:lnTo>
                    <a:pt x="464"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54"/>
            <p:cNvSpPr/>
            <p:nvPr/>
          </p:nvSpPr>
          <p:spPr>
            <a:xfrm>
              <a:off x="4289775" y="602225"/>
              <a:ext cx="10375" cy="6725"/>
            </a:xfrm>
            <a:custGeom>
              <a:avLst/>
              <a:gdLst/>
              <a:ahLst/>
              <a:cxnLst/>
              <a:rect l="l" t="t" r="r" b="b"/>
              <a:pathLst>
                <a:path w="415" h="269" fill="none" extrusionOk="0">
                  <a:moveTo>
                    <a:pt x="0" y="268"/>
                  </a:moveTo>
                  <a:lnTo>
                    <a:pt x="195" y="146"/>
                  </a:lnTo>
                  <a:lnTo>
                    <a:pt x="390" y="0"/>
                  </a:lnTo>
                  <a:lnTo>
                    <a:pt x="414"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54"/>
            <p:cNvSpPr/>
            <p:nvPr/>
          </p:nvSpPr>
          <p:spPr>
            <a:xfrm>
              <a:off x="4313525" y="577875"/>
              <a:ext cx="6100" cy="10375"/>
            </a:xfrm>
            <a:custGeom>
              <a:avLst/>
              <a:gdLst/>
              <a:ahLst/>
              <a:cxnLst/>
              <a:rect l="l" t="t" r="r" b="b"/>
              <a:pathLst>
                <a:path w="244" h="415" fill="none" extrusionOk="0">
                  <a:moveTo>
                    <a:pt x="0" y="414"/>
                  </a:moveTo>
                  <a:lnTo>
                    <a:pt x="24" y="365"/>
                  </a:lnTo>
                  <a:lnTo>
                    <a:pt x="146" y="195"/>
                  </a:lnTo>
                  <a:lnTo>
                    <a:pt x="244"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54"/>
            <p:cNvSpPr/>
            <p:nvPr/>
          </p:nvSpPr>
          <p:spPr>
            <a:xfrm>
              <a:off x="4326300" y="547425"/>
              <a:ext cx="2450" cy="12200"/>
            </a:xfrm>
            <a:custGeom>
              <a:avLst/>
              <a:gdLst/>
              <a:ahLst/>
              <a:cxnLst/>
              <a:rect l="l" t="t" r="r" b="b"/>
              <a:pathLst>
                <a:path w="98" h="488" fill="none" extrusionOk="0">
                  <a:moveTo>
                    <a:pt x="0" y="487"/>
                  </a:moveTo>
                  <a:lnTo>
                    <a:pt x="49" y="293"/>
                  </a:lnTo>
                  <a:lnTo>
                    <a:pt x="9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54"/>
            <p:cNvSpPr/>
            <p:nvPr/>
          </p:nvSpPr>
          <p:spPr>
            <a:xfrm>
              <a:off x="4329350" y="515750"/>
              <a:ext cx="625" cy="12200"/>
            </a:xfrm>
            <a:custGeom>
              <a:avLst/>
              <a:gdLst/>
              <a:ahLst/>
              <a:cxnLst/>
              <a:rect l="l" t="t" r="r" b="b"/>
              <a:pathLst>
                <a:path w="25" h="488" fill="none" extrusionOk="0">
                  <a:moveTo>
                    <a:pt x="25" y="488"/>
                  </a:moveTo>
                  <a:lnTo>
                    <a:pt x="25" y="464"/>
                  </a:lnTo>
                  <a:lnTo>
                    <a:pt x="25" y="123"/>
                  </a:lnTo>
                  <a:lnTo>
                    <a:pt x="0"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54"/>
            <p:cNvSpPr/>
            <p:nvPr/>
          </p:nvSpPr>
          <p:spPr>
            <a:xfrm>
              <a:off x="4325075" y="488975"/>
              <a:ext cx="1250" cy="6100"/>
            </a:xfrm>
            <a:custGeom>
              <a:avLst/>
              <a:gdLst/>
              <a:ahLst/>
              <a:cxnLst/>
              <a:rect l="l" t="t" r="r" b="b"/>
              <a:pathLst>
                <a:path w="50" h="244" fill="none" extrusionOk="0">
                  <a:moveTo>
                    <a:pt x="49" y="244"/>
                  </a:moveTo>
                  <a:lnTo>
                    <a:pt x="49" y="244"/>
                  </a:lnTo>
                  <a:lnTo>
                    <a:pt x="1"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5" name="Google Shape;1235;p54"/>
          <p:cNvGrpSpPr/>
          <p:nvPr/>
        </p:nvGrpSpPr>
        <p:grpSpPr>
          <a:xfrm>
            <a:off x="5216217" y="589923"/>
            <a:ext cx="301283" cy="301283"/>
            <a:chOff x="6649150" y="309350"/>
            <a:chExt cx="395800" cy="395800"/>
          </a:xfrm>
        </p:grpSpPr>
        <p:sp>
          <p:nvSpPr>
            <p:cNvPr id="1236" name="Google Shape;1236;p54"/>
            <p:cNvSpPr/>
            <p:nvPr/>
          </p:nvSpPr>
          <p:spPr>
            <a:xfrm>
              <a:off x="6649150" y="309350"/>
              <a:ext cx="395800" cy="395800"/>
            </a:xfrm>
            <a:custGeom>
              <a:avLst/>
              <a:gdLst/>
              <a:ahLst/>
              <a:cxnLst/>
              <a:rect l="l" t="t" r="r" b="b"/>
              <a:pathLst>
                <a:path w="15832" h="15832" fill="none" extrusionOk="0">
                  <a:moveTo>
                    <a:pt x="7916" y="1"/>
                  </a:moveTo>
                  <a:lnTo>
                    <a:pt x="7916" y="1"/>
                  </a:lnTo>
                  <a:lnTo>
                    <a:pt x="7502" y="25"/>
                  </a:lnTo>
                  <a:lnTo>
                    <a:pt x="7112" y="49"/>
                  </a:lnTo>
                  <a:lnTo>
                    <a:pt x="6723" y="98"/>
                  </a:lnTo>
                  <a:lnTo>
                    <a:pt x="6333" y="171"/>
                  </a:lnTo>
                  <a:lnTo>
                    <a:pt x="5943" y="244"/>
                  </a:lnTo>
                  <a:lnTo>
                    <a:pt x="5553" y="366"/>
                  </a:lnTo>
                  <a:lnTo>
                    <a:pt x="5188" y="488"/>
                  </a:lnTo>
                  <a:lnTo>
                    <a:pt x="4847" y="634"/>
                  </a:lnTo>
                  <a:lnTo>
                    <a:pt x="4482" y="780"/>
                  </a:lnTo>
                  <a:lnTo>
                    <a:pt x="4141" y="950"/>
                  </a:lnTo>
                  <a:lnTo>
                    <a:pt x="3824" y="1145"/>
                  </a:lnTo>
                  <a:lnTo>
                    <a:pt x="3483" y="1364"/>
                  </a:lnTo>
                  <a:lnTo>
                    <a:pt x="3191" y="1584"/>
                  </a:lnTo>
                  <a:lnTo>
                    <a:pt x="2874" y="1803"/>
                  </a:lnTo>
                  <a:lnTo>
                    <a:pt x="2607" y="2071"/>
                  </a:lnTo>
                  <a:lnTo>
                    <a:pt x="2314" y="2314"/>
                  </a:lnTo>
                  <a:lnTo>
                    <a:pt x="2071" y="2607"/>
                  </a:lnTo>
                  <a:lnTo>
                    <a:pt x="1803" y="2874"/>
                  </a:lnTo>
                  <a:lnTo>
                    <a:pt x="1584" y="3191"/>
                  </a:lnTo>
                  <a:lnTo>
                    <a:pt x="1364" y="3483"/>
                  </a:lnTo>
                  <a:lnTo>
                    <a:pt x="1145" y="3824"/>
                  </a:lnTo>
                  <a:lnTo>
                    <a:pt x="950" y="4141"/>
                  </a:lnTo>
                  <a:lnTo>
                    <a:pt x="780" y="4482"/>
                  </a:lnTo>
                  <a:lnTo>
                    <a:pt x="634" y="4847"/>
                  </a:lnTo>
                  <a:lnTo>
                    <a:pt x="488" y="5188"/>
                  </a:lnTo>
                  <a:lnTo>
                    <a:pt x="366" y="5553"/>
                  </a:lnTo>
                  <a:lnTo>
                    <a:pt x="244" y="5943"/>
                  </a:lnTo>
                  <a:lnTo>
                    <a:pt x="171" y="6333"/>
                  </a:lnTo>
                  <a:lnTo>
                    <a:pt x="98" y="6722"/>
                  </a:lnTo>
                  <a:lnTo>
                    <a:pt x="49" y="7112"/>
                  </a:lnTo>
                  <a:lnTo>
                    <a:pt x="25" y="7502"/>
                  </a:lnTo>
                  <a:lnTo>
                    <a:pt x="1" y="7916"/>
                  </a:lnTo>
                  <a:lnTo>
                    <a:pt x="1" y="7916"/>
                  </a:lnTo>
                  <a:lnTo>
                    <a:pt x="25" y="8330"/>
                  </a:lnTo>
                  <a:lnTo>
                    <a:pt x="49" y="8720"/>
                  </a:lnTo>
                  <a:lnTo>
                    <a:pt x="98" y="9109"/>
                  </a:lnTo>
                  <a:lnTo>
                    <a:pt x="171" y="9499"/>
                  </a:lnTo>
                  <a:lnTo>
                    <a:pt x="244" y="9889"/>
                  </a:lnTo>
                  <a:lnTo>
                    <a:pt x="366" y="10278"/>
                  </a:lnTo>
                  <a:lnTo>
                    <a:pt x="488" y="10644"/>
                  </a:lnTo>
                  <a:lnTo>
                    <a:pt x="634" y="10985"/>
                  </a:lnTo>
                  <a:lnTo>
                    <a:pt x="780" y="11350"/>
                  </a:lnTo>
                  <a:lnTo>
                    <a:pt x="950" y="11691"/>
                  </a:lnTo>
                  <a:lnTo>
                    <a:pt x="1145" y="12008"/>
                  </a:lnTo>
                  <a:lnTo>
                    <a:pt x="1364" y="12348"/>
                  </a:lnTo>
                  <a:lnTo>
                    <a:pt x="1584" y="12641"/>
                  </a:lnTo>
                  <a:lnTo>
                    <a:pt x="1803" y="12957"/>
                  </a:lnTo>
                  <a:lnTo>
                    <a:pt x="2071" y="13225"/>
                  </a:lnTo>
                  <a:lnTo>
                    <a:pt x="2314" y="13518"/>
                  </a:lnTo>
                  <a:lnTo>
                    <a:pt x="2607" y="13761"/>
                  </a:lnTo>
                  <a:lnTo>
                    <a:pt x="2874" y="14029"/>
                  </a:lnTo>
                  <a:lnTo>
                    <a:pt x="3191" y="14248"/>
                  </a:lnTo>
                  <a:lnTo>
                    <a:pt x="3483" y="14467"/>
                  </a:lnTo>
                  <a:lnTo>
                    <a:pt x="3824" y="14687"/>
                  </a:lnTo>
                  <a:lnTo>
                    <a:pt x="4141" y="14881"/>
                  </a:lnTo>
                  <a:lnTo>
                    <a:pt x="4482" y="15052"/>
                  </a:lnTo>
                  <a:lnTo>
                    <a:pt x="4847" y="15198"/>
                  </a:lnTo>
                  <a:lnTo>
                    <a:pt x="5188" y="15344"/>
                  </a:lnTo>
                  <a:lnTo>
                    <a:pt x="5553" y="15466"/>
                  </a:lnTo>
                  <a:lnTo>
                    <a:pt x="5943" y="15588"/>
                  </a:lnTo>
                  <a:lnTo>
                    <a:pt x="6333" y="15661"/>
                  </a:lnTo>
                  <a:lnTo>
                    <a:pt x="6723" y="15734"/>
                  </a:lnTo>
                  <a:lnTo>
                    <a:pt x="7112" y="15783"/>
                  </a:lnTo>
                  <a:lnTo>
                    <a:pt x="7502" y="15807"/>
                  </a:lnTo>
                  <a:lnTo>
                    <a:pt x="7916" y="15831"/>
                  </a:lnTo>
                  <a:lnTo>
                    <a:pt x="7916" y="15831"/>
                  </a:lnTo>
                  <a:lnTo>
                    <a:pt x="8330" y="15807"/>
                  </a:lnTo>
                  <a:lnTo>
                    <a:pt x="8720" y="15783"/>
                  </a:lnTo>
                  <a:lnTo>
                    <a:pt x="9109" y="15734"/>
                  </a:lnTo>
                  <a:lnTo>
                    <a:pt x="9499" y="15661"/>
                  </a:lnTo>
                  <a:lnTo>
                    <a:pt x="9889" y="15588"/>
                  </a:lnTo>
                  <a:lnTo>
                    <a:pt x="10278" y="15466"/>
                  </a:lnTo>
                  <a:lnTo>
                    <a:pt x="10644" y="15344"/>
                  </a:lnTo>
                  <a:lnTo>
                    <a:pt x="10985" y="15198"/>
                  </a:lnTo>
                  <a:lnTo>
                    <a:pt x="11350" y="15052"/>
                  </a:lnTo>
                  <a:lnTo>
                    <a:pt x="11691" y="14881"/>
                  </a:lnTo>
                  <a:lnTo>
                    <a:pt x="12008" y="14687"/>
                  </a:lnTo>
                  <a:lnTo>
                    <a:pt x="12349" y="14467"/>
                  </a:lnTo>
                  <a:lnTo>
                    <a:pt x="12641" y="14248"/>
                  </a:lnTo>
                  <a:lnTo>
                    <a:pt x="12957" y="14029"/>
                  </a:lnTo>
                  <a:lnTo>
                    <a:pt x="13225" y="13761"/>
                  </a:lnTo>
                  <a:lnTo>
                    <a:pt x="13518" y="13518"/>
                  </a:lnTo>
                  <a:lnTo>
                    <a:pt x="13761" y="13225"/>
                  </a:lnTo>
                  <a:lnTo>
                    <a:pt x="14029" y="12957"/>
                  </a:lnTo>
                  <a:lnTo>
                    <a:pt x="14248" y="12641"/>
                  </a:lnTo>
                  <a:lnTo>
                    <a:pt x="14467" y="12348"/>
                  </a:lnTo>
                  <a:lnTo>
                    <a:pt x="14687" y="12008"/>
                  </a:lnTo>
                  <a:lnTo>
                    <a:pt x="14881" y="11691"/>
                  </a:lnTo>
                  <a:lnTo>
                    <a:pt x="15052" y="11350"/>
                  </a:lnTo>
                  <a:lnTo>
                    <a:pt x="15198" y="10985"/>
                  </a:lnTo>
                  <a:lnTo>
                    <a:pt x="15344" y="10644"/>
                  </a:lnTo>
                  <a:lnTo>
                    <a:pt x="15466" y="10278"/>
                  </a:lnTo>
                  <a:lnTo>
                    <a:pt x="15588" y="9889"/>
                  </a:lnTo>
                  <a:lnTo>
                    <a:pt x="15661" y="9499"/>
                  </a:lnTo>
                  <a:lnTo>
                    <a:pt x="15734" y="9109"/>
                  </a:lnTo>
                  <a:lnTo>
                    <a:pt x="15783" y="8720"/>
                  </a:lnTo>
                  <a:lnTo>
                    <a:pt x="15807" y="8330"/>
                  </a:lnTo>
                  <a:lnTo>
                    <a:pt x="15831" y="7916"/>
                  </a:lnTo>
                  <a:lnTo>
                    <a:pt x="15831" y="7916"/>
                  </a:lnTo>
                  <a:lnTo>
                    <a:pt x="15807" y="7502"/>
                  </a:lnTo>
                  <a:lnTo>
                    <a:pt x="15783" y="7112"/>
                  </a:lnTo>
                  <a:lnTo>
                    <a:pt x="15734" y="6722"/>
                  </a:lnTo>
                  <a:lnTo>
                    <a:pt x="15661" y="6333"/>
                  </a:lnTo>
                  <a:lnTo>
                    <a:pt x="15588" y="5943"/>
                  </a:lnTo>
                  <a:lnTo>
                    <a:pt x="15466" y="5553"/>
                  </a:lnTo>
                  <a:lnTo>
                    <a:pt x="15344" y="5188"/>
                  </a:lnTo>
                  <a:lnTo>
                    <a:pt x="15198" y="4847"/>
                  </a:lnTo>
                  <a:lnTo>
                    <a:pt x="15052" y="4482"/>
                  </a:lnTo>
                  <a:lnTo>
                    <a:pt x="14881" y="4141"/>
                  </a:lnTo>
                  <a:lnTo>
                    <a:pt x="14687" y="3824"/>
                  </a:lnTo>
                  <a:lnTo>
                    <a:pt x="14467" y="3483"/>
                  </a:lnTo>
                  <a:lnTo>
                    <a:pt x="14248" y="3191"/>
                  </a:lnTo>
                  <a:lnTo>
                    <a:pt x="14029" y="2874"/>
                  </a:lnTo>
                  <a:lnTo>
                    <a:pt x="13761" y="2607"/>
                  </a:lnTo>
                  <a:lnTo>
                    <a:pt x="13518" y="2314"/>
                  </a:lnTo>
                  <a:lnTo>
                    <a:pt x="13225" y="2071"/>
                  </a:lnTo>
                  <a:lnTo>
                    <a:pt x="12957" y="1803"/>
                  </a:lnTo>
                  <a:lnTo>
                    <a:pt x="12641" y="1584"/>
                  </a:lnTo>
                  <a:lnTo>
                    <a:pt x="12349" y="1364"/>
                  </a:lnTo>
                  <a:lnTo>
                    <a:pt x="12008" y="1145"/>
                  </a:lnTo>
                  <a:lnTo>
                    <a:pt x="11691" y="950"/>
                  </a:lnTo>
                  <a:lnTo>
                    <a:pt x="11350" y="780"/>
                  </a:lnTo>
                  <a:lnTo>
                    <a:pt x="10985" y="634"/>
                  </a:lnTo>
                  <a:lnTo>
                    <a:pt x="10644" y="488"/>
                  </a:lnTo>
                  <a:lnTo>
                    <a:pt x="10278" y="366"/>
                  </a:lnTo>
                  <a:lnTo>
                    <a:pt x="9889" y="244"/>
                  </a:lnTo>
                  <a:lnTo>
                    <a:pt x="9499" y="171"/>
                  </a:lnTo>
                  <a:lnTo>
                    <a:pt x="9109" y="98"/>
                  </a:lnTo>
                  <a:lnTo>
                    <a:pt x="8720" y="49"/>
                  </a:lnTo>
                  <a:lnTo>
                    <a:pt x="8330" y="25"/>
                  </a:lnTo>
                  <a:lnTo>
                    <a:pt x="7916" y="1"/>
                  </a:lnTo>
                  <a:lnTo>
                    <a:pt x="791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54"/>
            <p:cNvSpPr/>
            <p:nvPr/>
          </p:nvSpPr>
          <p:spPr>
            <a:xfrm>
              <a:off x="6673500" y="333700"/>
              <a:ext cx="347100" cy="347100"/>
            </a:xfrm>
            <a:custGeom>
              <a:avLst/>
              <a:gdLst/>
              <a:ahLst/>
              <a:cxnLst/>
              <a:rect l="l" t="t" r="r" b="b"/>
              <a:pathLst>
                <a:path w="13884" h="13884" fill="none" extrusionOk="0">
                  <a:moveTo>
                    <a:pt x="6942" y="13883"/>
                  </a:moveTo>
                  <a:lnTo>
                    <a:pt x="6942" y="13883"/>
                  </a:lnTo>
                  <a:lnTo>
                    <a:pt x="6577" y="13883"/>
                  </a:lnTo>
                  <a:lnTo>
                    <a:pt x="6236" y="13834"/>
                  </a:lnTo>
                  <a:lnTo>
                    <a:pt x="5895" y="13810"/>
                  </a:lnTo>
                  <a:lnTo>
                    <a:pt x="5554" y="13737"/>
                  </a:lnTo>
                  <a:lnTo>
                    <a:pt x="5213" y="13664"/>
                  </a:lnTo>
                  <a:lnTo>
                    <a:pt x="4872" y="13566"/>
                  </a:lnTo>
                  <a:lnTo>
                    <a:pt x="4555" y="13469"/>
                  </a:lnTo>
                  <a:lnTo>
                    <a:pt x="4239" y="13323"/>
                  </a:lnTo>
                  <a:lnTo>
                    <a:pt x="3946" y="13201"/>
                  </a:lnTo>
                  <a:lnTo>
                    <a:pt x="3630" y="13031"/>
                  </a:lnTo>
                  <a:lnTo>
                    <a:pt x="3337" y="12884"/>
                  </a:lnTo>
                  <a:lnTo>
                    <a:pt x="3069" y="12690"/>
                  </a:lnTo>
                  <a:lnTo>
                    <a:pt x="2802" y="12495"/>
                  </a:lnTo>
                  <a:lnTo>
                    <a:pt x="2534" y="12300"/>
                  </a:lnTo>
                  <a:lnTo>
                    <a:pt x="2290" y="12081"/>
                  </a:lnTo>
                  <a:lnTo>
                    <a:pt x="2047" y="11837"/>
                  </a:lnTo>
                  <a:lnTo>
                    <a:pt x="1803" y="11594"/>
                  </a:lnTo>
                  <a:lnTo>
                    <a:pt x="1584" y="11350"/>
                  </a:lnTo>
                  <a:lnTo>
                    <a:pt x="1389" y="11082"/>
                  </a:lnTo>
                  <a:lnTo>
                    <a:pt x="1194" y="10814"/>
                  </a:lnTo>
                  <a:lnTo>
                    <a:pt x="999" y="10546"/>
                  </a:lnTo>
                  <a:lnTo>
                    <a:pt x="853" y="10254"/>
                  </a:lnTo>
                  <a:lnTo>
                    <a:pt x="683" y="9938"/>
                  </a:lnTo>
                  <a:lnTo>
                    <a:pt x="561" y="9645"/>
                  </a:lnTo>
                  <a:lnTo>
                    <a:pt x="415" y="9329"/>
                  </a:lnTo>
                  <a:lnTo>
                    <a:pt x="317" y="9012"/>
                  </a:lnTo>
                  <a:lnTo>
                    <a:pt x="220" y="8671"/>
                  </a:lnTo>
                  <a:lnTo>
                    <a:pt x="147" y="8330"/>
                  </a:lnTo>
                  <a:lnTo>
                    <a:pt x="74" y="7989"/>
                  </a:lnTo>
                  <a:lnTo>
                    <a:pt x="49" y="7648"/>
                  </a:lnTo>
                  <a:lnTo>
                    <a:pt x="1" y="7307"/>
                  </a:lnTo>
                  <a:lnTo>
                    <a:pt x="1" y="6942"/>
                  </a:lnTo>
                  <a:lnTo>
                    <a:pt x="1" y="6942"/>
                  </a:lnTo>
                  <a:lnTo>
                    <a:pt x="1" y="6577"/>
                  </a:lnTo>
                  <a:lnTo>
                    <a:pt x="49" y="6236"/>
                  </a:lnTo>
                  <a:lnTo>
                    <a:pt x="74" y="5895"/>
                  </a:lnTo>
                  <a:lnTo>
                    <a:pt x="147" y="5554"/>
                  </a:lnTo>
                  <a:lnTo>
                    <a:pt x="220" y="5213"/>
                  </a:lnTo>
                  <a:lnTo>
                    <a:pt x="317" y="4872"/>
                  </a:lnTo>
                  <a:lnTo>
                    <a:pt x="415" y="4555"/>
                  </a:lnTo>
                  <a:lnTo>
                    <a:pt x="561" y="4238"/>
                  </a:lnTo>
                  <a:lnTo>
                    <a:pt x="683" y="3946"/>
                  </a:lnTo>
                  <a:lnTo>
                    <a:pt x="853" y="3630"/>
                  </a:lnTo>
                  <a:lnTo>
                    <a:pt x="999" y="3337"/>
                  </a:lnTo>
                  <a:lnTo>
                    <a:pt x="1194" y="3069"/>
                  </a:lnTo>
                  <a:lnTo>
                    <a:pt x="1389" y="2802"/>
                  </a:lnTo>
                  <a:lnTo>
                    <a:pt x="1584" y="2534"/>
                  </a:lnTo>
                  <a:lnTo>
                    <a:pt x="1803" y="2290"/>
                  </a:lnTo>
                  <a:lnTo>
                    <a:pt x="2047" y="2047"/>
                  </a:lnTo>
                  <a:lnTo>
                    <a:pt x="2290" y="1803"/>
                  </a:lnTo>
                  <a:lnTo>
                    <a:pt x="2534" y="1584"/>
                  </a:lnTo>
                  <a:lnTo>
                    <a:pt x="2802" y="1389"/>
                  </a:lnTo>
                  <a:lnTo>
                    <a:pt x="3069" y="1194"/>
                  </a:lnTo>
                  <a:lnTo>
                    <a:pt x="3337" y="999"/>
                  </a:lnTo>
                  <a:lnTo>
                    <a:pt x="3630" y="853"/>
                  </a:lnTo>
                  <a:lnTo>
                    <a:pt x="3946" y="683"/>
                  </a:lnTo>
                  <a:lnTo>
                    <a:pt x="4239" y="561"/>
                  </a:lnTo>
                  <a:lnTo>
                    <a:pt x="4555" y="415"/>
                  </a:lnTo>
                  <a:lnTo>
                    <a:pt x="4872" y="317"/>
                  </a:lnTo>
                  <a:lnTo>
                    <a:pt x="5213" y="220"/>
                  </a:lnTo>
                  <a:lnTo>
                    <a:pt x="5554" y="147"/>
                  </a:lnTo>
                  <a:lnTo>
                    <a:pt x="5895" y="74"/>
                  </a:lnTo>
                  <a:lnTo>
                    <a:pt x="6236" y="49"/>
                  </a:lnTo>
                  <a:lnTo>
                    <a:pt x="6577" y="1"/>
                  </a:lnTo>
                  <a:lnTo>
                    <a:pt x="6942" y="1"/>
                  </a:lnTo>
                  <a:lnTo>
                    <a:pt x="6942" y="1"/>
                  </a:lnTo>
                  <a:lnTo>
                    <a:pt x="7307" y="1"/>
                  </a:lnTo>
                  <a:lnTo>
                    <a:pt x="7648" y="49"/>
                  </a:lnTo>
                  <a:lnTo>
                    <a:pt x="7989" y="74"/>
                  </a:lnTo>
                  <a:lnTo>
                    <a:pt x="8330" y="147"/>
                  </a:lnTo>
                  <a:lnTo>
                    <a:pt x="8671" y="220"/>
                  </a:lnTo>
                  <a:lnTo>
                    <a:pt x="9012" y="317"/>
                  </a:lnTo>
                  <a:lnTo>
                    <a:pt x="9329" y="415"/>
                  </a:lnTo>
                  <a:lnTo>
                    <a:pt x="9645" y="561"/>
                  </a:lnTo>
                  <a:lnTo>
                    <a:pt x="9938" y="683"/>
                  </a:lnTo>
                  <a:lnTo>
                    <a:pt x="10254" y="853"/>
                  </a:lnTo>
                  <a:lnTo>
                    <a:pt x="10546" y="999"/>
                  </a:lnTo>
                  <a:lnTo>
                    <a:pt x="10814" y="1194"/>
                  </a:lnTo>
                  <a:lnTo>
                    <a:pt x="11082" y="1389"/>
                  </a:lnTo>
                  <a:lnTo>
                    <a:pt x="11350" y="1584"/>
                  </a:lnTo>
                  <a:lnTo>
                    <a:pt x="11594" y="1803"/>
                  </a:lnTo>
                  <a:lnTo>
                    <a:pt x="11837" y="2047"/>
                  </a:lnTo>
                  <a:lnTo>
                    <a:pt x="12081" y="2290"/>
                  </a:lnTo>
                  <a:lnTo>
                    <a:pt x="12300" y="2534"/>
                  </a:lnTo>
                  <a:lnTo>
                    <a:pt x="12495" y="2802"/>
                  </a:lnTo>
                  <a:lnTo>
                    <a:pt x="12690" y="3069"/>
                  </a:lnTo>
                  <a:lnTo>
                    <a:pt x="12885" y="3337"/>
                  </a:lnTo>
                  <a:lnTo>
                    <a:pt x="13031" y="3630"/>
                  </a:lnTo>
                  <a:lnTo>
                    <a:pt x="13201" y="3946"/>
                  </a:lnTo>
                  <a:lnTo>
                    <a:pt x="13323" y="4238"/>
                  </a:lnTo>
                  <a:lnTo>
                    <a:pt x="13469" y="4555"/>
                  </a:lnTo>
                  <a:lnTo>
                    <a:pt x="13566" y="4872"/>
                  </a:lnTo>
                  <a:lnTo>
                    <a:pt x="13664" y="5213"/>
                  </a:lnTo>
                  <a:lnTo>
                    <a:pt x="13737" y="5554"/>
                  </a:lnTo>
                  <a:lnTo>
                    <a:pt x="13810" y="5895"/>
                  </a:lnTo>
                  <a:lnTo>
                    <a:pt x="13834" y="6236"/>
                  </a:lnTo>
                  <a:lnTo>
                    <a:pt x="13883" y="6577"/>
                  </a:lnTo>
                  <a:lnTo>
                    <a:pt x="13883" y="6942"/>
                  </a:lnTo>
                  <a:lnTo>
                    <a:pt x="13883" y="6942"/>
                  </a:lnTo>
                  <a:lnTo>
                    <a:pt x="13883" y="7307"/>
                  </a:lnTo>
                  <a:lnTo>
                    <a:pt x="13834" y="7648"/>
                  </a:lnTo>
                  <a:lnTo>
                    <a:pt x="13810" y="7989"/>
                  </a:lnTo>
                  <a:lnTo>
                    <a:pt x="13737" y="8330"/>
                  </a:lnTo>
                  <a:lnTo>
                    <a:pt x="13664" y="8671"/>
                  </a:lnTo>
                  <a:lnTo>
                    <a:pt x="13566" y="9012"/>
                  </a:lnTo>
                  <a:lnTo>
                    <a:pt x="13469" y="9329"/>
                  </a:lnTo>
                  <a:lnTo>
                    <a:pt x="13323" y="9645"/>
                  </a:lnTo>
                  <a:lnTo>
                    <a:pt x="13201" y="9938"/>
                  </a:lnTo>
                  <a:lnTo>
                    <a:pt x="13031" y="10254"/>
                  </a:lnTo>
                  <a:lnTo>
                    <a:pt x="12885" y="10546"/>
                  </a:lnTo>
                  <a:lnTo>
                    <a:pt x="12690" y="10814"/>
                  </a:lnTo>
                  <a:lnTo>
                    <a:pt x="12495" y="11082"/>
                  </a:lnTo>
                  <a:lnTo>
                    <a:pt x="12300" y="11350"/>
                  </a:lnTo>
                  <a:lnTo>
                    <a:pt x="12081" y="11594"/>
                  </a:lnTo>
                  <a:lnTo>
                    <a:pt x="11837" y="11837"/>
                  </a:lnTo>
                  <a:lnTo>
                    <a:pt x="11594" y="12081"/>
                  </a:lnTo>
                  <a:lnTo>
                    <a:pt x="11350" y="12300"/>
                  </a:lnTo>
                  <a:lnTo>
                    <a:pt x="11082" y="12495"/>
                  </a:lnTo>
                  <a:lnTo>
                    <a:pt x="10814" y="12690"/>
                  </a:lnTo>
                  <a:lnTo>
                    <a:pt x="10546" y="12884"/>
                  </a:lnTo>
                  <a:lnTo>
                    <a:pt x="10254" y="13031"/>
                  </a:lnTo>
                  <a:lnTo>
                    <a:pt x="9938" y="13201"/>
                  </a:lnTo>
                  <a:lnTo>
                    <a:pt x="9645" y="13323"/>
                  </a:lnTo>
                  <a:lnTo>
                    <a:pt x="9329" y="13469"/>
                  </a:lnTo>
                  <a:lnTo>
                    <a:pt x="9012" y="13566"/>
                  </a:lnTo>
                  <a:lnTo>
                    <a:pt x="8671" y="13664"/>
                  </a:lnTo>
                  <a:lnTo>
                    <a:pt x="8330" y="13737"/>
                  </a:lnTo>
                  <a:lnTo>
                    <a:pt x="7989" y="13810"/>
                  </a:lnTo>
                  <a:lnTo>
                    <a:pt x="7648" y="13834"/>
                  </a:lnTo>
                  <a:lnTo>
                    <a:pt x="7307" y="13883"/>
                  </a:lnTo>
                  <a:lnTo>
                    <a:pt x="6942" y="13883"/>
                  </a:lnTo>
                  <a:lnTo>
                    <a:pt x="6942" y="13883"/>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54"/>
            <p:cNvSpPr/>
            <p:nvPr/>
          </p:nvSpPr>
          <p:spPr>
            <a:xfrm>
              <a:off x="6848850" y="397625"/>
              <a:ext cx="54825" cy="169300"/>
            </a:xfrm>
            <a:custGeom>
              <a:avLst/>
              <a:gdLst/>
              <a:ahLst/>
              <a:cxnLst/>
              <a:rect l="l" t="t" r="r" b="b"/>
              <a:pathLst>
                <a:path w="2193" h="6772" fill="none" extrusionOk="0">
                  <a:moveTo>
                    <a:pt x="1" y="1"/>
                  </a:moveTo>
                  <a:lnTo>
                    <a:pt x="1" y="4580"/>
                  </a:lnTo>
                  <a:lnTo>
                    <a:pt x="2193" y="6772"/>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54"/>
            <p:cNvSpPr/>
            <p:nvPr/>
          </p:nvSpPr>
          <p:spPr>
            <a:xfrm>
              <a:off x="6847025" y="333700"/>
              <a:ext cx="25" cy="29250"/>
            </a:xfrm>
            <a:custGeom>
              <a:avLst/>
              <a:gdLst/>
              <a:ahLst/>
              <a:cxnLst/>
              <a:rect l="l" t="t" r="r" b="b"/>
              <a:pathLst>
                <a:path w="1" h="1170" fill="none" extrusionOk="0">
                  <a:moveTo>
                    <a:pt x="1" y="1170"/>
                  </a:moveTo>
                  <a:lnTo>
                    <a:pt x="1"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54"/>
            <p:cNvSpPr/>
            <p:nvPr/>
          </p:nvSpPr>
          <p:spPr>
            <a:xfrm>
              <a:off x="6760575" y="356850"/>
              <a:ext cx="25" cy="25"/>
            </a:xfrm>
            <a:custGeom>
              <a:avLst/>
              <a:gdLst/>
              <a:ahLst/>
              <a:cxnLst/>
              <a:rect l="l" t="t" r="r" b="b"/>
              <a:pathLst>
                <a:path w="1" h="1" fill="none" extrusionOk="0">
                  <a:moveTo>
                    <a:pt x="1" y="0"/>
                  </a:moveTo>
                  <a:lnTo>
                    <a:pt x="1"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54"/>
            <p:cNvSpPr/>
            <p:nvPr/>
          </p:nvSpPr>
          <p:spPr>
            <a:xfrm>
              <a:off x="6760575" y="356850"/>
              <a:ext cx="14025" cy="24975"/>
            </a:xfrm>
            <a:custGeom>
              <a:avLst/>
              <a:gdLst/>
              <a:ahLst/>
              <a:cxnLst/>
              <a:rect l="l" t="t" r="r" b="b"/>
              <a:pathLst>
                <a:path w="561" h="999" fill="none" extrusionOk="0">
                  <a:moveTo>
                    <a:pt x="1" y="0"/>
                  </a:moveTo>
                  <a:lnTo>
                    <a:pt x="561" y="999"/>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54"/>
            <p:cNvSpPr/>
            <p:nvPr/>
          </p:nvSpPr>
          <p:spPr>
            <a:xfrm>
              <a:off x="6696650" y="420775"/>
              <a:ext cx="25" cy="25"/>
            </a:xfrm>
            <a:custGeom>
              <a:avLst/>
              <a:gdLst/>
              <a:ahLst/>
              <a:cxnLst/>
              <a:rect l="l" t="t" r="r" b="b"/>
              <a:pathLst>
                <a:path w="1" h="1" fill="none" extrusionOk="0">
                  <a:moveTo>
                    <a:pt x="0" y="0"/>
                  </a:moveTo>
                  <a:lnTo>
                    <a:pt x="0"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54"/>
            <p:cNvSpPr/>
            <p:nvPr/>
          </p:nvSpPr>
          <p:spPr>
            <a:xfrm>
              <a:off x="6696650" y="420775"/>
              <a:ext cx="24975" cy="14025"/>
            </a:xfrm>
            <a:custGeom>
              <a:avLst/>
              <a:gdLst/>
              <a:ahLst/>
              <a:cxnLst/>
              <a:rect l="l" t="t" r="r" b="b"/>
              <a:pathLst>
                <a:path w="999" h="561" fill="none" extrusionOk="0">
                  <a:moveTo>
                    <a:pt x="0" y="0"/>
                  </a:moveTo>
                  <a:lnTo>
                    <a:pt x="999" y="56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54"/>
            <p:cNvSpPr/>
            <p:nvPr/>
          </p:nvSpPr>
          <p:spPr>
            <a:xfrm>
              <a:off x="6673500" y="507225"/>
              <a:ext cx="29250" cy="25"/>
            </a:xfrm>
            <a:custGeom>
              <a:avLst/>
              <a:gdLst/>
              <a:ahLst/>
              <a:cxnLst/>
              <a:rect l="l" t="t" r="r" b="b"/>
              <a:pathLst>
                <a:path w="1170" h="1" fill="none" extrusionOk="0">
                  <a:moveTo>
                    <a:pt x="1" y="1"/>
                  </a:moveTo>
                  <a:lnTo>
                    <a:pt x="1170"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54"/>
            <p:cNvSpPr/>
            <p:nvPr/>
          </p:nvSpPr>
          <p:spPr>
            <a:xfrm>
              <a:off x="6696650" y="593700"/>
              <a:ext cx="25" cy="25"/>
            </a:xfrm>
            <a:custGeom>
              <a:avLst/>
              <a:gdLst/>
              <a:ahLst/>
              <a:cxnLst/>
              <a:rect l="l" t="t" r="r" b="b"/>
              <a:pathLst>
                <a:path w="1" h="1" fill="none" extrusionOk="0">
                  <a:moveTo>
                    <a:pt x="0" y="0"/>
                  </a:moveTo>
                  <a:lnTo>
                    <a:pt x="0"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54"/>
            <p:cNvSpPr/>
            <p:nvPr/>
          </p:nvSpPr>
          <p:spPr>
            <a:xfrm>
              <a:off x="6696650" y="579700"/>
              <a:ext cx="24975" cy="14025"/>
            </a:xfrm>
            <a:custGeom>
              <a:avLst/>
              <a:gdLst/>
              <a:ahLst/>
              <a:cxnLst/>
              <a:rect l="l" t="t" r="r" b="b"/>
              <a:pathLst>
                <a:path w="999" h="561" fill="none" extrusionOk="0">
                  <a:moveTo>
                    <a:pt x="0" y="560"/>
                  </a:moveTo>
                  <a:lnTo>
                    <a:pt x="999"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54"/>
            <p:cNvSpPr/>
            <p:nvPr/>
          </p:nvSpPr>
          <p:spPr>
            <a:xfrm>
              <a:off x="6760575" y="632675"/>
              <a:ext cx="14025" cy="24975"/>
            </a:xfrm>
            <a:custGeom>
              <a:avLst/>
              <a:gdLst/>
              <a:ahLst/>
              <a:cxnLst/>
              <a:rect l="l" t="t" r="r" b="b"/>
              <a:pathLst>
                <a:path w="561" h="999" fill="none" extrusionOk="0">
                  <a:moveTo>
                    <a:pt x="1" y="999"/>
                  </a:moveTo>
                  <a:lnTo>
                    <a:pt x="561"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54"/>
            <p:cNvSpPr/>
            <p:nvPr/>
          </p:nvSpPr>
          <p:spPr>
            <a:xfrm>
              <a:off x="6760575" y="657625"/>
              <a:ext cx="25" cy="25"/>
            </a:xfrm>
            <a:custGeom>
              <a:avLst/>
              <a:gdLst/>
              <a:ahLst/>
              <a:cxnLst/>
              <a:rect l="l" t="t" r="r" b="b"/>
              <a:pathLst>
                <a:path w="1" h="1" fill="none" extrusionOk="0">
                  <a:moveTo>
                    <a:pt x="1" y="1"/>
                  </a:moveTo>
                  <a:lnTo>
                    <a:pt x="1"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54"/>
            <p:cNvSpPr/>
            <p:nvPr/>
          </p:nvSpPr>
          <p:spPr>
            <a:xfrm>
              <a:off x="6847025" y="651550"/>
              <a:ext cx="25" cy="29250"/>
            </a:xfrm>
            <a:custGeom>
              <a:avLst/>
              <a:gdLst/>
              <a:ahLst/>
              <a:cxnLst/>
              <a:rect l="l" t="t" r="r" b="b"/>
              <a:pathLst>
                <a:path w="1" h="1170" fill="none" extrusionOk="0">
                  <a:moveTo>
                    <a:pt x="1" y="0"/>
                  </a:moveTo>
                  <a:lnTo>
                    <a:pt x="1" y="1169"/>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54"/>
            <p:cNvSpPr/>
            <p:nvPr/>
          </p:nvSpPr>
          <p:spPr>
            <a:xfrm>
              <a:off x="6919500" y="632675"/>
              <a:ext cx="14025" cy="24975"/>
            </a:xfrm>
            <a:custGeom>
              <a:avLst/>
              <a:gdLst/>
              <a:ahLst/>
              <a:cxnLst/>
              <a:rect l="l" t="t" r="r" b="b"/>
              <a:pathLst>
                <a:path w="561" h="999" fill="none" extrusionOk="0">
                  <a:moveTo>
                    <a:pt x="560" y="999"/>
                  </a:moveTo>
                  <a:lnTo>
                    <a:pt x="0"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54"/>
            <p:cNvSpPr/>
            <p:nvPr/>
          </p:nvSpPr>
          <p:spPr>
            <a:xfrm>
              <a:off x="6933500" y="657625"/>
              <a:ext cx="25" cy="25"/>
            </a:xfrm>
            <a:custGeom>
              <a:avLst/>
              <a:gdLst/>
              <a:ahLst/>
              <a:cxnLst/>
              <a:rect l="l" t="t" r="r" b="b"/>
              <a:pathLst>
                <a:path w="1" h="1" fill="none" extrusionOk="0">
                  <a:moveTo>
                    <a:pt x="0" y="1"/>
                  </a:moveTo>
                  <a:lnTo>
                    <a:pt x="0"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54"/>
            <p:cNvSpPr/>
            <p:nvPr/>
          </p:nvSpPr>
          <p:spPr>
            <a:xfrm>
              <a:off x="6972475" y="579700"/>
              <a:ext cx="24975" cy="14025"/>
            </a:xfrm>
            <a:custGeom>
              <a:avLst/>
              <a:gdLst/>
              <a:ahLst/>
              <a:cxnLst/>
              <a:rect l="l" t="t" r="r" b="b"/>
              <a:pathLst>
                <a:path w="999" h="561" fill="none" extrusionOk="0">
                  <a:moveTo>
                    <a:pt x="999" y="560"/>
                  </a:moveTo>
                  <a:lnTo>
                    <a:pt x="0"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54"/>
            <p:cNvSpPr/>
            <p:nvPr/>
          </p:nvSpPr>
          <p:spPr>
            <a:xfrm>
              <a:off x="6997425" y="593700"/>
              <a:ext cx="25" cy="25"/>
            </a:xfrm>
            <a:custGeom>
              <a:avLst/>
              <a:gdLst/>
              <a:ahLst/>
              <a:cxnLst/>
              <a:rect l="l" t="t" r="r" b="b"/>
              <a:pathLst>
                <a:path w="1" h="1" fill="none" extrusionOk="0">
                  <a:moveTo>
                    <a:pt x="1" y="0"/>
                  </a:moveTo>
                  <a:lnTo>
                    <a:pt x="1"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54"/>
            <p:cNvSpPr/>
            <p:nvPr/>
          </p:nvSpPr>
          <p:spPr>
            <a:xfrm>
              <a:off x="6991350" y="507225"/>
              <a:ext cx="29250" cy="25"/>
            </a:xfrm>
            <a:custGeom>
              <a:avLst/>
              <a:gdLst/>
              <a:ahLst/>
              <a:cxnLst/>
              <a:rect l="l" t="t" r="r" b="b"/>
              <a:pathLst>
                <a:path w="1170" h="1" fill="none" extrusionOk="0">
                  <a:moveTo>
                    <a:pt x="1169" y="1"/>
                  </a:moveTo>
                  <a:lnTo>
                    <a:pt x="0"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54"/>
            <p:cNvSpPr/>
            <p:nvPr/>
          </p:nvSpPr>
          <p:spPr>
            <a:xfrm>
              <a:off x="6972475" y="420775"/>
              <a:ext cx="24975" cy="14025"/>
            </a:xfrm>
            <a:custGeom>
              <a:avLst/>
              <a:gdLst/>
              <a:ahLst/>
              <a:cxnLst/>
              <a:rect l="l" t="t" r="r" b="b"/>
              <a:pathLst>
                <a:path w="999" h="561" fill="none" extrusionOk="0">
                  <a:moveTo>
                    <a:pt x="0" y="561"/>
                  </a:moveTo>
                  <a:lnTo>
                    <a:pt x="999"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54"/>
            <p:cNvSpPr/>
            <p:nvPr/>
          </p:nvSpPr>
          <p:spPr>
            <a:xfrm>
              <a:off x="6997425" y="420775"/>
              <a:ext cx="25" cy="25"/>
            </a:xfrm>
            <a:custGeom>
              <a:avLst/>
              <a:gdLst/>
              <a:ahLst/>
              <a:cxnLst/>
              <a:rect l="l" t="t" r="r" b="b"/>
              <a:pathLst>
                <a:path w="1" h="1" fill="none" extrusionOk="0">
                  <a:moveTo>
                    <a:pt x="1" y="0"/>
                  </a:moveTo>
                  <a:lnTo>
                    <a:pt x="1"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54"/>
            <p:cNvSpPr/>
            <p:nvPr/>
          </p:nvSpPr>
          <p:spPr>
            <a:xfrm>
              <a:off x="6919500" y="356850"/>
              <a:ext cx="14025" cy="24975"/>
            </a:xfrm>
            <a:custGeom>
              <a:avLst/>
              <a:gdLst/>
              <a:ahLst/>
              <a:cxnLst/>
              <a:rect l="l" t="t" r="r" b="b"/>
              <a:pathLst>
                <a:path w="561" h="999" fill="none" extrusionOk="0">
                  <a:moveTo>
                    <a:pt x="560" y="0"/>
                  </a:moveTo>
                  <a:lnTo>
                    <a:pt x="0" y="999"/>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54"/>
            <p:cNvSpPr/>
            <p:nvPr/>
          </p:nvSpPr>
          <p:spPr>
            <a:xfrm>
              <a:off x="6933500" y="356850"/>
              <a:ext cx="25" cy="25"/>
            </a:xfrm>
            <a:custGeom>
              <a:avLst/>
              <a:gdLst/>
              <a:ahLst/>
              <a:cxnLst/>
              <a:rect l="l" t="t" r="r" b="b"/>
              <a:pathLst>
                <a:path w="1" h="1" fill="none" extrusionOk="0">
                  <a:moveTo>
                    <a:pt x="0" y="0"/>
                  </a:moveTo>
                  <a:lnTo>
                    <a:pt x="0"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9" name="Google Shape;1259;p54"/>
          <p:cNvGrpSpPr/>
          <p:nvPr/>
        </p:nvGrpSpPr>
        <p:grpSpPr>
          <a:xfrm>
            <a:off x="4702217" y="596869"/>
            <a:ext cx="305926" cy="289694"/>
            <a:chOff x="5973900" y="318475"/>
            <a:chExt cx="401900" cy="380575"/>
          </a:xfrm>
        </p:grpSpPr>
        <p:sp>
          <p:nvSpPr>
            <p:cNvPr id="1260" name="Google Shape;1260;p54"/>
            <p:cNvSpPr/>
            <p:nvPr/>
          </p:nvSpPr>
          <p:spPr>
            <a:xfrm>
              <a:off x="5973900" y="337975"/>
              <a:ext cx="401900" cy="67000"/>
            </a:xfrm>
            <a:custGeom>
              <a:avLst/>
              <a:gdLst/>
              <a:ahLst/>
              <a:cxnLst/>
              <a:rect l="l" t="t" r="r" b="b"/>
              <a:pathLst>
                <a:path w="16076" h="2680" fill="none" extrusionOk="0">
                  <a:moveTo>
                    <a:pt x="16075" y="2679"/>
                  </a:moveTo>
                  <a:lnTo>
                    <a:pt x="16075" y="0"/>
                  </a:lnTo>
                  <a:lnTo>
                    <a:pt x="1" y="0"/>
                  </a:lnTo>
                  <a:lnTo>
                    <a:pt x="1" y="2679"/>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54"/>
            <p:cNvSpPr/>
            <p:nvPr/>
          </p:nvSpPr>
          <p:spPr>
            <a:xfrm>
              <a:off x="6024450" y="348325"/>
              <a:ext cx="45075" cy="45075"/>
            </a:xfrm>
            <a:custGeom>
              <a:avLst/>
              <a:gdLst/>
              <a:ahLst/>
              <a:cxnLst/>
              <a:rect l="l" t="t" r="r" b="b"/>
              <a:pathLst>
                <a:path w="1803" h="1803" fill="none" extrusionOk="0">
                  <a:moveTo>
                    <a:pt x="902" y="1803"/>
                  </a:moveTo>
                  <a:lnTo>
                    <a:pt x="902" y="1803"/>
                  </a:lnTo>
                  <a:lnTo>
                    <a:pt x="731" y="1778"/>
                  </a:lnTo>
                  <a:lnTo>
                    <a:pt x="561" y="1729"/>
                  </a:lnTo>
                  <a:lnTo>
                    <a:pt x="390" y="1632"/>
                  </a:lnTo>
                  <a:lnTo>
                    <a:pt x="268" y="1535"/>
                  </a:lnTo>
                  <a:lnTo>
                    <a:pt x="147" y="1388"/>
                  </a:lnTo>
                  <a:lnTo>
                    <a:pt x="73" y="1242"/>
                  </a:lnTo>
                  <a:lnTo>
                    <a:pt x="25" y="1072"/>
                  </a:lnTo>
                  <a:lnTo>
                    <a:pt x="0" y="901"/>
                  </a:lnTo>
                  <a:lnTo>
                    <a:pt x="0" y="901"/>
                  </a:lnTo>
                  <a:lnTo>
                    <a:pt x="25" y="707"/>
                  </a:lnTo>
                  <a:lnTo>
                    <a:pt x="73" y="536"/>
                  </a:lnTo>
                  <a:lnTo>
                    <a:pt x="147" y="390"/>
                  </a:lnTo>
                  <a:lnTo>
                    <a:pt x="268" y="244"/>
                  </a:lnTo>
                  <a:lnTo>
                    <a:pt x="390" y="146"/>
                  </a:lnTo>
                  <a:lnTo>
                    <a:pt x="561" y="49"/>
                  </a:lnTo>
                  <a:lnTo>
                    <a:pt x="731" y="0"/>
                  </a:lnTo>
                  <a:lnTo>
                    <a:pt x="902" y="0"/>
                  </a:lnTo>
                  <a:lnTo>
                    <a:pt x="902" y="0"/>
                  </a:lnTo>
                  <a:lnTo>
                    <a:pt x="1072" y="0"/>
                  </a:lnTo>
                  <a:lnTo>
                    <a:pt x="1242" y="49"/>
                  </a:lnTo>
                  <a:lnTo>
                    <a:pt x="1413" y="146"/>
                  </a:lnTo>
                  <a:lnTo>
                    <a:pt x="1535" y="244"/>
                  </a:lnTo>
                  <a:lnTo>
                    <a:pt x="1657" y="390"/>
                  </a:lnTo>
                  <a:lnTo>
                    <a:pt x="1730" y="536"/>
                  </a:lnTo>
                  <a:lnTo>
                    <a:pt x="1778" y="707"/>
                  </a:lnTo>
                  <a:lnTo>
                    <a:pt x="1803" y="901"/>
                  </a:lnTo>
                  <a:lnTo>
                    <a:pt x="1803" y="901"/>
                  </a:lnTo>
                  <a:lnTo>
                    <a:pt x="1778" y="1072"/>
                  </a:lnTo>
                  <a:lnTo>
                    <a:pt x="1730" y="1242"/>
                  </a:lnTo>
                  <a:lnTo>
                    <a:pt x="1657" y="1388"/>
                  </a:lnTo>
                  <a:lnTo>
                    <a:pt x="1535" y="1535"/>
                  </a:lnTo>
                  <a:lnTo>
                    <a:pt x="1413" y="1632"/>
                  </a:lnTo>
                  <a:lnTo>
                    <a:pt x="1242" y="1729"/>
                  </a:lnTo>
                  <a:lnTo>
                    <a:pt x="1072" y="1778"/>
                  </a:lnTo>
                  <a:lnTo>
                    <a:pt x="902" y="1803"/>
                  </a:lnTo>
                  <a:lnTo>
                    <a:pt x="902" y="1803"/>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54"/>
            <p:cNvSpPr/>
            <p:nvPr/>
          </p:nvSpPr>
          <p:spPr>
            <a:xfrm>
              <a:off x="6280175" y="348325"/>
              <a:ext cx="45075" cy="45075"/>
            </a:xfrm>
            <a:custGeom>
              <a:avLst/>
              <a:gdLst/>
              <a:ahLst/>
              <a:cxnLst/>
              <a:rect l="l" t="t" r="r" b="b"/>
              <a:pathLst>
                <a:path w="1803" h="1803" fill="none" extrusionOk="0">
                  <a:moveTo>
                    <a:pt x="902" y="1803"/>
                  </a:moveTo>
                  <a:lnTo>
                    <a:pt x="902" y="1803"/>
                  </a:lnTo>
                  <a:lnTo>
                    <a:pt x="731" y="1778"/>
                  </a:lnTo>
                  <a:lnTo>
                    <a:pt x="561" y="1729"/>
                  </a:lnTo>
                  <a:lnTo>
                    <a:pt x="390" y="1632"/>
                  </a:lnTo>
                  <a:lnTo>
                    <a:pt x="268" y="1535"/>
                  </a:lnTo>
                  <a:lnTo>
                    <a:pt x="147" y="1388"/>
                  </a:lnTo>
                  <a:lnTo>
                    <a:pt x="74" y="1242"/>
                  </a:lnTo>
                  <a:lnTo>
                    <a:pt x="25" y="1072"/>
                  </a:lnTo>
                  <a:lnTo>
                    <a:pt x="0" y="901"/>
                  </a:lnTo>
                  <a:lnTo>
                    <a:pt x="0" y="901"/>
                  </a:lnTo>
                  <a:lnTo>
                    <a:pt x="25" y="707"/>
                  </a:lnTo>
                  <a:lnTo>
                    <a:pt x="74" y="536"/>
                  </a:lnTo>
                  <a:lnTo>
                    <a:pt x="147" y="390"/>
                  </a:lnTo>
                  <a:lnTo>
                    <a:pt x="268" y="244"/>
                  </a:lnTo>
                  <a:lnTo>
                    <a:pt x="390" y="146"/>
                  </a:lnTo>
                  <a:lnTo>
                    <a:pt x="561" y="49"/>
                  </a:lnTo>
                  <a:lnTo>
                    <a:pt x="731" y="0"/>
                  </a:lnTo>
                  <a:lnTo>
                    <a:pt x="902" y="0"/>
                  </a:lnTo>
                  <a:lnTo>
                    <a:pt x="902" y="0"/>
                  </a:lnTo>
                  <a:lnTo>
                    <a:pt x="1072" y="0"/>
                  </a:lnTo>
                  <a:lnTo>
                    <a:pt x="1243" y="49"/>
                  </a:lnTo>
                  <a:lnTo>
                    <a:pt x="1413" y="146"/>
                  </a:lnTo>
                  <a:lnTo>
                    <a:pt x="1535" y="244"/>
                  </a:lnTo>
                  <a:lnTo>
                    <a:pt x="1657" y="390"/>
                  </a:lnTo>
                  <a:lnTo>
                    <a:pt x="1730" y="536"/>
                  </a:lnTo>
                  <a:lnTo>
                    <a:pt x="1778" y="707"/>
                  </a:lnTo>
                  <a:lnTo>
                    <a:pt x="1803" y="901"/>
                  </a:lnTo>
                  <a:lnTo>
                    <a:pt x="1803" y="901"/>
                  </a:lnTo>
                  <a:lnTo>
                    <a:pt x="1778" y="1072"/>
                  </a:lnTo>
                  <a:lnTo>
                    <a:pt x="1730" y="1242"/>
                  </a:lnTo>
                  <a:lnTo>
                    <a:pt x="1657" y="1388"/>
                  </a:lnTo>
                  <a:lnTo>
                    <a:pt x="1535" y="1535"/>
                  </a:lnTo>
                  <a:lnTo>
                    <a:pt x="1413" y="1632"/>
                  </a:lnTo>
                  <a:lnTo>
                    <a:pt x="1243" y="1729"/>
                  </a:lnTo>
                  <a:lnTo>
                    <a:pt x="1072" y="1778"/>
                  </a:lnTo>
                  <a:lnTo>
                    <a:pt x="902" y="1803"/>
                  </a:lnTo>
                  <a:lnTo>
                    <a:pt x="902" y="1803"/>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54"/>
            <p:cNvSpPr/>
            <p:nvPr/>
          </p:nvSpPr>
          <p:spPr>
            <a:xfrm>
              <a:off x="5973900" y="667375"/>
              <a:ext cx="401900" cy="31675"/>
            </a:xfrm>
            <a:custGeom>
              <a:avLst/>
              <a:gdLst/>
              <a:ahLst/>
              <a:cxnLst/>
              <a:rect l="l" t="t" r="r" b="b"/>
              <a:pathLst>
                <a:path w="16076" h="1267" fill="none" extrusionOk="0">
                  <a:moveTo>
                    <a:pt x="1" y="0"/>
                  </a:moveTo>
                  <a:lnTo>
                    <a:pt x="1" y="487"/>
                  </a:lnTo>
                  <a:lnTo>
                    <a:pt x="1" y="487"/>
                  </a:lnTo>
                  <a:lnTo>
                    <a:pt x="25" y="658"/>
                  </a:lnTo>
                  <a:lnTo>
                    <a:pt x="74" y="804"/>
                  </a:lnTo>
                  <a:lnTo>
                    <a:pt x="147" y="926"/>
                  </a:lnTo>
                  <a:lnTo>
                    <a:pt x="220" y="1048"/>
                  </a:lnTo>
                  <a:lnTo>
                    <a:pt x="342" y="1145"/>
                  </a:lnTo>
                  <a:lnTo>
                    <a:pt x="488" y="1218"/>
                  </a:lnTo>
                  <a:lnTo>
                    <a:pt x="634" y="1267"/>
                  </a:lnTo>
                  <a:lnTo>
                    <a:pt x="780" y="1267"/>
                  </a:lnTo>
                  <a:lnTo>
                    <a:pt x="15296" y="1267"/>
                  </a:lnTo>
                  <a:lnTo>
                    <a:pt x="15296" y="1267"/>
                  </a:lnTo>
                  <a:lnTo>
                    <a:pt x="15442" y="1267"/>
                  </a:lnTo>
                  <a:lnTo>
                    <a:pt x="15588" y="1218"/>
                  </a:lnTo>
                  <a:lnTo>
                    <a:pt x="15734" y="1145"/>
                  </a:lnTo>
                  <a:lnTo>
                    <a:pt x="15856" y="1048"/>
                  </a:lnTo>
                  <a:lnTo>
                    <a:pt x="15929" y="926"/>
                  </a:lnTo>
                  <a:lnTo>
                    <a:pt x="16002" y="804"/>
                  </a:lnTo>
                  <a:lnTo>
                    <a:pt x="16051" y="658"/>
                  </a:lnTo>
                  <a:lnTo>
                    <a:pt x="16075" y="487"/>
                  </a:lnTo>
                  <a:lnTo>
                    <a:pt x="16075"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54"/>
            <p:cNvSpPr/>
            <p:nvPr/>
          </p:nvSpPr>
          <p:spPr>
            <a:xfrm>
              <a:off x="6302700" y="318475"/>
              <a:ext cx="28650" cy="63350"/>
            </a:xfrm>
            <a:custGeom>
              <a:avLst/>
              <a:gdLst/>
              <a:ahLst/>
              <a:cxnLst/>
              <a:rect l="l" t="t" r="r" b="b"/>
              <a:pathLst>
                <a:path w="1146" h="2534" fill="none" extrusionOk="0">
                  <a:moveTo>
                    <a:pt x="634" y="2534"/>
                  </a:moveTo>
                  <a:lnTo>
                    <a:pt x="488" y="2534"/>
                  </a:lnTo>
                  <a:lnTo>
                    <a:pt x="488" y="2534"/>
                  </a:lnTo>
                  <a:lnTo>
                    <a:pt x="390" y="2534"/>
                  </a:lnTo>
                  <a:lnTo>
                    <a:pt x="293" y="2485"/>
                  </a:lnTo>
                  <a:lnTo>
                    <a:pt x="220" y="2461"/>
                  </a:lnTo>
                  <a:lnTo>
                    <a:pt x="147" y="2388"/>
                  </a:lnTo>
                  <a:lnTo>
                    <a:pt x="74" y="2315"/>
                  </a:lnTo>
                  <a:lnTo>
                    <a:pt x="49" y="2242"/>
                  </a:lnTo>
                  <a:lnTo>
                    <a:pt x="1" y="2144"/>
                  </a:lnTo>
                  <a:lnTo>
                    <a:pt x="1" y="2047"/>
                  </a:lnTo>
                  <a:lnTo>
                    <a:pt x="1" y="488"/>
                  </a:lnTo>
                  <a:lnTo>
                    <a:pt x="1" y="488"/>
                  </a:lnTo>
                  <a:lnTo>
                    <a:pt x="1" y="391"/>
                  </a:lnTo>
                  <a:lnTo>
                    <a:pt x="49" y="293"/>
                  </a:lnTo>
                  <a:lnTo>
                    <a:pt x="74" y="220"/>
                  </a:lnTo>
                  <a:lnTo>
                    <a:pt x="147" y="147"/>
                  </a:lnTo>
                  <a:lnTo>
                    <a:pt x="220" y="74"/>
                  </a:lnTo>
                  <a:lnTo>
                    <a:pt x="293" y="50"/>
                  </a:lnTo>
                  <a:lnTo>
                    <a:pt x="390" y="1"/>
                  </a:lnTo>
                  <a:lnTo>
                    <a:pt x="488" y="1"/>
                  </a:lnTo>
                  <a:lnTo>
                    <a:pt x="683" y="1"/>
                  </a:lnTo>
                  <a:lnTo>
                    <a:pt x="683" y="1"/>
                  </a:lnTo>
                  <a:lnTo>
                    <a:pt x="780" y="1"/>
                  </a:lnTo>
                  <a:lnTo>
                    <a:pt x="877" y="50"/>
                  </a:lnTo>
                  <a:lnTo>
                    <a:pt x="950" y="74"/>
                  </a:lnTo>
                  <a:lnTo>
                    <a:pt x="1024" y="147"/>
                  </a:lnTo>
                  <a:lnTo>
                    <a:pt x="1072" y="220"/>
                  </a:lnTo>
                  <a:lnTo>
                    <a:pt x="1121" y="293"/>
                  </a:lnTo>
                  <a:lnTo>
                    <a:pt x="1145" y="391"/>
                  </a:lnTo>
                  <a:lnTo>
                    <a:pt x="1145" y="488"/>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54"/>
            <p:cNvSpPr/>
            <p:nvPr/>
          </p:nvSpPr>
          <p:spPr>
            <a:xfrm>
              <a:off x="6046975" y="318475"/>
              <a:ext cx="28650" cy="63350"/>
            </a:xfrm>
            <a:custGeom>
              <a:avLst/>
              <a:gdLst/>
              <a:ahLst/>
              <a:cxnLst/>
              <a:rect l="l" t="t" r="r" b="b"/>
              <a:pathLst>
                <a:path w="1146" h="2534" fill="none" extrusionOk="0">
                  <a:moveTo>
                    <a:pt x="634" y="2534"/>
                  </a:moveTo>
                  <a:lnTo>
                    <a:pt x="488" y="2534"/>
                  </a:lnTo>
                  <a:lnTo>
                    <a:pt x="488" y="2534"/>
                  </a:lnTo>
                  <a:lnTo>
                    <a:pt x="390" y="2534"/>
                  </a:lnTo>
                  <a:lnTo>
                    <a:pt x="293" y="2485"/>
                  </a:lnTo>
                  <a:lnTo>
                    <a:pt x="220" y="2461"/>
                  </a:lnTo>
                  <a:lnTo>
                    <a:pt x="147" y="2388"/>
                  </a:lnTo>
                  <a:lnTo>
                    <a:pt x="74" y="2315"/>
                  </a:lnTo>
                  <a:lnTo>
                    <a:pt x="49" y="2242"/>
                  </a:lnTo>
                  <a:lnTo>
                    <a:pt x="1" y="2144"/>
                  </a:lnTo>
                  <a:lnTo>
                    <a:pt x="1" y="2047"/>
                  </a:lnTo>
                  <a:lnTo>
                    <a:pt x="1" y="488"/>
                  </a:lnTo>
                  <a:lnTo>
                    <a:pt x="1" y="488"/>
                  </a:lnTo>
                  <a:lnTo>
                    <a:pt x="1" y="391"/>
                  </a:lnTo>
                  <a:lnTo>
                    <a:pt x="49" y="293"/>
                  </a:lnTo>
                  <a:lnTo>
                    <a:pt x="74" y="220"/>
                  </a:lnTo>
                  <a:lnTo>
                    <a:pt x="147" y="147"/>
                  </a:lnTo>
                  <a:lnTo>
                    <a:pt x="220" y="74"/>
                  </a:lnTo>
                  <a:lnTo>
                    <a:pt x="293" y="50"/>
                  </a:lnTo>
                  <a:lnTo>
                    <a:pt x="390" y="1"/>
                  </a:lnTo>
                  <a:lnTo>
                    <a:pt x="488" y="1"/>
                  </a:lnTo>
                  <a:lnTo>
                    <a:pt x="682" y="1"/>
                  </a:lnTo>
                  <a:lnTo>
                    <a:pt x="682" y="1"/>
                  </a:lnTo>
                  <a:lnTo>
                    <a:pt x="780" y="1"/>
                  </a:lnTo>
                  <a:lnTo>
                    <a:pt x="877" y="50"/>
                  </a:lnTo>
                  <a:lnTo>
                    <a:pt x="950" y="74"/>
                  </a:lnTo>
                  <a:lnTo>
                    <a:pt x="1023" y="147"/>
                  </a:lnTo>
                  <a:lnTo>
                    <a:pt x="1072" y="220"/>
                  </a:lnTo>
                  <a:lnTo>
                    <a:pt x="1121" y="293"/>
                  </a:lnTo>
                  <a:lnTo>
                    <a:pt x="1145" y="391"/>
                  </a:lnTo>
                  <a:lnTo>
                    <a:pt x="1145" y="488"/>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54"/>
            <p:cNvSpPr/>
            <p:nvPr/>
          </p:nvSpPr>
          <p:spPr>
            <a:xfrm>
              <a:off x="5973900" y="407375"/>
              <a:ext cx="401900" cy="272200"/>
            </a:xfrm>
            <a:custGeom>
              <a:avLst/>
              <a:gdLst/>
              <a:ahLst/>
              <a:cxnLst/>
              <a:rect l="l" t="t" r="r" b="b"/>
              <a:pathLst>
                <a:path w="16076" h="10888" fill="none" extrusionOk="0">
                  <a:moveTo>
                    <a:pt x="1" y="1"/>
                  </a:moveTo>
                  <a:lnTo>
                    <a:pt x="1" y="10303"/>
                  </a:lnTo>
                  <a:lnTo>
                    <a:pt x="1" y="10303"/>
                  </a:lnTo>
                  <a:lnTo>
                    <a:pt x="25" y="10400"/>
                  </a:lnTo>
                  <a:lnTo>
                    <a:pt x="74" y="10498"/>
                  </a:lnTo>
                  <a:lnTo>
                    <a:pt x="147" y="10595"/>
                  </a:lnTo>
                  <a:lnTo>
                    <a:pt x="220" y="10693"/>
                  </a:lnTo>
                  <a:lnTo>
                    <a:pt x="342" y="10766"/>
                  </a:lnTo>
                  <a:lnTo>
                    <a:pt x="488" y="10839"/>
                  </a:lnTo>
                  <a:lnTo>
                    <a:pt x="634" y="10887"/>
                  </a:lnTo>
                  <a:lnTo>
                    <a:pt x="780" y="10887"/>
                  </a:lnTo>
                  <a:lnTo>
                    <a:pt x="15296" y="10887"/>
                  </a:lnTo>
                  <a:lnTo>
                    <a:pt x="15296" y="10887"/>
                  </a:lnTo>
                  <a:lnTo>
                    <a:pt x="15442" y="10887"/>
                  </a:lnTo>
                  <a:lnTo>
                    <a:pt x="15588" y="10839"/>
                  </a:lnTo>
                  <a:lnTo>
                    <a:pt x="15734" y="10766"/>
                  </a:lnTo>
                  <a:lnTo>
                    <a:pt x="15856" y="10668"/>
                  </a:lnTo>
                  <a:lnTo>
                    <a:pt x="15929" y="10546"/>
                  </a:lnTo>
                  <a:lnTo>
                    <a:pt x="16002" y="10425"/>
                  </a:lnTo>
                  <a:lnTo>
                    <a:pt x="16051" y="10278"/>
                  </a:lnTo>
                  <a:lnTo>
                    <a:pt x="16075" y="10108"/>
                  </a:lnTo>
                  <a:lnTo>
                    <a:pt x="16075" y="1"/>
                  </a:lnTo>
                  <a:lnTo>
                    <a:pt x="1"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54"/>
            <p:cNvSpPr/>
            <p:nvPr/>
          </p:nvSpPr>
          <p:spPr>
            <a:xfrm>
              <a:off x="6024450" y="456100"/>
              <a:ext cx="300800" cy="175375"/>
            </a:xfrm>
            <a:custGeom>
              <a:avLst/>
              <a:gdLst/>
              <a:ahLst/>
              <a:cxnLst/>
              <a:rect l="l" t="t" r="r" b="b"/>
              <a:pathLst>
                <a:path w="12032" h="7015" fill="none" extrusionOk="0">
                  <a:moveTo>
                    <a:pt x="0" y="0"/>
                  </a:moveTo>
                  <a:lnTo>
                    <a:pt x="12032" y="0"/>
                  </a:lnTo>
                  <a:lnTo>
                    <a:pt x="12032" y="7014"/>
                  </a:lnTo>
                  <a:lnTo>
                    <a:pt x="0" y="7014"/>
                  </a:lnTo>
                  <a:lnTo>
                    <a:pt x="0" y="0"/>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54"/>
            <p:cNvSpPr/>
            <p:nvPr/>
          </p:nvSpPr>
          <p:spPr>
            <a:xfrm>
              <a:off x="6024450" y="573000"/>
              <a:ext cx="300800" cy="25"/>
            </a:xfrm>
            <a:custGeom>
              <a:avLst/>
              <a:gdLst/>
              <a:ahLst/>
              <a:cxnLst/>
              <a:rect l="l" t="t" r="r" b="b"/>
              <a:pathLst>
                <a:path w="12032" h="1" fill="none" extrusionOk="0">
                  <a:moveTo>
                    <a:pt x="0" y="0"/>
                  </a:moveTo>
                  <a:lnTo>
                    <a:pt x="12032"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54"/>
            <p:cNvSpPr/>
            <p:nvPr/>
          </p:nvSpPr>
          <p:spPr>
            <a:xfrm>
              <a:off x="6024450" y="514550"/>
              <a:ext cx="300800" cy="25"/>
            </a:xfrm>
            <a:custGeom>
              <a:avLst/>
              <a:gdLst/>
              <a:ahLst/>
              <a:cxnLst/>
              <a:rect l="l" t="t" r="r" b="b"/>
              <a:pathLst>
                <a:path w="12032" h="1" fill="none" extrusionOk="0">
                  <a:moveTo>
                    <a:pt x="0" y="0"/>
                  </a:moveTo>
                  <a:lnTo>
                    <a:pt x="12032"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54"/>
            <p:cNvSpPr/>
            <p:nvPr/>
          </p:nvSpPr>
          <p:spPr>
            <a:xfrm>
              <a:off x="6264950" y="456100"/>
              <a:ext cx="25" cy="175375"/>
            </a:xfrm>
            <a:custGeom>
              <a:avLst/>
              <a:gdLst/>
              <a:ahLst/>
              <a:cxnLst/>
              <a:rect l="l" t="t" r="r" b="b"/>
              <a:pathLst>
                <a:path w="1" h="7015" fill="none" extrusionOk="0">
                  <a:moveTo>
                    <a:pt x="1" y="0"/>
                  </a:moveTo>
                  <a:lnTo>
                    <a:pt x="1" y="7014"/>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54"/>
            <p:cNvSpPr/>
            <p:nvPr/>
          </p:nvSpPr>
          <p:spPr>
            <a:xfrm>
              <a:off x="6204675" y="456100"/>
              <a:ext cx="25" cy="175375"/>
            </a:xfrm>
            <a:custGeom>
              <a:avLst/>
              <a:gdLst/>
              <a:ahLst/>
              <a:cxnLst/>
              <a:rect l="l" t="t" r="r" b="b"/>
              <a:pathLst>
                <a:path w="1" h="7015" fill="none" extrusionOk="0">
                  <a:moveTo>
                    <a:pt x="0" y="0"/>
                  </a:moveTo>
                  <a:lnTo>
                    <a:pt x="0" y="7014"/>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54"/>
            <p:cNvSpPr/>
            <p:nvPr/>
          </p:nvSpPr>
          <p:spPr>
            <a:xfrm>
              <a:off x="6145000" y="456100"/>
              <a:ext cx="25" cy="175375"/>
            </a:xfrm>
            <a:custGeom>
              <a:avLst/>
              <a:gdLst/>
              <a:ahLst/>
              <a:cxnLst/>
              <a:rect l="l" t="t" r="r" b="b"/>
              <a:pathLst>
                <a:path w="1" h="7015" fill="none" extrusionOk="0">
                  <a:moveTo>
                    <a:pt x="1" y="0"/>
                  </a:moveTo>
                  <a:lnTo>
                    <a:pt x="1" y="7014"/>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54"/>
            <p:cNvSpPr/>
            <p:nvPr/>
          </p:nvSpPr>
          <p:spPr>
            <a:xfrm>
              <a:off x="6084725" y="456100"/>
              <a:ext cx="25" cy="175375"/>
            </a:xfrm>
            <a:custGeom>
              <a:avLst/>
              <a:gdLst/>
              <a:ahLst/>
              <a:cxnLst/>
              <a:rect l="l" t="t" r="r" b="b"/>
              <a:pathLst>
                <a:path w="1" h="7015" fill="none" extrusionOk="0">
                  <a:moveTo>
                    <a:pt x="1" y="0"/>
                  </a:moveTo>
                  <a:lnTo>
                    <a:pt x="1" y="7014"/>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4" name="Google Shape;1274;p54"/>
          <p:cNvGrpSpPr/>
          <p:nvPr/>
        </p:nvGrpSpPr>
        <p:grpSpPr>
          <a:xfrm>
            <a:off x="1120504" y="1061734"/>
            <a:ext cx="310532" cy="378678"/>
            <a:chOff x="1268550" y="929175"/>
            <a:chExt cx="407950" cy="497475"/>
          </a:xfrm>
        </p:grpSpPr>
        <p:sp>
          <p:nvSpPr>
            <p:cNvPr id="1275" name="Google Shape;1275;p54"/>
            <p:cNvSpPr/>
            <p:nvPr/>
          </p:nvSpPr>
          <p:spPr>
            <a:xfrm>
              <a:off x="1268550" y="953550"/>
              <a:ext cx="387250" cy="473100"/>
            </a:xfrm>
            <a:custGeom>
              <a:avLst/>
              <a:gdLst/>
              <a:ahLst/>
              <a:cxnLst/>
              <a:rect l="l" t="t" r="r" b="b"/>
              <a:pathLst>
                <a:path w="15490" h="18924" fill="none" extrusionOk="0">
                  <a:moveTo>
                    <a:pt x="15490" y="17828"/>
                  </a:moveTo>
                  <a:lnTo>
                    <a:pt x="15490" y="17828"/>
                  </a:lnTo>
                  <a:lnTo>
                    <a:pt x="15465" y="17998"/>
                  </a:lnTo>
                  <a:lnTo>
                    <a:pt x="15417" y="18169"/>
                  </a:lnTo>
                  <a:lnTo>
                    <a:pt x="15319" y="18364"/>
                  </a:lnTo>
                  <a:lnTo>
                    <a:pt x="15197" y="18534"/>
                  </a:lnTo>
                  <a:lnTo>
                    <a:pt x="15051" y="18680"/>
                  </a:lnTo>
                  <a:lnTo>
                    <a:pt x="14881" y="18802"/>
                  </a:lnTo>
                  <a:lnTo>
                    <a:pt x="14735" y="18900"/>
                  </a:lnTo>
                  <a:lnTo>
                    <a:pt x="14564" y="18924"/>
                  </a:lnTo>
                  <a:lnTo>
                    <a:pt x="1023" y="18924"/>
                  </a:lnTo>
                  <a:lnTo>
                    <a:pt x="1023" y="18924"/>
                  </a:lnTo>
                  <a:lnTo>
                    <a:pt x="852" y="18900"/>
                  </a:lnTo>
                  <a:lnTo>
                    <a:pt x="682" y="18802"/>
                  </a:lnTo>
                  <a:lnTo>
                    <a:pt x="511" y="18680"/>
                  </a:lnTo>
                  <a:lnTo>
                    <a:pt x="341" y="18534"/>
                  </a:lnTo>
                  <a:lnTo>
                    <a:pt x="219" y="18364"/>
                  </a:lnTo>
                  <a:lnTo>
                    <a:pt x="97" y="18169"/>
                  </a:lnTo>
                  <a:lnTo>
                    <a:pt x="24" y="17998"/>
                  </a:lnTo>
                  <a:lnTo>
                    <a:pt x="0" y="17828"/>
                  </a:lnTo>
                  <a:lnTo>
                    <a:pt x="0" y="877"/>
                  </a:lnTo>
                  <a:lnTo>
                    <a:pt x="0" y="877"/>
                  </a:lnTo>
                  <a:lnTo>
                    <a:pt x="24" y="706"/>
                  </a:lnTo>
                  <a:lnTo>
                    <a:pt x="97" y="560"/>
                  </a:lnTo>
                  <a:lnTo>
                    <a:pt x="195" y="414"/>
                  </a:lnTo>
                  <a:lnTo>
                    <a:pt x="341" y="268"/>
                  </a:lnTo>
                  <a:lnTo>
                    <a:pt x="487" y="171"/>
                  </a:lnTo>
                  <a:lnTo>
                    <a:pt x="658" y="73"/>
                  </a:lnTo>
                  <a:lnTo>
                    <a:pt x="828" y="24"/>
                  </a:lnTo>
                  <a:lnTo>
                    <a:pt x="974"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54"/>
            <p:cNvSpPr/>
            <p:nvPr/>
          </p:nvSpPr>
          <p:spPr>
            <a:xfrm>
              <a:off x="1298975" y="929175"/>
              <a:ext cx="377525" cy="462775"/>
            </a:xfrm>
            <a:custGeom>
              <a:avLst/>
              <a:gdLst/>
              <a:ahLst/>
              <a:cxnLst/>
              <a:rect l="l" t="t" r="r" b="b"/>
              <a:pathLst>
                <a:path w="15101" h="18511" fill="none" extrusionOk="0">
                  <a:moveTo>
                    <a:pt x="15101" y="3362"/>
                  </a:moveTo>
                  <a:lnTo>
                    <a:pt x="15101" y="17731"/>
                  </a:lnTo>
                  <a:lnTo>
                    <a:pt x="15101" y="17731"/>
                  </a:lnTo>
                  <a:lnTo>
                    <a:pt x="15076" y="17877"/>
                  </a:lnTo>
                  <a:lnTo>
                    <a:pt x="15028" y="18024"/>
                  </a:lnTo>
                  <a:lnTo>
                    <a:pt x="14979" y="18145"/>
                  </a:lnTo>
                  <a:lnTo>
                    <a:pt x="14882" y="18267"/>
                  </a:lnTo>
                  <a:lnTo>
                    <a:pt x="14760" y="18365"/>
                  </a:lnTo>
                  <a:lnTo>
                    <a:pt x="14614" y="18438"/>
                  </a:lnTo>
                  <a:lnTo>
                    <a:pt x="14468" y="18486"/>
                  </a:lnTo>
                  <a:lnTo>
                    <a:pt x="14321"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54"/>
            <p:cNvSpPr/>
            <p:nvPr/>
          </p:nvSpPr>
          <p:spPr>
            <a:xfrm>
              <a:off x="1592450" y="929175"/>
              <a:ext cx="84050" cy="84050"/>
            </a:xfrm>
            <a:custGeom>
              <a:avLst/>
              <a:gdLst/>
              <a:ahLst/>
              <a:cxnLst/>
              <a:rect l="l" t="t" r="r" b="b"/>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8" name="Google Shape;1278;p54"/>
          <p:cNvGrpSpPr/>
          <p:nvPr/>
        </p:nvGrpSpPr>
        <p:grpSpPr>
          <a:xfrm>
            <a:off x="5183314" y="1076102"/>
            <a:ext cx="367089" cy="352264"/>
            <a:chOff x="6605925" y="948050"/>
            <a:chExt cx="482250" cy="462775"/>
          </a:xfrm>
        </p:grpSpPr>
        <p:sp>
          <p:nvSpPr>
            <p:cNvPr id="1279" name="Google Shape;1279;p54"/>
            <p:cNvSpPr/>
            <p:nvPr/>
          </p:nvSpPr>
          <p:spPr>
            <a:xfrm>
              <a:off x="6847025" y="1209875"/>
              <a:ext cx="60325" cy="200950"/>
            </a:xfrm>
            <a:custGeom>
              <a:avLst/>
              <a:gdLst/>
              <a:ahLst/>
              <a:cxnLst/>
              <a:rect l="l" t="t" r="r" b="b"/>
              <a:pathLst>
                <a:path w="2413" h="8038" fill="none" extrusionOk="0">
                  <a:moveTo>
                    <a:pt x="2412" y="6820"/>
                  </a:moveTo>
                  <a:lnTo>
                    <a:pt x="2412" y="6820"/>
                  </a:lnTo>
                  <a:lnTo>
                    <a:pt x="2388" y="7063"/>
                  </a:lnTo>
                  <a:lnTo>
                    <a:pt x="2315" y="7283"/>
                  </a:lnTo>
                  <a:lnTo>
                    <a:pt x="2217" y="7502"/>
                  </a:lnTo>
                  <a:lnTo>
                    <a:pt x="2071" y="7672"/>
                  </a:lnTo>
                  <a:lnTo>
                    <a:pt x="1876" y="7818"/>
                  </a:lnTo>
                  <a:lnTo>
                    <a:pt x="1681" y="7940"/>
                  </a:lnTo>
                  <a:lnTo>
                    <a:pt x="1462" y="8013"/>
                  </a:lnTo>
                  <a:lnTo>
                    <a:pt x="1219" y="8038"/>
                  </a:lnTo>
                  <a:lnTo>
                    <a:pt x="1219" y="8038"/>
                  </a:lnTo>
                  <a:lnTo>
                    <a:pt x="975" y="8013"/>
                  </a:lnTo>
                  <a:lnTo>
                    <a:pt x="732" y="7940"/>
                  </a:lnTo>
                  <a:lnTo>
                    <a:pt x="537" y="7818"/>
                  </a:lnTo>
                  <a:lnTo>
                    <a:pt x="366" y="7672"/>
                  </a:lnTo>
                  <a:lnTo>
                    <a:pt x="196" y="7502"/>
                  </a:lnTo>
                  <a:lnTo>
                    <a:pt x="98" y="7283"/>
                  </a:lnTo>
                  <a:lnTo>
                    <a:pt x="25" y="7063"/>
                  </a:lnTo>
                  <a:lnTo>
                    <a:pt x="1" y="6820"/>
                  </a:lnTo>
                  <a:lnTo>
                    <a:pt x="1"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54"/>
            <p:cNvSpPr/>
            <p:nvPr/>
          </p:nvSpPr>
          <p:spPr>
            <a:xfrm>
              <a:off x="6605925" y="971800"/>
              <a:ext cx="482250" cy="228350"/>
            </a:xfrm>
            <a:custGeom>
              <a:avLst/>
              <a:gdLst/>
              <a:ahLst/>
              <a:cxnLst/>
              <a:rect l="l" t="t" r="r" b="b"/>
              <a:pathLst>
                <a:path w="19290" h="9134" fill="none" extrusionOk="0">
                  <a:moveTo>
                    <a:pt x="4993" y="8817"/>
                  </a:moveTo>
                  <a:lnTo>
                    <a:pt x="4993" y="8817"/>
                  </a:lnTo>
                  <a:lnTo>
                    <a:pt x="5212" y="8671"/>
                  </a:lnTo>
                  <a:lnTo>
                    <a:pt x="5456" y="8501"/>
                  </a:lnTo>
                  <a:lnTo>
                    <a:pt x="5748" y="8330"/>
                  </a:lnTo>
                  <a:lnTo>
                    <a:pt x="6040" y="8184"/>
                  </a:lnTo>
                  <a:lnTo>
                    <a:pt x="6357" y="8038"/>
                  </a:lnTo>
                  <a:lnTo>
                    <a:pt x="6674" y="7940"/>
                  </a:lnTo>
                  <a:lnTo>
                    <a:pt x="6990" y="7867"/>
                  </a:lnTo>
                  <a:lnTo>
                    <a:pt x="7307" y="7843"/>
                  </a:lnTo>
                  <a:lnTo>
                    <a:pt x="7307" y="7843"/>
                  </a:lnTo>
                  <a:lnTo>
                    <a:pt x="7623" y="7867"/>
                  </a:lnTo>
                  <a:lnTo>
                    <a:pt x="7916" y="7892"/>
                  </a:lnTo>
                  <a:lnTo>
                    <a:pt x="8184" y="7940"/>
                  </a:lnTo>
                  <a:lnTo>
                    <a:pt x="8452" y="8038"/>
                  </a:lnTo>
                  <a:lnTo>
                    <a:pt x="8719" y="8135"/>
                  </a:lnTo>
                  <a:lnTo>
                    <a:pt x="8963" y="8257"/>
                  </a:lnTo>
                  <a:lnTo>
                    <a:pt x="9182" y="8379"/>
                  </a:lnTo>
                  <a:lnTo>
                    <a:pt x="9401" y="8525"/>
                  </a:lnTo>
                  <a:lnTo>
                    <a:pt x="9888" y="8525"/>
                  </a:lnTo>
                  <a:lnTo>
                    <a:pt x="9888" y="8525"/>
                  </a:lnTo>
                  <a:lnTo>
                    <a:pt x="10108" y="8379"/>
                  </a:lnTo>
                  <a:lnTo>
                    <a:pt x="10327" y="8257"/>
                  </a:lnTo>
                  <a:lnTo>
                    <a:pt x="10570" y="8135"/>
                  </a:lnTo>
                  <a:lnTo>
                    <a:pt x="10838" y="8038"/>
                  </a:lnTo>
                  <a:lnTo>
                    <a:pt x="11106" y="7940"/>
                  </a:lnTo>
                  <a:lnTo>
                    <a:pt x="11374" y="7892"/>
                  </a:lnTo>
                  <a:lnTo>
                    <a:pt x="11666" y="7867"/>
                  </a:lnTo>
                  <a:lnTo>
                    <a:pt x="11983" y="7843"/>
                  </a:lnTo>
                  <a:lnTo>
                    <a:pt x="11983" y="7843"/>
                  </a:lnTo>
                  <a:lnTo>
                    <a:pt x="12300" y="7867"/>
                  </a:lnTo>
                  <a:lnTo>
                    <a:pt x="12616" y="7940"/>
                  </a:lnTo>
                  <a:lnTo>
                    <a:pt x="12933" y="8038"/>
                  </a:lnTo>
                  <a:lnTo>
                    <a:pt x="13249" y="8184"/>
                  </a:lnTo>
                  <a:lnTo>
                    <a:pt x="13542" y="8330"/>
                  </a:lnTo>
                  <a:lnTo>
                    <a:pt x="13834" y="8501"/>
                  </a:lnTo>
                  <a:lnTo>
                    <a:pt x="14078" y="8671"/>
                  </a:lnTo>
                  <a:lnTo>
                    <a:pt x="14297" y="8817"/>
                  </a:lnTo>
                  <a:lnTo>
                    <a:pt x="14297" y="8817"/>
                  </a:lnTo>
                  <a:lnTo>
                    <a:pt x="14516" y="8647"/>
                  </a:lnTo>
                  <a:lnTo>
                    <a:pt x="14784" y="8476"/>
                  </a:lnTo>
                  <a:lnTo>
                    <a:pt x="15052" y="8330"/>
                  </a:lnTo>
                  <a:lnTo>
                    <a:pt x="15368" y="8184"/>
                  </a:lnTo>
                  <a:lnTo>
                    <a:pt x="15685" y="8038"/>
                  </a:lnTo>
                  <a:lnTo>
                    <a:pt x="16002" y="7940"/>
                  </a:lnTo>
                  <a:lnTo>
                    <a:pt x="16343" y="7867"/>
                  </a:lnTo>
                  <a:lnTo>
                    <a:pt x="16659" y="7843"/>
                  </a:lnTo>
                  <a:lnTo>
                    <a:pt x="16659" y="7843"/>
                  </a:lnTo>
                  <a:lnTo>
                    <a:pt x="17073" y="7867"/>
                  </a:lnTo>
                  <a:lnTo>
                    <a:pt x="17487" y="7940"/>
                  </a:lnTo>
                  <a:lnTo>
                    <a:pt x="17853" y="8062"/>
                  </a:lnTo>
                  <a:lnTo>
                    <a:pt x="18218" y="8208"/>
                  </a:lnTo>
                  <a:lnTo>
                    <a:pt x="18534" y="8379"/>
                  </a:lnTo>
                  <a:lnTo>
                    <a:pt x="18827" y="8598"/>
                  </a:lnTo>
                  <a:lnTo>
                    <a:pt x="19095" y="8866"/>
                  </a:lnTo>
                  <a:lnTo>
                    <a:pt x="19289" y="9134"/>
                  </a:lnTo>
                  <a:lnTo>
                    <a:pt x="19289" y="9134"/>
                  </a:lnTo>
                  <a:lnTo>
                    <a:pt x="19265" y="8695"/>
                  </a:lnTo>
                  <a:lnTo>
                    <a:pt x="19192" y="8233"/>
                  </a:lnTo>
                  <a:lnTo>
                    <a:pt x="19119" y="7819"/>
                  </a:lnTo>
                  <a:lnTo>
                    <a:pt x="19046" y="7380"/>
                  </a:lnTo>
                  <a:lnTo>
                    <a:pt x="18924" y="6942"/>
                  </a:lnTo>
                  <a:lnTo>
                    <a:pt x="18802" y="6528"/>
                  </a:lnTo>
                  <a:lnTo>
                    <a:pt x="18632" y="6114"/>
                  </a:lnTo>
                  <a:lnTo>
                    <a:pt x="18486" y="5724"/>
                  </a:lnTo>
                  <a:lnTo>
                    <a:pt x="18291" y="5334"/>
                  </a:lnTo>
                  <a:lnTo>
                    <a:pt x="18072" y="4945"/>
                  </a:lnTo>
                  <a:lnTo>
                    <a:pt x="17853" y="4555"/>
                  </a:lnTo>
                  <a:lnTo>
                    <a:pt x="17609" y="4190"/>
                  </a:lnTo>
                  <a:lnTo>
                    <a:pt x="17365" y="3824"/>
                  </a:lnTo>
                  <a:lnTo>
                    <a:pt x="17073" y="3483"/>
                  </a:lnTo>
                  <a:lnTo>
                    <a:pt x="16781" y="3143"/>
                  </a:lnTo>
                  <a:lnTo>
                    <a:pt x="16464" y="2826"/>
                  </a:lnTo>
                  <a:lnTo>
                    <a:pt x="16464" y="2826"/>
                  </a:lnTo>
                  <a:lnTo>
                    <a:pt x="16148" y="2509"/>
                  </a:lnTo>
                  <a:lnTo>
                    <a:pt x="15831" y="2217"/>
                  </a:lnTo>
                  <a:lnTo>
                    <a:pt x="15490" y="1949"/>
                  </a:lnTo>
                  <a:lnTo>
                    <a:pt x="15125" y="1706"/>
                  </a:lnTo>
                  <a:lnTo>
                    <a:pt x="14759" y="1462"/>
                  </a:lnTo>
                  <a:lnTo>
                    <a:pt x="14394" y="1243"/>
                  </a:lnTo>
                  <a:lnTo>
                    <a:pt x="14004" y="1024"/>
                  </a:lnTo>
                  <a:lnTo>
                    <a:pt x="13615" y="853"/>
                  </a:lnTo>
                  <a:lnTo>
                    <a:pt x="13225" y="683"/>
                  </a:lnTo>
                  <a:lnTo>
                    <a:pt x="12811" y="512"/>
                  </a:lnTo>
                  <a:lnTo>
                    <a:pt x="12397" y="390"/>
                  </a:lnTo>
                  <a:lnTo>
                    <a:pt x="11983" y="269"/>
                  </a:lnTo>
                  <a:lnTo>
                    <a:pt x="11545" y="171"/>
                  </a:lnTo>
                  <a:lnTo>
                    <a:pt x="11131" y="98"/>
                  </a:lnTo>
                  <a:lnTo>
                    <a:pt x="10692" y="49"/>
                  </a:lnTo>
                  <a:lnTo>
                    <a:pt x="10254" y="1"/>
                  </a:lnTo>
                  <a:lnTo>
                    <a:pt x="9036" y="1"/>
                  </a:lnTo>
                  <a:lnTo>
                    <a:pt x="9036" y="1"/>
                  </a:lnTo>
                  <a:lnTo>
                    <a:pt x="8598" y="49"/>
                  </a:lnTo>
                  <a:lnTo>
                    <a:pt x="8159" y="98"/>
                  </a:lnTo>
                  <a:lnTo>
                    <a:pt x="7745" y="171"/>
                  </a:lnTo>
                  <a:lnTo>
                    <a:pt x="7307" y="269"/>
                  </a:lnTo>
                  <a:lnTo>
                    <a:pt x="6893" y="390"/>
                  </a:lnTo>
                  <a:lnTo>
                    <a:pt x="6479" y="512"/>
                  </a:lnTo>
                  <a:lnTo>
                    <a:pt x="6065" y="683"/>
                  </a:lnTo>
                  <a:lnTo>
                    <a:pt x="5675" y="853"/>
                  </a:lnTo>
                  <a:lnTo>
                    <a:pt x="5285" y="1024"/>
                  </a:lnTo>
                  <a:lnTo>
                    <a:pt x="4896" y="1243"/>
                  </a:lnTo>
                  <a:lnTo>
                    <a:pt x="4530" y="1462"/>
                  </a:lnTo>
                  <a:lnTo>
                    <a:pt x="4165" y="1706"/>
                  </a:lnTo>
                  <a:lnTo>
                    <a:pt x="3800" y="1949"/>
                  </a:lnTo>
                  <a:lnTo>
                    <a:pt x="3459" y="2217"/>
                  </a:lnTo>
                  <a:lnTo>
                    <a:pt x="3142" y="2509"/>
                  </a:lnTo>
                  <a:lnTo>
                    <a:pt x="2826" y="2826"/>
                  </a:lnTo>
                  <a:lnTo>
                    <a:pt x="2826" y="2826"/>
                  </a:lnTo>
                  <a:lnTo>
                    <a:pt x="2509" y="3143"/>
                  </a:lnTo>
                  <a:lnTo>
                    <a:pt x="2217" y="3483"/>
                  </a:lnTo>
                  <a:lnTo>
                    <a:pt x="1924" y="3824"/>
                  </a:lnTo>
                  <a:lnTo>
                    <a:pt x="1681" y="4190"/>
                  </a:lnTo>
                  <a:lnTo>
                    <a:pt x="1437" y="4555"/>
                  </a:lnTo>
                  <a:lnTo>
                    <a:pt x="1218" y="4945"/>
                  </a:lnTo>
                  <a:lnTo>
                    <a:pt x="999" y="5334"/>
                  </a:lnTo>
                  <a:lnTo>
                    <a:pt x="804" y="5724"/>
                  </a:lnTo>
                  <a:lnTo>
                    <a:pt x="658" y="6114"/>
                  </a:lnTo>
                  <a:lnTo>
                    <a:pt x="487" y="6528"/>
                  </a:lnTo>
                  <a:lnTo>
                    <a:pt x="366" y="6942"/>
                  </a:lnTo>
                  <a:lnTo>
                    <a:pt x="244" y="7380"/>
                  </a:lnTo>
                  <a:lnTo>
                    <a:pt x="171" y="7819"/>
                  </a:lnTo>
                  <a:lnTo>
                    <a:pt x="98" y="8233"/>
                  </a:lnTo>
                  <a:lnTo>
                    <a:pt x="25" y="8695"/>
                  </a:lnTo>
                  <a:lnTo>
                    <a:pt x="0" y="9134"/>
                  </a:lnTo>
                  <a:lnTo>
                    <a:pt x="0" y="9134"/>
                  </a:lnTo>
                  <a:lnTo>
                    <a:pt x="195" y="8866"/>
                  </a:lnTo>
                  <a:lnTo>
                    <a:pt x="463" y="8598"/>
                  </a:lnTo>
                  <a:lnTo>
                    <a:pt x="755" y="8379"/>
                  </a:lnTo>
                  <a:lnTo>
                    <a:pt x="1072" y="8208"/>
                  </a:lnTo>
                  <a:lnTo>
                    <a:pt x="1437" y="8062"/>
                  </a:lnTo>
                  <a:lnTo>
                    <a:pt x="1803" y="7940"/>
                  </a:lnTo>
                  <a:lnTo>
                    <a:pt x="2217" y="7867"/>
                  </a:lnTo>
                  <a:lnTo>
                    <a:pt x="2631" y="7843"/>
                  </a:lnTo>
                  <a:lnTo>
                    <a:pt x="2631" y="7843"/>
                  </a:lnTo>
                  <a:lnTo>
                    <a:pt x="2947" y="7867"/>
                  </a:lnTo>
                  <a:lnTo>
                    <a:pt x="3288" y="7940"/>
                  </a:lnTo>
                  <a:lnTo>
                    <a:pt x="3605" y="8038"/>
                  </a:lnTo>
                  <a:lnTo>
                    <a:pt x="3922" y="8184"/>
                  </a:lnTo>
                  <a:lnTo>
                    <a:pt x="4238" y="8330"/>
                  </a:lnTo>
                  <a:lnTo>
                    <a:pt x="4506" y="8476"/>
                  </a:lnTo>
                  <a:lnTo>
                    <a:pt x="4774" y="8647"/>
                  </a:lnTo>
                  <a:lnTo>
                    <a:pt x="4993" y="8817"/>
                  </a:lnTo>
                  <a:lnTo>
                    <a:pt x="4993" y="8817"/>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54"/>
            <p:cNvSpPr/>
            <p:nvPr/>
          </p:nvSpPr>
          <p:spPr>
            <a:xfrm>
              <a:off x="6847025" y="948050"/>
              <a:ext cx="25" cy="23775"/>
            </a:xfrm>
            <a:custGeom>
              <a:avLst/>
              <a:gdLst/>
              <a:ahLst/>
              <a:cxnLst/>
              <a:rect l="l" t="t" r="r" b="b"/>
              <a:pathLst>
                <a:path w="1" h="951" fill="none" extrusionOk="0">
                  <a:moveTo>
                    <a:pt x="1" y="951"/>
                  </a:moveTo>
                  <a:lnTo>
                    <a:pt x="1"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54"/>
            <p:cNvSpPr/>
            <p:nvPr/>
          </p:nvSpPr>
          <p:spPr>
            <a:xfrm>
              <a:off x="6847025" y="1001025"/>
              <a:ext cx="25" cy="183900"/>
            </a:xfrm>
            <a:custGeom>
              <a:avLst/>
              <a:gdLst/>
              <a:ahLst/>
              <a:cxnLst/>
              <a:rect l="l" t="t" r="r" b="b"/>
              <a:pathLst>
                <a:path w="1" h="7356" fill="none" extrusionOk="0">
                  <a:moveTo>
                    <a:pt x="1" y="1"/>
                  </a:moveTo>
                  <a:lnTo>
                    <a:pt x="1" y="7356"/>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54"/>
            <p:cNvSpPr/>
            <p:nvPr/>
          </p:nvSpPr>
          <p:spPr>
            <a:xfrm>
              <a:off x="6872000" y="994325"/>
              <a:ext cx="85275" cy="190600"/>
            </a:xfrm>
            <a:custGeom>
              <a:avLst/>
              <a:gdLst/>
              <a:ahLst/>
              <a:cxnLst/>
              <a:rect l="l" t="t" r="r" b="b"/>
              <a:pathLst>
                <a:path w="3411" h="7624" fill="none" extrusionOk="0">
                  <a:moveTo>
                    <a:pt x="3410" y="7624"/>
                  </a:moveTo>
                  <a:lnTo>
                    <a:pt x="3410" y="7624"/>
                  </a:lnTo>
                  <a:lnTo>
                    <a:pt x="3337" y="7112"/>
                  </a:lnTo>
                  <a:lnTo>
                    <a:pt x="3215" y="6406"/>
                  </a:lnTo>
                  <a:lnTo>
                    <a:pt x="3142" y="5968"/>
                  </a:lnTo>
                  <a:lnTo>
                    <a:pt x="3020" y="5505"/>
                  </a:lnTo>
                  <a:lnTo>
                    <a:pt x="2874" y="4994"/>
                  </a:lnTo>
                  <a:lnTo>
                    <a:pt x="2704" y="4482"/>
                  </a:lnTo>
                  <a:lnTo>
                    <a:pt x="2509" y="3922"/>
                  </a:lnTo>
                  <a:lnTo>
                    <a:pt x="2265" y="3362"/>
                  </a:lnTo>
                  <a:lnTo>
                    <a:pt x="1998" y="2802"/>
                  </a:lnTo>
                  <a:lnTo>
                    <a:pt x="1681" y="2217"/>
                  </a:lnTo>
                  <a:lnTo>
                    <a:pt x="1340" y="1633"/>
                  </a:lnTo>
                  <a:lnTo>
                    <a:pt x="950" y="1072"/>
                  </a:lnTo>
                  <a:lnTo>
                    <a:pt x="488" y="512"/>
                  </a:lnTo>
                  <a:lnTo>
                    <a:pt x="0"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54"/>
            <p:cNvSpPr/>
            <p:nvPr/>
          </p:nvSpPr>
          <p:spPr>
            <a:xfrm>
              <a:off x="6736825" y="994325"/>
              <a:ext cx="85275" cy="190600"/>
            </a:xfrm>
            <a:custGeom>
              <a:avLst/>
              <a:gdLst/>
              <a:ahLst/>
              <a:cxnLst/>
              <a:rect l="l" t="t" r="r" b="b"/>
              <a:pathLst>
                <a:path w="3411" h="7624" fill="none" extrusionOk="0">
                  <a:moveTo>
                    <a:pt x="3410" y="1"/>
                  </a:moveTo>
                  <a:lnTo>
                    <a:pt x="3410" y="1"/>
                  </a:lnTo>
                  <a:lnTo>
                    <a:pt x="2923" y="512"/>
                  </a:lnTo>
                  <a:lnTo>
                    <a:pt x="2461" y="1072"/>
                  </a:lnTo>
                  <a:lnTo>
                    <a:pt x="2071" y="1633"/>
                  </a:lnTo>
                  <a:lnTo>
                    <a:pt x="1706" y="2217"/>
                  </a:lnTo>
                  <a:lnTo>
                    <a:pt x="1413" y="2802"/>
                  </a:lnTo>
                  <a:lnTo>
                    <a:pt x="1121" y="3362"/>
                  </a:lnTo>
                  <a:lnTo>
                    <a:pt x="902" y="3922"/>
                  </a:lnTo>
                  <a:lnTo>
                    <a:pt x="707" y="4482"/>
                  </a:lnTo>
                  <a:lnTo>
                    <a:pt x="536" y="4994"/>
                  </a:lnTo>
                  <a:lnTo>
                    <a:pt x="390" y="5505"/>
                  </a:lnTo>
                  <a:lnTo>
                    <a:pt x="269" y="5968"/>
                  </a:lnTo>
                  <a:lnTo>
                    <a:pt x="171" y="6406"/>
                  </a:lnTo>
                  <a:lnTo>
                    <a:pt x="49" y="7112"/>
                  </a:lnTo>
                  <a:lnTo>
                    <a:pt x="1" y="7624"/>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5" name="Google Shape;1285;p54"/>
          <p:cNvGrpSpPr/>
          <p:nvPr/>
        </p:nvGrpSpPr>
        <p:grpSpPr>
          <a:xfrm>
            <a:off x="5269063" y="2119384"/>
            <a:ext cx="195590" cy="310094"/>
            <a:chOff x="6718575" y="2318625"/>
            <a:chExt cx="256950" cy="407375"/>
          </a:xfrm>
        </p:grpSpPr>
        <p:sp>
          <p:nvSpPr>
            <p:cNvPr id="1286" name="Google Shape;1286;p54"/>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54"/>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54"/>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54"/>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54"/>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54"/>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54"/>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54"/>
            <p:cNvSpPr/>
            <p:nvPr/>
          </p:nvSpPr>
          <p:spPr>
            <a:xfrm>
              <a:off x="6795900" y="2628550"/>
              <a:ext cx="102300" cy="25"/>
            </a:xfrm>
            <a:custGeom>
              <a:avLst/>
              <a:gdLst/>
              <a:ahLst/>
              <a:cxnLst/>
              <a:rect l="l" t="t" r="r" b="b"/>
              <a:pathLst>
                <a:path w="4092" h="1" fill="none" extrusionOk="0">
                  <a:moveTo>
                    <a:pt x="0" y="1"/>
                  </a:moveTo>
                  <a:lnTo>
                    <a:pt x="4092"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4" name="Google Shape;1294;p54"/>
          <p:cNvGrpSpPr/>
          <p:nvPr/>
        </p:nvGrpSpPr>
        <p:grpSpPr>
          <a:xfrm>
            <a:off x="2643932" y="2687144"/>
            <a:ext cx="329086" cy="200253"/>
            <a:chOff x="3269900" y="3064500"/>
            <a:chExt cx="432325" cy="263075"/>
          </a:xfrm>
        </p:grpSpPr>
        <p:sp>
          <p:nvSpPr>
            <p:cNvPr id="1295" name="Google Shape;1295;p54"/>
            <p:cNvSpPr/>
            <p:nvPr/>
          </p:nvSpPr>
          <p:spPr>
            <a:xfrm>
              <a:off x="3269900" y="3064500"/>
              <a:ext cx="432325" cy="263075"/>
            </a:xfrm>
            <a:custGeom>
              <a:avLst/>
              <a:gdLst/>
              <a:ahLst/>
              <a:cxnLst/>
              <a:rect l="l" t="t" r="r" b="b"/>
              <a:pathLst>
                <a:path w="17293" h="10523" fill="none" extrusionOk="0">
                  <a:moveTo>
                    <a:pt x="14711" y="7916"/>
                  </a:moveTo>
                  <a:lnTo>
                    <a:pt x="14711" y="7916"/>
                  </a:lnTo>
                  <a:lnTo>
                    <a:pt x="14151" y="8379"/>
                  </a:lnTo>
                  <a:lnTo>
                    <a:pt x="13493" y="8842"/>
                  </a:lnTo>
                  <a:lnTo>
                    <a:pt x="12811" y="9280"/>
                  </a:lnTo>
                  <a:lnTo>
                    <a:pt x="12446" y="9475"/>
                  </a:lnTo>
                  <a:lnTo>
                    <a:pt x="12056" y="9670"/>
                  </a:lnTo>
                  <a:lnTo>
                    <a:pt x="11667" y="9840"/>
                  </a:lnTo>
                  <a:lnTo>
                    <a:pt x="11253" y="10011"/>
                  </a:lnTo>
                  <a:lnTo>
                    <a:pt x="10839" y="10157"/>
                  </a:lnTo>
                  <a:lnTo>
                    <a:pt x="10425" y="10278"/>
                  </a:lnTo>
                  <a:lnTo>
                    <a:pt x="9986" y="10376"/>
                  </a:lnTo>
                  <a:lnTo>
                    <a:pt x="9548" y="10449"/>
                  </a:lnTo>
                  <a:lnTo>
                    <a:pt x="9109" y="10498"/>
                  </a:lnTo>
                  <a:lnTo>
                    <a:pt x="8647" y="10522"/>
                  </a:lnTo>
                  <a:lnTo>
                    <a:pt x="8647" y="10522"/>
                  </a:lnTo>
                  <a:lnTo>
                    <a:pt x="8233" y="10522"/>
                  </a:lnTo>
                  <a:lnTo>
                    <a:pt x="7843" y="10473"/>
                  </a:lnTo>
                  <a:lnTo>
                    <a:pt x="7453" y="10425"/>
                  </a:lnTo>
                  <a:lnTo>
                    <a:pt x="7064" y="10327"/>
                  </a:lnTo>
                  <a:lnTo>
                    <a:pt x="6674" y="10230"/>
                  </a:lnTo>
                  <a:lnTo>
                    <a:pt x="6284" y="10108"/>
                  </a:lnTo>
                  <a:lnTo>
                    <a:pt x="5919" y="9986"/>
                  </a:lnTo>
                  <a:lnTo>
                    <a:pt x="5554" y="9840"/>
                  </a:lnTo>
                  <a:lnTo>
                    <a:pt x="5213" y="9670"/>
                  </a:lnTo>
                  <a:lnTo>
                    <a:pt x="4847" y="9499"/>
                  </a:lnTo>
                  <a:lnTo>
                    <a:pt x="4190" y="9109"/>
                  </a:lnTo>
                  <a:lnTo>
                    <a:pt x="3557" y="8695"/>
                  </a:lnTo>
                  <a:lnTo>
                    <a:pt x="2972" y="8233"/>
                  </a:lnTo>
                  <a:lnTo>
                    <a:pt x="2412" y="7794"/>
                  </a:lnTo>
                  <a:lnTo>
                    <a:pt x="1900" y="7332"/>
                  </a:lnTo>
                  <a:lnTo>
                    <a:pt x="1438" y="6893"/>
                  </a:lnTo>
                  <a:lnTo>
                    <a:pt x="1048" y="6479"/>
                  </a:lnTo>
                  <a:lnTo>
                    <a:pt x="390" y="5748"/>
                  </a:lnTo>
                  <a:lnTo>
                    <a:pt x="1" y="5261"/>
                  </a:lnTo>
                  <a:lnTo>
                    <a:pt x="1" y="5261"/>
                  </a:lnTo>
                  <a:lnTo>
                    <a:pt x="390" y="4774"/>
                  </a:lnTo>
                  <a:lnTo>
                    <a:pt x="1048" y="4044"/>
                  </a:lnTo>
                  <a:lnTo>
                    <a:pt x="1438" y="3630"/>
                  </a:lnTo>
                  <a:lnTo>
                    <a:pt x="1900" y="3191"/>
                  </a:lnTo>
                  <a:lnTo>
                    <a:pt x="2412" y="2728"/>
                  </a:lnTo>
                  <a:lnTo>
                    <a:pt x="2972" y="2290"/>
                  </a:lnTo>
                  <a:lnTo>
                    <a:pt x="3557" y="1852"/>
                  </a:lnTo>
                  <a:lnTo>
                    <a:pt x="4190" y="1413"/>
                  </a:lnTo>
                  <a:lnTo>
                    <a:pt x="4847" y="1024"/>
                  </a:lnTo>
                  <a:lnTo>
                    <a:pt x="5213" y="853"/>
                  </a:lnTo>
                  <a:lnTo>
                    <a:pt x="5554" y="683"/>
                  </a:lnTo>
                  <a:lnTo>
                    <a:pt x="5919" y="536"/>
                  </a:lnTo>
                  <a:lnTo>
                    <a:pt x="6284" y="415"/>
                  </a:lnTo>
                  <a:lnTo>
                    <a:pt x="6674" y="293"/>
                  </a:lnTo>
                  <a:lnTo>
                    <a:pt x="7064" y="196"/>
                  </a:lnTo>
                  <a:lnTo>
                    <a:pt x="7453" y="98"/>
                  </a:lnTo>
                  <a:lnTo>
                    <a:pt x="7843" y="49"/>
                  </a:lnTo>
                  <a:lnTo>
                    <a:pt x="8233" y="1"/>
                  </a:lnTo>
                  <a:lnTo>
                    <a:pt x="8647" y="1"/>
                  </a:lnTo>
                  <a:lnTo>
                    <a:pt x="8647" y="1"/>
                  </a:lnTo>
                  <a:lnTo>
                    <a:pt x="9109" y="25"/>
                  </a:lnTo>
                  <a:lnTo>
                    <a:pt x="9548" y="74"/>
                  </a:lnTo>
                  <a:lnTo>
                    <a:pt x="9986" y="147"/>
                  </a:lnTo>
                  <a:lnTo>
                    <a:pt x="10425" y="244"/>
                  </a:lnTo>
                  <a:lnTo>
                    <a:pt x="10839" y="366"/>
                  </a:lnTo>
                  <a:lnTo>
                    <a:pt x="11253" y="512"/>
                  </a:lnTo>
                  <a:lnTo>
                    <a:pt x="11667" y="683"/>
                  </a:lnTo>
                  <a:lnTo>
                    <a:pt x="12056" y="853"/>
                  </a:lnTo>
                  <a:lnTo>
                    <a:pt x="12446" y="1048"/>
                  </a:lnTo>
                  <a:lnTo>
                    <a:pt x="12811" y="1243"/>
                  </a:lnTo>
                  <a:lnTo>
                    <a:pt x="13493" y="1681"/>
                  </a:lnTo>
                  <a:lnTo>
                    <a:pt x="14151" y="2144"/>
                  </a:lnTo>
                  <a:lnTo>
                    <a:pt x="14711" y="2607"/>
                  </a:lnTo>
                  <a:lnTo>
                    <a:pt x="14711" y="2607"/>
                  </a:lnTo>
                  <a:lnTo>
                    <a:pt x="15198" y="3021"/>
                  </a:lnTo>
                  <a:lnTo>
                    <a:pt x="15637" y="3435"/>
                  </a:lnTo>
                  <a:lnTo>
                    <a:pt x="16026" y="3824"/>
                  </a:lnTo>
                  <a:lnTo>
                    <a:pt x="16367" y="4190"/>
                  </a:lnTo>
                  <a:lnTo>
                    <a:pt x="16927" y="4823"/>
                  </a:lnTo>
                  <a:lnTo>
                    <a:pt x="17293" y="5261"/>
                  </a:lnTo>
                  <a:lnTo>
                    <a:pt x="17293" y="5261"/>
                  </a:lnTo>
                  <a:lnTo>
                    <a:pt x="16927" y="5700"/>
                  </a:lnTo>
                  <a:lnTo>
                    <a:pt x="16367" y="6333"/>
                  </a:lnTo>
                  <a:lnTo>
                    <a:pt x="16026" y="6698"/>
                  </a:lnTo>
                  <a:lnTo>
                    <a:pt x="15637" y="7088"/>
                  </a:lnTo>
                  <a:lnTo>
                    <a:pt x="15198" y="7502"/>
                  </a:lnTo>
                  <a:lnTo>
                    <a:pt x="14711" y="7916"/>
                  </a:lnTo>
                  <a:lnTo>
                    <a:pt x="14711" y="7916"/>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54"/>
            <p:cNvSpPr/>
            <p:nvPr/>
          </p:nvSpPr>
          <p:spPr>
            <a:xfrm>
              <a:off x="3445875" y="3155825"/>
              <a:ext cx="80400" cy="80400"/>
            </a:xfrm>
            <a:custGeom>
              <a:avLst/>
              <a:gdLst/>
              <a:ahLst/>
              <a:cxnLst/>
              <a:rect l="l" t="t" r="r" b="b"/>
              <a:pathLst>
                <a:path w="3216" h="3216" fill="none" extrusionOk="0">
                  <a:moveTo>
                    <a:pt x="0" y="1608"/>
                  </a:moveTo>
                  <a:lnTo>
                    <a:pt x="0" y="1608"/>
                  </a:lnTo>
                  <a:lnTo>
                    <a:pt x="25" y="1438"/>
                  </a:lnTo>
                  <a:lnTo>
                    <a:pt x="49" y="1292"/>
                  </a:lnTo>
                  <a:lnTo>
                    <a:pt x="73" y="1121"/>
                  </a:lnTo>
                  <a:lnTo>
                    <a:pt x="146" y="975"/>
                  </a:lnTo>
                  <a:lnTo>
                    <a:pt x="195" y="853"/>
                  </a:lnTo>
                  <a:lnTo>
                    <a:pt x="293" y="707"/>
                  </a:lnTo>
                  <a:lnTo>
                    <a:pt x="366" y="585"/>
                  </a:lnTo>
                  <a:lnTo>
                    <a:pt x="487" y="488"/>
                  </a:lnTo>
                  <a:lnTo>
                    <a:pt x="585" y="366"/>
                  </a:lnTo>
                  <a:lnTo>
                    <a:pt x="707" y="293"/>
                  </a:lnTo>
                  <a:lnTo>
                    <a:pt x="853" y="196"/>
                  </a:lnTo>
                  <a:lnTo>
                    <a:pt x="974" y="147"/>
                  </a:lnTo>
                  <a:lnTo>
                    <a:pt x="1121" y="74"/>
                  </a:lnTo>
                  <a:lnTo>
                    <a:pt x="1291" y="50"/>
                  </a:lnTo>
                  <a:lnTo>
                    <a:pt x="1437" y="25"/>
                  </a:lnTo>
                  <a:lnTo>
                    <a:pt x="1608" y="1"/>
                  </a:lnTo>
                  <a:lnTo>
                    <a:pt x="1608" y="1"/>
                  </a:lnTo>
                  <a:lnTo>
                    <a:pt x="1778" y="25"/>
                  </a:lnTo>
                  <a:lnTo>
                    <a:pt x="1924" y="50"/>
                  </a:lnTo>
                  <a:lnTo>
                    <a:pt x="2095" y="74"/>
                  </a:lnTo>
                  <a:lnTo>
                    <a:pt x="2241" y="147"/>
                  </a:lnTo>
                  <a:lnTo>
                    <a:pt x="2363" y="196"/>
                  </a:lnTo>
                  <a:lnTo>
                    <a:pt x="2509" y="293"/>
                  </a:lnTo>
                  <a:lnTo>
                    <a:pt x="2631" y="366"/>
                  </a:lnTo>
                  <a:lnTo>
                    <a:pt x="2728" y="488"/>
                  </a:lnTo>
                  <a:lnTo>
                    <a:pt x="2850" y="585"/>
                  </a:lnTo>
                  <a:lnTo>
                    <a:pt x="2923" y="707"/>
                  </a:lnTo>
                  <a:lnTo>
                    <a:pt x="3020" y="853"/>
                  </a:lnTo>
                  <a:lnTo>
                    <a:pt x="3069" y="975"/>
                  </a:lnTo>
                  <a:lnTo>
                    <a:pt x="3142" y="1121"/>
                  </a:lnTo>
                  <a:lnTo>
                    <a:pt x="3166" y="1292"/>
                  </a:lnTo>
                  <a:lnTo>
                    <a:pt x="3191" y="1438"/>
                  </a:lnTo>
                  <a:lnTo>
                    <a:pt x="3215" y="1608"/>
                  </a:lnTo>
                  <a:lnTo>
                    <a:pt x="3215" y="1608"/>
                  </a:lnTo>
                  <a:lnTo>
                    <a:pt x="3191" y="1779"/>
                  </a:lnTo>
                  <a:lnTo>
                    <a:pt x="3166" y="1925"/>
                  </a:lnTo>
                  <a:lnTo>
                    <a:pt x="3142" y="2095"/>
                  </a:lnTo>
                  <a:lnTo>
                    <a:pt x="3069" y="2242"/>
                  </a:lnTo>
                  <a:lnTo>
                    <a:pt x="3020" y="2363"/>
                  </a:lnTo>
                  <a:lnTo>
                    <a:pt x="2923" y="2509"/>
                  </a:lnTo>
                  <a:lnTo>
                    <a:pt x="2850" y="2631"/>
                  </a:lnTo>
                  <a:lnTo>
                    <a:pt x="2728" y="2729"/>
                  </a:lnTo>
                  <a:lnTo>
                    <a:pt x="2631" y="2850"/>
                  </a:lnTo>
                  <a:lnTo>
                    <a:pt x="2509" y="2924"/>
                  </a:lnTo>
                  <a:lnTo>
                    <a:pt x="2363" y="3021"/>
                  </a:lnTo>
                  <a:lnTo>
                    <a:pt x="2241" y="3070"/>
                  </a:lnTo>
                  <a:lnTo>
                    <a:pt x="2095" y="3143"/>
                  </a:lnTo>
                  <a:lnTo>
                    <a:pt x="1924" y="3167"/>
                  </a:lnTo>
                  <a:lnTo>
                    <a:pt x="1778" y="3191"/>
                  </a:lnTo>
                  <a:lnTo>
                    <a:pt x="1608" y="3216"/>
                  </a:lnTo>
                  <a:lnTo>
                    <a:pt x="1608" y="3216"/>
                  </a:lnTo>
                  <a:lnTo>
                    <a:pt x="1437" y="3191"/>
                  </a:lnTo>
                  <a:lnTo>
                    <a:pt x="1291" y="3167"/>
                  </a:lnTo>
                  <a:lnTo>
                    <a:pt x="1121" y="3143"/>
                  </a:lnTo>
                  <a:lnTo>
                    <a:pt x="974" y="3070"/>
                  </a:lnTo>
                  <a:lnTo>
                    <a:pt x="853" y="3021"/>
                  </a:lnTo>
                  <a:lnTo>
                    <a:pt x="707" y="2924"/>
                  </a:lnTo>
                  <a:lnTo>
                    <a:pt x="585" y="2850"/>
                  </a:lnTo>
                  <a:lnTo>
                    <a:pt x="487" y="2729"/>
                  </a:lnTo>
                  <a:lnTo>
                    <a:pt x="366" y="2631"/>
                  </a:lnTo>
                  <a:lnTo>
                    <a:pt x="293" y="2509"/>
                  </a:lnTo>
                  <a:lnTo>
                    <a:pt x="195" y="2363"/>
                  </a:lnTo>
                  <a:lnTo>
                    <a:pt x="146" y="2242"/>
                  </a:lnTo>
                  <a:lnTo>
                    <a:pt x="73" y="2095"/>
                  </a:lnTo>
                  <a:lnTo>
                    <a:pt x="49" y="1925"/>
                  </a:lnTo>
                  <a:lnTo>
                    <a:pt x="25" y="1779"/>
                  </a:lnTo>
                  <a:lnTo>
                    <a:pt x="0" y="1608"/>
                  </a:lnTo>
                  <a:lnTo>
                    <a:pt x="0" y="1608"/>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54"/>
            <p:cNvSpPr/>
            <p:nvPr/>
          </p:nvSpPr>
          <p:spPr>
            <a:xfrm>
              <a:off x="3381925" y="3091900"/>
              <a:ext cx="208275" cy="208275"/>
            </a:xfrm>
            <a:custGeom>
              <a:avLst/>
              <a:gdLst/>
              <a:ahLst/>
              <a:cxnLst/>
              <a:rect l="l" t="t" r="r" b="b"/>
              <a:pathLst>
                <a:path w="8331" h="8331" fill="none" extrusionOk="0">
                  <a:moveTo>
                    <a:pt x="1" y="4165"/>
                  </a:moveTo>
                  <a:lnTo>
                    <a:pt x="1" y="4165"/>
                  </a:lnTo>
                  <a:lnTo>
                    <a:pt x="25" y="3751"/>
                  </a:lnTo>
                  <a:lnTo>
                    <a:pt x="74" y="3337"/>
                  </a:lnTo>
                  <a:lnTo>
                    <a:pt x="196" y="2923"/>
                  </a:lnTo>
                  <a:lnTo>
                    <a:pt x="318" y="2534"/>
                  </a:lnTo>
                  <a:lnTo>
                    <a:pt x="512" y="2168"/>
                  </a:lnTo>
                  <a:lnTo>
                    <a:pt x="707" y="1827"/>
                  </a:lnTo>
                  <a:lnTo>
                    <a:pt x="951" y="1511"/>
                  </a:lnTo>
                  <a:lnTo>
                    <a:pt x="1219" y="1218"/>
                  </a:lnTo>
                  <a:lnTo>
                    <a:pt x="1511" y="951"/>
                  </a:lnTo>
                  <a:lnTo>
                    <a:pt x="1828" y="707"/>
                  </a:lnTo>
                  <a:lnTo>
                    <a:pt x="2169" y="512"/>
                  </a:lnTo>
                  <a:lnTo>
                    <a:pt x="2534" y="317"/>
                  </a:lnTo>
                  <a:lnTo>
                    <a:pt x="2924" y="195"/>
                  </a:lnTo>
                  <a:lnTo>
                    <a:pt x="3313" y="74"/>
                  </a:lnTo>
                  <a:lnTo>
                    <a:pt x="3727" y="25"/>
                  </a:lnTo>
                  <a:lnTo>
                    <a:pt x="4166" y="1"/>
                  </a:lnTo>
                  <a:lnTo>
                    <a:pt x="4166" y="1"/>
                  </a:lnTo>
                  <a:lnTo>
                    <a:pt x="4580" y="25"/>
                  </a:lnTo>
                  <a:lnTo>
                    <a:pt x="4994" y="74"/>
                  </a:lnTo>
                  <a:lnTo>
                    <a:pt x="5408" y="195"/>
                  </a:lnTo>
                  <a:lnTo>
                    <a:pt x="5797" y="317"/>
                  </a:lnTo>
                  <a:lnTo>
                    <a:pt x="6163" y="512"/>
                  </a:lnTo>
                  <a:lnTo>
                    <a:pt x="6504" y="707"/>
                  </a:lnTo>
                  <a:lnTo>
                    <a:pt x="6820" y="951"/>
                  </a:lnTo>
                  <a:lnTo>
                    <a:pt x="7113" y="1218"/>
                  </a:lnTo>
                  <a:lnTo>
                    <a:pt x="7381" y="1511"/>
                  </a:lnTo>
                  <a:lnTo>
                    <a:pt x="7624" y="1827"/>
                  </a:lnTo>
                  <a:lnTo>
                    <a:pt x="7819" y="2168"/>
                  </a:lnTo>
                  <a:lnTo>
                    <a:pt x="8014" y="2534"/>
                  </a:lnTo>
                  <a:lnTo>
                    <a:pt x="8136" y="2923"/>
                  </a:lnTo>
                  <a:lnTo>
                    <a:pt x="8257" y="3337"/>
                  </a:lnTo>
                  <a:lnTo>
                    <a:pt x="8306" y="3751"/>
                  </a:lnTo>
                  <a:lnTo>
                    <a:pt x="8330" y="4165"/>
                  </a:lnTo>
                  <a:lnTo>
                    <a:pt x="8330" y="4165"/>
                  </a:lnTo>
                  <a:lnTo>
                    <a:pt x="8306" y="4579"/>
                  </a:lnTo>
                  <a:lnTo>
                    <a:pt x="8257" y="4993"/>
                  </a:lnTo>
                  <a:lnTo>
                    <a:pt x="8136" y="5407"/>
                  </a:lnTo>
                  <a:lnTo>
                    <a:pt x="8014" y="5797"/>
                  </a:lnTo>
                  <a:lnTo>
                    <a:pt x="7819" y="6162"/>
                  </a:lnTo>
                  <a:lnTo>
                    <a:pt x="7624" y="6503"/>
                  </a:lnTo>
                  <a:lnTo>
                    <a:pt x="7381" y="6820"/>
                  </a:lnTo>
                  <a:lnTo>
                    <a:pt x="7113" y="7112"/>
                  </a:lnTo>
                  <a:lnTo>
                    <a:pt x="6820" y="7380"/>
                  </a:lnTo>
                  <a:lnTo>
                    <a:pt x="6504" y="7624"/>
                  </a:lnTo>
                  <a:lnTo>
                    <a:pt x="6163" y="7819"/>
                  </a:lnTo>
                  <a:lnTo>
                    <a:pt x="5797" y="8013"/>
                  </a:lnTo>
                  <a:lnTo>
                    <a:pt x="5408" y="8135"/>
                  </a:lnTo>
                  <a:lnTo>
                    <a:pt x="4994" y="8257"/>
                  </a:lnTo>
                  <a:lnTo>
                    <a:pt x="4580" y="8306"/>
                  </a:lnTo>
                  <a:lnTo>
                    <a:pt x="4166" y="8330"/>
                  </a:lnTo>
                  <a:lnTo>
                    <a:pt x="4166" y="8330"/>
                  </a:lnTo>
                  <a:lnTo>
                    <a:pt x="3727" y="8306"/>
                  </a:lnTo>
                  <a:lnTo>
                    <a:pt x="3313" y="8257"/>
                  </a:lnTo>
                  <a:lnTo>
                    <a:pt x="2924" y="8135"/>
                  </a:lnTo>
                  <a:lnTo>
                    <a:pt x="2534" y="8013"/>
                  </a:lnTo>
                  <a:lnTo>
                    <a:pt x="2169" y="7819"/>
                  </a:lnTo>
                  <a:lnTo>
                    <a:pt x="1828" y="7624"/>
                  </a:lnTo>
                  <a:lnTo>
                    <a:pt x="1511" y="7380"/>
                  </a:lnTo>
                  <a:lnTo>
                    <a:pt x="1219" y="7112"/>
                  </a:lnTo>
                  <a:lnTo>
                    <a:pt x="951" y="6820"/>
                  </a:lnTo>
                  <a:lnTo>
                    <a:pt x="707" y="6503"/>
                  </a:lnTo>
                  <a:lnTo>
                    <a:pt x="512" y="6162"/>
                  </a:lnTo>
                  <a:lnTo>
                    <a:pt x="318" y="5797"/>
                  </a:lnTo>
                  <a:lnTo>
                    <a:pt x="196" y="5407"/>
                  </a:lnTo>
                  <a:lnTo>
                    <a:pt x="74" y="4993"/>
                  </a:lnTo>
                  <a:lnTo>
                    <a:pt x="25" y="4579"/>
                  </a:lnTo>
                  <a:lnTo>
                    <a:pt x="1" y="4165"/>
                  </a:lnTo>
                  <a:lnTo>
                    <a:pt x="1" y="416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8" name="Google Shape;1298;p54"/>
          <p:cNvGrpSpPr/>
          <p:nvPr/>
        </p:nvGrpSpPr>
        <p:grpSpPr>
          <a:xfrm>
            <a:off x="5246798" y="2625962"/>
            <a:ext cx="240102" cy="337440"/>
            <a:chOff x="6689325" y="2984125"/>
            <a:chExt cx="315425" cy="443300"/>
          </a:xfrm>
        </p:grpSpPr>
        <p:sp>
          <p:nvSpPr>
            <p:cNvPr id="1299" name="Google Shape;1299;p54"/>
            <p:cNvSpPr/>
            <p:nvPr/>
          </p:nvSpPr>
          <p:spPr>
            <a:xfrm>
              <a:off x="6689325" y="2984125"/>
              <a:ext cx="315425" cy="77975"/>
            </a:xfrm>
            <a:custGeom>
              <a:avLst/>
              <a:gdLst/>
              <a:ahLst/>
              <a:cxnLst/>
              <a:rect l="l" t="t" r="r" b="b"/>
              <a:pathLst>
                <a:path w="12617" h="3119" fill="none" extrusionOk="0">
                  <a:moveTo>
                    <a:pt x="12130" y="1413"/>
                  </a:moveTo>
                  <a:lnTo>
                    <a:pt x="8647" y="1413"/>
                  </a:lnTo>
                  <a:lnTo>
                    <a:pt x="8647" y="878"/>
                  </a:lnTo>
                  <a:lnTo>
                    <a:pt x="8647" y="878"/>
                  </a:lnTo>
                  <a:lnTo>
                    <a:pt x="8623" y="707"/>
                  </a:lnTo>
                  <a:lnTo>
                    <a:pt x="8574" y="537"/>
                  </a:lnTo>
                  <a:lnTo>
                    <a:pt x="8501" y="391"/>
                  </a:lnTo>
                  <a:lnTo>
                    <a:pt x="8379" y="269"/>
                  </a:lnTo>
                  <a:lnTo>
                    <a:pt x="8257" y="147"/>
                  </a:lnTo>
                  <a:lnTo>
                    <a:pt x="8111" y="74"/>
                  </a:lnTo>
                  <a:lnTo>
                    <a:pt x="7941" y="25"/>
                  </a:lnTo>
                  <a:lnTo>
                    <a:pt x="7770" y="1"/>
                  </a:lnTo>
                  <a:lnTo>
                    <a:pt x="4848" y="1"/>
                  </a:lnTo>
                  <a:lnTo>
                    <a:pt x="4848" y="1"/>
                  </a:lnTo>
                  <a:lnTo>
                    <a:pt x="4677" y="25"/>
                  </a:lnTo>
                  <a:lnTo>
                    <a:pt x="4507" y="74"/>
                  </a:lnTo>
                  <a:lnTo>
                    <a:pt x="4361" y="147"/>
                  </a:lnTo>
                  <a:lnTo>
                    <a:pt x="4239" y="269"/>
                  </a:lnTo>
                  <a:lnTo>
                    <a:pt x="4117" y="391"/>
                  </a:lnTo>
                  <a:lnTo>
                    <a:pt x="4044" y="537"/>
                  </a:lnTo>
                  <a:lnTo>
                    <a:pt x="3995" y="707"/>
                  </a:lnTo>
                  <a:lnTo>
                    <a:pt x="3971" y="878"/>
                  </a:lnTo>
                  <a:lnTo>
                    <a:pt x="3971" y="1413"/>
                  </a:lnTo>
                  <a:lnTo>
                    <a:pt x="488" y="1413"/>
                  </a:lnTo>
                  <a:lnTo>
                    <a:pt x="488" y="1413"/>
                  </a:lnTo>
                  <a:lnTo>
                    <a:pt x="391" y="1413"/>
                  </a:lnTo>
                  <a:lnTo>
                    <a:pt x="293" y="1462"/>
                  </a:lnTo>
                  <a:lnTo>
                    <a:pt x="220" y="1486"/>
                  </a:lnTo>
                  <a:lnTo>
                    <a:pt x="147" y="1560"/>
                  </a:lnTo>
                  <a:lnTo>
                    <a:pt x="74" y="1633"/>
                  </a:lnTo>
                  <a:lnTo>
                    <a:pt x="50" y="1706"/>
                  </a:lnTo>
                  <a:lnTo>
                    <a:pt x="1" y="1803"/>
                  </a:lnTo>
                  <a:lnTo>
                    <a:pt x="1" y="1901"/>
                  </a:lnTo>
                  <a:lnTo>
                    <a:pt x="1" y="3118"/>
                  </a:lnTo>
                  <a:lnTo>
                    <a:pt x="12617" y="3118"/>
                  </a:lnTo>
                  <a:lnTo>
                    <a:pt x="12617" y="1901"/>
                  </a:lnTo>
                  <a:lnTo>
                    <a:pt x="12617" y="1901"/>
                  </a:lnTo>
                  <a:lnTo>
                    <a:pt x="12617" y="1803"/>
                  </a:lnTo>
                  <a:lnTo>
                    <a:pt x="12568" y="1706"/>
                  </a:lnTo>
                  <a:lnTo>
                    <a:pt x="12544" y="1633"/>
                  </a:lnTo>
                  <a:lnTo>
                    <a:pt x="12471" y="1560"/>
                  </a:lnTo>
                  <a:lnTo>
                    <a:pt x="12398" y="1486"/>
                  </a:lnTo>
                  <a:lnTo>
                    <a:pt x="12325" y="1462"/>
                  </a:lnTo>
                  <a:lnTo>
                    <a:pt x="12227" y="1413"/>
                  </a:lnTo>
                  <a:lnTo>
                    <a:pt x="12130" y="1413"/>
                  </a:lnTo>
                  <a:lnTo>
                    <a:pt x="12130" y="1413"/>
                  </a:lnTo>
                  <a:close/>
                  <a:moveTo>
                    <a:pt x="4750" y="878"/>
                  </a:moveTo>
                  <a:lnTo>
                    <a:pt x="4750" y="878"/>
                  </a:lnTo>
                  <a:lnTo>
                    <a:pt x="4750" y="829"/>
                  </a:lnTo>
                  <a:lnTo>
                    <a:pt x="4775" y="805"/>
                  </a:lnTo>
                  <a:lnTo>
                    <a:pt x="4799" y="780"/>
                  </a:lnTo>
                  <a:lnTo>
                    <a:pt x="4848" y="780"/>
                  </a:lnTo>
                  <a:lnTo>
                    <a:pt x="7770" y="780"/>
                  </a:lnTo>
                  <a:lnTo>
                    <a:pt x="7770" y="780"/>
                  </a:lnTo>
                  <a:lnTo>
                    <a:pt x="7819" y="780"/>
                  </a:lnTo>
                  <a:lnTo>
                    <a:pt x="7843" y="805"/>
                  </a:lnTo>
                  <a:lnTo>
                    <a:pt x="7868" y="829"/>
                  </a:lnTo>
                  <a:lnTo>
                    <a:pt x="7868" y="878"/>
                  </a:lnTo>
                  <a:lnTo>
                    <a:pt x="7868" y="1413"/>
                  </a:lnTo>
                  <a:lnTo>
                    <a:pt x="4750" y="1413"/>
                  </a:lnTo>
                  <a:lnTo>
                    <a:pt x="4750" y="878"/>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54"/>
            <p:cNvSpPr/>
            <p:nvPr/>
          </p:nvSpPr>
          <p:spPr>
            <a:xfrm>
              <a:off x="6702125" y="3069375"/>
              <a:ext cx="289850" cy="358050"/>
            </a:xfrm>
            <a:custGeom>
              <a:avLst/>
              <a:gdLst/>
              <a:ahLst/>
              <a:cxnLst/>
              <a:rect l="l" t="t" r="r" b="b"/>
              <a:pathLst>
                <a:path w="11594" h="14322" fill="none" extrusionOk="0">
                  <a:moveTo>
                    <a:pt x="0" y="1"/>
                  </a:moveTo>
                  <a:lnTo>
                    <a:pt x="0" y="13834"/>
                  </a:lnTo>
                  <a:lnTo>
                    <a:pt x="0" y="13834"/>
                  </a:lnTo>
                  <a:lnTo>
                    <a:pt x="0" y="13932"/>
                  </a:lnTo>
                  <a:lnTo>
                    <a:pt x="49" y="14029"/>
                  </a:lnTo>
                  <a:lnTo>
                    <a:pt x="74" y="14102"/>
                  </a:lnTo>
                  <a:lnTo>
                    <a:pt x="147" y="14175"/>
                  </a:lnTo>
                  <a:lnTo>
                    <a:pt x="220" y="14224"/>
                  </a:lnTo>
                  <a:lnTo>
                    <a:pt x="293" y="14273"/>
                  </a:lnTo>
                  <a:lnTo>
                    <a:pt x="390" y="14297"/>
                  </a:lnTo>
                  <a:lnTo>
                    <a:pt x="488" y="14321"/>
                  </a:lnTo>
                  <a:lnTo>
                    <a:pt x="11106" y="14321"/>
                  </a:lnTo>
                  <a:lnTo>
                    <a:pt x="11106" y="14321"/>
                  </a:lnTo>
                  <a:lnTo>
                    <a:pt x="11204" y="14297"/>
                  </a:lnTo>
                  <a:lnTo>
                    <a:pt x="11301" y="14273"/>
                  </a:lnTo>
                  <a:lnTo>
                    <a:pt x="11374" y="14224"/>
                  </a:lnTo>
                  <a:lnTo>
                    <a:pt x="11447" y="14175"/>
                  </a:lnTo>
                  <a:lnTo>
                    <a:pt x="11520" y="14102"/>
                  </a:lnTo>
                  <a:lnTo>
                    <a:pt x="11545" y="14029"/>
                  </a:lnTo>
                  <a:lnTo>
                    <a:pt x="11593" y="13932"/>
                  </a:lnTo>
                  <a:lnTo>
                    <a:pt x="11593" y="13834"/>
                  </a:lnTo>
                  <a:lnTo>
                    <a:pt x="11593"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54"/>
            <p:cNvSpPr/>
            <p:nvPr/>
          </p:nvSpPr>
          <p:spPr>
            <a:xfrm>
              <a:off x="6761175" y="3117475"/>
              <a:ext cx="25" cy="261850"/>
            </a:xfrm>
            <a:custGeom>
              <a:avLst/>
              <a:gdLst/>
              <a:ahLst/>
              <a:cxnLst/>
              <a:rect l="l" t="t" r="r" b="b"/>
              <a:pathLst>
                <a:path w="1" h="10474" fill="none" extrusionOk="0">
                  <a:moveTo>
                    <a:pt x="1" y="10473"/>
                  </a:moveTo>
                  <a:lnTo>
                    <a:pt x="1"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54"/>
            <p:cNvSpPr/>
            <p:nvPr/>
          </p:nvSpPr>
          <p:spPr>
            <a:xfrm>
              <a:off x="6847025" y="3117475"/>
              <a:ext cx="25" cy="261850"/>
            </a:xfrm>
            <a:custGeom>
              <a:avLst/>
              <a:gdLst/>
              <a:ahLst/>
              <a:cxnLst/>
              <a:rect l="l" t="t" r="r" b="b"/>
              <a:pathLst>
                <a:path w="1" h="10474" fill="none" extrusionOk="0">
                  <a:moveTo>
                    <a:pt x="1" y="1"/>
                  </a:moveTo>
                  <a:lnTo>
                    <a:pt x="1" y="10473"/>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54"/>
            <p:cNvSpPr/>
            <p:nvPr/>
          </p:nvSpPr>
          <p:spPr>
            <a:xfrm>
              <a:off x="6932875" y="3117475"/>
              <a:ext cx="25" cy="261850"/>
            </a:xfrm>
            <a:custGeom>
              <a:avLst/>
              <a:gdLst/>
              <a:ahLst/>
              <a:cxnLst/>
              <a:rect l="l" t="t" r="r" b="b"/>
              <a:pathLst>
                <a:path w="1" h="10474" fill="none" extrusionOk="0">
                  <a:moveTo>
                    <a:pt x="1" y="1"/>
                  </a:moveTo>
                  <a:lnTo>
                    <a:pt x="1" y="10473"/>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4" name="Google Shape;1304;p54"/>
          <p:cNvGrpSpPr/>
          <p:nvPr/>
        </p:nvGrpSpPr>
        <p:grpSpPr>
          <a:xfrm>
            <a:off x="1668321" y="3617349"/>
            <a:ext cx="232223" cy="375424"/>
            <a:chOff x="1988225" y="4286525"/>
            <a:chExt cx="305075" cy="493200"/>
          </a:xfrm>
        </p:grpSpPr>
        <p:sp>
          <p:nvSpPr>
            <p:cNvPr id="1305" name="Google Shape;1305;p54"/>
            <p:cNvSpPr/>
            <p:nvPr/>
          </p:nvSpPr>
          <p:spPr>
            <a:xfrm>
              <a:off x="2178800" y="4519725"/>
              <a:ext cx="114500" cy="114475"/>
            </a:xfrm>
            <a:custGeom>
              <a:avLst/>
              <a:gdLst/>
              <a:ahLst/>
              <a:cxnLst/>
              <a:rect l="l" t="t" r="r" b="b"/>
              <a:pathLst>
                <a:path w="4580" h="4579" fill="none" extrusionOk="0">
                  <a:moveTo>
                    <a:pt x="731" y="4189"/>
                  </a:moveTo>
                  <a:lnTo>
                    <a:pt x="731" y="4189"/>
                  </a:lnTo>
                  <a:lnTo>
                    <a:pt x="853" y="4286"/>
                  </a:lnTo>
                  <a:lnTo>
                    <a:pt x="999" y="4384"/>
                  </a:lnTo>
                  <a:lnTo>
                    <a:pt x="1170" y="4457"/>
                  </a:lnTo>
                  <a:lnTo>
                    <a:pt x="1316" y="4506"/>
                  </a:lnTo>
                  <a:lnTo>
                    <a:pt x="1486" y="4554"/>
                  </a:lnTo>
                  <a:lnTo>
                    <a:pt x="1657" y="4579"/>
                  </a:lnTo>
                  <a:lnTo>
                    <a:pt x="1827" y="4579"/>
                  </a:lnTo>
                  <a:lnTo>
                    <a:pt x="1973" y="4579"/>
                  </a:lnTo>
                  <a:lnTo>
                    <a:pt x="2144" y="4579"/>
                  </a:lnTo>
                  <a:lnTo>
                    <a:pt x="2314" y="4530"/>
                  </a:lnTo>
                  <a:lnTo>
                    <a:pt x="2485" y="4481"/>
                  </a:lnTo>
                  <a:lnTo>
                    <a:pt x="2631" y="4433"/>
                  </a:lnTo>
                  <a:lnTo>
                    <a:pt x="2777" y="4360"/>
                  </a:lnTo>
                  <a:lnTo>
                    <a:pt x="2923" y="4262"/>
                  </a:lnTo>
                  <a:lnTo>
                    <a:pt x="3069" y="4165"/>
                  </a:lnTo>
                  <a:lnTo>
                    <a:pt x="3191" y="4043"/>
                  </a:lnTo>
                  <a:lnTo>
                    <a:pt x="3191" y="4043"/>
                  </a:lnTo>
                  <a:lnTo>
                    <a:pt x="3337" y="3872"/>
                  </a:lnTo>
                  <a:lnTo>
                    <a:pt x="3483" y="3653"/>
                  </a:lnTo>
                  <a:lnTo>
                    <a:pt x="3605" y="3410"/>
                  </a:lnTo>
                  <a:lnTo>
                    <a:pt x="3751" y="3117"/>
                  </a:lnTo>
                  <a:lnTo>
                    <a:pt x="3995" y="2484"/>
                  </a:lnTo>
                  <a:lnTo>
                    <a:pt x="4214" y="1827"/>
                  </a:lnTo>
                  <a:lnTo>
                    <a:pt x="4409" y="1169"/>
                  </a:lnTo>
                  <a:lnTo>
                    <a:pt x="4531" y="609"/>
                  </a:lnTo>
                  <a:lnTo>
                    <a:pt x="4579" y="219"/>
                  </a:lnTo>
                  <a:lnTo>
                    <a:pt x="4579" y="97"/>
                  </a:lnTo>
                  <a:lnTo>
                    <a:pt x="4579" y="24"/>
                  </a:lnTo>
                  <a:lnTo>
                    <a:pt x="4579" y="24"/>
                  </a:lnTo>
                  <a:lnTo>
                    <a:pt x="4506" y="0"/>
                  </a:lnTo>
                  <a:lnTo>
                    <a:pt x="4385" y="0"/>
                  </a:lnTo>
                  <a:lnTo>
                    <a:pt x="3970" y="73"/>
                  </a:lnTo>
                  <a:lnTo>
                    <a:pt x="3410" y="195"/>
                  </a:lnTo>
                  <a:lnTo>
                    <a:pt x="2777" y="365"/>
                  </a:lnTo>
                  <a:lnTo>
                    <a:pt x="2095" y="609"/>
                  </a:lnTo>
                  <a:lnTo>
                    <a:pt x="1462" y="852"/>
                  </a:lnTo>
                  <a:lnTo>
                    <a:pt x="1194" y="974"/>
                  </a:lnTo>
                  <a:lnTo>
                    <a:pt x="926" y="1120"/>
                  </a:lnTo>
                  <a:lnTo>
                    <a:pt x="707" y="1266"/>
                  </a:lnTo>
                  <a:lnTo>
                    <a:pt x="561" y="1388"/>
                  </a:lnTo>
                  <a:lnTo>
                    <a:pt x="561" y="1388"/>
                  </a:lnTo>
                  <a:lnTo>
                    <a:pt x="439" y="1534"/>
                  </a:lnTo>
                  <a:lnTo>
                    <a:pt x="342" y="1656"/>
                  </a:lnTo>
                  <a:lnTo>
                    <a:pt x="244" y="1802"/>
                  </a:lnTo>
                  <a:lnTo>
                    <a:pt x="171" y="1973"/>
                  </a:lnTo>
                  <a:lnTo>
                    <a:pt x="98" y="2119"/>
                  </a:lnTo>
                  <a:lnTo>
                    <a:pt x="49" y="2289"/>
                  </a:lnTo>
                  <a:lnTo>
                    <a:pt x="25" y="2436"/>
                  </a:lnTo>
                  <a:lnTo>
                    <a:pt x="1" y="2606"/>
                  </a:lnTo>
                  <a:lnTo>
                    <a:pt x="1" y="2776"/>
                  </a:lnTo>
                  <a:lnTo>
                    <a:pt x="25" y="2947"/>
                  </a:lnTo>
                  <a:lnTo>
                    <a:pt x="49" y="3117"/>
                  </a:lnTo>
                  <a:lnTo>
                    <a:pt x="98" y="3264"/>
                  </a:lnTo>
                  <a:lnTo>
                    <a:pt x="147" y="3434"/>
                  </a:lnTo>
                  <a:lnTo>
                    <a:pt x="220" y="3580"/>
                  </a:lnTo>
                  <a:lnTo>
                    <a:pt x="317" y="3726"/>
                  </a:lnTo>
                  <a:lnTo>
                    <a:pt x="415" y="3872"/>
                  </a:lnTo>
                  <a:lnTo>
                    <a:pt x="731" y="418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54"/>
            <p:cNvSpPr/>
            <p:nvPr/>
          </p:nvSpPr>
          <p:spPr>
            <a:xfrm>
              <a:off x="1988225" y="4539200"/>
              <a:ext cx="156500" cy="156500"/>
            </a:xfrm>
            <a:custGeom>
              <a:avLst/>
              <a:gdLst/>
              <a:ahLst/>
              <a:cxnLst/>
              <a:rect l="l" t="t" r="r" b="b"/>
              <a:pathLst>
                <a:path w="6260" h="6260" fill="none" extrusionOk="0">
                  <a:moveTo>
                    <a:pt x="5675" y="5334"/>
                  </a:moveTo>
                  <a:lnTo>
                    <a:pt x="5675" y="5334"/>
                  </a:lnTo>
                  <a:lnTo>
                    <a:pt x="5821" y="5139"/>
                  </a:lnTo>
                  <a:lnTo>
                    <a:pt x="5943" y="4944"/>
                  </a:lnTo>
                  <a:lnTo>
                    <a:pt x="6041" y="4725"/>
                  </a:lnTo>
                  <a:lnTo>
                    <a:pt x="6138" y="4506"/>
                  </a:lnTo>
                  <a:lnTo>
                    <a:pt x="6187" y="4287"/>
                  </a:lnTo>
                  <a:lnTo>
                    <a:pt x="6235" y="4043"/>
                  </a:lnTo>
                  <a:lnTo>
                    <a:pt x="6260" y="3824"/>
                  </a:lnTo>
                  <a:lnTo>
                    <a:pt x="6260" y="3581"/>
                  </a:lnTo>
                  <a:lnTo>
                    <a:pt x="6235" y="3361"/>
                  </a:lnTo>
                  <a:lnTo>
                    <a:pt x="6187" y="3118"/>
                  </a:lnTo>
                  <a:lnTo>
                    <a:pt x="6138" y="2899"/>
                  </a:lnTo>
                  <a:lnTo>
                    <a:pt x="6041" y="2679"/>
                  </a:lnTo>
                  <a:lnTo>
                    <a:pt x="5943" y="2460"/>
                  </a:lnTo>
                  <a:lnTo>
                    <a:pt x="5821" y="2265"/>
                  </a:lnTo>
                  <a:lnTo>
                    <a:pt x="5675" y="2071"/>
                  </a:lnTo>
                  <a:lnTo>
                    <a:pt x="5505" y="1900"/>
                  </a:lnTo>
                  <a:lnTo>
                    <a:pt x="5505" y="1900"/>
                  </a:lnTo>
                  <a:lnTo>
                    <a:pt x="5286" y="1705"/>
                  </a:lnTo>
                  <a:lnTo>
                    <a:pt x="4993" y="1510"/>
                  </a:lnTo>
                  <a:lnTo>
                    <a:pt x="4652" y="1316"/>
                  </a:lnTo>
                  <a:lnTo>
                    <a:pt x="4263" y="1145"/>
                  </a:lnTo>
                  <a:lnTo>
                    <a:pt x="3849" y="975"/>
                  </a:lnTo>
                  <a:lnTo>
                    <a:pt x="3410" y="804"/>
                  </a:lnTo>
                  <a:lnTo>
                    <a:pt x="2485" y="487"/>
                  </a:lnTo>
                  <a:lnTo>
                    <a:pt x="1608" y="244"/>
                  </a:lnTo>
                  <a:lnTo>
                    <a:pt x="853" y="73"/>
                  </a:lnTo>
                  <a:lnTo>
                    <a:pt x="536" y="25"/>
                  </a:lnTo>
                  <a:lnTo>
                    <a:pt x="293" y="0"/>
                  </a:lnTo>
                  <a:lnTo>
                    <a:pt x="122" y="0"/>
                  </a:lnTo>
                  <a:lnTo>
                    <a:pt x="25" y="25"/>
                  </a:lnTo>
                  <a:lnTo>
                    <a:pt x="25" y="25"/>
                  </a:lnTo>
                  <a:lnTo>
                    <a:pt x="1" y="122"/>
                  </a:lnTo>
                  <a:lnTo>
                    <a:pt x="1" y="293"/>
                  </a:lnTo>
                  <a:lnTo>
                    <a:pt x="25" y="536"/>
                  </a:lnTo>
                  <a:lnTo>
                    <a:pt x="74" y="853"/>
                  </a:lnTo>
                  <a:lnTo>
                    <a:pt x="244" y="1608"/>
                  </a:lnTo>
                  <a:lnTo>
                    <a:pt x="488" y="2485"/>
                  </a:lnTo>
                  <a:lnTo>
                    <a:pt x="804" y="3410"/>
                  </a:lnTo>
                  <a:lnTo>
                    <a:pt x="975" y="3848"/>
                  </a:lnTo>
                  <a:lnTo>
                    <a:pt x="1145" y="4262"/>
                  </a:lnTo>
                  <a:lnTo>
                    <a:pt x="1316" y="4652"/>
                  </a:lnTo>
                  <a:lnTo>
                    <a:pt x="1511" y="4993"/>
                  </a:lnTo>
                  <a:lnTo>
                    <a:pt x="1705" y="5285"/>
                  </a:lnTo>
                  <a:lnTo>
                    <a:pt x="1900" y="5505"/>
                  </a:lnTo>
                  <a:lnTo>
                    <a:pt x="1900" y="5505"/>
                  </a:lnTo>
                  <a:lnTo>
                    <a:pt x="2071" y="5675"/>
                  </a:lnTo>
                  <a:lnTo>
                    <a:pt x="2266" y="5821"/>
                  </a:lnTo>
                  <a:lnTo>
                    <a:pt x="2460" y="5943"/>
                  </a:lnTo>
                  <a:lnTo>
                    <a:pt x="2680" y="6040"/>
                  </a:lnTo>
                  <a:lnTo>
                    <a:pt x="2899" y="6138"/>
                  </a:lnTo>
                  <a:lnTo>
                    <a:pt x="3118" y="6187"/>
                  </a:lnTo>
                  <a:lnTo>
                    <a:pt x="3362" y="6235"/>
                  </a:lnTo>
                  <a:lnTo>
                    <a:pt x="3581" y="6260"/>
                  </a:lnTo>
                  <a:lnTo>
                    <a:pt x="3824" y="6260"/>
                  </a:lnTo>
                  <a:lnTo>
                    <a:pt x="4043" y="6235"/>
                  </a:lnTo>
                  <a:lnTo>
                    <a:pt x="4287" y="6187"/>
                  </a:lnTo>
                  <a:lnTo>
                    <a:pt x="4506" y="6138"/>
                  </a:lnTo>
                  <a:lnTo>
                    <a:pt x="4725" y="6040"/>
                  </a:lnTo>
                  <a:lnTo>
                    <a:pt x="4945" y="5943"/>
                  </a:lnTo>
                  <a:lnTo>
                    <a:pt x="5139" y="5821"/>
                  </a:lnTo>
                  <a:lnTo>
                    <a:pt x="5334" y="5675"/>
                  </a:lnTo>
                  <a:lnTo>
                    <a:pt x="5675" y="5334"/>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54"/>
            <p:cNvSpPr/>
            <p:nvPr/>
          </p:nvSpPr>
          <p:spPr>
            <a:xfrm>
              <a:off x="2042425" y="4286525"/>
              <a:ext cx="239300" cy="236250"/>
            </a:xfrm>
            <a:custGeom>
              <a:avLst/>
              <a:gdLst/>
              <a:ahLst/>
              <a:cxnLst/>
              <a:rect l="l" t="t" r="r" b="b"/>
              <a:pathLst>
                <a:path w="9572" h="9450" fill="none" extrusionOk="0">
                  <a:moveTo>
                    <a:pt x="5358" y="9450"/>
                  </a:moveTo>
                  <a:lnTo>
                    <a:pt x="5358" y="9450"/>
                  </a:lnTo>
                  <a:lnTo>
                    <a:pt x="5650" y="9328"/>
                  </a:lnTo>
                  <a:lnTo>
                    <a:pt x="5918" y="9133"/>
                  </a:lnTo>
                  <a:lnTo>
                    <a:pt x="6162" y="8914"/>
                  </a:lnTo>
                  <a:lnTo>
                    <a:pt x="6381" y="8646"/>
                  </a:lnTo>
                  <a:lnTo>
                    <a:pt x="6381" y="8646"/>
                  </a:lnTo>
                  <a:lnTo>
                    <a:pt x="6649" y="8670"/>
                  </a:lnTo>
                  <a:lnTo>
                    <a:pt x="6917" y="8670"/>
                  </a:lnTo>
                  <a:lnTo>
                    <a:pt x="7160" y="8646"/>
                  </a:lnTo>
                  <a:lnTo>
                    <a:pt x="7404" y="8597"/>
                  </a:lnTo>
                  <a:lnTo>
                    <a:pt x="7623" y="8524"/>
                  </a:lnTo>
                  <a:lnTo>
                    <a:pt x="7818" y="8427"/>
                  </a:lnTo>
                  <a:lnTo>
                    <a:pt x="7989" y="8305"/>
                  </a:lnTo>
                  <a:lnTo>
                    <a:pt x="8159" y="8159"/>
                  </a:lnTo>
                  <a:lnTo>
                    <a:pt x="8305" y="7989"/>
                  </a:lnTo>
                  <a:lnTo>
                    <a:pt x="8427" y="7794"/>
                  </a:lnTo>
                  <a:lnTo>
                    <a:pt x="8524" y="7599"/>
                  </a:lnTo>
                  <a:lnTo>
                    <a:pt x="8597" y="7380"/>
                  </a:lnTo>
                  <a:lnTo>
                    <a:pt x="8670" y="7160"/>
                  </a:lnTo>
                  <a:lnTo>
                    <a:pt x="8695" y="6917"/>
                  </a:lnTo>
                  <a:lnTo>
                    <a:pt x="8695" y="6649"/>
                  </a:lnTo>
                  <a:lnTo>
                    <a:pt x="8670" y="6381"/>
                  </a:lnTo>
                  <a:lnTo>
                    <a:pt x="8670" y="6381"/>
                  </a:lnTo>
                  <a:lnTo>
                    <a:pt x="8865" y="6211"/>
                  </a:lnTo>
                  <a:lnTo>
                    <a:pt x="9060" y="6016"/>
                  </a:lnTo>
                  <a:lnTo>
                    <a:pt x="9206" y="5821"/>
                  </a:lnTo>
                  <a:lnTo>
                    <a:pt x="9328" y="5626"/>
                  </a:lnTo>
                  <a:lnTo>
                    <a:pt x="9425" y="5407"/>
                  </a:lnTo>
                  <a:lnTo>
                    <a:pt x="9499" y="5212"/>
                  </a:lnTo>
                  <a:lnTo>
                    <a:pt x="9547" y="4993"/>
                  </a:lnTo>
                  <a:lnTo>
                    <a:pt x="9572" y="4774"/>
                  </a:lnTo>
                  <a:lnTo>
                    <a:pt x="9547" y="4554"/>
                  </a:lnTo>
                  <a:lnTo>
                    <a:pt x="9499" y="4335"/>
                  </a:lnTo>
                  <a:lnTo>
                    <a:pt x="9425" y="4116"/>
                  </a:lnTo>
                  <a:lnTo>
                    <a:pt x="9328" y="3921"/>
                  </a:lnTo>
                  <a:lnTo>
                    <a:pt x="9206" y="3702"/>
                  </a:lnTo>
                  <a:lnTo>
                    <a:pt x="9060" y="3507"/>
                  </a:lnTo>
                  <a:lnTo>
                    <a:pt x="8865" y="3337"/>
                  </a:lnTo>
                  <a:lnTo>
                    <a:pt x="8670" y="3166"/>
                  </a:lnTo>
                  <a:lnTo>
                    <a:pt x="8670" y="3166"/>
                  </a:lnTo>
                  <a:lnTo>
                    <a:pt x="8695" y="2898"/>
                  </a:lnTo>
                  <a:lnTo>
                    <a:pt x="8695" y="2630"/>
                  </a:lnTo>
                  <a:lnTo>
                    <a:pt x="8670" y="2387"/>
                  </a:lnTo>
                  <a:lnTo>
                    <a:pt x="8597" y="2143"/>
                  </a:lnTo>
                  <a:lnTo>
                    <a:pt x="8524" y="1924"/>
                  </a:lnTo>
                  <a:lnTo>
                    <a:pt x="8427" y="1729"/>
                  </a:lnTo>
                  <a:lnTo>
                    <a:pt x="8305" y="1559"/>
                  </a:lnTo>
                  <a:lnTo>
                    <a:pt x="8159" y="1388"/>
                  </a:lnTo>
                  <a:lnTo>
                    <a:pt x="7989" y="1242"/>
                  </a:lnTo>
                  <a:lnTo>
                    <a:pt x="7818" y="1120"/>
                  </a:lnTo>
                  <a:lnTo>
                    <a:pt x="7623" y="1023"/>
                  </a:lnTo>
                  <a:lnTo>
                    <a:pt x="7404" y="950"/>
                  </a:lnTo>
                  <a:lnTo>
                    <a:pt x="7160" y="901"/>
                  </a:lnTo>
                  <a:lnTo>
                    <a:pt x="6917" y="853"/>
                  </a:lnTo>
                  <a:lnTo>
                    <a:pt x="6649" y="853"/>
                  </a:lnTo>
                  <a:lnTo>
                    <a:pt x="6381" y="901"/>
                  </a:lnTo>
                  <a:lnTo>
                    <a:pt x="6381" y="901"/>
                  </a:lnTo>
                  <a:lnTo>
                    <a:pt x="6211" y="682"/>
                  </a:lnTo>
                  <a:lnTo>
                    <a:pt x="6040" y="487"/>
                  </a:lnTo>
                  <a:lnTo>
                    <a:pt x="5845" y="341"/>
                  </a:lnTo>
                  <a:lnTo>
                    <a:pt x="5626" y="219"/>
                  </a:lnTo>
                  <a:lnTo>
                    <a:pt x="5431" y="122"/>
                  </a:lnTo>
                  <a:lnTo>
                    <a:pt x="5212" y="49"/>
                  </a:lnTo>
                  <a:lnTo>
                    <a:pt x="4993" y="0"/>
                  </a:lnTo>
                  <a:lnTo>
                    <a:pt x="4774" y="0"/>
                  </a:lnTo>
                  <a:lnTo>
                    <a:pt x="4555" y="0"/>
                  </a:lnTo>
                  <a:lnTo>
                    <a:pt x="4335" y="49"/>
                  </a:lnTo>
                  <a:lnTo>
                    <a:pt x="4140" y="122"/>
                  </a:lnTo>
                  <a:lnTo>
                    <a:pt x="3921" y="219"/>
                  </a:lnTo>
                  <a:lnTo>
                    <a:pt x="3726" y="341"/>
                  </a:lnTo>
                  <a:lnTo>
                    <a:pt x="3532" y="487"/>
                  </a:lnTo>
                  <a:lnTo>
                    <a:pt x="3337" y="682"/>
                  </a:lnTo>
                  <a:lnTo>
                    <a:pt x="3166" y="901"/>
                  </a:lnTo>
                  <a:lnTo>
                    <a:pt x="3166" y="901"/>
                  </a:lnTo>
                  <a:lnTo>
                    <a:pt x="2898" y="853"/>
                  </a:lnTo>
                  <a:lnTo>
                    <a:pt x="2655" y="853"/>
                  </a:lnTo>
                  <a:lnTo>
                    <a:pt x="2387" y="901"/>
                  </a:lnTo>
                  <a:lnTo>
                    <a:pt x="2168" y="950"/>
                  </a:lnTo>
                  <a:lnTo>
                    <a:pt x="1949" y="1023"/>
                  </a:lnTo>
                  <a:lnTo>
                    <a:pt x="1754" y="1120"/>
                  </a:lnTo>
                  <a:lnTo>
                    <a:pt x="1559" y="1242"/>
                  </a:lnTo>
                  <a:lnTo>
                    <a:pt x="1388" y="1388"/>
                  </a:lnTo>
                  <a:lnTo>
                    <a:pt x="1267" y="1559"/>
                  </a:lnTo>
                  <a:lnTo>
                    <a:pt x="1120" y="1729"/>
                  </a:lnTo>
                  <a:lnTo>
                    <a:pt x="1023" y="1924"/>
                  </a:lnTo>
                  <a:lnTo>
                    <a:pt x="950" y="2143"/>
                  </a:lnTo>
                  <a:lnTo>
                    <a:pt x="901" y="2387"/>
                  </a:lnTo>
                  <a:lnTo>
                    <a:pt x="877" y="2630"/>
                  </a:lnTo>
                  <a:lnTo>
                    <a:pt x="877" y="2898"/>
                  </a:lnTo>
                  <a:lnTo>
                    <a:pt x="901" y="3166"/>
                  </a:lnTo>
                  <a:lnTo>
                    <a:pt x="901" y="3166"/>
                  </a:lnTo>
                  <a:lnTo>
                    <a:pt x="682" y="3337"/>
                  </a:lnTo>
                  <a:lnTo>
                    <a:pt x="512" y="3507"/>
                  </a:lnTo>
                  <a:lnTo>
                    <a:pt x="341" y="3702"/>
                  </a:lnTo>
                  <a:lnTo>
                    <a:pt x="219" y="3921"/>
                  </a:lnTo>
                  <a:lnTo>
                    <a:pt x="122" y="4116"/>
                  </a:lnTo>
                  <a:lnTo>
                    <a:pt x="49" y="4335"/>
                  </a:lnTo>
                  <a:lnTo>
                    <a:pt x="24" y="4554"/>
                  </a:lnTo>
                  <a:lnTo>
                    <a:pt x="0" y="4774"/>
                  </a:lnTo>
                  <a:lnTo>
                    <a:pt x="24" y="4993"/>
                  </a:lnTo>
                  <a:lnTo>
                    <a:pt x="49" y="5212"/>
                  </a:lnTo>
                  <a:lnTo>
                    <a:pt x="122" y="5407"/>
                  </a:lnTo>
                  <a:lnTo>
                    <a:pt x="219" y="5626"/>
                  </a:lnTo>
                  <a:lnTo>
                    <a:pt x="341" y="5821"/>
                  </a:lnTo>
                  <a:lnTo>
                    <a:pt x="512" y="6016"/>
                  </a:lnTo>
                  <a:lnTo>
                    <a:pt x="682" y="6211"/>
                  </a:lnTo>
                  <a:lnTo>
                    <a:pt x="901" y="6381"/>
                  </a:lnTo>
                  <a:lnTo>
                    <a:pt x="901" y="6381"/>
                  </a:lnTo>
                  <a:lnTo>
                    <a:pt x="877" y="6649"/>
                  </a:lnTo>
                  <a:lnTo>
                    <a:pt x="877" y="6917"/>
                  </a:lnTo>
                  <a:lnTo>
                    <a:pt x="901" y="7160"/>
                  </a:lnTo>
                  <a:lnTo>
                    <a:pt x="950" y="7380"/>
                  </a:lnTo>
                  <a:lnTo>
                    <a:pt x="1023" y="7599"/>
                  </a:lnTo>
                  <a:lnTo>
                    <a:pt x="1120" y="7794"/>
                  </a:lnTo>
                  <a:lnTo>
                    <a:pt x="1267" y="7989"/>
                  </a:lnTo>
                  <a:lnTo>
                    <a:pt x="1388" y="8159"/>
                  </a:lnTo>
                  <a:lnTo>
                    <a:pt x="1559" y="8305"/>
                  </a:lnTo>
                  <a:lnTo>
                    <a:pt x="1754" y="8427"/>
                  </a:lnTo>
                  <a:lnTo>
                    <a:pt x="1949" y="8524"/>
                  </a:lnTo>
                  <a:lnTo>
                    <a:pt x="2168" y="8597"/>
                  </a:lnTo>
                  <a:lnTo>
                    <a:pt x="2387" y="8646"/>
                  </a:lnTo>
                  <a:lnTo>
                    <a:pt x="2655" y="8670"/>
                  </a:lnTo>
                  <a:lnTo>
                    <a:pt x="2898" y="8670"/>
                  </a:lnTo>
                  <a:lnTo>
                    <a:pt x="3166" y="8646"/>
                  </a:lnTo>
                  <a:lnTo>
                    <a:pt x="3166" y="8646"/>
                  </a:lnTo>
                  <a:lnTo>
                    <a:pt x="3410" y="8914"/>
                  </a:lnTo>
                  <a:lnTo>
                    <a:pt x="3653" y="9133"/>
                  </a:lnTo>
                  <a:lnTo>
                    <a:pt x="3921" y="9328"/>
                  </a:lnTo>
                  <a:lnTo>
                    <a:pt x="4189" y="945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54"/>
            <p:cNvSpPr/>
            <p:nvPr/>
          </p:nvSpPr>
          <p:spPr>
            <a:xfrm>
              <a:off x="2161750" y="4522750"/>
              <a:ext cx="25" cy="256975"/>
            </a:xfrm>
            <a:custGeom>
              <a:avLst/>
              <a:gdLst/>
              <a:ahLst/>
              <a:cxnLst/>
              <a:rect l="l" t="t" r="r" b="b"/>
              <a:pathLst>
                <a:path w="1" h="10279" fill="none" extrusionOk="0">
                  <a:moveTo>
                    <a:pt x="1" y="10279"/>
                  </a:moveTo>
                  <a:lnTo>
                    <a:pt x="1"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54"/>
            <p:cNvSpPr/>
            <p:nvPr/>
          </p:nvSpPr>
          <p:spPr>
            <a:xfrm>
              <a:off x="2133750" y="4377850"/>
              <a:ext cx="56050" cy="56025"/>
            </a:xfrm>
            <a:custGeom>
              <a:avLst/>
              <a:gdLst/>
              <a:ahLst/>
              <a:cxnLst/>
              <a:rect l="l" t="t" r="r" b="b"/>
              <a:pathLst>
                <a:path w="2242" h="2241" fill="none" extrusionOk="0">
                  <a:moveTo>
                    <a:pt x="1121" y="2241"/>
                  </a:moveTo>
                  <a:lnTo>
                    <a:pt x="1121" y="2241"/>
                  </a:lnTo>
                  <a:lnTo>
                    <a:pt x="902" y="2217"/>
                  </a:lnTo>
                  <a:lnTo>
                    <a:pt x="682" y="2144"/>
                  </a:lnTo>
                  <a:lnTo>
                    <a:pt x="512" y="2046"/>
                  </a:lnTo>
                  <a:lnTo>
                    <a:pt x="341" y="1900"/>
                  </a:lnTo>
                  <a:lnTo>
                    <a:pt x="195" y="1754"/>
                  </a:lnTo>
                  <a:lnTo>
                    <a:pt x="98" y="1559"/>
                  </a:lnTo>
                  <a:lnTo>
                    <a:pt x="25" y="1340"/>
                  </a:lnTo>
                  <a:lnTo>
                    <a:pt x="0" y="1121"/>
                  </a:lnTo>
                  <a:lnTo>
                    <a:pt x="0" y="1121"/>
                  </a:lnTo>
                  <a:lnTo>
                    <a:pt x="25" y="901"/>
                  </a:lnTo>
                  <a:lnTo>
                    <a:pt x="98" y="682"/>
                  </a:lnTo>
                  <a:lnTo>
                    <a:pt x="195" y="487"/>
                  </a:lnTo>
                  <a:lnTo>
                    <a:pt x="341" y="317"/>
                  </a:lnTo>
                  <a:lnTo>
                    <a:pt x="512" y="195"/>
                  </a:lnTo>
                  <a:lnTo>
                    <a:pt x="682" y="98"/>
                  </a:lnTo>
                  <a:lnTo>
                    <a:pt x="902" y="25"/>
                  </a:lnTo>
                  <a:lnTo>
                    <a:pt x="1121" y="0"/>
                  </a:lnTo>
                  <a:lnTo>
                    <a:pt x="1121" y="0"/>
                  </a:lnTo>
                  <a:lnTo>
                    <a:pt x="1364" y="25"/>
                  </a:lnTo>
                  <a:lnTo>
                    <a:pt x="1559" y="98"/>
                  </a:lnTo>
                  <a:lnTo>
                    <a:pt x="1754" y="195"/>
                  </a:lnTo>
                  <a:lnTo>
                    <a:pt x="1924" y="317"/>
                  </a:lnTo>
                  <a:lnTo>
                    <a:pt x="2046" y="487"/>
                  </a:lnTo>
                  <a:lnTo>
                    <a:pt x="2168" y="682"/>
                  </a:lnTo>
                  <a:lnTo>
                    <a:pt x="2217" y="901"/>
                  </a:lnTo>
                  <a:lnTo>
                    <a:pt x="2241" y="1121"/>
                  </a:lnTo>
                  <a:lnTo>
                    <a:pt x="2241" y="1121"/>
                  </a:lnTo>
                  <a:lnTo>
                    <a:pt x="2217" y="1340"/>
                  </a:lnTo>
                  <a:lnTo>
                    <a:pt x="2168" y="1559"/>
                  </a:lnTo>
                  <a:lnTo>
                    <a:pt x="2046" y="1754"/>
                  </a:lnTo>
                  <a:lnTo>
                    <a:pt x="1924" y="1900"/>
                  </a:lnTo>
                  <a:lnTo>
                    <a:pt x="1754" y="2046"/>
                  </a:lnTo>
                  <a:lnTo>
                    <a:pt x="1559" y="2144"/>
                  </a:lnTo>
                  <a:lnTo>
                    <a:pt x="1364" y="2217"/>
                  </a:lnTo>
                  <a:lnTo>
                    <a:pt x="1121" y="2241"/>
                  </a:lnTo>
                  <a:lnTo>
                    <a:pt x="1121" y="224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54"/>
            <p:cNvSpPr/>
            <p:nvPr/>
          </p:nvSpPr>
          <p:spPr>
            <a:xfrm>
              <a:off x="2038150" y="4589125"/>
              <a:ext cx="87100" cy="87100"/>
            </a:xfrm>
            <a:custGeom>
              <a:avLst/>
              <a:gdLst/>
              <a:ahLst/>
              <a:cxnLst/>
              <a:rect l="l" t="t" r="r" b="b"/>
              <a:pathLst>
                <a:path w="3484" h="3484" fill="none" extrusionOk="0">
                  <a:moveTo>
                    <a:pt x="1" y="0"/>
                  </a:moveTo>
                  <a:lnTo>
                    <a:pt x="3483" y="3483"/>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54"/>
            <p:cNvSpPr/>
            <p:nvPr/>
          </p:nvSpPr>
          <p:spPr>
            <a:xfrm>
              <a:off x="2194025" y="4564150"/>
              <a:ext cx="54825" cy="54825"/>
            </a:xfrm>
            <a:custGeom>
              <a:avLst/>
              <a:gdLst/>
              <a:ahLst/>
              <a:cxnLst/>
              <a:rect l="l" t="t" r="r" b="b"/>
              <a:pathLst>
                <a:path w="2193" h="2193" fill="none" extrusionOk="0">
                  <a:moveTo>
                    <a:pt x="2192" y="1"/>
                  </a:moveTo>
                  <a:lnTo>
                    <a:pt x="1" y="2193"/>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2" name="Google Shape;1312;p54"/>
          <p:cNvGrpSpPr/>
          <p:nvPr/>
        </p:nvGrpSpPr>
        <p:grpSpPr>
          <a:xfrm>
            <a:off x="2160988" y="3643763"/>
            <a:ext cx="280426" cy="355043"/>
            <a:chOff x="2635450" y="4321225"/>
            <a:chExt cx="368400" cy="466425"/>
          </a:xfrm>
        </p:grpSpPr>
        <p:sp>
          <p:nvSpPr>
            <p:cNvPr id="1313" name="Google Shape;1313;p54"/>
            <p:cNvSpPr/>
            <p:nvPr/>
          </p:nvSpPr>
          <p:spPr>
            <a:xfrm>
              <a:off x="2635450" y="4653050"/>
              <a:ext cx="368400" cy="134600"/>
            </a:xfrm>
            <a:custGeom>
              <a:avLst/>
              <a:gdLst/>
              <a:ahLst/>
              <a:cxnLst/>
              <a:rect l="l" t="t" r="r" b="b"/>
              <a:pathLst>
                <a:path w="14736" h="5384" fill="none" extrusionOk="0">
                  <a:moveTo>
                    <a:pt x="6723" y="1"/>
                  </a:moveTo>
                  <a:lnTo>
                    <a:pt x="6723" y="1"/>
                  </a:lnTo>
                  <a:lnTo>
                    <a:pt x="6187" y="49"/>
                  </a:lnTo>
                  <a:lnTo>
                    <a:pt x="5651" y="147"/>
                  </a:lnTo>
                  <a:lnTo>
                    <a:pt x="5140" y="269"/>
                  </a:lnTo>
                  <a:lnTo>
                    <a:pt x="4628" y="415"/>
                  </a:lnTo>
                  <a:lnTo>
                    <a:pt x="4141" y="610"/>
                  </a:lnTo>
                  <a:lnTo>
                    <a:pt x="3678" y="829"/>
                  </a:lnTo>
                  <a:lnTo>
                    <a:pt x="3216" y="1072"/>
                  </a:lnTo>
                  <a:lnTo>
                    <a:pt x="2777" y="1340"/>
                  </a:lnTo>
                  <a:lnTo>
                    <a:pt x="2363" y="1633"/>
                  </a:lnTo>
                  <a:lnTo>
                    <a:pt x="1949" y="1949"/>
                  </a:lnTo>
                  <a:lnTo>
                    <a:pt x="1584" y="2290"/>
                  </a:lnTo>
                  <a:lnTo>
                    <a:pt x="1219" y="2655"/>
                  </a:lnTo>
                  <a:lnTo>
                    <a:pt x="878" y="3045"/>
                  </a:lnTo>
                  <a:lnTo>
                    <a:pt x="561" y="3459"/>
                  </a:lnTo>
                  <a:lnTo>
                    <a:pt x="269" y="3873"/>
                  </a:lnTo>
                  <a:lnTo>
                    <a:pt x="1" y="4312"/>
                  </a:lnTo>
                  <a:lnTo>
                    <a:pt x="1" y="4312"/>
                  </a:lnTo>
                  <a:lnTo>
                    <a:pt x="293" y="4433"/>
                  </a:lnTo>
                  <a:lnTo>
                    <a:pt x="610" y="4555"/>
                  </a:lnTo>
                  <a:lnTo>
                    <a:pt x="1316" y="4750"/>
                  </a:lnTo>
                  <a:lnTo>
                    <a:pt x="2120" y="4945"/>
                  </a:lnTo>
                  <a:lnTo>
                    <a:pt x="3045" y="5091"/>
                  </a:lnTo>
                  <a:lnTo>
                    <a:pt x="4019" y="5213"/>
                  </a:lnTo>
                  <a:lnTo>
                    <a:pt x="5091" y="5310"/>
                  </a:lnTo>
                  <a:lnTo>
                    <a:pt x="6211" y="5359"/>
                  </a:lnTo>
                  <a:lnTo>
                    <a:pt x="7356" y="5383"/>
                  </a:lnTo>
                  <a:lnTo>
                    <a:pt x="7356" y="5383"/>
                  </a:lnTo>
                  <a:lnTo>
                    <a:pt x="8525" y="5359"/>
                  </a:lnTo>
                  <a:lnTo>
                    <a:pt x="9645" y="5310"/>
                  </a:lnTo>
                  <a:lnTo>
                    <a:pt x="10717" y="5213"/>
                  </a:lnTo>
                  <a:lnTo>
                    <a:pt x="11691" y="5091"/>
                  </a:lnTo>
                  <a:lnTo>
                    <a:pt x="12617" y="4945"/>
                  </a:lnTo>
                  <a:lnTo>
                    <a:pt x="13420" y="4750"/>
                  </a:lnTo>
                  <a:lnTo>
                    <a:pt x="14127" y="4555"/>
                  </a:lnTo>
                  <a:lnTo>
                    <a:pt x="14443" y="4433"/>
                  </a:lnTo>
                  <a:lnTo>
                    <a:pt x="14736" y="4312"/>
                  </a:lnTo>
                  <a:lnTo>
                    <a:pt x="14736" y="4312"/>
                  </a:lnTo>
                  <a:lnTo>
                    <a:pt x="14468" y="3873"/>
                  </a:lnTo>
                  <a:lnTo>
                    <a:pt x="14175" y="3459"/>
                  </a:lnTo>
                  <a:lnTo>
                    <a:pt x="13859" y="3045"/>
                  </a:lnTo>
                  <a:lnTo>
                    <a:pt x="13518" y="2655"/>
                  </a:lnTo>
                  <a:lnTo>
                    <a:pt x="13153" y="2290"/>
                  </a:lnTo>
                  <a:lnTo>
                    <a:pt x="12787" y="1949"/>
                  </a:lnTo>
                  <a:lnTo>
                    <a:pt x="12373" y="1633"/>
                  </a:lnTo>
                  <a:lnTo>
                    <a:pt x="11959" y="1340"/>
                  </a:lnTo>
                  <a:lnTo>
                    <a:pt x="11521" y="1072"/>
                  </a:lnTo>
                  <a:lnTo>
                    <a:pt x="11058" y="829"/>
                  </a:lnTo>
                  <a:lnTo>
                    <a:pt x="10595" y="610"/>
                  </a:lnTo>
                  <a:lnTo>
                    <a:pt x="10108" y="415"/>
                  </a:lnTo>
                  <a:lnTo>
                    <a:pt x="9597" y="269"/>
                  </a:lnTo>
                  <a:lnTo>
                    <a:pt x="9085" y="147"/>
                  </a:lnTo>
                  <a:lnTo>
                    <a:pt x="8549" y="49"/>
                  </a:lnTo>
                  <a:lnTo>
                    <a:pt x="8014"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54"/>
            <p:cNvSpPr/>
            <p:nvPr/>
          </p:nvSpPr>
          <p:spPr>
            <a:xfrm>
              <a:off x="2819350" y="4321225"/>
              <a:ext cx="25" cy="347075"/>
            </a:xfrm>
            <a:custGeom>
              <a:avLst/>
              <a:gdLst/>
              <a:ahLst/>
              <a:cxnLst/>
              <a:rect l="l" t="t" r="r" b="b"/>
              <a:pathLst>
                <a:path w="1" h="13883" fill="none" extrusionOk="0">
                  <a:moveTo>
                    <a:pt x="0" y="13883"/>
                  </a:moveTo>
                  <a:lnTo>
                    <a:pt x="0"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54"/>
            <p:cNvSpPr/>
            <p:nvPr/>
          </p:nvSpPr>
          <p:spPr>
            <a:xfrm>
              <a:off x="2835175" y="4328525"/>
              <a:ext cx="114475" cy="114500"/>
            </a:xfrm>
            <a:custGeom>
              <a:avLst/>
              <a:gdLst/>
              <a:ahLst/>
              <a:cxnLst/>
              <a:rect l="l" t="t" r="r" b="b"/>
              <a:pathLst>
                <a:path w="4579" h="4580" fill="none" extrusionOk="0">
                  <a:moveTo>
                    <a:pt x="707" y="4190"/>
                  </a:moveTo>
                  <a:lnTo>
                    <a:pt x="707" y="4190"/>
                  </a:lnTo>
                  <a:lnTo>
                    <a:pt x="853" y="4287"/>
                  </a:lnTo>
                  <a:lnTo>
                    <a:pt x="999" y="4384"/>
                  </a:lnTo>
                  <a:lnTo>
                    <a:pt x="1145" y="4458"/>
                  </a:lnTo>
                  <a:lnTo>
                    <a:pt x="1315" y="4506"/>
                  </a:lnTo>
                  <a:lnTo>
                    <a:pt x="1462" y="4555"/>
                  </a:lnTo>
                  <a:lnTo>
                    <a:pt x="1632" y="4579"/>
                  </a:lnTo>
                  <a:lnTo>
                    <a:pt x="1803" y="4579"/>
                  </a:lnTo>
                  <a:lnTo>
                    <a:pt x="1973" y="4579"/>
                  </a:lnTo>
                  <a:lnTo>
                    <a:pt x="2143" y="4579"/>
                  </a:lnTo>
                  <a:lnTo>
                    <a:pt x="2290" y="4531"/>
                  </a:lnTo>
                  <a:lnTo>
                    <a:pt x="2460" y="4506"/>
                  </a:lnTo>
                  <a:lnTo>
                    <a:pt x="2606" y="4433"/>
                  </a:lnTo>
                  <a:lnTo>
                    <a:pt x="2777" y="4360"/>
                  </a:lnTo>
                  <a:lnTo>
                    <a:pt x="2923" y="4263"/>
                  </a:lnTo>
                  <a:lnTo>
                    <a:pt x="3069" y="4165"/>
                  </a:lnTo>
                  <a:lnTo>
                    <a:pt x="3191" y="4043"/>
                  </a:lnTo>
                  <a:lnTo>
                    <a:pt x="3191" y="4043"/>
                  </a:lnTo>
                  <a:lnTo>
                    <a:pt x="3337" y="3873"/>
                  </a:lnTo>
                  <a:lnTo>
                    <a:pt x="3459" y="3678"/>
                  </a:lnTo>
                  <a:lnTo>
                    <a:pt x="3605" y="3410"/>
                  </a:lnTo>
                  <a:lnTo>
                    <a:pt x="3727" y="3142"/>
                  </a:lnTo>
                  <a:lnTo>
                    <a:pt x="3994" y="2485"/>
                  </a:lnTo>
                  <a:lnTo>
                    <a:pt x="4214" y="1827"/>
                  </a:lnTo>
                  <a:lnTo>
                    <a:pt x="4384" y="1170"/>
                  </a:lnTo>
                  <a:lnTo>
                    <a:pt x="4506" y="634"/>
                  </a:lnTo>
                  <a:lnTo>
                    <a:pt x="4579" y="220"/>
                  </a:lnTo>
                  <a:lnTo>
                    <a:pt x="4579" y="98"/>
                  </a:lnTo>
                  <a:lnTo>
                    <a:pt x="4555" y="25"/>
                  </a:lnTo>
                  <a:lnTo>
                    <a:pt x="4555" y="25"/>
                  </a:lnTo>
                  <a:lnTo>
                    <a:pt x="4482" y="1"/>
                  </a:lnTo>
                  <a:lnTo>
                    <a:pt x="4360" y="25"/>
                  </a:lnTo>
                  <a:lnTo>
                    <a:pt x="3970" y="74"/>
                  </a:lnTo>
                  <a:lnTo>
                    <a:pt x="3410" y="195"/>
                  </a:lnTo>
                  <a:lnTo>
                    <a:pt x="2752" y="390"/>
                  </a:lnTo>
                  <a:lnTo>
                    <a:pt x="2095" y="609"/>
                  </a:lnTo>
                  <a:lnTo>
                    <a:pt x="1462" y="853"/>
                  </a:lnTo>
                  <a:lnTo>
                    <a:pt x="1169" y="975"/>
                  </a:lnTo>
                  <a:lnTo>
                    <a:pt x="926" y="1121"/>
                  </a:lnTo>
                  <a:lnTo>
                    <a:pt x="707" y="1267"/>
                  </a:lnTo>
                  <a:lnTo>
                    <a:pt x="536" y="1389"/>
                  </a:lnTo>
                  <a:lnTo>
                    <a:pt x="536" y="1389"/>
                  </a:lnTo>
                  <a:lnTo>
                    <a:pt x="414" y="1535"/>
                  </a:lnTo>
                  <a:lnTo>
                    <a:pt x="317" y="1657"/>
                  </a:lnTo>
                  <a:lnTo>
                    <a:pt x="219" y="1803"/>
                  </a:lnTo>
                  <a:lnTo>
                    <a:pt x="146" y="1973"/>
                  </a:lnTo>
                  <a:lnTo>
                    <a:pt x="98" y="2119"/>
                  </a:lnTo>
                  <a:lnTo>
                    <a:pt x="49" y="2290"/>
                  </a:lnTo>
                  <a:lnTo>
                    <a:pt x="0" y="2460"/>
                  </a:lnTo>
                  <a:lnTo>
                    <a:pt x="0" y="2607"/>
                  </a:lnTo>
                  <a:lnTo>
                    <a:pt x="0" y="2777"/>
                  </a:lnTo>
                  <a:lnTo>
                    <a:pt x="0" y="2948"/>
                  </a:lnTo>
                  <a:lnTo>
                    <a:pt x="25" y="3118"/>
                  </a:lnTo>
                  <a:lnTo>
                    <a:pt x="73" y="3264"/>
                  </a:lnTo>
                  <a:lnTo>
                    <a:pt x="146" y="3435"/>
                  </a:lnTo>
                  <a:lnTo>
                    <a:pt x="195" y="3581"/>
                  </a:lnTo>
                  <a:lnTo>
                    <a:pt x="293" y="3727"/>
                  </a:lnTo>
                  <a:lnTo>
                    <a:pt x="390" y="3873"/>
                  </a:lnTo>
                  <a:lnTo>
                    <a:pt x="707" y="4190"/>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54"/>
            <p:cNvSpPr/>
            <p:nvPr/>
          </p:nvSpPr>
          <p:spPr>
            <a:xfrm>
              <a:off x="2850400" y="4372975"/>
              <a:ext cx="54825" cy="54825"/>
            </a:xfrm>
            <a:custGeom>
              <a:avLst/>
              <a:gdLst/>
              <a:ahLst/>
              <a:cxnLst/>
              <a:rect l="l" t="t" r="r" b="b"/>
              <a:pathLst>
                <a:path w="2193" h="2193" fill="none" extrusionOk="0">
                  <a:moveTo>
                    <a:pt x="2192" y="0"/>
                  </a:moveTo>
                  <a:lnTo>
                    <a:pt x="0" y="2192"/>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54"/>
            <p:cNvSpPr/>
            <p:nvPr/>
          </p:nvSpPr>
          <p:spPr>
            <a:xfrm>
              <a:off x="2646425" y="4429600"/>
              <a:ext cx="156500" cy="156500"/>
            </a:xfrm>
            <a:custGeom>
              <a:avLst/>
              <a:gdLst/>
              <a:ahLst/>
              <a:cxnLst/>
              <a:rect l="l" t="t" r="r" b="b"/>
              <a:pathLst>
                <a:path w="6260" h="6260" fill="none" extrusionOk="0">
                  <a:moveTo>
                    <a:pt x="5675" y="5334"/>
                  </a:moveTo>
                  <a:lnTo>
                    <a:pt x="5675" y="5334"/>
                  </a:lnTo>
                  <a:lnTo>
                    <a:pt x="5821" y="5139"/>
                  </a:lnTo>
                  <a:lnTo>
                    <a:pt x="5943" y="4945"/>
                  </a:lnTo>
                  <a:lnTo>
                    <a:pt x="6040" y="4725"/>
                  </a:lnTo>
                  <a:lnTo>
                    <a:pt x="6138" y="4506"/>
                  </a:lnTo>
                  <a:lnTo>
                    <a:pt x="6186" y="4287"/>
                  </a:lnTo>
                  <a:lnTo>
                    <a:pt x="6235" y="4043"/>
                  </a:lnTo>
                  <a:lnTo>
                    <a:pt x="6259" y="3824"/>
                  </a:lnTo>
                  <a:lnTo>
                    <a:pt x="6259" y="3581"/>
                  </a:lnTo>
                  <a:lnTo>
                    <a:pt x="6235" y="3361"/>
                  </a:lnTo>
                  <a:lnTo>
                    <a:pt x="6186" y="3118"/>
                  </a:lnTo>
                  <a:lnTo>
                    <a:pt x="6138" y="2899"/>
                  </a:lnTo>
                  <a:lnTo>
                    <a:pt x="6040" y="2680"/>
                  </a:lnTo>
                  <a:lnTo>
                    <a:pt x="5943" y="2460"/>
                  </a:lnTo>
                  <a:lnTo>
                    <a:pt x="5821" y="2266"/>
                  </a:lnTo>
                  <a:lnTo>
                    <a:pt x="5675" y="2071"/>
                  </a:lnTo>
                  <a:lnTo>
                    <a:pt x="5504" y="1900"/>
                  </a:lnTo>
                  <a:lnTo>
                    <a:pt x="5504" y="1900"/>
                  </a:lnTo>
                  <a:lnTo>
                    <a:pt x="5285" y="1705"/>
                  </a:lnTo>
                  <a:lnTo>
                    <a:pt x="4993" y="1510"/>
                  </a:lnTo>
                  <a:lnTo>
                    <a:pt x="4652" y="1316"/>
                  </a:lnTo>
                  <a:lnTo>
                    <a:pt x="4262" y="1145"/>
                  </a:lnTo>
                  <a:lnTo>
                    <a:pt x="3848" y="975"/>
                  </a:lnTo>
                  <a:lnTo>
                    <a:pt x="3410" y="804"/>
                  </a:lnTo>
                  <a:lnTo>
                    <a:pt x="2484" y="488"/>
                  </a:lnTo>
                  <a:lnTo>
                    <a:pt x="1608" y="244"/>
                  </a:lnTo>
                  <a:lnTo>
                    <a:pt x="853" y="74"/>
                  </a:lnTo>
                  <a:lnTo>
                    <a:pt x="536" y="25"/>
                  </a:lnTo>
                  <a:lnTo>
                    <a:pt x="292" y="0"/>
                  </a:lnTo>
                  <a:lnTo>
                    <a:pt x="122" y="0"/>
                  </a:lnTo>
                  <a:lnTo>
                    <a:pt x="25" y="25"/>
                  </a:lnTo>
                  <a:lnTo>
                    <a:pt x="25" y="25"/>
                  </a:lnTo>
                  <a:lnTo>
                    <a:pt x="0" y="122"/>
                  </a:lnTo>
                  <a:lnTo>
                    <a:pt x="0" y="293"/>
                  </a:lnTo>
                  <a:lnTo>
                    <a:pt x="25" y="536"/>
                  </a:lnTo>
                  <a:lnTo>
                    <a:pt x="73" y="853"/>
                  </a:lnTo>
                  <a:lnTo>
                    <a:pt x="244" y="1608"/>
                  </a:lnTo>
                  <a:lnTo>
                    <a:pt x="487" y="2485"/>
                  </a:lnTo>
                  <a:lnTo>
                    <a:pt x="804" y="3410"/>
                  </a:lnTo>
                  <a:lnTo>
                    <a:pt x="974" y="3849"/>
                  </a:lnTo>
                  <a:lnTo>
                    <a:pt x="1145" y="4263"/>
                  </a:lnTo>
                  <a:lnTo>
                    <a:pt x="1315" y="4652"/>
                  </a:lnTo>
                  <a:lnTo>
                    <a:pt x="1510" y="4993"/>
                  </a:lnTo>
                  <a:lnTo>
                    <a:pt x="1705" y="5286"/>
                  </a:lnTo>
                  <a:lnTo>
                    <a:pt x="1900" y="5505"/>
                  </a:lnTo>
                  <a:lnTo>
                    <a:pt x="1900" y="5505"/>
                  </a:lnTo>
                  <a:lnTo>
                    <a:pt x="2070" y="5675"/>
                  </a:lnTo>
                  <a:lnTo>
                    <a:pt x="2265" y="5821"/>
                  </a:lnTo>
                  <a:lnTo>
                    <a:pt x="2460" y="5943"/>
                  </a:lnTo>
                  <a:lnTo>
                    <a:pt x="2679" y="6041"/>
                  </a:lnTo>
                  <a:lnTo>
                    <a:pt x="2898" y="6138"/>
                  </a:lnTo>
                  <a:lnTo>
                    <a:pt x="3118" y="6187"/>
                  </a:lnTo>
                  <a:lnTo>
                    <a:pt x="3361" y="6235"/>
                  </a:lnTo>
                  <a:lnTo>
                    <a:pt x="3580" y="6260"/>
                  </a:lnTo>
                  <a:lnTo>
                    <a:pt x="3824" y="6260"/>
                  </a:lnTo>
                  <a:lnTo>
                    <a:pt x="4043" y="6235"/>
                  </a:lnTo>
                  <a:lnTo>
                    <a:pt x="4287" y="6187"/>
                  </a:lnTo>
                  <a:lnTo>
                    <a:pt x="4506" y="6138"/>
                  </a:lnTo>
                  <a:lnTo>
                    <a:pt x="4725" y="6041"/>
                  </a:lnTo>
                  <a:lnTo>
                    <a:pt x="4944" y="5943"/>
                  </a:lnTo>
                  <a:lnTo>
                    <a:pt x="5139" y="5821"/>
                  </a:lnTo>
                  <a:lnTo>
                    <a:pt x="5334" y="5675"/>
                  </a:lnTo>
                  <a:lnTo>
                    <a:pt x="5675" y="5334"/>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54"/>
            <p:cNvSpPr/>
            <p:nvPr/>
          </p:nvSpPr>
          <p:spPr>
            <a:xfrm>
              <a:off x="2696350" y="4479525"/>
              <a:ext cx="87100" cy="87100"/>
            </a:xfrm>
            <a:custGeom>
              <a:avLst/>
              <a:gdLst/>
              <a:ahLst/>
              <a:cxnLst/>
              <a:rect l="l" t="t" r="r" b="b"/>
              <a:pathLst>
                <a:path w="3484" h="3484" fill="none" extrusionOk="0">
                  <a:moveTo>
                    <a:pt x="0" y="1"/>
                  </a:moveTo>
                  <a:lnTo>
                    <a:pt x="3483" y="3483"/>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9" name="Google Shape;1319;p54"/>
          <p:cNvGrpSpPr/>
          <p:nvPr/>
        </p:nvGrpSpPr>
        <p:grpSpPr>
          <a:xfrm>
            <a:off x="5211593" y="3634952"/>
            <a:ext cx="310532" cy="347621"/>
            <a:chOff x="6643075" y="4309650"/>
            <a:chExt cx="407950" cy="456675"/>
          </a:xfrm>
        </p:grpSpPr>
        <p:sp>
          <p:nvSpPr>
            <p:cNvPr id="1320" name="Google Shape;1320;p54"/>
            <p:cNvSpPr/>
            <p:nvPr/>
          </p:nvSpPr>
          <p:spPr>
            <a:xfrm>
              <a:off x="6643075" y="4698125"/>
              <a:ext cx="407950" cy="14625"/>
            </a:xfrm>
            <a:custGeom>
              <a:avLst/>
              <a:gdLst/>
              <a:ahLst/>
              <a:cxnLst/>
              <a:rect l="l" t="t" r="r" b="b"/>
              <a:pathLst>
                <a:path w="16318" h="585" fill="none" extrusionOk="0">
                  <a:moveTo>
                    <a:pt x="16318" y="0"/>
                  </a:moveTo>
                  <a:lnTo>
                    <a:pt x="16318" y="0"/>
                  </a:lnTo>
                  <a:lnTo>
                    <a:pt x="16074" y="24"/>
                  </a:lnTo>
                  <a:lnTo>
                    <a:pt x="15879" y="73"/>
                  </a:lnTo>
                  <a:lnTo>
                    <a:pt x="15709" y="146"/>
                  </a:lnTo>
                  <a:lnTo>
                    <a:pt x="15538" y="244"/>
                  </a:lnTo>
                  <a:lnTo>
                    <a:pt x="15538" y="244"/>
                  </a:lnTo>
                  <a:lnTo>
                    <a:pt x="15319" y="365"/>
                  </a:lnTo>
                  <a:lnTo>
                    <a:pt x="15051" y="487"/>
                  </a:lnTo>
                  <a:lnTo>
                    <a:pt x="14881" y="536"/>
                  </a:lnTo>
                  <a:lnTo>
                    <a:pt x="14710" y="560"/>
                  </a:lnTo>
                  <a:lnTo>
                    <a:pt x="14516" y="585"/>
                  </a:lnTo>
                  <a:lnTo>
                    <a:pt x="14272" y="585"/>
                  </a:lnTo>
                  <a:lnTo>
                    <a:pt x="14272" y="585"/>
                  </a:lnTo>
                  <a:lnTo>
                    <a:pt x="14053" y="585"/>
                  </a:lnTo>
                  <a:lnTo>
                    <a:pt x="13858" y="560"/>
                  </a:lnTo>
                  <a:lnTo>
                    <a:pt x="13687" y="536"/>
                  </a:lnTo>
                  <a:lnTo>
                    <a:pt x="13517" y="487"/>
                  </a:lnTo>
                  <a:lnTo>
                    <a:pt x="13249" y="365"/>
                  </a:lnTo>
                  <a:lnTo>
                    <a:pt x="13030" y="244"/>
                  </a:lnTo>
                  <a:lnTo>
                    <a:pt x="13030" y="244"/>
                  </a:lnTo>
                  <a:lnTo>
                    <a:pt x="12859" y="146"/>
                  </a:lnTo>
                  <a:lnTo>
                    <a:pt x="12689" y="73"/>
                  </a:lnTo>
                  <a:lnTo>
                    <a:pt x="12494" y="24"/>
                  </a:lnTo>
                  <a:lnTo>
                    <a:pt x="12251" y="0"/>
                  </a:lnTo>
                  <a:lnTo>
                    <a:pt x="12251" y="0"/>
                  </a:lnTo>
                  <a:lnTo>
                    <a:pt x="11983" y="24"/>
                  </a:lnTo>
                  <a:lnTo>
                    <a:pt x="11788" y="73"/>
                  </a:lnTo>
                  <a:lnTo>
                    <a:pt x="11617" y="146"/>
                  </a:lnTo>
                  <a:lnTo>
                    <a:pt x="11471" y="244"/>
                  </a:lnTo>
                  <a:lnTo>
                    <a:pt x="11471" y="244"/>
                  </a:lnTo>
                  <a:lnTo>
                    <a:pt x="11228" y="365"/>
                  </a:lnTo>
                  <a:lnTo>
                    <a:pt x="10960" y="487"/>
                  </a:lnTo>
                  <a:lnTo>
                    <a:pt x="10814" y="536"/>
                  </a:lnTo>
                  <a:lnTo>
                    <a:pt x="10619" y="560"/>
                  </a:lnTo>
                  <a:lnTo>
                    <a:pt x="10424" y="585"/>
                  </a:lnTo>
                  <a:lnTo>
                    <a:pt x="10205" y="585"/>
                  </a:lnTo>
                  <a:lnTo>
                    <a:pt x="10205" y="585"/>
                  </a:lnTo>
                  <a:lnTo>
                    <a:pt x="9961" y="585"/>
                  </a:lnTo>
                  <a:lnTo>
                    <a:pt x="9766" y="560"/>
                  </a:lnTo>
                  <a:lnTo>
                    <a:pt x="9596" y="536"/>
                  </a:lnTo>
                  <a:lnTo>
                    <a:pt x="9425" y="487"/>
                  </a:lnTo>
                  <a:lnTo>
                    <a:pt x="9157" y="365"/>
                  </a:lnTo>
                  <a:lnTo>
                    <a:pt x="8938" y="244"/>
                  </a:lnTo>
                  <a:lnTo>
                    <a:pt x="8938" y="244"/>
                  </a:lnTo>
                  <a:lnTo>
                    <a:pt x="8768" y="146"/>
                  </a:lnTo>
                  <a:lnTo>
                    <a:pt x="8597" y="73"/>
                  </a:lnTo>
                  <a:lnTo>
                    <a:pt x="8402" y="24"/>
                  </a:lnTo>
                  <a:lnTo>
                    <a:pt x="8159" y="0"/>
                  </a:lnTo>
                  <a:lnTo>
                    <a:pt x="8159" y="0"/>
                  </a:lnTo>
                  <a:lnTo>
                    <a:pt x="7915" y="24"/>
                  </a:lnTo>
                  <a:lnTo>
                    <a:pt x="7721" y="73"/>
                  </a:lnTo>
                  <a:lnTo>
                    <a:pt x="7550" y="146"/>
                  </a:lnTo>
                  <a:lnTo>
                    <a:pt x="7380" y="244"/>
                  </a:lnTo>
                  <a:lnTo>
                    <a:pt x="7380" y="244"/>
                  </a:lnTo>
                  <a:lnTo>
                    <a:pt x="7160" y="365"/>
                  </a:lnTo>
                  <a:lnTo>
                    <a:pt x="6892" y="487"/>
                  </a:lnTo>
                  <a:lnTo>
                    <a:pt x="6722" y="536"/>
                  </a:lnTo>
                  <a:lnTo>
                    <a:pt x="6551" y="560"/>
                  </a:lnTo>
                  <a:lnTo>
                    <a:pt x="6332" y="585"/>
                  </a:lnTo>
                  <a:lnTo>
                    <a:pt x="6113" y="585"/>
                  </a:lnTo>
                  <a:lnTo>
                    <a:pt x="6113" y="585"/>
                  </a:lnTo>
                  <a:lnTo>
                    <a:pt x="5894" y="585"/>
                  </a:lnTo>
                  <a:lnTo>
                    <a:pt x="5699" y="560"/>
                  </a:lnTo>
                  <a:lnTo>
                    <a:pt x="5504" y="536"/>
                  </a:lnTo>
                  <a:lnTo>
                    <a:pt x="5358" y="487"/>
                  </a:lnTo>
                  <a:lnTo>
                    <a:pt x="5090" y="365"/>
                  </a:lnTo>
                  <a:lnTo>
                    <a:pt x="4847" y="244"/>
                  </a:lnTo>
                  <a:lnTo>
                    <a:pt x="4847" y="244"/>
                  </a:lnTo>
                  <a:lnTo>
                    <a:pt x="4676" y="146"/>
                  </a:lnTo>
                  <a:lnTo>
                    <a:pt x="4530" y="73"/>
                  </a:lnTo>
                  <a:lnTo>
                    <a:pt x="4335" y="24"/>
                  </a:lnTo>
                  <a:lnTo>
                    <a:pt x="4067" y="0"/>
                  </a:lnTo>
                  <a:lnTo>
                    <a:pt x="4067" y="0"/>
                  </a:lnTo>
                  <a:lnTo>
                    <a:pt x="3824" y="24"/>
                  </a:lnTo>
                  <a:lnTo>
                    <a:pt x="3629" y="73"/>
                  </a:lnTo>
                  <a:lnTo>
                    <a:pt x="3458" y="146"/>
                  </a:lnTo>
                  <a:lnTo>
                    <a:pt x="3288" y="244"/>
                  </a:lnTo>
                  <a:lnTo>
                    <a:pt x="3288" y="244"/>
                  </a:lnTo>
                  <a:lnTo>
                    <a:pt x="3069" y="365"/>
                  </a:lnTo>
                  <a:lnTo>
                    <a:pt x="2801" y="487"/>
                  </a:lnTo>
                  <a:lnTo>
                    <a:pt x="2630" y="536"/>
                  </a:lnTo>
                  <a:lnTo>
                    <a:pt x="2460" y="560"/>
                  </a:lnTo>
                  <a:lnTo>
                    <a:pt x="2265" y="585"/>
                  </a:lnTo>
                  <a:lnTo>
                    <a:pt x="2046" y="585"/>
                  </a:lnTo>
                  <a:lnTo>
                    <a:pt x="2046" y="585"/>
                  </a:lnTo>
                  <a:lnTo>
                    <a:pt x="1802" y="585"/>
                  </a:lnTo>
                  <a:lnTo>
                    <a:pt x="1607" y="560"/>
                  </a:lnTo>
                  <a:lnTo>
                    <a:pt x="1437" y="536"/>
                  </a:lnTo>
                  <a:lnTo>
                    <a:pt x="1266" y="487"/>
                  </a:lnTo>
                  <a:lnTo>
                    <a:pt x="999" y="365"/>
                  </a:lnTo>
                  <a:lnTo>
                    <a:pt x="779" y="244"/>
                  </a:lnTo>
                  <a:lnTo>
                    <a:pt x="779" y="244"/>
                  </a:lnTo>
                  <a:lnTo>
                    <a:pt x="609" y="146"/>
                  </a:lnTo>
                  <a:lnTo>
                    <a:pt x="438" y="73"/>
                  </a:lnTo>
                  <a:lnTo>
                    <a:pt x="244" y="24"/>
                  </a:lnTo>
                  <a:lnTo>
                    <a:pt x="0"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54"/>
            <p:cNvSpPr/>
            <p:nvPr/>
          </p:nvSpPr>
          <p:spPr>
            <a:xfrm>
              <a:off x="6643075" y="4727350"/>
              <a:ext cx="407950" cy="14625"/>
            </a:xfrm>
            <a:custGeom>
              <a:avLst/>
              <a:gdLst/>
              <a:ahLst/>
              <a:cxnLst/>
              <a:rect l="l" t="t" r="r" b="b"/>
              <a:pathLst>
                <a:path w="16318" h="585" fill="none" extrusionOk="0">
                  <a:moveTo>
                    <a:pt x="0" y="0"/>
                  </a:moveTo>
                  <a:lnTo>
                    <a:pt x="0" y="0"/>
                  </a:lnTo>
                  <a:lnTo>
                    <a:pt x="219" y="24"/>
                  </a:lnTo>
                  <a:lnTo>
                    <a:pt x="414" y="49"/>
                  </a:lnTo>
                  <a:lnTo>
                    <a:pt x="609" y="73"/>
                  </a:lnTo>
                  <a:lnTo>
                    <a:pt x="755" y="122"/>
                  </a:lnTo>
                  <a:lnTo>
                    <a:pt x="1023" y="244"/>
                  </a:lnTo>
                  <a:lnTo>
                    <a:pt x="1266" y="365"/>
                  </a:lnTo>
                  <a:lnTo>
                    <a:pt x="1266" y="365"/>
                  </a:lnTo>
                  <a:lnTo>
                    <a:pt x="1413" y="463"/>
                  </a:lnTo>
                  <a:lnTo>
                    <a:pt x="1583" y="536"/>
                  </a:lnTo>
                  <a:lnTo>
                    <a:pt x="1778" y="585"/>
                  </a:lnTo>
                  <a:lnTo>
                    <a:pt x="2046" y="585"/>
                  </a:lnTo>
                  <a:lnTo>
                    <a:pt x="2046" y="585"/>
                  </a:lnTo>
                  <a:lnTo>
                    <a:pt x="2289" y="585"/>
                  </a:lnTo>
                  <a:lnTo>
                    <a:pt x="2484" y="536"/>
                  </a:lnTo>
                  <a:lnTo>
                    <a:pt x="2655" y="463"/>
                  </a:lnTo>
                  <a:lnTo>
                    <a:pt x="2801" y="365"/>
                  </a:lnTo>
                  <a:lnTo>
                    <a:pt x="2801" y="365"/>
                  </a:lnTo>
                  <a:lnTo>
                    <a:pt x="3044" y="244"/>
                  </a:lnTo>
                  <a:lnTo>
                    <a:pt x="3312" y="122"/>
                  </a:lnTo>
                  <a:lnTo>
                    <a:pt x="3458" y="73"/>
                  </a:lnTo>
                  <a:lnTo>
                    <a:pt x="3653" y="49"/>
                  </a:lnTo>
                  <a:lnTo>
                    <a:pt x="3848" y="24"/>
                  </a:lnTo>
                  <a:lnTo>
                    <a:pt x="4067" y="0"/>
                  </a:lnTo>
                  <a:lnTo>
                    <a:pt x="4067" y="0"/>
                  </a:lnTo>
                  <a:lnTo>
                    <a:pt x="4311" y="24"/>
                  </a:lnTo>
                  <a:lnTo>
                    <a:pt x="4506" y="49"/>
                  </a:lnTo>
                  <a:lnTo>
                    <a:pt x="4676" y="73"/>
                  </a:lnTo>
                  <a:lnTo>
                    <a:pt x="4847" y="122"/>
                  </a:lnTo>
                  <a:lnTo>
                    <a:pt x="5115" y="244"/>
                  </a:lnTo>
                  <a:lnTo>
                    <a:pt x="5334" y="365"/>
                  </a:lnTo>
                  <a:lnTo>
                    <a:pt x="5334" y="365"/>
                  </a:lnTo>
                  <a:lnTo>
                    <a:pt x="5504" y="463"/>
                  </a:lnTo>
                  <a:lnTo>
                    <a:pt x="5675" y="536"/>
                  </a:lnTo>
                  <a:lnTo>
                    <a:pt x="5870" y="585"/>
                  </a:lnTo>
                  <a:lnTo>
                    <a:pt x="6113" y="585"/>
                  </a:lnTo>
                  <a:lnTo>
                    <a:pt x="6113" y="585"/>
                  </a:lnTo>
                  <a:lnTo>
                    <a:pt x="6357" y="585"/>
                  </a:lnTo>
                  <a:lnTo>
                    <a:pt x="6551" y="536"/>
                  </a:lnTo>
                  <a:lnTo>
                    <a:pt x="6722" y="463"/>
                  </a:lnTo>
                  <a:lnTo>
                    <a:pt x="6892" y="365"/>
                  </a:lnTo>
                  <a:lnTo>
                    <a:pt x="6892" y="365"/>
                  </a:lnTo>
                  <a:lnTo>
                    <a:pt x="7112" y="244"/>
                  </a:lnTo>
                  <a:lnTo>
                    <a:pt x="7380" y="122"/>
                  </a:lnTo>
                  <a:lnTo>
                    <a:pt x="7550" y="73"/>
                  </a:lnTo>
                  <a:lnTo>
                    <a:pt x="7721" y="49"/>
                  </a:lnTo>
                  <a:lnTo>
                    <a:pt x="7940" y="24"/>
                  </a:lnTo>
                  <a:lnTo>
                    <a:pt x="8159" y="0"/>
                  </a:lnTo>
                  <a:lnTo>
                    <a:pt x="8159" y="0"/>
                  </a:lnTo>
                  <a:lnTo>
                    <a:pt x="8378" y="24"/>
                  </a:lnTo>
                  <a:lnTo>
                    <a:pt x="8597" y="49"/>
                  </a:lnTo>
                  <a:lnTo>
                    <a:pt x="8768" y="73"/>
                  </a:lnTo>
                  <a:lnTo>
                    <a:pt x="8914" y="122"/>
                  </a:lnTo>
                  <a:lnTo>
                    <a:pt x="9206" y="244"/>
                  </a:lnTo>
                  <a:lnTo>
                    <a:pt x="9425" y="365"/>
                  </a:lnTo>
                  <a:lnTo>
                    <a:pt x="9425" y="365"/>
                  </a:lnTo>
                  <a:lnTo>
                    <a:pt x="9596" y="463"/>
                  </a:lnTo>
                  <a:lnTo>
                    <a:pt x="9766" y="536"/>
                  </a:lnTo>
                  <a:lnTo>
                    <a:pt x="9961" y="585"/>
                  </a:lnTo>
                  <a:lnTo>
                    <a:pt x="10205" y="585"/>
                  </a:lnTo>
                  <a:lnTo>
                    <a:pt x="10205" y="585"/>
                  </a:lnTo>
                  <a:lnTo>
                    <a:pt x="10448" y="585"/>
                  </a:lnTo>
                  <a:lnTo>
                    <a:pt x="10643" y="536"/>
                  </a:lnTo>
                  <a:lnTo>
                    <a:pt x="10814" y="463"/>
                  </a:lnTo>
                  <a:lnTo>
                    <a:pt x="10984" y="365"/>
                  </a:lnTo>
                  <a:lnTo>
                    <a:pt x="10984" y="365"/>
                  </a:lnTo>
                  <a:lnTo>
                    <a:pt x="11203" y="244"/>
                  </a:lnTo>
                  <a:lnTo>
                    <a:pt x="11471" y="122"/>
                  </a:lnTo>
                  <a:lnTo>
                    <a:pt x="11642" y="73"/>
                  </a:lnTo>
                  <a:lnTo>
                    <a:pt x="11812" y="49"/>
                  </a:lnTo>
                  <a:lnTo>
                    <a:pt x="12007" y="24"/>
                  </a:lnTo>
                  <a:lnTo>
                    <a:pt x="12251" y="0"/>
                  </a:lnTo>
                  <a:lnTo>
                    <a:pt x="12251" y="0"/>
                  </a:lnTo>
                  <a:lnTo>
                    <a:pt x="12470" y="24"/>
                  </a:lnTo>
                  <a:lnTo>
                    <a:pt x="12665" y="49"/>
                  </a:lnTo>
                  <a:lnTo>
                    <a:pt x="12859" y="73"/>
                  </a:lnTo>
                  <a:lnTo>
                    <a:pt x="13006" y="122"/>
                  </a:lnTo>
                  <a:lnTo>
                    <a:pt x="13273" y="244"/>
                  </a:lnTo>
                  <a:lnTo>
                    <a:pt x="13493" y="365"/>
                  </a:lnTo>
                  <a:lnTo>
                    <a:pt x="13493" y="365"/>
                  </a:lnTo>
                  <a:lnTo>
                    <a:pt x="13663" y="463"/>
                  </a:lnTo>
                  <a:lnTo>
                    <a:pt x="13834" y="536"/>
                  </a:lnTo>
                  <a:lnTo>
                    <a:pt x="14028" y="585"/>
                  </a:lnTo>
                  <a:lnTo>
                    <a:pt x="14272" y="585"/>
                  </a:lnTo>
                  <a:lnTo>
                    <a:pt x="14272" y="585"/>
                  </a:lnTo>
                  <a:lnTo>
                    <a:pt x="14540" y="585"/>
                  </a:lnTo>
                  <a:lnTo>
                    <a:pt x="14735" y="536"/>
                  </a:lnTo>
                  <a:lnTo>
                    <a:pt x="14905" y="463"/>
                  </a:lnTo>
                  <a:lnTo>
                    <a:pt x="15051" y="365"/>
                  </a:lnTo>
                  <a:lnTo>
                    <a:pt x="15051" y="365"/>
                  </a:lnTo>
                  <a:lnTo>
                    <a:pt x="15295" y="244"/>
                  </a:lnTo>
                  <a:lnTo>
                    <a:pt x="15563" y="122"/>
                  </a:lnTo>
                  <a:lnTo>
                    <a:pt x="15709" y="73"/>
                  </a:lnTo>
                  <a:lnTo>
                    <a:pt x="15904" y="49"/>
                  </a:lnTo>
                  <a:lnTo>
                    <a:pt x="16099" y="24"/>
                  </a:lnTo>
                  <a:lnTo>
                    <a:pt x="1631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54"/>
            <p:cNvSpPr/>
            <p:nvPr/>
          </p:nvSpPr>
          <p:spPr>
            <a:xfrm>
              <a:off x="6643075" y="4751700"/>
              <a:ext cx="407950" cy="14625"/>
            </a:xfrm>
            <a:custGeom>
              <a:avLst/>
              <a:gdLst/>
              <a:ahLst/>
              <a:cxnLst/>
              <a:rect l="l" t="t" r="r" b="b"/>
              <a:pathLst>
                <a:path w="16318" h="585" fill="none" extrusionOk="0">
                  <a:moveTo>
                    <a:pt x="16318" y="0"/>
                  </a:moveTo>
                  <a:lnTo>
                    <a:pt x="16318" y="0"/>
                  </a:lnTo>
                  <a:lnTo>
                    <a:pt x="16074" y="25"/>
                  </a:lnTo>
                  <a:lnTo>
                    <a:pt x="15879" y="73"/>
                  </a:lnTo>
                  <a:lnTo>
                    <a:pt x="15709" y="146"/>
                  </a:lnTo>
                  <a:lnTo>
                    <a:pt x="15538" y="244"/>
                  </a:lnTo>
                  <a:lnTo>
                    <a:pt x="15538" y="244"/>
                  </a:lnTo>
                  <a:lnTo>
                    <a:pt x="15319" y="366"/>
                  </a:lnTo>
                  <a:lnTo>
                    <a:pt x="15051" y="487"/>
                  </a:lnTo>
                  <a:lnTo>
                    <a:pt x="14881" y="536"/>
                  </a:lnTo>
                  <a:lnTo>
                    <a:pt x="14710" y="560"/>
                  </a:lnTo>
                  <a:lnTo>
                    <a:pt x="14516" y="585"/>
                  </a:lnTo>
                  <a:lnTo>
                    <a:pt x="14272" y="585"/>
                  </a:lnTo>
                  <a:lnTo>
                    <a:pt x="14272" y="585"/>
                  </a:lnTo>
                  <a:lnTo>
                    <a:pt x="14053" y="585"/>
                  </a:lnTo>
                  <a:lnTo>
                    <a:pt x="13858" y="560"/>
                  </a:lnTo>
                  <a:lnTo>
                    <a:pt x="13687" y="536"/>
                  </a:lnTo>
                  <a:lnTo>
                    <a:pt x="13517" y="487"/>
                  </a:lnTo>
                  <a:lnTo>
                    <a:pt x="13249" y="366"/>
                  </a:lnTo>
                  <a:lnTo>
                    <a:pt x="13030" y="244"/>
                  </a:lnTo>
                  <a:lnTo>
                    <a:pt x="13030" y="244"/>
                  </a:lnTo>
                  <a:lnTo>
                    <a:pt x="12859" y="146"/>
                  </a:lnTo>
                  <a:lnTo>
                    <a:pt x="12689" y="73"/>
                  </a:lnTo>
                  <a:lnTo>
                    <a:pt x="12494" y="25"/>
                  </a:lnTo>
                  <a:lnTo>
                    <a:pt x="12251" y="0"/>
                  </a:lnTo>
                  <a:lnTo>
                    <a:pt x="12251" y="0"/>
                  </a:lnTo>
                  <a:lnTo>
                    <a:pt x="11983" y="25"/>
                  </a:lnTo>
                  <a:lnTo>
                    <a:pt x="11788" y="73"/>
                  </a:lnTo>
                  <a:lnTo>
                    <a:pt x="11617" y="146"/>
                  </a:lnTo>
                  <a:lnTo>
                    <a:pt x="11471" y="244"/>
                  </a:lnTo>
                  <a:lnTo>
                    <a:pt x="11471" y="244"/>
                  </a:lnTo>
                  <a:lnTo>
                    <a:pt x="11228" y="366"/>
                  </a:lnTo>
                  <a:lnTo>
                    <a:pt x="10960" y="487"/>
                  </a:lnTo>
                  <a:lnTo>
                    <a:pt x="10814" y="536"/>
                  </a:lnTo>
                  <a:lnTo>
                    <a:pt x="10619" y="560"/>
                  </a:lnTo>
                  <a:lnTo>
                    <a:pt x="10424" y="585"/>
                  </a:lnTo>
                  <a:lnTo>
                    <a:pt x="10205" y="585"/>
                  </a:lnTo>
                  <a:lnTo>
                    <a:pt x="10205" y="585"/>
                  </a:lnTo>
                  <a:lnTo>
                    <a:pt x="9961" y="585"/>
                  </a:lnTo>
                  <a:lnTo>
                    <a:pt x="9766" y="560"/>
                  </a:lnTo>
                  <a:lnTo>
                    <a:pt x="9596" y="536"/>
                  </a:lnTo>
                  <a:lnTo>
                    <a:pt x="9425" y="487"/>
                  </a:lnTo>
                  <a:lnTo>
                    <a:pt x="9157" y="366"/>
                  </a:lnTo>
                  <a:lnTo>
                    <a:pt x="8938" y="244"/>
                  </a:lnTo>
                  <a:lnTo>
                    <a:pt x="8938" y="244"/>
                  </a:lnTo>
                  <a:lnTo>
                    <a:pt x="8768" y="146"/>
                  </a:lnTo>
                  <a:lnTo>
                    <a:pt x="8597" y="73"/>
                  </a:lnTo>
                  <a:lnTo>
                    <a:pt x="8402" y="25"/>
                  </a:lnTo>
                  <a:lnTo>
                    <a:pt x="8159" y="0"/>
                  </a:lnTo>
                  <a:lnTo>
                    <a:pt x="8159" y="0"/>
                  </a:lnTo>
                  <a:lnTo>
                    <a:pt x="7915" y="25"/>
                  </a:lnTo>
                  <a:lnTo>
                    <a:pt x="7721" y="73"/>
                  </a:lnTo>
                  <a:lnTo>
                    <a:pt x="7550" y="146"/>
                  </a:lnTo>
                  <a:lnTo>
                    <a:pt x="7380" y="244"/>
                  </a:lnTo>
                  <a:lnTo>
                    <a:pt x="7380" y="244"/>
                  </a:lnTo>
                  <a:lnTo>
                    <a:pt x="7160" y="366"/>
                  </a:lnTo>
                  <a:lnTo>
                    <a:pt x="6892" y="487"/>
                  </a:lnTo>
                  <a:lnTo>
                    <a:pt x="6722" y="536"/>
                  </a:lnTo>
                  <a:lnTo>
                    <a:pt x="6551" y="560"/>
                  </a:lnTo>
                  <a:lnTo>
                    <a:pt x="6332" y="585"/>
                  </a:lnTo>
                  <a:lnTo>
                    <a:pt x="6113" y="585"/>
                  </a:lnTo>
                  <a:lnTo>
                    <a:pt x="6113" y="585"/>
                  </a:lnTo>
                  <a:lnTo>
                    <a:pt x="5894" y="585"/>
                  </a:lnTo>
                  <a:lnTo>
                    <a:pt x="5699" y="560"/>
                  </a:lnTo>
                  <a:lnTo>
                    <a:pt x="5504" y="536"/>
                  </a:lnTo>
                  <a:lnTo>
                    <a:pt x="5358" y="487"/>
                  </a:lnTo>
                  <a:lnTo>
                    <a:pt x="5090" y="366"/>
                  </a:lnTo>
                  <a:lnTo>
                    <a:pt x="4847" y="244"/>
                  </a:lnTo>
                  <a:lnTo>
                    <a:pt x="4847" y="244"/>
                  </a:lnTo>
                  <a:lnTo>
                    <a:pt x="4676" y="146"/>
                  </a:lnTo>
                  <a:lnTo>
                    <a:pt x="4530" y="73"/>
                  </a:lnTo>
                  <a:lnTo>
                    <a:pt x="4335" y="25"/>
                  </a:lnTo>
                  <a:lnTo>
                    <a:pt x="4067" y="0"/>
                  </a:lnTo>
                  <a:lnTo>
                    <a:pt x="4067" y="0"/>
                  </a:lnTo>
                  <a:lnTo>
                    <a:pt x="3824" y="25"/>
                  </a:lnTo>
                  <a:lnTo>
                    <a:pt x="3629" y="73"/>
                  </a:lnTo>
                  <a:lnTo>
                    <a:pt x="3458" y="146"/>
                  </a:lnTo>
                  <a:lnTo>
                    <a:pt x="3288" y="244"/>
                  </a:lnTo>
                  <a:lnTo>
                    <a:pt x="3288" y="244"/>
                  </a:lnTo>
                  <a:lnTo>
                    <a:pt x="3069" y="366"/>
                  </a:lnTo>
                  <a:lnTo>
                    <a:pt x="2801" y="487"/>
                  </a:lnTo>
                  <a:lnTo>
                    <a:pt x="2630" y="536"/>
                  </a:lnTo>
                  <a:lnTo>
                    <a:pt x="2460" y="560"/>
                  </a:lnTo>
                  <a:lnTo>
                    <a:pt x="2265" y="585"/>
                  </a:lnTo>
                  <a:lnTo>
                    <a:pt x="2046" y="585"/>
                  </a:lnTo>
                  <a:lnTo>
                    <a:pt x="2046" y="585"/>
                  </a:lnTo>
                  <a:lnTo>
                    <a:pt x="1802" y="585"/>
                  </a:lnTo>
                  <a:lnTo>
                    <a:pt x="1607" y="560"/>
                  </a:lnTo>
                  <a:lnTo>
                    <a:pt x="1437" y="536"/>
                  </a:lnTo>
                  <a:lnTo>
                    <a:pt x="1266" y="487"/>
                  </a:lnTo>
                  <a:lnTo>
                    <a:pt x="999" y="366"/>
                  </a:lnTo>
                  <a:lnTo>
                    <a:pt x="779" y="244"/>
                  </a:lnTo>
                  <a:lnTo>
                    <a:pt x="779" y="244"/>
                  </a:lnTo>
                  <a:lnTo>
                    <a:pt x="609" y="146"/>
                  </a:lnTo>
                  <a:lnTo>
                    <a:pt x="438" y="73"/>
                  </a:lnTo>
                  <a:lnTo>
                    <a:pt x="244" y="25"/>
                  </a:lnTo>
                  <a:lnTo>
                    <a:pt x="0"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54"/>
            <p:cNvSpPr/>
            <p:nvPr/>
          </p:nvSpPr>
          <p:spPr>
            <a:xfrm>
              <a:off x="6672900" y="4309650"/>
              <a:ext cx="348900" cy="376300"/>
            </a:xfrm>
            <a:custGeom>
              <a:avLst/>
              <a:gdLst/>
              <a:ahLst/>
              <a:cxnLst/>
              <a:rect l="l" t="t" r="r" b="b"/>
              <a:pathLst>
                <a:path w="13956" h="15052" fill="none" extrusionOk="0">
                  <a:moveTo>
                    <a:pt x="13347" y="6747"/>
                  </a:moveTo>
                  <a:lnTo>
                    <a:pt x="12470" y="6406"/>
                  </a:lnTo>
                  <a:lnTo>
                    <a:pt x="12470" y="3532"/>
                  </a:lnTo>
                  <a:lnTo>
                    <a:pt x="10790" y="3532"/>
                  </a:lnTo>
                  <a:lnTo>
                    <a:pt x="10790" y="2022"/>
                  </a:lnTo>
                  <a:lnTo>
                    <a:pt x="8427" y="2022"/>
                  </a:lnTo>
                  <a:lnTo>
                    <a:pt x="8427" y="1"/>
                  </a:lnTo>
                  <a:lnTo>
                    <a:pt x="6966" y="1"/>
                  </a:lnTo>
                  <a:lnTo>
                    <a:pt x="5505" y="1"/>
                  </a:lnTo>
                  <a:lnTo>
                    <a:pt x="5505" y="2022"/>
                  </a:lnTo>
                  <a:lnTo>
                    <a:pt x="3142" y="2022"/>
                  </a:lnTo>
                  <a:lnTo>
                    <a:pt x="3142" y="3532"/>
                  </a:lnTo>
                  <a:lnTo>
                    <a:pt x="1462" y="3532"/>
                  </a:lnTo>
                  <a:lnTo>
                    <a:pt x="1462" y="6406"/>
                  </a:lnTo>
                  <a:lnTo>
                    <a:pt x="585" y="6747"/>
                  </a:lnTo>
                  <a:lnTo>
                    <a:pt x="585" y="6747"/>
                  </a:lnTo>
                  <a:lnTo>
                    <a:pt x="414" y="6844"/>
                  </a:lnTo>
                  <a:lnTo>
                    <a:pt x="268" y="6966"/>
                  </a:lnTo>
                  <a:lnTo>
                    <a:pt x="147" y="7112"/>
                  </a:lnTo>
                  <a:lnTo>
                    <a:pt x="49" y="7258"/>
                  </a:lnTo>
                  <a:lnTo>
                    <a:pt x="0" y="7404"/>
                  </a:lnTo>
                  <a:lnTo>
                    <a:pt x="0" y="7575"/>
                  </a:lnTo>
                  <a:lnTo>
                    <a:pt x="0" y="7770"/>
                  </a:lnTo>
                  <a:lnTo>
                    <a:pt x="73" y="7965"/>
                  </a:lnTo>
                  <a:lnTo>
                    <a:pt x="1510" y="11277"/>
                  </a:lnTo>
                  <a:lnTo>
                    <a:pt x="1510" y="14833"/>
                  </a:lnTo>
                  <a:lnTo>
                    <a:pt x="1510" y="14833"/>
                  </a:lnTo>
                  <a:lnTo>
                    <a:pt x="1754" y="14711"/>
                  </a:lnTo>
                  <a:lnTo>
                    <a:pt x="2046" y="14589"/>
                  </a:lnTo>
                  <a:lnTo>
                    <a:pt x="2241" y="14540"/>
                  </a:lnTo>
                  <a:lnTo>
                    <a:pt x="2436" y="14516"/>
                  </a:lnTo>
                  <a:lnTo>
                    <a:pt x="2655" y="14492"/>
                  </a:lnTo>
                  <a:lnTo>
                    <a:pt x="2874" y="14467"/>
                  </a:lnTo>
                  <a:lnTo>
                    <a:pt x="2874" y="14467"/>
                  </a:lnTo>
                  <a:lnTo>
                    <a:pt x="3167" y="14492"/>
                  </a:lnTo>
                  <a:lnTo>
                    <a:pt x="3410" y="14516"/>
                  </a:lnTo>
                  <a:lnTo>
                    <a:pt x="3629" y="14565"/>
                  </a:lnTo>
                  <a:lnTo>
                    <a:pt x="3824" y="14638"/>
                  </a:lnTo>
                  <a:lnTo>
                    <a:pt x="4141" y="14760"/>
                  </a:lnTo>
                  <a:lnTo>
                    <a:pt x="4384" y="14906"/>
                  </a:lnTo>
                  <a:lnTo>
                    <a:pt x="4384" y="14906"/>
                  </a:lnTo>
                  <a:lnTo>
                    <a:pt x="4530" y="14979"/>
                  </a:lnTo>
                  <a:lnTo>
                    <a:pt x="4628" y="15028"/>
                  </a:lnTo>
                  <a:lnTo>
                    <a:pt x="4774" y="15052"/>
                  </a:lnTo>
                  <a:lnTo>
                    <a:pt x="4920" y="15052"/>
                  </a:lnTo>
                  <a:lnTo>
                    <a:pt x="4920" y="15052"/>
                  </a:lnTo>
                  <a:lnTo>
                    <a:pt x="5091" y="15052"/>
                  </a:lnTo>
                  <a:lnTo>
                    <a:pt x="5212" y="15028"/>
                  </a:lnTo>
                  <a:lnTo>
                    <a:pt x="5334" y="14979"/>
                  </a:lnTo>
                  <a:lnTo>
                    <a:pt x="5456" y="14906"/>
                  </a:lnTo>
                  <a:lnTo>
                    <a:pt x="5456" y="14906"/>
                  </a:lnTo>
                  <a:lnTo>
                    <a:pt x="5724" y="14760"/>
                  </a:lnTo>
                  <a:lnTo>
                    <a:pt x="6040" y="14638"/>
                  </a:lnTo>
                  <a:lnTo>
                    <a:pt x="6235" y="14565"/>
                  </a:lnTo>
                  <a:lnTo>
                    <a:pt x="6454" y="14516"/>
                  </a:lnTo>
                  <a:lnTo>
                    <a:pt x="6698" y="14492"/>
                  </a:lnTo>
                  <a:lnTo>
                    <a:pt x="6966" y="14467"/>
                  </a:lnTo>
                  <a:lnTo>
                    <a:pt x="6966" y="14467"/>
                  </a:lnTo>
                  <a:lnTo>
                    <a:pt x="7234" y="14492"/>
                  </a:lnTo>
                  <a:lnTo>
                    <a:pt x="7477" y="14516"/>
                  </a:lnTo>
                  <a:lnTo>
                    <a:pt x="7697" y="14565"/>
                  </a:lnTo>
                  <a:lnTo>
                    <a:pt x="7891" y="14638"/>
                  </a:lnTo>
                  <a:lnTo>
                    <a:pt x="8232" y="14760"/>
                  </a:lnTo>
                  <a:lnTo>
                    <a:pt x="8476" y="14906"/>
                  </a:lnTo>
                  <a:lnTo>
                    <a:pt x="8476" y="14906"/>
                  </a:lnTo>
                  <a:lnTo>
                    <a:pt x="8598" y="14979"/>
                  </a:lnTo>
                  <a:lnTo>
                    <a:pt x="8719" y="15028"/>
                  </a:lnTo>
                  <a:lnTo>
                    <a:pt x="8841" y="15052"/>
                  </a:lnTo>
                  <a:lnTo>
                    <a:pt x="9012" y="15052"/>
                  </a:lnTo>
                  <a:lnTo>
                    <a:pt x="9012" y="15052"/>
                  </a:lnTo>
                  <a:lnTo>
                    <a:pt x="9158" y="15052"/>
                  </a:lnTo>
                  <a:lnTo>
                    <a:pt x="9304" y="15028"/>
                  </a:lnTo>
                  <a:lnTo>
                    <a:pt x="9401" y="14979"/>
                  </a:lnTo>
                  <a:lnTo>
                    <a:pt x="9548" y="14906"/>
                  </a:lnTo>
                  <a:lnTo>
                    <a:pt x="9548" y="14906"/>
                  </a:lnTo>
                  <a:lnTo>
                    <a:pt x="9791" y="14760"/>
                  </a:lnTo>
                  <a:lnTo>
                    <a:pt x="10108" y="14638"/>
                  </a:lnTo>
                  <a:lnTo>
                    <a:pt x="10303" y="14565"/>
                  </a:lnTo>
                  <a:lnTo>
                    <a:pt x="10522" y="14516"/>
                  </a:lnTo>
                  <a:lnTo>
                    <a:pt x="10765" y="14492"/>
                  </a:lnTo>
                  <a:lnTo>
                    <a:pt x="11058" y="14467"/>
                  </a:lnTo>
                  <a:lnTo>
                    <a:pt x="11058" y="14467"/>
                  </a:lnTo>
                  <a:lnTo>
                    <a:pt x="11277" y="14492"/>
                  </a:lnTo>
                  <a:lnTo>
                    <a:pt x="11496" y="14516"/>
                  </a:lnTo>
                  <a:lnTo>
                    <a:pt x="11691" y="14540"/>
                  </a:lnTo>
                  <a:lnTo>
                    <a:pt x="11886" y="14589"/>
                  </a:lnTo>
                  <a:lnTo>
                    <a:pt x="12178" y="14711"/>
                  </a:lnTo>
                  <a:lnTo>
                    <a:pt x="12421" y="14833"/>
                  </a:lnTo>
                  <a:lnTo>
                    <a:pt x="12421" y="11277"/>
                  </a:lnTo>
                  <a:lnTo>
                    <a:pt x="13858" y="7965"/>
                  </a:lnTo>
                  <a:lnTo>
                    <a:pt x="13858" y="7965"/>
                  </a:lnTo>
                  <a:lnTo>
                    <a:pt x="13931" y="7770"/>
                  </a:lnTo>
                  <a:lnTo>
                    <a:pt x="13956" y="7575"/>
                  </a:lnTo>
                  <a:lnTo>
                    <a:pt x="13931" y="7404"/>
                  </a:lnTo>
                  <a:lnTo>
                    <a:pt x="13883" y="7258"/>
                  </a:lnTo>
                  <a:lnTo>
                    <a:pt x="13785" y="7112"/>
                  </a:lnTo>
                  <a:lnTo>
                    <a:pt x="13664" y="6966"/>
                  </a:lnTo>
                  <a:lnTo>
                    <a:pt x="13517" y="6844"/>
                  </a:lnTo>
                  <a:lnTo>
                    <a:pt x="13347" y="6747"/>
                  </a:lnTo>
                  <a:lnTo>
                    <a:pt x="13347" y="6747"/>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54"/>
            <p:cNvSpPr/>
            <p:nvPr/>
          </p:nvSpPr>
          <p:spPr>
            <a:xfrm>
              <a:off x="6805625" y="4452725"/>
              <a:ext cx="15850" cy="28050"/>
            </a:xfrm>
            <a:custGeom>
              <a:avLst/>
              <a:gdLst/>
              <a:ahLst/>
              <a:cxnLst/>
              <a:rect l="l" t="t" r="r" b="b"/>
              <a:pathLst>
                <a:path w="634" h="1122" fill="none" extrusionOk="0">
                  <a:moveTo>
                    <a:pt x="317" y="1121"/>
                  </a:moveTo>
                  <a:lnTo>
                    <a:pt x="317" y="1121"/>
                  </a:lnTo>
                  <a:lnTo>
                    <a:pt x="244" y="1097"/>
                  </a:lnTo>
                  <a:lnTo>
                    <a:pt x="196" y="1073"/>
                  </a:lnTo>
                  <a:lnTo>
                    <a:pt x="123" y="1024"/>
                  </a:lnTo>
                  <a:lnTo>
                    <a:pt x="74" y="951"/>
                  </a:lnTo>
                  <a:lnTo>
                    <a:pt x="25" y="780"/>
                  </a:lnTo>
                  <a:lnTo>
                    <a:pt x="1" y="561"/>
                  </a:lnTo>
                  <a:lnTo>
                    <a:pt x="1" y="561"/>
                  </a:lnTo>
                  <a:lnTo>
                    <a:pt x="25" y="342"/>
                  </a:lnTo>
                  <a:lnTo>
                    <a:pt x="74" y="147"/>
                  </a:lnTo>
                  <a:lnTo>
                    <a:pt x="123" y="98"/>
                  </a:lnTo>
                  <a:lnTo>
                    <a:pt x="196" y="25"/>
                  </a:lnTo>
                  <a:lnTo>
                    <a:pt x="244" y="1"/>
                  </a:lnTo>
                  <a:lnTo>
                    <a:pt x="317" y="1"/>
                  </a:lnTo>
                  <a:lnTo>
                    <a:pt x="317" y="1"/>
                  </a:lnTo>
                  <a:lnTo>
                    <a:pt x="366" y="1"/>
                  </a:lnTo>
                  <a:lnTo>
                    <a:pt x="439" y="25"/>
                  </a:lnTo>
                  <a:lnTo>
                    <a:pt x="488" y="98"/>
                  </a:lnTo>
                  <a:lnTo>
                    <a:pt x="537" y="147"/>
                  </a:lnTo>
                  <a:lnTo>
                    <a:pt x="610" y="342"/>
                  </a:lnTo>
                  <a:lnTo>
                    <a:pt x="634" y="561"/>
                  </a:lnTo>
                  <a:lnTo>
                    <a:pt x="634" y="561"/>
                  </a:lnTo>
                  <a:lnTo>
                    <a:pt x="610" y="780"/>
                  </a:lnTo>
                  <a:lnTo>
                    <a:pt x="537" y="951"/>
                  </a:lnTo>
                  <a:lnTo>
                    <a:pt x="488" y="1024"/>
                  </a:lnTo>
                  <a:lnTo>
                    <a:pt x="439" y="1073"/>
                  </a:lnTo>
                  <a:lnTo>
                    <a:pt x="366" y="1097"/>
                  </a:lnTo>
                  <a:lnTo>
                    <a:pt x="317" y="1121"/>
                  </a:lnTo>
                  <a:lnTo>
                    <a:pt x="317" y="112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54"/>
            <p:cNvSpPr/>
            <p:nvPr/>
          </p:nvSpPr>
          <p:spPr>
            <a:xfrm>
              <a:off x="6872600" y="4452725"/>
              <a:ext cx="15875" cy="28050"/>
            </a:xfrm>
            <a:custGeom>
              <a:avLst/>
              <a:gdLst/>
              <a:ahLst/>
              <a:cxnLst/>
              <a:rect l="l" t="t" r="r" b="b"/>
              <a:pathLst>
                <a:path w="635" h="1122" fill="none" extrusionOk="0">
                  <a:moveTo>
                    <a:pt x="317" y="1121"/>
                  </a:moveTo>
                  <a:lnTo>
                    <a:pt x="317" y="1121"/>
                  </a:lnTo>
                  <a:lnTo>
                    <a:pt x="269" y="1097"/>
                  </a:lnTo>
                  <a:lnTo>
                    <a:pt x="196" y="1073"/>
                  </a:lnTo>
                  <a:lnTo>
                    <a:pt x="147" y="1024"/>
                  </a:lnTo>
                  <a:lnTo>
                    <a:pt x="98" y="951"/>
                  </a:lnTo>
                  <a:lnTo>
                    <a:pt x="25" y="780"/>
                  </a:lnTo>
                  <a:lnTo>
                    <a:pt x="1" y="561"/>
                  </a:lnTo>
                  <a:lnTo>
                    <a:pt x="1" y="561"/>
                  </a:lnTo>
                  <a:lnTo>
                    <a:pt x="25" y="342"/>
                  </a:lnTo>
                  <a:lnTo>
                    <a:pt x="98" y="147"/>
                  </a:lnTo>
                  <a:lnTo>
                    <a:pt x="147" y="98"/>
                  </a:lnTo>
                  <a:lnTo>
                    <a:pt x="196" y="25"/>
                  </a:lnTo>
                  <a:lnTo>
                    <a:pt x="269" y="1"/>
                  </a:lnTo>
                  <a:lnTo>
                    <a:pt x="317" y="1"/>
                  </a:lnTo>
                  <a:lnTo>
                    <a:pt x="317" y="1"/>
                  </a:lnTo>
                  <a:lnTo>
                    <a:pt x="390" y="1"/>
                  </a:lnTo>
                  <a:lnTo>
                    <a:pt x="464" y="25"/>
                  </a:lnTo>
                  <a:lnTo>
                    <a:pt x="512" y="98"/>
                  </a:lnTo>
                  <a:lnTo>
                    <a:pt x="561" y="147"/>
                  </a:lnTo>
                  <a:lnTo>
                    <a:pt x="610" y="342"/>
                  </a:lnTo>
                  <a:lnTo>
                    <a:pt x="634" y="561"/>
                  </a:lnTo>
                  <a:lnTo>
                    <a:pt x="634" y="561"/>
                  </a:lnTo>
                  <a:lnTo>
                    <a:pt x="610" y="780"/>
                  </a:lnTo>
                  <a:lnTo>
                    <a:pt x="561" y="951"/>
                  </a:lnTo>
                  <a:lnTo>
                    <a:pt x="512" y="1024"/>
                  </a:lnTo>
                  <a:lnTo>
                    <a:pt x="464" y="1073"/>
                  </a:lnTo>
                  <a:lnTo>
                    <a:pt x="390" y="1097"/>
                  </a:lnTo>
                  <a:lnTo>
                    <a:pt x="317" y="1121"/>
                  </a:lnTo>
                  <a:lnTo>
                    <a:pt x="317" y="112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54"/>
            <p:cNvSpPr/>
            <p:nvPr/>
          </p:nvSpPr>
          <p:spPr>
            <a:xfrm>
              <a:off x="6709425" y="4414975"/>
              <a:ext cx="275250" cy="54825"/>
            </a:xfrm>
            <a:custGeom>
              <a:avLst/>
              <a:gdLst/>
              <a:ahLst/>
              <a:cxnLst/>
              <a:rect l="l" t="t" r="r" b="b"/>
              <a:pathLst>
                <a:path w="11010" h="2193" fill="none" extrusionOk="0">
                  <a:moveTo>
                    <a:pt x="11009" y="2193"/>
                  </a:moveTo>
                  <a:lnTo>
                    <a:pt x="5505" y="1"/>
                  </a:lnTo>
                  <a:lnTo>
                    <a:pt x="1" y="2193"/>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54"/>
            <p:cNvSpPr/>
            <p:nvPr/>
          </p:nvSpPr>
          <p:spPr>
            <a:xfrm>
              <a:off x="6733175" y="4382725"/>
              <a:ext cx="227750" cy="37150"/>
            </a:xfrm>
            <a:custGeom>
              <a:avLst/>
              <a:gdLst/>
              <a:ahLst/>
              <a:cxnLst/>
              <a:rect l="l" t="t" r="r" b="b"/>
              <a:pathLst>
                <a:path w="9110" h="1486" fill="none" extrusionOk="0">
                  <a:moveTo>
                    <a:pt x="1" y="1486"/>
                  </a:moveTo>
                  <a:lnTo>
                    <a:pt x="1681" y="1486"/>
                  </a:lnTo>
                  <a:lnTo>
                    <a:pt x="1681" y="0"/>
                  </a:lnTo>
                  <a:lnTo>
                    <a:pt x="4555" y="0"/>
                  </a:lnTo>
                  <a:lnTo>
                    <a:pt x="7429" y="0"/>
                  </a:lnTo>
                  <a:lnTo>
                    <a:pt x="7429" y="1486"/>
                  </a:lnTo>
                  <a:lnTo>
                    <a:pt x="9109" y="1486"/>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54"/>
            <p:cNvSpPr/>
            <p:nvPr/>
          </p:nvSpPr>
          <p:spPr>
            <a:xfrm>
              <a:off x="6847025" y="4414975"/>
              <a:ext cx="25" cy="145550"/>
            </a:xfrm>
            <a:custGeom>
              <a:avLst/>
              <a:gdLst/>
              <a:ahLst/>
              <a:cxnLst/>
              <a:rect l="l" t="t" r="r" b="b"/>
              <a:pathLst>
                <a:path w="1" h="5822" fill="none" extrusionOk="0">
                  <a:moveTo>
                    <a:pt x="1" y="1"/>
                  </a:moveTo>
                  <a:lnTo>
                    <a:pt x="1" y="5822"/>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9" name="Google Shape;1329;p54"/>
          <p:cNvGrpSpPr/>
          <p:nvPr/>
        </p:nvGrpSpPr>
        <p:grpSpPr>
          <a:xfrm>
            <a:off x="4138643" y="4125774"/>
            <a:ext cx="409735" cy="393046"/>
            <a:chOff x="5233525" y="4954450"/>
            <a:chExt cx="538275" cy="516350"/>
          </a:xfrm>
        </p:grpSpPr>
        <p:sp>
          <p:nvSpPr>
            <p:cNvPr id="1330" name="Google Shape;1330;p54"/>
            <p:cNvSpPr/>
            <p:nvPr/>
          </p:nvSpPr>
          <p:spPr>
            <a:xfrm>
              <a:off x="5637825" y="4954450"/>
              <a:ext cx="89525" cy="89525"/>
            </a:xfrm>
            <a:custGeom>
              <a:avLst/>
              <a:gdLst/>
              <a:ahLst/>
              <a:cxnLst/>
              <a:rect l="l" t="t" r="r" b="b"/>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54"/>
            <p:cNvSpPr/>
            <p:nvPr/>
          </p:nvSpPr>
          <p:spPr>
            <a:xfrm>
              <a:off x="5323025" y="4980625"/>
              <a:ext cx="88925" cy="88925"/>
            </a:xfrm>
            <a:custGeom>
              <a:avLst/>
              <a:gdLst/>
              <a:ahLst/>
              <a:cxnLst/>
              <a:rect l="l" t="t" r="r" b="b"/>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54"/>
            <p:cNvSpPr/>
            <p:nvPr/>
          </p:nvSpPr>
          <p:spPr>
            <a:xfrm>
              <a:off x="5233525" y="5255225"/>
              <a:ext cx="89525" cy="89525"/>
            </a:xfrm>
            <a:custGeom>
              <a:avLst/>
              <a:gdLst/>
              <a:ahLst/>
              <a:cxnLst/>
              <a:rect l="l" t="t" r="r" b="b"/>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54"/>
            <p:cNvSpPr/>
            <p:nvPr/>
          </p:nvSpPr>
          <p:spPr>
            <a:xfrm>
              <a:off x="5453325" y="5382475"/>
              <a:ext cx="88925" cy="88325"/>
            </a:xfrm>
            <a:custGeom>
              <a:avLst/>
              <a:gdLst/>
              <a:ahLst/>
              <a:cxnLst/>
              <a:rect l="l" t="t" r="r" b="b"/>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54"/>
            <p:cNvSpPr/>
            <p:nvPr/>
          </p:nvSpPr>
          <p:spPr>
            <a:xfrm>
              <a:off x="5682875" y="5188875"/>
              <a:ext cx="88925" cy="89525"/>
            </a:xfrm>
            <a:custGeom>
              <a:avLst/>
              <a:gdLst/>
              <a:ahLst/>
              <a:cxnLst/>
              <a:rect l="l" t="t" r="r" b="b"/>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54"/>
            <p:cNvSpPr/>
            <p:nvPr/>
          </p:nvSpPr>
          <p:spPr>
            <a:xfrm>
              <a:off x="5411925" y="5110925"/>
              <a:ext cx="188775" cy="189400"/>
            </a:xfrm>
            <a:custGeom>
              <a:avLst/>
              <a:gdLst/>
              <a:ahLst/>
              <a:cxnLst/>
              <a:rect l="l" t="t" r="r" b="b"/>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54"/>
            <p:cNvSpPr/>
            <p:nvPr/>
          </p:nvSpPr>
          <p:spPr>
            <a:xfrm>
              <a:off x="5367475" y="5025075"/>
              <a:ext cx="81600" cy="105975"/>
            </a:xfrm>
            <a:custGeom>
              <a:avLst/>
              <a:gdLst/>
              <a:ahLst/>
              <a:cxnLst/>
              <a:rect l="l" t="t" r="r" b="b"/>
              <a:pathLst>
                <a:path w="3264" h="4239" fill="none" extrusionOk="0">
                  <a:moveTo>
                    <a:pt x="0" y="1"/>
                  </a:moveTo>
                  <a:lnTo>
                    <a:pt x="3264" y="4238"/>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54"/>
            <p:cNvSpPr/>
            <p:nvPr/>
          </p:nvSpPr>
          <p:spPr>
            <a:xfrm>
              <a:off x="5567800" y="4999500"/>
              <a:ext cx="115100" cy="133975"/>
            </a:xfrm>
            <a:custGeom>
              <a:avLst/>
              <a:gdLst/>
              <a:ahLst/>
              <a:cxnLst/>
              <a:rect l="l" t="t" r="r" b="b"/>
              <a:pathLst>
                <a:path w="4604" h="5359" fill="none" extrusionOk="0">
                  <a:moveTo>
                    <a:pt x="0" y="5359"/>
                  </a:moveTo>
                  <a:lnTo>
                    <a:pt x="4603"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54"/>
            <p:cNvSpPr/>
            <p:nvPr/>
          </p:nvSpPr>
          <p:spPr>
            <a:xfrm>
              <a:off x="5600075" y="5217475"/>
              <a:ext cx="127275" cy="16475"/>
            </a:xfrm>
            <a:custGeom>
              <a:avLst/>
              <a:gdLst/>
              <a:ahLst/>
              <a:cxnLst/>
              <a:rect l="l" t="t" r="r" b="b"/>
              <a:pathLst>
                <a:path w="5091" h="659" fill="none" extrusionOk="0">
                  <a:moveTo>
                    <a:pt x="5090" y="658"/>
                  </a:moveTo>
                  <a:lnTo>
                    <a:pt x="0"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54"/>
            <p:cNvSpPr/>
            <p:nvPr/>
          </p:nvSpPr>
          <p:spPr>
            <a:xfrm>
              <a:off x="5497775" y="5299675"/>
              <a:ext cx="4900" cy="126675"/>
            </a:xfrm>
            <a:custGeom>
              <a:avLst/>
              <a:gdLst/>
              <a:ahLst/>
              <a:cxnLst/>
              <a:rect l="l" t="t" r="r" b="b"/>
              <a:pathLst>
                <a:path w="196" h="5067" fill="none" extrusionOk="0">
                  <a:moveTo>
                    <a:pt x="0" y="5067"/>
                  </a:moveTo>
                  <a:lnTo>
                    <a:pt x="195"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54"/>
            <p:cNvSpPr/>
            <p:nvPr/>
          </p:nvSpPr>
          <p:spPr>
            <a:xfrm>
              <a:off x="5277975" y="5241825"/>
              <a:ext cx="141275" cy="58500"/>
            </a:xfrm>
            <a:custGeom>
              <a:avLst/>
              <a:gdLst/>
              <a:ahLst/>
              <a:cxnLst/>
              <a:rect l="l" t="t" r="r" b="b"/>
              <a:pathLst>
                <a:path w="5651" h="2340" fill="none" extrusionOk="0">
                  <a:moveTo>
                    <a:pt x="0" y="2339"/>
                  </a:moveTo>
                  <a:lnTo>
                    <a:pt x="5651"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1" name="Google Shape;1341;p54"/>
          <p:cNvGrpSpPr/>
          <p:nvPr/>
        </p:nvGrpSpPr>
        <p:grpSpPr>
          <a:xfrm>
            <a:off x="3623254" y="4132720"/>
            <a:ext cx="417157" cy="379154"/>
            <a:chOff x="4556450" y="4963575"/>
            <a:chExt cx="548025" cy="498100"/>
          </a:xfrm>
        </p:grpSpPr>
        <p:sp>
          <p:nvSpPr>
            <p:cNvPr id="1342" name="Google Shape;1342;p54"/>
            <p:cNvSpPr/>
            <p:nvPr/>
          </p:nvSpPr>
          <p:spPr>
            <a:xfrm>
              <a:off x="4611850" y="5222350"/>
              <a:ext cx="436600" cy="239325"/>
            </a:xfrm>
            <a:custGeom>
              <a:avLst/>
              <a:gdLst/>
              <a:ahLst/>
              <a:cxnLst/>
              <a:rect l="l" t="t" r="r" b="b"/>
              <a:pathLst>
                <a:path w="17464" h="9573" fill="none" extrusionOk="0">
                  <a:moveTo>
                    <a:pt x="1" y="1"/>
                  </a:moveTo>
                  <a:lnTo>
                    <a:pt x="1" y="4677"/>
                  </a:lnTo>
                  <a:lnTo>
                    <a:pt x="8720" y="9572"/>
                  </a:lnTo>
                  <a:lnTo>
                    <a:pt x="17463" y="4677"/>
                  </a:lnTo>
                  <a:lnTo>
                    <a:pt x="17463"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54"/>
            <p:cNvSpPr/>
            <p:nvPr/>
          </p:nvSpPr>
          <p:spPr>
            <a:xfrm>
              <a:off x="4612475" y="4963575"/>
              <a:ext cx="435975" cy="125450"/>
            </a:xfrm>
            <a:custGeom>
              <a:avLst/>
              <a:gdLst/>
              <a:ahLst/>
              <a:cxnLst/>
              <a:rect l="l" t="t" r="r" b="b"/>
              <a:pathLst>
                <a:path w="17439" h="5018" fill="none" extrusionOk="0">
                  <a:moveTo>
                    <a:pt x="17438" y="5018"/>
                  </a:moveTo>
                  <a:lnTo>
                    <a:pt x="8671" y="1"/>
                  </a:lnTo>
                  <a:lnTo>
                    <a:pt x="0" y="5018"/>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54"/>
            <p:cNvSpPr/>
            <p:nvPr/>
          </p:nvSpPr>
          <p:spPr>
            <a:xfrm>
              <a:off x="4556450" y="5089000"/>
              <a:ext cx="274025" cy="225925"/>
            </a:xfrm>
            <a:custGeom>
              <a:avLst/>
              <a:gdLst/>
              <a:ahLst/>
              <a:cxnLst/>
              <a:rect l="l" t="t" r="r" b="b"/>
              <a:pathLst>
                <a:path w="10961" h="9037" fill="none" extrusionOk="0">
                  <a:moveTo>
                    <a:pt x="8720" y="9037"/>
                  </a:moveTo>
                  <a:lnTo>
                    <a:pt x="1" y="4068"/>
                  </a:lnTo>
                  <a:lnTo>
                    <a:pt x="2241" y="1"/>
                  </a:lnTo>
                  <a:lnTo>
                    <a:pt x="10960" y="4969"/>
                  </a:lnTo>
                  <a:lnTo>
                    <a:pt x="8720" y="9037"/>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54"/>
            <p:cNvSpPr/>
            <p:nvPr/>
          </p:nvSpPr>
          <p:spPr>
            <a:xfrm>
              <a:off x="4830450" y="5089000"/>
              <a:ext cx="274025" cy="225925"/>
            </a:xfrm>
            <a:custGeom>
              <a:avLst/>
              <a:gdLst/>
              <a:ahLst/>
              <a:cxnLst/>
              <a:rect l="l" t="t" r="r" b="b"/>
              <a:pathLst>
                <a:path w="10961" h="9037" fill="none" extrusionOk="0">
                  <a:moveTo>
                    <a:pt x="2241" y="9037"/>
                  </a:moveTo>
                  <a:lnTo>
                    <a:pt x="10960" y="4068"/>
                  </a:lnTo>
                  <a:lnTo>
                    <a:pt x="8719" y="1"/>
                  </a:lnTo>
                  <a:lnTo>
                    <a:pt x="0" y="4969"/>
                  </a:lnTo>
                  <a:lnTo>
                    <a:pt x="2241" y="9037"/>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54"/>
            <p:cNvSpPr/>
            <p:nvPr/>
          </p:nvSpPr>
          <p:spPr>
            <a:xfrm>
              <a:off x="4830450" y="5213225"/>
              <a:ext cx="25" cy="248450"/>
            </a:xfrm>
            <a:custGeom>
              <a:avLst/>
              <a:gdLst/>
              <a:ahLst/>
              <a:cxnLst/>
              <a:rect l="l" t="t" r="r" b="b"/>
              <a:pathLst>
                <a:path w="1" h="9938" fill="none" extrusionOk="0">
                  <a:moveTo>
                    <a:pt x="0" y="0"/>
                  </a:moveTo>
                  <a:lnTo>
                    <a:pt x="0" y="9937"/>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7" name="Google Shape;1347;p54"/>
          <p:cNvGrpSpPr/>
          <p:nvPr/>
        </p:nvGrpSpPr>
        <p:grpSpPr>
          <a:xfrm>
            <a:off x="559690" y="4214758"/>
            <a:ext cx="403246" cy="222955"/>
            <a:chOff x="531800" y="5071350"/>
            <a:chExt cx="529750" cy="292900"/>
          </a:xfrm>
        </p:grpSpPr>
        <p:sp>
          <p:nvSpPr>
            <p:cNvPr id="1348" name="Google Shape;1348;p54"/>
            <p:cNvSpPr/>
            <p:nvPr/>
          </p:nvSpPr>
          <p:spPr>
            <a:xfrm>
              <a:off x="632875" y="5077450"/>
              <a:ext cx="272200" cy="185725"/>
            </a:xfrm>
            <a:custGeom>
              <a:avLst/>
              <a:gdLst/>
              <a:ahLst/>
              <a:cxnLst/>
              <a:rect l="l" t="t" r="r" b="b"/>
              <a:pathLst>
                <a:path w="10888" h="7429" fill="none" extrusionOk="0">
                  <a:moveTo>
                    <a:pt x="2947" y="0"/>
                  </a:moveTo>
                  <a:lnTo>
                    <a:pt x="6406" y="7428"/>
                  </a:lnTo>
                  <a:lnTo>
                    <a:pt x="10887" y="2314"/>
                  </a:lnTo>
                  <a:lnTo>
                    <a:pt x="4019" y="2314"/>
                  </a:lnTo>
                  <a:lnTo>
                    <a:pt x="0" y="7428"/>
                  </a:lnTo>
                  <a:lnTo>
                    <a:pt x="6406" y="7428"/>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54"/>
            <p:cNvSpPr/>
            <p:nvPr/>
          </p:nvSpPr>
          <p:spPr>
            <a:xfrm>
              <a:off x="886175" y="5071350"/>
              <a:ext cx="74300" cy="191825"/>
            </a:xfrm>
            <a:custGeom>
              <a:avLst/>
              <a:gdLst/>
              <a:ahLst/>
              <a:cxnLst/>
              <a:rect l="l" t="t" r="r" b="b"/>
              <a:pathLst>
                <a:path w="2972" h="7673" fill="none" extrusionOk="0">
                  <a:moveTo>
                    <a:pt x="2971" y="7672"/>
                  </a:moveTo>
                  <a:lnTo>
                    <a:pt x="0" y="1"/>
                  </a:lnTo>
                  <a:lnTo>
                    <a:pt x="1364" y="1"/>
                  </a:lnTo>
                  <a:lnTo>
                    <a:pt x="1364" y="1"/>
                  </a:lnTo>
                  <a:lnTo>
                    <a:pt x="1534" y="25"/>
                  </a:lnTo>
                  <a:lnTo>
                    <a:pt x="1681" y="49"/>
                  </a:lnTo>
                  <a:lnTo>
                    <a:pt x="1827" y="147"/>
                  </a:lnTo>
                  <a:lnTo>
                    <a:pt x="1875" y="195"/>
                  </a:lnTo>
                  <a:lnTo>
                    <a:pt x="1900" y="244"/>
                  </a:lnTo>
                  <a:lnTo>
                    <a:pt x="1924" y="342"/>
                  </a:lnTo>
                  <a:lnTo>
                    <a:pt x="1900" y="439"/>
                  </a:lnTo>
                  <a:lnTo>
                    <a:pt x="1851" y="536"/>
                  </a:lnTo>
                  <a:lnTo>
                    <a:pt x="1778" y="658"/>
                  </a:lnTo>
                  <a:lnTo>
                    <a:pt x="1656" y="804"/>
                  </a:lnTo>
                  <a:lnTo>
                    <a:pt x="1486" y="975"/>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54"/>
            <p:cNvSpPr/>
            <p:nvPr/>
          </p:nvSpPr>
          <p:spPr>
            <a:xfrm>
              <a:off x="531800" y="5162075"/>
              <a:ext cx="202175" cy="202175"/>
            </a:xfrm>
            <a:custGeom>
              <a:avLst/>
              <a:gdLst/>
              <a:ahLst/>
              <a:cxnLst/>
              <a:rect l="l" t="t" r="r" b="b"/>
              <a:pathLst>
                <a:path w="8087" h="8087" fill="none" extrusionOk="0">
                  <a:moveTo>
                    <a:pt x="1" y="4043"/>
                  </a:moveTo>
                  <a:lnTo>
                    <a:pt x="1" y="4043"/>
                  </a:lnTo>
                  <a:lnTo>
                    <a:pt x="25" y="3629"/>
                  </a:lnTo>
                  <a:lnTo>
                    <a:pt x="74" y="3215"/>
                  </a:lnTo>
                  <a:lnTo>
                    <a:pt x="171" y="2826"/>
                  </a:lnTo>
                  <a:lnTo>
                    <a:pt x="317" y="2460"/>
                  </a:lnTo>
                  <a:lnTo>
                    <a:pt x="488" y="2119"/>
                  </a:lnTo>
                  <a:lnTo>
                    <a:pt x="682" y="1778"/>
                  </a:lnTo>
                  <a:lnTo>
                    <a:pt x="926" y="1462"/>
                  </a:lnTo>
                  <a:lnTo>
                    <a:pt x="1194" y="1170"/>
                  </a:lnTo>
                  <a:lnTo>
                    <a:pt x="1462" y="926"/>
                  </a:lnTo>
                  <a:lnTo>
                    <a:pt x="1778" y="682"/>
                  </a:lnTo>
                  <a:lnTo>
                    <a:pt x="2119" y="488"/>
                  </a:lnTo>
                  <a:lnTo>
                    <a:pt x="2460" y="317"/>
                  </a:lnTo>
                  <a:lnTo>
                    <a:pt x="2850" y="171"/>
                  </a:lnTo>
                  <a:lnTo>
                    <a:pt x="3240" y="74"/>
                  </a:lnTo>
                  <a:lnTo>
                    <a:pt x="3629" y="25"/>
                  </a:lnTo>
                  <a:lnTo>
                    <a:pt x="4043" y="0"/>
                  </a:lnTo>
                  <a:lnTo>
                    <a:pt x="4043" y="0"/>
                  </a:lnTo>
                  <a:lnTo>
                    <a:pt x="4458" y="25"/>
                  </a:lnTo>
                  <a:lnTo>
                    <a:pt x="4872" y="74"/>
                  </a:lnTo>
                  <a:lnTo>
                    <a:pt x="5237" y="171"/>
                  </a:lnTo>
                  <a:lnTo>
                    <a:pt x="5627" y="317"/>
                  </a:lnTo>
                  <a:lnTo>
                    <a:pt x="5968" y="488"/>
                  </a:lnTo>
                  <a:lnTo>
                    <a:pt x="6308" y="682"/>
                  </a:lnTo>
                  <a:lnTo>
                    <a:pt x="6625" y="926"/>
                  </a:lnTo>
                  <a:lnTo>
                    <a:pt x="6917" y="1170"/>
                  </a:lnTo>
                  <a:lnTo>
                    <a:pt x="7161" y="1462"/>
                  </a:lnTo>
                  <a:lnTo>
                    <a:pt x="7404" y="1778"/>
                  </a:lnTo>
                  <a:lnTo>
                    <a:pt x="7599" y="2119"/>
                  </a:lnTo>
                  <a:lnTo>
                    <a:pt x="7770" y="2460"/>
                  </a:lnTo>
                  <a:lnTo>
                    <a:pt x="7916" y="2826"/>
                  </a:lnTo>
                  <a:lnTo>
                    <a:pt x="8013" y="3215"/>
                  </a:lnTo>
                  <a:lnTo>
                    <a:pt x="8062" y="3629"/>
                  </a:lnTo>
                  <a:lnTo>
                    <a:pt x="8086" y="4043"/>
                  </a:lnTo>
                  <a:lnTo>
                    <a:pt x="8086" y="4043"/>
                  </a:lnTo>
                  <a:lnTo>
                    <a:pt x="8062" y="4457"/>
                  </a:lnTo>
                  <a:lnTo>
                    <a:pt x="8013" y="4847"/>
                  </a:lnTo>
                  <a:lnTo>
                    <a:pt x="7916" y="5237"/>
                  </a:lnTo>
                  <a:lnTo>
                    <a:pt x="7770" y="5626"/>
                  </a:lnTo>
                  <a:lnTo>
                    <a:pt x="7599" y="5967"/>
                  </a:lnTo>
                  <a:lnTo>
                    <a:pt x="7404" y="6308"/>
                  </a:lnTo>
                  <a:lnTo>
                    <a:pt x="7161" y="6625"/>
                  </a:lnTo>
                  <a:lnTo>
                    <a:pt x="6917" y="6893"/>
                  </a:lnTo>
                  <a:lnTo>
                    <a:pt x="6625" y="7161"/>
                  </a:lnTo>
                  <a:lnTo>
                    <a:pt x="6308" y="7404"/>
                  </a:lnTo>
                  <a:lnTo>
                    <a:pt x="5968" y="7599"/>
                  </a:lnTo>
                  <a:lnTo>
                    <a:pt x="5627" y="7770"/>
                  </a:lnTo>
                  <a:lnTo>
                    <a:pt x="5237" y="7916"/>
                  </a:lnTo>
                  <a:lnTo>
                    <a:pt x="4872" y="8013"/>
                  </a:lnTo>
                  <a:lnTo>
                    <a:pt x="4458" y="8062"/>
                  </a:lnTo>
                  <a:lnTo>
                    <a:pt x="4043" y="8086"/>
                  </a:lnTo>
                  <a:lnTo>
                    <a:pt x="4043" y="8086"/>
                  </a:lnTo>
                  <a:lnTo>
                    <a:pt x="3629" y="8062"/>
                  </a:lnTo>
                  <a:lnTo>
                    <a:pt x="3240" y="8013"/>
                  </a:lnTo>
                  <a:lnTo>
                    <a:pt x="2850" y="7916"/>
                  </a:lnTo>
                  <a:lnTo>
                    <a:pt x="2460" y="7770"/>
                  </a:lnTo>
                  <a:lnTo>
                    <a:pt x="2119" y="7599"/>
                  </a:lnTo>
                  <a:lnTo>
                    <a:pt x="1778" y="7404"/>
                  </a:lnTo>
                  <a:lnTo>
                    <a:pt x="1462" y="7161"/>
                  </a:lnTo>
                  <a:lnTo>
                    <a:pt x="1194" y="6893"/>
                  </a:lnTo>
                  <a:lnTo>
                    <a:pt x="926" y="6625"/>
                  </a:lnTo>
                  <a:lnTo>
                    <a:pt x="682" y="6308"/>
                  </a:lnTo>
                  <a:lnTo>
                    <a:pt x="488" y="5967"/>
                  </a:lnTo>
                  <a:lnTo>
                    <a:pt x="317" y="5626"/>
                  </a:lnTo>
                  <a:lnTo>
                    <a:pt x="171" y="5237"/>
                  </a:lnTo>
                  <a:lnTo>
                    <a:pt x="74" y="4847"/>
                  </a:lnTo>
                  <a:lnTo>
                    <a:pt x="25" y="4457"/>
                  </a:lnTo>
                  <a:lnTo>
                    <a:pt x="1" y="4043"/>
                  </a:lnTo>
                  <a:lnTo>
                    <a:pt x="1" y="4043"/>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54"/>
            <p:cNvSpPr/>
            <p:nvPr/>
          </p:nvSpPr>
          <p:spPr>
            <a:xfrm>
              <a:off x="859375" y="5162075"/>
              <a:ext cx="202175" cy="202175"/>
            </a:xfrm>
            <a:custGeom>
              <a:avLst/>
              <a:gdLst/>
              <a:ahLst/>
              <a:cxnLst/>
              <a:rect l="l" t="t" r="r" b="b"/>
              <a:pathLst>
                <a:path w="8087" h="8087" fill="none" extrusionOk="0">
                  <a:moveTo>
                    <a:pt x="1" y="4043"/>
                  </a:moveTo>
                  <a:lnTo>
                    <a:pt x="1" y="4043"/>
                  </a:lnTo>
                  <a:lnTo>
                    <a:pt x="1" y="3629"/>
                  </a:lnTo>
                  <a:lnTo>
                    <a:pt x="74" y="3215"/>
                  </a:lnTo>
                  <a:lnTo>
                    <a:pt x="171" y="2826"/>
                  </a:lnTo>
                  <a:lnTo>
                    <a:pt x="317" y="2460"/>
                  </a:lnTo>
                  <a:lnTo>
                    <a:pt x="488" y="2119"/>
                  </a:lnTo>
                  <a:lnTo>
                    <a:pt x="682" y="1778"/>
                  </a:lnTo>
                  <a:lnTo>
                    <a:pt x="926" y="1462"/>
                  </a:lnTo>
                  <a:lnTo>
                    <a:pt x="1170" y="1170"/>
                  </a:lnTo>
                  <a:lnTo>
                    <a:pt x="1462" y="926"/>
                  </a:lnTo>
                  <a:lnTo>
                    <a:pt x="1778" y="682"/>
                  </a:lnTo>
                  <a:lnTo>
                    <a:pt x="2119" y="488"/>
                  </a:lnTo>
                  <a:lnTo>
                    <a:pt x="2460" y="317"/>
                  </a:lnTo>
                  <a:lnTo>
                    <a:pt x="2826" y="171"/>
                  </a:lnTo>
                  <a:lnTo>
                    <a:pt x="3215" y="74"/>
                  </a:lnTo>
                  <a:lnTo>
                    <a:pt x="3629" y="25"/>
                  </a:lnTo>
                  <a:lnTo>
                    <a:pt x="4043" y="0"/>
                  </a:lnTo>
                  <a:lnTo>
                    <a:pt x="4043" y="0"/>
                  </a:lnTo>
                  <a:lnTo>
                    <a:pt x="4457" y="25"/>
                  </a:lnTo>
                  <a:lnTo>
                    <a:pt x="4847" y="74"/>
                  </a:lnTo>
                  <a:lnTo>
                    <a:pt x="5237" y="171"/>
                  </a:lnTo>
                  <a:lnTo>
                    <a:pt x="5602" y="317"/>
                  </a:lnTo>
                  <a:lnTo>
                    <a:pt x="5967" y="488"/>
                  </a:lnTo>
                  <a:lnTo>
                    <a:pt x="6308" y="682"/>
                  </a:lnTo>
                  <a:lnTo>
                    <a:pt x="6601" y="926"/>
                  </a:lnTo>
                  <a:lnTo>
                    <a:pt x="6893" y="1170"/>
                  </a:lnTo>
                  <a:lnTo>
                    <a:pt x="7161" y="1462"/>
                  </a:lnTo>
                  <a:lnTo>
                    <a:pt x="7380" y="1778"/>
                  </a:lnTo>
                  <a:lnTo>
                    <a:pt x="7599" y="2119"/>
                  </a:lnTo>
                  <a:lnTo>
                    <a:pt x="7770" y="2460"/>
                  </a:lnTo>
                  <a:lnTo>
                    <a:pt x="7892" y="2826"/>
                  </a:lnTo>
                  <a:lnTo>
                    <a:pt x="7989" y="3215"/>
                  </a:lnTo>
                  <a:lnTo>
                    <a:pt x="8062" y="3629"/>
                  </a:lnTo>
                  <a:lnTo>
                    <a:pt x="8086" y="4043"/>
                  </a:lnTo>
                  <a:lnTo>
                    <a:pt x="8086" y="4043"/>
                  </a:lnTo>
                  <a:lnTo>
                    <a:pt x="8062" y="4457"/>
                  </a:lnTo>
                  <a:lnTo>
                    <a:pt x="7989" y="4847"/>
                  </a:lnTo>
                  <a:lnTo>
                    <a:pt x="7892" y="5237"/>
                  </a:lnTo>
                  <a:lnTo>
                    <a:pt x="7770" y="5626"/>
                  </a:lnTo>
                  <a:lnTo>
                    <a:pt x="7599" y="5967"/>
                  </a:lnTo>
                  <a:lnTo>
                    <a:pt x="7380" y="6308"/>
                  </a:lnTo>
                  <a:lnTo>
                    <a:pt x="7161" y="6625"/>
                  </a:lnTo>
                  <a:lnTo>
                    <a:pt x="6893" y="6893"/>
                  </a:lnTo>
                  <a:lnTo>
                    <a:pt x="6601" y="7161"/>
                  </a:lnTo>
                  <a:lnTo>
                    <a:pt x="6308" y="7404"/>
                  </a:lnTo>
                  <a:lnTo>
                    <a:pt x="5967" y="7599"/>
                  </a:lnTo>
                  <a:lnTo>
                    <a:pt x="5602" y="7770"/>
                  </a:lnTo>
                  <a:lnTo>
                    <a:pt x="5237" y="7916"/>
                  </a:lnTo>
                  <a:lnTo>
                    <a:pt x="4847" y="8013"/>
                  </a:lnTo>
                  <a:lnTo>
                    <a:pt x="4457" y="8062"/>
                  </a:lnTo>
                  <a:lnTo>
                    <a:pt x="4043" y="8086"/>
                  </a:lnTo>
                  <a:lnTo>
                    <a:pt x="4043" y="8086"/>
                  </a:lnTo>
                  <a:lnTo>
                    <a:pt x="3629" y="8062"/>
                  </a:lnTo>
                  <a:lnTo>
                    <a:pt x="3215" y="8013"/>
                  </a:lnTo>
                  <a:lnTo>
                    <a:pt x="2826" y="7916"/>
                  </a:lnTo>
                  <a:lnTo>
                    <a:pt x="2460" y="7770"/>
                  </a:lnTo>
                  <a:lnTo>
                    <a:pt x="2119" y="7599"/>
                  </a:lnTo>
                  <a:lnTo>
                    <a:pt x="1778" y="7404"/>
                  </a:lnTo>
                  <a:lnTo>
                    <a:pt x="1462" y="7161"/>
                  </a:lnTo>
                  <a:lnTo>
                    <a:pt x="1170" y="6893"/>
                  </a:lnTo>
                  <a:lnTo>
                    <a:pt x="926" y="6625"/>
                  </a:lnTo>
                  <a:lnTo>
                    <a:pt x="682" y="6308"/>
                  </a:lnTo>
                  <a:lnTo>
                    <a:pt x="488" y="5967"/>
                  </a:lnTo>
                  <a:lnTo>
                    <a:pt x="317" y="5626"/>
                  </a:lnTo>
                  <a:lnTo>
                    <a:pt x="171" y="5237"/>
                  </a:lnTo>
                  <a:lnTo>
                    <a:pt x="74" y="4847"/>
                  </a:lnTo>
                  <a:lnTo>
                    <a:pt x="1" y="4457"/>
                  </a:lnTo>
                  <a:lnTo>
                    <a:pt x="1" y="4043"/>
                  </a:lnTo>
                  <a:lnTo>
                    <a:pt x="1" y="4043"/>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54"/>
            <p:cNvSpPr/>
            <p:nvPr/>
          </p:nvSpPr>
          <p:spPr>
            <a:xfrm>
              <a:off x="676100" y="5071350"/>
              <a:ext cx="86500" cy="7325"/>
            </a:xfrm>
            <a:custGeom>
              <a:avLst/>
              <a:gdLst/>
              <a:ahLst/>
              <a:cxnLst/>
              <a:rect l="l" t="t" r="r" b="b"/>
              <a:pathLst>
                <a:path w="3460" h="293" fill="none" extrusionOk="0">
                  <a:moveTo>
                    <a:pt x="1" y="1"/>
                  </a:moveTo>
                  <a:lnTo>
                    <a:pt x="3459" y="293"/>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54"/>
            <p:cNvSpPr/>
            <p:nvPr/>
          </p:nvSpPr>
          <p:spPr>
            <a:xfrm>
              <a:off x="941575" y="5244275"/>
              <a:ext cx="37175" cy="37175"/>
            </a:xfrm>
            <a:custGeom>
              <a:avLst/>
              <a:gdLst/>
              <a:ahLst/>
              <a:cxnLst/>
              <a:rect l="l" t="t" r="r" b="b"/>
              <a:pathLst>
                <a:path w="1487" h="1487" fill="none" extrusionOk="0">
                  <a:moveTo>
                    <a:pt x="0" y="755"/>
                  </a:moveTo>
                  <a:lnTo>
                    <a:pt x="0" y="755"/>
                  </a:lnTo>
                  <a:lnTo>
                    <a:pt x="25" y="609"/>
                  </a:lnTo>
                  <a:lnTo>
                    <a:pt x="73" y="463"/>
                  </a:lnTo>
                  <a:lnTo>
                    <a:pt x="122" y="341"/>
                  </a:lnTo>
                  <a:lnTo>
                    <a:pt x="220" y="220"/>
                  </a:lnTo>
                  <a:lnTo>
                    <a:pt x="341" y="147"/>
                  </a:lnTo>
                  <a:lnTo>
                    <a:pt x="463" y="73"/>
                  </a:lnTo>
                  <a:lnTo>
                    <a:pt x="609" y="25"/>
                  </a:lnTo>
                  <a:lnTo>
                    <a:pt x="755" y="0"/>
                  </a:lnTo>
                  <a:lnTo>
                    <a:pt x="755" y="0"/>
                  </a:lnTo>
                  <a:lnTo>
                    <a:pt x="902" y="25"/>
                  </a:lnTo>
                  <a:lnTo>
                    <a:pt x="1048" y="73"/>
                  </a:lnTo>
                  <a:lnTo>
                    <a:pt x="1169" y="147"/>
                  </a:lnTo>
                  <a:lnTo>
                    <a:pt x="1267" y="220"/>
                  </a:lnTo>
                  <a:lnTo>
                    <a:pt x="1364" y="341"/>
                  </a:lnTo>
                  <a:lnTo>
                    <a:pt x="1437" y="463"/>
                  </a:lnTo>
                  <a:lnTo>
                    <a:pt x="1486" y="609"/>
                  </a:lnTo>
                  <a:lnTo>
                    <a:pt x="1486" y="755"/>
                  </a:lnTo>
                  <a:lnTo>
                    <a:pt x="1486" y="755"/>
                  </a:lnTo>
                  <a:lnTo>
                    <a:pt x="1486" y="902"/>
                  </a:lnTo>
                  <a:lnTo>
                    <a:pt x="1437" y="1048"/>
                  </a:lnTo>
                  <a:lnTo>
                    <a:pt x="1364" y="1169"/>
                  </a:lnTo>
                  <a:lnTo>
                    <a:pt x="1267" y="1267"/>
                  </a:lnTo>
                  <a:lnTo>
                    <a:pt x="1169" y="1364"/>
                  </a:lnTo>
                  <a:lnTo>
                    <a:pt x="1048" y="1437"/>
                  </a:lnTo>
                  <a:lnTo>
                    <a:pt x="902" y="1486"/>
                  </a:lnTo>
                  <a:lnTo>
                    <a:pt x="755" y="1486"/>
                  </a:lnTo>
                  <a:lnTo>
                    <a:pt x="755" y="1486"/>
                  </a:lnTo>
                  <a:lnTo>
                    <a:pt x="609" y="1486"/>
                  </a:lnTo>
                  <a:lnTo>
                    <a:pt x="463" y="1437"/>
                  </a:lnTo>
                  <a:lnTo>
                    <a:pt x="341" y="1364"/>
                  </a:lnTo>
                  <a:lnTo>
                    <a:pt x="220" y="1267"/>
                  </a:lnTo>
                  <a:lnTo>
                    <a:pt x="122" y="1169"/>
                  </a:lnTo>
                  <a:lnTo>
                    <a:pt x="73" y="1048"/>
                  </a:lnTo>
                  <a:lnTo>
                    <a:pt x="25" y="902"/>
                  </a:lnTo>
                  <a:lnTo>
                    <a:pt x="0" y="755"/>
                  </a:lnTo>
                  <a:lnTo>
                    <a:pt x="0" y="75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54"/>
            <p:cNvSpPr/>
            <p:nvPr/>
          </p:nvSpPr>
          <p:spPr>
            <a:xfrm>
              <a:off x="614600" y="5244275"/>
              <a:ext cx="37175" cy="37175"/>
            </a:xfrm>
            <a:custGeom>
              <a:avLst/>
              <a:gdLst/>
              <a:ahLst/>
              <a:cxnLst/>
              <a:rect l="l" t="t" r="r" b="b"/>
              <a:pathLst>
                <a:path w="1487" h="1487" fill="none" extrusionOk="0">
                  <a:moveTo>
                    <a:pt x="1" y="755"/>
                  </a:moveTo>
                  <a:lnTo>
                    <a:pt x="1" y="755"/>
                  </a:lnTo>
                  <a:lnTo>
                    <a:pt x="1" y="609"/>
                  </a:lnTo>
                  <a:lnTo>
                    <a:pt x="50" y="463"/>
                  </a:lnTo>
                  <a:lnTo>
                    <a:pt x="123" y="341"/>
                  </a:lnTo>
                  <a:lnTo>
                    <a:pt x="220" y="220"/>
                  </a:lnTo>
                  <a:lnTo>
                    <a:pt x="317" y="147"/>
                  </a:lnTo>
                  <a:lnTo>
                    <a:pt x="439" y="73"/>
                  </a:lnTo>
                  <a:lnTo>
                    <a:pt x="585" y="25"/>
                  </a:lnTo>
                  <a:lnTo>
                    <a:pt x="731" y="0"/>
                  </a:lnTo>
                  <a:lnTo>
                    <a:pt x="731" y="0"/>
                  </a:lnTo>
                  <a:lnTo>
                    <a:pt x="878" y="25"/>
                  </a:lnTo>
                  <a:lnTo>
                    <a:pt x="1024" y="73"/>
                  </a:lnTo>
                  <a:lnTo>
                    <a:pt x="1146" y="147"/>
                  </a:lnTo>
                  <a:lnTo>
                    <a:pt x="1267" y="220"/>
                  </a:lnTo>
                  <a:lnTo>
                    <a:pt x="1340" y="341"/>
                  </a:lnTo>
                  <a:lnTo>
                    <a:pt x="1413" y="463"/>
                  </a:lnTo>
                  <a:lnTo>
                    <a:pt x="1462" y="609"/>
                  </a:lnTo>
                  <a:lnTo>
                    <a:pt x="1486" y="755"/>
                  </a:lnTo>
                  <a:lnTo>
                    <a:pt x="1486" y="755"/>
                  </a:lnTo>
                  <a:lnTo>
                    <a:pt x="1462" y="902"/>
                  </a:lnTo>
                  <a:lnTo>
                    <a:pt x="1413" y="1048"/>
                  </a:lnTo>
                  <a:lnTo>
                    <a:pt x="1340" y="1169"/>
                  </a:lnTo>
                  <a:lnTo>
                    <a:pt x="1267" y="1267"/>
                  </a:lnTo>
                  <a:lnTo>
                    <a:pt x="1146" y="1364"/>
                  </a:lnTo>
                  <a:lnTo>
                    <a:pt x="1024" y="1437"/>
                  </a:lnTo>
                  <a:lnTo>
                    <a:pt x="878" y="1486"/>
                  </a:lnTo>
                  <a:lnTo>
                    <a:pt x="731" y="1486"/>
                  </a:lnTo>
                  <a:lnTo>
                    <a:pt x="731" y="1486"/>
                  </a:lnTo>
                  <a:lnTo>
                    <a:pt x="585" y="1486"/>
                  </a:lnTo>
                  <a:lnTo>
                    <a:pt x="439" y="1437"/>
                  </a:lnTo>
                  <a:lnTo>
                    <a:pt x="317" y="1364"/>
                  </a:lnTo>
                  <a:lnTo>
                    <a:pt x="220" y="1267"/>
                  </a:lnTo>
                  <a:lnTo>
                    <a:pt x="123" y="1169"/>
                  </a:lnTo>
                  <a:lnTo>
                    <a:pt x="50" y="1048"/>
                  </a:lnTo>
                  <a:lnTo>
                    <a:pt x="1" y="902"/>
                  </a:lnTo>
                  <a:lnTo>
                    <a:pt x="1" y="755"/>
                  </a:lnTo>
                  <a:lnTo>
                    <a:pt x="1" y="75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5" name="Google Shape;1355;p54"/>
          <p:cNvGrpSpPr/>
          <p:nvPr/>
        </p:nvGrpSpPr>
        <p:grpSpPr>
          <a:xfrm>
            <a:off x="7091494" y="2032000"/>
            <a:ext cx="433992" cy="422729"/>
            <a:chOff x="5916675" y="927975"/>
            <a:chExt cx="516350" cy="502950"/>
          </a:xfrm>
        </p:grpSpPr>
        <p:sp>
          <p:nvSpPr>
            <p:cNvPr id="1356" name="Google Shape;1356;p54"/>
            <p:cNvSpPr/>
            <p:nvPr/>
          </p:nvSpPr>
          <p:spPr>
            <a:xfrm>
              <a:off x="5916675" y="927975"/>
              <a:ext cx="516350" cy="502950"/>
            </a:xfrm>
            <a:custGeom>
              <a:avLst/>
              <a:gdLst/>
              <a:ahLst/>
              <a:cxnLst/>
              <a:rect l="l" t="t" r="r" b="b"/>
              <a:pathLst>
                <a:path w="20654" h="20118" fill="none" extrusionOk="0">
                  <a:moveTo>
                    <a:pt x="20654" y="10059"/>
                  </a:moveTo>
                  <a:lnTo>
                    <a:pt x="18486" y="8183"/>
                  </a:lnTo>
                  <a:lnTo>
                    <a:pt x="19631" y="5577"/>
                  </a:lnTo>
                  <a:lnTo>
                    <a:pt x="16879" y="4847"/>
                  </a:lnTo>
                  <a:lnTo>
                    <a:pt x="16757" y="1997"/>
                  </a:lnTo>
                  <a:lnTo>
                    <a:pt x="13956" y="2509"/>
                  </a:lnTo>
                  <a:lnTo>
                    <a:pt x="12616" y="0"/>
                  </a:lnTo>
                  <a:lnTo>
                    <a:pt x="10327" y="1681"/>
                  </a:lnTo>
                  <a:lnTo>
                    <a:pt x="8038" y="0"/>
                  </a:lnTo>
                  <a:lnTo>
                    <a:pt x="6698" y="2509"/>
                  </a:lnTo>
                  <a:lnTo>
                    <a:pt x="3897" y="1997"/>
                  </a:lnTo>
                  <a:lnTo>
                    <a:pt x="3776" y="4847"/>
                  </a:lnTo>
                  <a:lnTo>
                    <a:pt x="1023" y="5577"/>
                  </a:lnTo>
                  <a:lnTo>
                    <a:pt x="2168" y="8183"/>
                  </a:lnTo>
                  <a:lnTo>
                    <a:pt x="1" y="10059"/>
                  </a:lnTo>
                  <a:lnTo>
                    <a:pt x="2168" y="11934"/>
                  </a:lnTo>
                  <a:lnTo>
                    <a:pt x="1023" y="14540"/>
                  </a:lnTo>
                  <a:lnTo>
                    <a:pt x="3776" y="15271"/>
                  </a:lnTo>
                  <a:lnTo>
                    <a:pt x="3897" y="18120"/>
                  </a:lnTo>
                  <a:lnTo>
                    <a:pt x="6698" y="17609"/>
                  </a:lnTo>
                  <a:lnTo>
                    <a:pt x="8038" y="20117"/>
                  </a:lnTo>
                  <a:lnTo>
                    <a:pt x="10327" y="18437"/>
                  </a:lnTo>
                  <a:lnTo>
                    <a:pt x="12616" y="20117"/>
                  </a:lnTo>
                  <a:lnTo>
                    <a:pt x="13956" y="17609"/>
                  </a:lnTo>
                  <a:lnTo>
                    <a:pt x="16757" y="18120"/>
                  </a:lnTo>
                  <a:lnTo>
                    <a:pt x="16879" y="15271"/>
                  </a:lnTo>
                  <a:lnTo>
                    <a:pt x="19631" y="14540"/>
                  </a:lnTo>
                  <a:lnTo>
                    <a:pt x="18486" y="11934"/>
                  </a:lnTo>
                  <a:lnTo>
                    <a:pt x="20654" y="10059"/>
                  </a:lnTo>
                  <a:close/>
                </a:path>
              </a:pathLst>
            </a:custGeom>
            <a:noFill/>
            <a:ln w="38100" cap="rnd"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54"/>
            <p:cNvSpPr/>
            <p:nvPr/>
          </p:nvSpPr>
          <p:spPr>
            <a:xfrm>
              <a:off x="6006800" y="1011375"/>
              <a:ext cx="336125" cy="336125"/>
            </a:xfrm>
            <a:custGeom>
              <a:avLst/>
              <a:gdLst/>
              <a:ahLst/>
              <a:cxnLst/>
              <a:rect l="l" t="t" r="r" b="b"/>
              <a:pathLst>
                <a:path w="13445" h="13445" fill="none" extrusionOk="0">
                  <a:moveTo>
                    <a:pt x="6722" y="13445"/>
                  </a:moveTo>
                  <a:lnTo>
                    <a:pt x="6722" y="13445"/>
                  </a:lnTo>
                  <a:lnTo>
                    <a:pt x="6381" y="13420"/>
                  </a:lnTo>
                  <a:lnTo>
                    <a:pt x="6040" y="13396"/>
                  </a:lnTo>
                  <a:lnTo>
                    <a:pt x="5699" y="13347"/>
                  </a:lnTo>
                  <a:lnTo>
                    <a:pt x="5383" y="13299"/>
                  </a:lnTo>
                  <a:lnTo>
                    <a:pt x="5042" y="13226"/>
                  </a:lnTo>
                  <a:lnTo>
                    <a:pt x="4725" y="13128"/>
                  </a:lnTo>
                  <a:lnTo>
                    <a:pt x="4408" y="13031"/>
                  </a:lnTo>
                  <a:lnTo>
                    <a:pt x="4116" y="12909"/>
                  </a:lnTo>
                  <a:lnTo>
                    <a:pt x="3824" y="12763"/>
                  </a:lnTo>
                  <a:lnTo>
                    <a:pt x="3532" y="12617"/>
                  </a:lnTo>
                  <a:lnTo>
                    <a:pt x="3239" y="12471"/>
                  </a:lnTo>
                  <a:lnTo>
                    <a:pt x="2971" y="12276"/>
                  </a:lnTo>
                  <a:lnTo>
                    <a:pt x="2703" y="12105"/>
                  </a:lnTo>
                  <a:lnTo>
                    <a:pt x="2460" y="11910"/>
                  </a:lnTo>
                  <a:lnTo>
                    <a:pt x="2216" y="11691"/>
                  </a:lnTo>
                  <a:lnTo>
                    <a:pt x="1973" y="11472"/>
                  </a:lnTo>
                  <a:lnTo>
                    <a:pt x="1754" y="11228"/>
                  </a:lnTo>
                  <a:lnTo>
                    <a:pt x="1534" y="10985"/>
                  </a:lnTo>
                  <a:lnTo>
                    <a:pt x="1340" y="10741"/>
                  </a:lnTo>
                  <a:lnTo>
                    <a:pt x="1169" y="10473"/>
                  </a:lnTo>
                  <a:lnTo>
                    <a:pt x="974" y="10206"/>
                  </a:lnTo>
                  <a:lnTo>
                    <a:pt x="828" y="9913"/>
                  </a:lnTo>
                  <a:lnTo>
                    <a:pt x="682" y="9621"/>
                  </a:lnTo>
                  <a:lnTo>
                    <a:pt x="536" y="9329"/>
                  </a:lnTo>
                  <a:lnTo>
                    <a:pt x="414" y="9036"/>
                  </a:lnTo>
                  <a:lnTo>
                    <a:pt x="317" y="8720"/>
                  </a:lnTo>
                  <a:lnTo>
                    <a:pt x="219" y="8403"/>
                  </a:lnTo>
                  <a:lnTo>
                    <a:pt x="146" y="8062"/>
                  </a:lnTo>
                  <a:lnTo>
                    <a:pt x="98" y="7746"/>
                  </a:lnTo>
                  <a:lnTo>
                    <a:pt x="49" y="7405"/>
                  </a:lnTo>
                  <a:lnTo>
                    <a:pt x="24" y="7064"/>
                  </a:lnTo>
                  <a:lnTo>
                    <a:pt x="0" y="6723"/>
                  </a:lnTo>
                  <a:lnTo>
                    <a:pt x="0" y="6723"/>
                  </a:lnTo>
                  <a:lnTo>
                    <a:pt x="24" y="6382"/>
                  </a:lnTo>
                  <a:lnTo>
                    <a:pt x="49" y="6041"/>
                  </a:lnTo>
                  <a:lnTo>
                    <a:pt x="98" y="5700"/>
                  </a:lnTo>
                  <a:lnTo>
                    <a:pt x="146" y="5383"/>
                  </a:lnTo>
                  <a:lnTo>
                    <a:pt x="219" y="5042"/>
                  </a:lnTo>
                  <a:lnTo>
                    <a:pt x="317" y="4726"/>
                  </a:lnTo>
                  <a:lnTo>
                    <a:pt x="414" y="4409"/>
                  </a:lnTo>
                  <a:lnTo>
                    <a:pt x="536" y="4117"/>
                  </a:lnTo>
                  <a:lnTo>
                    <a:pt x="682" y="3825"/>
                  </a:lnTo>
                  <a:lnTo>
                    <a:pt x="828" y="3532"/>
                  </a:lnTo>
                  <a:lnTo>
                    <a:pt x="974" y="3240"/>
                  </a:lnTo>
                  <a:lnTo>
                    <a:pt x="1169" y="2972"/>
                  </a:lnTo>
                  <a:lnTo>
                    <a:pt x="1340" y="2704"/>
                  </a:lnTo>
                  <a:lnTo>
                    <a:pt x="1534" y="2461"/>
                  </a:lnTo>
                  <a:lnTo>
                    <a:pt x="1754" y="2217"/>
                  </a:lnTo>
                  <a:lnTo>
                    <a:pt x="1973" y="1974"/>
                  </a:lnTo>
                  <a:lnTo>
                    <a:pt x="2216" y="1754"/>
                  </a:lnTo>
                  <a:lnTo>
                    <a:pt x="2460" y="1535"/>
                  </a:lnTo>
                  <a:lnTo>
                    <a:pt x="2703" y="1340"/>
                  </a:lnTo>
                  <a:lnTo>
                    <a:pt x="2971" y="1170"/>
                  </a:lnTo>
                  <a:lnTo>
                    <a:pt x="3239" y="975"/>
                  </a:lnTo>
                  <a:lnTo>
                    <a:pt x="3532" y="829"/>
                  </a:lnTo>
                  <a:lnTo>
                    <a:pt x="3824" y="683"/>
                  </a:lnTo>
                  <a:lnTo>
                    <a:pt x="4116" y="537"/>
                  </a:lnTo>
                  <a:lnTo>
                    <a:pt x="4408" y="415"/>
                  </a:lnTo>
                  <a:lnTo>
                    <a:pt x="4725" y="317"/>
                  </a:lnTo>
                  <a:lnTo>
                    <a:pt x="5042" y="220"/>
                  </a:lnTo>
                  <a:lnTo>
                    <a:pt x="5383" y="147"/>
                  </a:lnTo>
                  <a:lnTo>
                    <a:pt x="5699" y="98"/>
                  </a:lnTo>
                  <a:lnTo>
                    <a:pt x="6040" y="49"/>
                  </a:lnTo>
                  <a:lnTo>
                    <a:pt x="6381" y="25"/>
                  </a:lnTo>
                  <a:lnTo>
                    <a:pt x="6722" y="1"/>
                  </a:lnTo>
                  <a:lnTo>
                    <a:pt x="6722" y="1"/>
                  </a:lnTo>
                  <a:lnTo>
                    <a:pt x="7063" y="25"/>
                  </a:lnTo>
                  <a:lnTo>
                    <a:pt x="7404" y="49"/>
                  </a:lnTo>
                  <a:lnTo>
                    <a:pt x="7745" y="98"/>
                  </a:lnTo>
                  <a:lnTo>
                    <a:pt x="8062" y="147"/>
                  </a:lnTo>
                  <a:lnTo>
                    <a:pt x="8403" y="220"/>
                  </a:lnTo>
                  <a:lnTo>
                    <a:pt x="8719" y="317"/>
                  </a:lnTo>
                  <a:lnTo>
                    <a:pt x="9036" y="415"/>
                  </a:lnTo>
                  <a:lnTo>
                    <a:pt x="9328" y="537"/>
                  </a:lnTo>
                  <a:lnTo>
                    <a:pt x="9620" y="683"/>
                  </a:lnTo>
                  <a:lnTo>
                    <a:pt x="9913" y="829"/>
                  </a:lnTo>
                  <a:lnTo>
                    <a:pt x="10205" y="975"/>
                  </a:lnTo>
                  <a:lnTo>
                    <a:pt x="10473" y="1170"/>
                  </a:lnTo>
                  <a:lnTo>
                    <a:pt x="10741" y="1340"/>
                  </a:lnTo>
                  <a:lnTo>
                    <a:pt x="10984" y="1535"/>
                  </a:lnTo>
                  <a:lnTo>
                    <a:pt x="11228" y="1754"/>
                  </a:lnTo>
                  <a:lnTo>
                    <a:pt x="11471" y="1974"/>
                  </a:lnTo>
                  <a:lnTo>
                    <a:pt x="11690" y="2217"/>
                  </a:lnTo>
                  <a:lnTo>
                    <a:pt x="11910" y="2461"/>
                  </a:lnTo>
                  <a:lnTo>
                    <a:pt x="12105" y="2704"/>
                  </a:lnTo>
                  <a:lnTo>
                    <a:pt x="12275" y="2972"/>
                  </a:lnTo>
                  <a:lnTo>
                    <a:pt x="12470" y="3240"/>
                  </a:lnTo>
                  <a:lnTo>
                    <a:pt x="12616" y="3532"/>
                  </a:lnTo>
                  <a:lnTo>
                    <a:pt x="12762" y="3825"/>
                  </a:lnTo>
                  <a:lnTo>
                    <a:pt x="12908" y="4117"/>
                  </a:lnTo>
                  <a:lnTo>
                    <a:pt x="13030" y="4409"/>
                  </a:lnTo>
                  <a:lnTo>
                    <a:pt x="13127" y="4726"/>
                  </a:lnTo>
                  <a:lnTo>
                    <a:pt x="13225" y="5042"/>
                  </a:lnTo>
                  <a:lnTo>
                    <a:pt x="13298" y="5383"/>
                  </a:lnTo>
                  <a:lnTo>
                    <a:pt x="13347" y="5700"/>
                  </a:lnTo>
                  <a:lnTo>
                    <a:pt x="13395" y="6041"/>
                  </a:lnTo>
                  <a:lnTo>
                    <a:pt x="13420" y="6382"/>
                  </a:lnTo>
                  <a:lnTo>
                    <a:pt x="13444" y="6723"/>
                  </a:lnTo>
                  <a:lnTo>
                    <a:pt x="13444" y="6723"/>
                  </a:lnTo>
                  <a:lnTo>
                    <a:pt x="13420" y="7064"/>
                  </a:lnTo>
                  <a:lnTo>
                    <a:pt x="13395" y="7405"/>
                  </a:lnTo>
                  <a:lnTo>
                    <a:pt x="13347" y="7746"/>
                  </a:lnTo>
                  <a:lnTo>
                    <a:pt x="13298" y="8062"/>
                  </a:lnTo>
                  <a:lnTo>
                    <a:pt x="13225" y="8403"/>
                  </a:lnTo>
                  <a:lnTo>
                    <a:pt x="13127" y="8720"/>
                  </a:lnTo>
                  <a:lnTo>
                    <a:pt x="13030" y="9036"/>
                  </a:lnTo>
                  <a:lnTo>
                    <a:pt x="12908" y="9329"/>
                  </a:lnTo>
                  <a:lnTo>
                    <a:pt x="12762" y="9621"/>
                  </a:lnTo>
                  <a:lnTo>
                    <a:pt x="12616" y="9913"/>
                  </a:lnTo>
                  <a:lnTo>
                    <a:pt x="12470" y="10206"/>
                  </a:lnTo>
                  <a:lnTo>
                    <a:pt x="12275" y="10473"/>
                  </a:lnTo>
                  <a:lnTo>
                    <a:pt x="12105" y="10741"/>
                  </a:lnTo>
                  <a:lnTo>
                    <a:pt x="11910" y="10985"/>
                  </a:lnTo>
                  <a:lnTo>
                    <a:pt x="11690" y="11228"/>
                  </a:lnTo>
                  <a:lnTo>
                    <a:pt x="11471" y="11472"/>
                  </a:lnTo>
                  <a:lnTo>
                    <a:pt x="11228" y="11691"/>
                  </a:lnTo>
                  <a:lnTo>
                    <a:pt x="10984" y="11910"/>
                  </a:lnTo>
                  <a:lnTo>
                    <a:pt x="10741" y="12105"/>
                  </a:lnTo>
                  <a:lnTo>
                    <a:pt x="10473" y="12276"/>
                  </a:lnTo>
                  <a:lnTo>
                    <a:pt x="10205" y="12471"/>
                  </a:lnTo>
                  <a:lnTo>
                    <a:pt x="9913" y="12617"/>
                  </a:lnTo>
                  <a:lnTo>
                    <a:pt x="9620" y="12763"/>
                  </a:lnTo>
                  <a:lnTo>
                    <a:pt x="9328" y="12909"/>
                  </a:lnTo>
                  <a:lnTo>
                    <a:pt x="9036" y="13031"/>
                  </a:lnTo>
                  <a:lnTo>
                    <a:pt x="8719" y="13128"/>
                  </a:lnTo>
                  <a:lnTo>
                    <a:pt x="8403" y="13226"/>
                  </a:lnTo>
                  <a:lnTo>
                    <a:pt x="8062" y="13299"/>
                  </a:lnTo>
                  <a:lnTo>
                    <a:pt x="7745" y="13347"/>
                  </a:lnTo>
                  <a:lnTo>
                    <a:pt x="7404" y="13396"/>
                  </a:lnTo>
                  <a:lnTo>
                    <a:pt x="7063" y="13420"/>
                  </a:lnTo>
                  <a:lnTo>
                    <a:pt x="6722" y="13445"/>
                  </a:lnTo>
                  <a:lnTo>
                    <a:pt x="6722" y="13445"/>
                  </a:lnTo>
                  <a:close/>
                </a:path>
              </a:pathLst>
            </a:custGeom>
            <a:noFill/>
            <a:ln w="38100" cap="rnd"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8" name="Google Shape;1358;p54"/>
          <p:cNvGrpSpPr/>
          <p:nvPr/>
        </p:nvGrpSpPr>
        <p:grpSpPr>
          <a:xfrm>
            <a:off x="6207514" y="2737902"/>
            <a:ext cx="1079481" cy="1051467"/>
            <a:chOff x="5916675" y="927975"/>
            <a:chExt cx="516350" cy="502950"/>
          </a:xfrm>
        </p:grpSpPr>
        <p:sp>
          <p:nvSpPr>
            <p:cNvPr id="1359" name="Google Shape;1359;p54"/>
            <p:cNvSpPr/>
            <p:nvPr/>
          </p:nvSpPr>
          <p:spPr>
            <a:xfrm>
              <a:off x="5916675" y="927975"/>
              <a:ext cx="516350" cy="502950"/>
            </a:xfrm>
            <a:custGeom>
              <a:avLst/>
              <a:gdLst/>
              <a:ahLst/>
              <a:cxnLst/>
              <a:rect l="l" t="t" r="r" b="b"/>
              <a:pathLst>
                <a:path w="20654" h="20118" fill="none" extrusionOk="0">
                  <a:moveTo>
                    <a:pt x="20654" y="10059"/>
                  </a:moveTo>
                  <a:lnTo>
                    <a:pt x="18486" y="8183"/>
                  </a:lnTo>
                  <a:lnTo>
                    <a:pt x="19631" y="5577"/>
                  </a:lnTo>
                  <a:lnTo>
                    <a:pt x="16879" y="4847"/>
                  </a:lnTo>
                  <a:lnTo>
                    <a:pt x="16757" y="1997"/>
                  </a:lnTo>
                  <a:lnTo>
                    <a:pt x="13956" y="2509"/>
                  </a:lnTo>
                  <a:lnTo>
                    <a:pt x="12616" y="0"/>
                  </a:lnTo>
                  <a:lnTo>
                    <a:pt x="10327" y="1681"/>
                  </a:lnTo>
                  <a:lnTo>
                    <a:pt x="8038" y="0"/>
                  </a:lnTo>
                  <a:lnTo>
                    <a:pt x="6698" y="2509"/>
                  </a:lnTo>
                  <a:lnTo>
                    <a:pt x="3897" y="1997"/>
                  </a:lnTo>
                  <a:lnTo>
                    <a:pt x="3776" y="4847"/>
                  </a:lnTo>
                  <a:lnTo>
                    <a:pt x="1023" y="5577"/>
                  </a:lnTo>
                  <a:lnTo>
                    <a:pt x="2168" y="8183"/>
                  </a:lnTo>
                  <a:lnTo>
                    <a:pt x="1" y="10059"/>
                  </a:lnTo>
                  <a:lnTo>
                    <a:pt x="2168" y="11934"/>
                  </a:lnTo>
                  <a:lnTo>
                    <a:pt x="1023" y="14540"/>
                  </a:lnTo>
                  <a:lnTo>
                    <a:pt x="3776" y="15271"/>
                  </a:lnTo>
                  <a:lnTo>
                    <a:pt x="3897" y="18120"/>
                  </a:lnTo>
                  <a:lnTo>
                    <a:pt x="6698" y="17609"/>
                  </a:lnTo>
                  <a:lnTo>
                    <a:pt x="8038" y="20117"/>
                  </a:lnTo>
                  <a:lnTo>
                    <a:pt x="10327" y="18437"/>
                  </a:lnTo>
                  <a:lnTo>
                    <a:pt x="12616" y="20117"/>
                  </a:lnTo>
                  <a:lnTo>
                    <a:pt x="13956" y="17609"/>
                  </a:lnTo>
                  <a:lnTo>
                    <a:pt x="16757" y="18120"/>
                  </a:lnTo>
                  <a:lnTo>
                    <a:pt x="16879" y="15271"/>
                  </a:lnTo>
                  <a:lnTo>
                    <a:pt x="19631" y="14540"/>
                  </a:lnTo>
                  <a:lnTo>
                    <a:pt x="18486" y="11934"/>
                  </a:lnTo>
                  <a:lnTo>
                    <a:pt x="20654" y="10059"/>
                  </a:lnTo>
                  <a:close/>
                </a:path>
              </a:pathLst>
            </a:custGeom>
            <a:solidFill>
              <a:srgbClr val="FF0000"/>
            </a:solidFill>
            <a:ln w="9525" cap="rnd" cmpd="sng">
              <a:solidFill>
                <a:srgbClr val="FFFF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54"/>
            <p:cNvSpPr/>
            <p:nvPr/>
          </p:nvSpPr>
          <p:spPr>
            <a:xfrm>
              <a:off x="6006800" y="1011375"/>
              <a:ext cx="336125" cy="336125"/>
            </a:xfrm>
            <a:custGeom>
              <a:avLst/>
              <a:gdLst/>
              <a:ahLst/>
              <a:cxnLst/>
              <a:rect l="l" t="t" r="r" b="b"/>
              <a:pathLst>
                <a:path w="13445" h="13445" fill="none" extrusionOk="0">
                  <a:moveTo>
                    <a:pt x="6722" y="13445"/>
                  </a:moveTo>
                  <a:lnTo>
                    <a:pt x="6722" y="13445"/>
                  </a:lnTo>
                  <a:lnTo>
                    <a:pt x="6381" y="13420"/>
                  </a:lnTo>
                  <a:lnTo>
                    <a:pt x="6040" y="13396"/>
                  </a:lnTo>
                  <a:lnTo>
                    <a:pt x="5699" y="13347"/>
                  </a:lnTo>
                  <a:lnTo>
                    <a:pt x="5383" y="13299"/>
                  </a:lnTo>
                  <a:lnTo>
                    <a:pt x="5042" y="13226"/>
                  </a:lnTo>
                  <a:lnTo>
                    <a:pt x="4725" y="13128"/>
                  </a:lnTo>
                  <a:lnTo>
                    <a:pt x="4408" y="13031"/>
                  </a:lnTo>
                  <a:lnTo>
                    <a:pt x="4116" y="12909"/>
                  </a:lnTo>
                  <a:lnTo>
                    <a:pt x="3824" y="12763"/>
                  </a:lnTo>
                  <a:lnTo>
                    <a:pt x="3532" y="12617"/>
                  </a:lnTo>
                  <a:lnTo>
                    <a:pt x="3239" y="12471"/>
                  </a:lnTo>
                  <a:lnTo>
                    <a:pt x="2971" y="12276"/>
                  </a:lnTo>
                  <a:lnTo>
                    <a:pt x="2703" y="12105"/>
                  </a:lnTo>
                  <a:lnTo>
                    <a:pt x="2460" y="11910"/>
                  </a:lnTo>
                  <a:lnTo>
                    <a:pt x="2216" y="11691"/>
                  </a:lnTo>
                  <a:lnTo>
                    <a:pt x="1973" y="11472"/>
                  </a:lnTo>
                  <a:lnTo>
                    <a:pt x="1754" y="11228"/>
                  </a:lnTo>
                  <a:lnTo>
                    <a:pt x="1534" y="10985"/>
                  </a:lnTo>
                  <a:lnTo>
                    <a:pt x="1340" y="10741"/>
                  </a:lnTo>
                  <a:lnTo>
                    <a:pt x="1169" y="10473"/>
                  </a:lnTo>
                  <a:lnTo>
                    <a:pt x="974" y="10206"/>
                  </a:lnTo>
                  <a:lnTo>
                    <a:pt x="828" y="9913"/>
                  </a:lnTo>
                  <a:lnTo>
                    <a:pt x="682" y="9621"/>
                  </a:lnTo>
                  <a:lnTo>
                    <a:pt x="536" y="9329"/>
                  </a:lnTo>
                  <a:lnTo>
                    <a:pt x="414" y="9036"/>
                  </a:lnTo>
                  <a:lnTo>
                    <a:pt x="317" y="8720"/>
                  </a:lnTo>
                  <a:lnTo>
                    <a:pt x="219" y="8403"/>
                  </a:lnTo>
                  <a:lnTo>
                    <a:pt x="146" y="8062"/>
                  </a:lnTo>
                  <a:lnTo>
                    <a:pt x="98" y="7746"/>
                  </a:lnTo>
                  <a:lnTo>
                    <a:pt x="49" y="7405"/>
                  </a:lnTo>
                  <a:lnTo>
                    <a:pt x="24" y="7064"/>
                  </a:lnTo>
                  <a:lnTo>
                    <a:pt x="0" y="6723"/>
                  </a:lnTo>
                  <a:lnTo>
                    <a:pt x="0" y="6723"/>
                  </a:lnTo>
                  <a:lnTo>
                    <a:pt x="24" y="6382"/>
                  </a:lnTo>
                  <a:lnTo>
                    <a:pt x="49" y="6041"/>
                  </a:lnTo>
                  <a:lnTo>
                    <a:pt x="98" y="5700"/>
                  </a:lnTo>
                  <a:lnTo>
                    <a:pt x="146" y="5383"/>
                  </a:lnTo>
                  <a:lnTo>
                    <a:pt x="219" y="5042"/>
                  </a:lnTo>
                  <a:lnTo>
                    <a:pt x="317" y="4726"/>
                  </a:lnTo>
                  <a:lnTo>
                    <a:pt x="414" y="4409"/>
                  </a:lnTo>
                  <a:lnTo>
                    <a:pt x="536" y="4117"/>
                  </a:lnTo>
                  <a:lnTo>
                    <a:pt x="682" y="3825"/>
                  </a:lnTo>
                  <a:lnTo>
                    <a:pt x="828" y="3532"/>
                  </a:lnTo>
                  <a:lnTo>
                    <a:pt x="974" y="3240"/>
                  </a:lnTo>
                  <a:lnTo>
                    <a:pt x="1169" y="2972"/>
                  </a:lnTo>
                  <a:lnTo>
                    <a:pt x="1340" y="2704"/>
                  </a:lnTo>
                  <a:lnTo>
                    <a:pt x="1534" y="2461"/>
                  </a:lnTo>
                  <a:lnTo>
                    <a:pt x="1754" y="2217"/>
                  </a:lnTo>
                  <a:lnTo>
                    <a:pt x="1973" y="1974"/>
                  </a:lnTo>
                  <a:lnTo>
                    <a:pt x="2216" y="1754"/>
                  </a:lnTo>
                  <a:lnTo>
                    <a:pt x="2460" y="1535"/>
                  </a:lnTo>
                  <a:lnTo>
                    <a:pt x="2703" y="1340"/>
                  </a:lnTo>
                  <a:lnTo>
                    <a:pt x="2971" y="1170"/>
                  </a:lnTo>
                  <a:lnTo>
                    <a:pt x="3239" y="975"/>
                  </a:lnTo>
                  <a:lnTo>
                    <a:pt x="3532" y="829"/>
                  </a:lnTo>
                  <a:lnTo>
                    <a:pt x="3824" y="683"/>
                  </a:lnTo>
                  <a:lnTo>
                    <a:pt x="4116" y="537"/>
                  </a:lnTo>
                  <a:lnTo>
                    <a:pt x="4408" y="415"/>
                  </a:lnTo>
                  <a:lnTo>
                    <a:pt x="4725" y="317"/>
                  </a:lnTo>
                  <a:lnTo>
                    <a:pt x="5042" y="220"/>
                  </a:lnTo>
                  <a:lnTo>
                    <a:pt x="5383" y="147"/>
                  </a:lnTo>
                  <a:lnTo>
                    <a:pt x="5699" y="98"/>
                  </a:lnTo>
                  <a:lnTo>
                    <a:pt x="6040" y="49"/>
                  </a:lnTo>
                  <a:lnTo>
                    <a:pt x="6381" y="25"/>
                  </a:lnTo>
                  <a:lnTo>
                    <a:pt x="6722" y="1"/>
                  </a:lnTo>
                  <a:lnTo>
                    <a:pt x="6722" y="1"/>
                  </a:lnTo>
                  <a:lnTo>
                    <a:pt x="7063" y="25"/>
                  </a:lnTo>
                  <a:lnTo>
                    <a:pt x="7404" y="49"/>
                  </a:lnTo>
                  <a:lnTo>
                    <a:pt x="7745" y="98"/>
                  </a:lnTo>
                  <a:lnTo>
                    <a:pt x="8062" y="147"/>
                  </a:lnTo>
                  <a:lnTo>
                    <a:pt x="8403" y="220"/>
                  </a:lnTo>
                  <a:lnTo>
                    <a:pt x="8719" y="317"/>
                  </a:lnTo>
                  <a:lnTo>
                    <a:pt x="9036" y="415"/>
                  </a:lnTo>
                  <a:lnTo>
                    <a:pt x="9328" y="537"/>
                  </a:lnTo>
                  <a:lnTo>
                    <a:pt x="9620" y="683"/>
                  </a:lnTo>
                  <a:lnTo>
                    <a:pt x="9913" y="829"/>
                  </a:lnTo>
                  <a:lnTo>
                    <a:pt x="10205" y="975"/>
                  </a:lnTo>
                  <a:lnTo>
                    <a:pt x="10473" y="1170"/>
                  </a:lnTo>
                  <a:lnTo>
                    <a:pt x="10741" y="1340"/>
                  </a:lnTo>
                  <a:lnTo>
                    <a:pt x="10984" y="1535"/>
                  </a:lnTo>
                  <a:lnTo>
                    <a:pt x="11228" y="1754"/>
                  </a:lnTo>
                  <a:lnTo>
                    <a:pt x="11471" y="1974"/>
                  </a:lnTo>
                  <a:lnTo>
                    <a:pt x="11690" y="2217"/>
                  </a:lnTo>
                  <a:lnTo>
                    <a:pt x="11910" y="2461"/>
                  </a:lnTo>
                  <a:lnTo>
                    <a:pt x="12105" y="2704"/>
                  </a:lnTo>
                  <a:lnTo>
                    <a:pt x="12275" y="2972"/>
                  </a:lnTo>
                  <a:lnTo>
                    <a:pt x="12470" y="3240"/>
                  </a:lnTo>
                  <a:lnTo>
                    <a:pt x="12616" y="3532"/>
                  </a:lnTo>
                  <a:lnTo>
                    <a:pt x="12762" y="3825"/>
                  </a:lnTo>
                  <a:lnTo>
                    <a:pt x="12908" y="4117"/>
                  </a:lnTo>
                  <a:lnTo>
                    <a:pt x="13030" y="4409"/>
                  </a:lnTo>
                  <a:lnTo>
                    <a:pt x="13127" y="4726"/>
                  </a:lnTo>
                  <a:lnTo>
                    <a:pt x="13225" y="5042"/>
                  </a:lnTo>
                  <a:lnTo>
                    <a:pt x="13298" y="5383"/>
                  </a:lnTo>
                  <a:lnTo>
                    <a:pt x="13347" y="5700"/>
                  </a:lnTo>
                  <a:lnTo>
                    <a:pt x="13395" y="6041"/>
                  </a:lnTo>
                  <a:lnTo>
                    <a:pt x="13420" y="6382"/>
                  </a:lnTo>
                  <a:lnTo>
                    <a:pt x="13444" y="6723"/>
                  </a:lnTo>
                  <a:lnTo>
                    <a:pt x="13444" y="6723"/>
                  </a:lnTo>
                  <a:lnTo>
                    <a:pt x="13420" y="7064"/>
                  </a:lnTo>
                  <a:lnTo>
                    <a:pt x="13395" y="7405"/>
                  </a:lnTo>
                  <a:lnTo>
                    <a:pt x="13347" y="7746"/>
                  </a:lnTo>
                  <a:lnTo>
                    <a:pt x="13298" y="8062"/>
                  </a:lnTo>
                  <a:lnTo>
                    <a:pt x="13225" y="8403"/>
                  </a:lnTo>
                  <a:lnTo>
                    <a:pt x="13127" y="8720"/>
                  </a:lnTo>
                  <a:lnTo>
                    <a:pt x="13030" y="9036"/>
                  </a:lnTo>
                  <a:lnTo>
                    <a:pt x="12908" y="9329"/>
                  </a:lnTo>
                  <a:lnTo>
                    <a:pt x="12762" y="9621"/>
                  </a:lnTo>
                  <a:lnTo>
                    <a:pt x="12616" y="9913"/>
                  </a:lnTo>
                  <a:lnTo>
                    <a:pt x="12470" y="10206"/>
                  </a:lnTo>
                  <a:lnTo>
                    <a:pt x="12275" y="10473"/>
                  </a:lnTo>
                  <a:lnTo>
                    <a:pt x="12105" y="10741"/>
                  </a:lnTo>
                  <a:lnTo>
                    <a:pt x="11910" y="10985"/>
                  </a:lnTo>
                  <a:lnTo>
                    <a:pt x="11690" y="11228"/>
                  </a:lnTo>
                  <a:lnTo>
                    <a:pt x="11471" y="11472"/>
                  </a:lnTo>
                  <a:lnTo>
                    <a:pt x="11228" y="11691"/>
                  </a:lnTo>
                  <a:lnTo>
                    <a:pt x="10984" y="11910"/>
                  </a:lnTo>
                  <a:lnTo>
                    <a:pt x="10741" y="12105"/>
                  </a:lnTo>
                  <a:lnTo>
                    <a:pt x="10473" y="12276"/>
                  </a:lnTo>
                  <a:lnTo>
                    <a:pt x="10205" y="12471"/>
                  </a:lnTo>
                  <a:lnTo>
                    <a:pt x="9913" y="12617"/>
                  </a:lnTo>
                  <a:lnTo>
                    <a:pt x="9620" y="12763"/>
                  </a:lnTo>
                  <a:lnTo>
                    <a:pt x="9328" y="12909"/>
                  </a:lnTo>
                  <a:lnTo>
                    <a:pt x="9036" y="13031"/>
                  </a:lnTo>
                  <a:lnTo>
                    <a:pt x="8719" y="13128"/>
                  </a:lnTo>
                  <a:lnTo>
                    <a:pt x="8403" y="13226"/>
                  </a:lnTo>
                  <a:lnTo>
                    <a:pt x="8062" y="13299"/>
                  </a:lnTo>
                  <a:lnTo>
                    <a:pt x="7745" y="13347"/>
                  </a:lnTo>
                  <a:lnTo>
                    <a:pt x="7404" y="13396"/>
                  </a:lnTo>
                  <a:lnTo>
                    <a:pt x="7063" y="13420"/>
                  </a:lnTo>
                  <a:lnTo>
                    <a:pt x="6722" y="13445"/>
                  </a:lnTo>
                  <a:lnTo>
                    <a:pt x="6722" y="13445"/>
                  </a:lnTo>
                  <a:close/>
                </a:path>
              </a:pathLst>
            </a:custGeom>
            <a:solidFill>
              <a:srgbClr val="FF0000"/>
            </a:solidFill>
            <a:ln w="9525" cap="rnd" cmpd="sng">
              <a:solidFill>
                <a:srgbClr val="FFFF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1" name="Google Shape;1361;p54"/>
          <p:cNvGrpSpPr/>
          <p:nvPr/>
        </p:nvGrpSpPr>
        <p:grpSpPr>
          <a:xfrm>
            <a:off x="6207657" y="2032000"/>
            <a:ext cx="433992" cy="422729"/>
            <a:chOff x="5916675" y="927975"/>
            <a:chExt cx="516350" cy="502950"/>
          </a:xfrm>
        </p:grpSpPr>
        <p:sp>
          <p:nvSpPr>
            <p:cNvPr id="1362" name="Google Shape;1362;p54"/>
            <p:cNvSpPr/>
            <p:nvPr/>
          </p:nvSpPr>
          <p:spPr>
            <a:xfrm>
              <a:off x="5916675" y="927975"/>
              <a:ext cx="516350" cy="502950"/>
            </a:xfrm>
            <a:custGeom>
              <a:avLst/>
              <a:gdLst/>
              <a:ahLst/>
              <a:cxnLst/>
              <a:rect l="l" t="t" r="r" b="b"/>
              <a:pathLst>
                <a:path w="20654" h="20118" fill="none" extrusionOk="0">
                  <a:moveTo>
                    <a:pt x="20654" y="10059"/>
                  </a:moveTo>
                  <a:lnTo>
                    <a:pt x="18486" y="8183"/>
                  </a:lnTo>
                  <a:lnTo>
                    <a:pt x="19631" y="5577"/>
                  </a:lnTo>
                  <a:lnTo>
                    <a:pt x="16879" y="4847"/>
                  </a:lnTo>
                  <a:lnTo>
                    <a:pt x="16757" y="1997"/>
                  </a:lnTo>
                  <a:lnTo>
                    <a:pt x="13956" y="2509"/>
                  </a:lnTo>
                  <a:lnTo>
                    <a:pt x="12616" y="0"/>
                  </a:lnTo>
                  <a:lnTo>
                    <a:pt x="10327" y="1681"/>
                  </a:lnTo>
                  <a:lnTo>
                    <a:pt x="8038" y="0"/>
                  </a:lnTo>
                  <a:lnTo>
                    <a:pt x="6698" y="2509"/>
                  </a:lnTo>
                  <a:lnTo>
                    <a:pt x="3897" y="1997"/>
                  </a:lnTo>
                  <a:lnTo>
                    <a:pt x="3776" y="4847"/>
                  </a:lnTo>
                  <a:lnTo>
                    <a:pt x="1023" y="5577"/>
                  </a:lnTo>
                  <a:lnTo>
                    <a:pt x="2168" y="8183"/>
                  </a:lnTo>
                  <a:lnTo>
                    <a:pt x="1" y="10059"/>
                  </a:lnTo>
                  <a:lnTo>
                    <a:pt x="2168" y="11934"/>
                  </a:lnTo>
                  <a:lnTo>
                    <a:pt x="1023" y="14540"/>
                  </a:lnTo>
                  <a:lnTo>
                    <a:pt x="3776" y="15271"/>
                  </a:lnTo>
                  <a:lnTo>
                    <a:pt x="3897" y="18120"/>
                  </a:lnTo>
                  <a:lnTo>
                    <a:pt x="6698" y="17609"/>
                  </a:lnTo>
                  <a:lnTo>
                    <a:pt x="8038" y="20117"/>
                  </a:lnTo>
                  <a:lnTo>
                    <a:pt x="10327" y="18437"/>
                  </a:lnTo>
                  <a:lnTo>
                    <a:pt x="12616" y="20117"/>
                  </a:lnTo>
                  <a:lnTo>
                    <a:pt x="13956" y="17609"/>
                  </a:lnTo>
                  <a:lnTo>
                    <a:pt x="16757" y="18120"/>
                  </a:lnTo>
                  <a:lnTo>
                    <a:pt x="16879" y="15271"/>
                  </a:lnTo>
                  <a:lnTo>
                    <a:pt x="19631" y="14540"/>
                  </a:lnTo>
                  <a:lnTo>
                    <a:pt x="18486" y="11934"/>
                  </a:lnTo>
                  <a:lnTo>
                    <a:pt x="20654" y="10059"/>
                  </a:lnTo>
                  <a:close/>
                </a:path>
              </a:pathLst>
            </a:custGeom>
            <a:noFill/>
            <a:ln w="12175" cap="rnd"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54"/>
            <p:cNvSpPr/>
            <p:nvPr/>
          </p:nvSpPr>
          <p:spPr>
            <a:xfrm>
              <a:off x="6006800" y="1011375"/>
              <a:ext cx="336125" cy="336125"/>
            </a:xfrm>
            <a:custGeom>
              <a:avLst/>
              <a:gdLst/>
              <a:ahLst/>
              <a:cxnLst/>
              <a:rect l="l" t="t" r="r" b="b"/>
              <a:pathLst>
                <a:path w="13445" h="13445" fill="none" extrusionOk="0">
                  <a:moveTo>
                    <a:pt x="6722" y="13445"/>
                  </a:moveTo>
                  <a:lnTo>
                    <a:pt x="6722" y="13445"/>
                  </a:lnTo>
                  <a:lnTo>
                    <a:pt x="6381" y="13420"/>
                  </a:lnTo>
                  <a:lnTo>
                    <a:pt x="6040" y="13396"/>
                  </a:lnTo>
                  <a:lnTo>
                    <a:pt x="5699" y="13347"/>
                  </a:lnTo>
                  <a:lnTo>
                    <a:pt x="5383" y="13299"/>
                  </a:lnTo>
                  <a:lnTo>
                    <a:pt x="5042" y="13226"/>
                  </a:lnTo>
                  <a:lnTo>
                    <a:pt x="4725" y="13128"/>
                  </a:lnTo>
                  <a:lnTo>
                    <a:pt x="4408" y="13031"/>
                  </a:lnTo>
                  <a:lnTo>
                    <a:pt x="4116" y="12909"/>
                  </a:lnTo>
                  <a:lnTo>
                    <a:pt x="3824" y="12763"/>
                  </a:lnTo>
                  <a:lnTo>
                    <a:pt x="3532" y="12617"/>
                  </a:lnTo>
                  <a:lnTo>
                    <a:pt x="3239" y="12471"/>
                  </a:lnTo>
                  <a:lnTo>
                    <a:pt x="2971" y="12276"/>
                  </a:lnTo>
                  <a:lnTo>
                    <a:pt x="2703" y="12105"/>
                  </a:lnTo>
                  <a:lnTo>
                    <a:pt x="2460" y="11910"/>
                  </a:lnTo>
                  <a:lnTo>
                    <a:pt x="2216" y="11691"/>
                  </a:lnTo>
                  <a:lnTo>
                    <a:pt x="1973" y="11472"/>
                  </a:lnTo>
                  <a:lnTo>
                    <a:pt x="1754" y="11228"/>
                  </a:lnTo>
                  <a:lnTo>
                    <a:pt x="1534" y="10985"/>
                  </a:lnTo>
                  <a:lnTo>
                    <a:pt x="1340" y="10741"/>
                  </a:lnTo>
                  <a:lnTo>
                    <a:pt x="1169" y="10473"/>
                  </a:lnTo>
                  <a:lnTo>
                    <a:pt x="974" y="10206"/>
                  </a:lnTo>
                  <a:lnTo>
                    <a:pt x="828" y="9913"/>
                  </a:lnTo>
                  <a:lnTo>
                    <a:pt x="682" y="9621"/>
                  </a:lnTo>
                  <a:lnTo>
                    <a:pt x="536" y="9329"/>
                  </a:lnTo>
                  <a:lnTo>
                    <a:pt x="414" y="9036"/>
                  </a:lnTo>
                  <a:lnTo>
                    <a:pt x="317" y="8720"/>
                  </a:lnTo>
                  <a:lnTo>
                    <a:pt x="219" y="8403"/>
                  </a:lnTo>
                  <a:lnTo>
                    <a:pt x="146" y="8062"/>
                  </a:lnTo>
                  <a:lnTo>
                    <a:pt x="98" y="7746"/>
                  </a:lnTo>
                  <a:lnTo>
                    <a:pt x="49" y="7405"/>
                  </a:lnTo>
                  <a:lnTo>
                    <a:pt x="24" y="7064"/>
                  </a:lnTo>
                  <a:lnTo>
                    <a:pt x="0" y="6723"/>
                  </a:lnTo>
                  <a:lnTo>
                    <a:pt x="0" y="6723"/>
                  </a:lnTo>
                  <a:lnTo>
                    <a:pt x="24" y="6382"/>
                  </a:lnTo>
                  <a:lnTo>
                    <a:pt x="49" y="6041"/>
                  </a:lnTo>
                  <a:lnTo>
                    <a:pt x="98" y="5700"/>
                  </a:lnTo>
                  <a:lnTo>
                    <a:pt x="146" y="5383"/>
                  </a:lnTo>
                  <a:lnTo>
                    <a:pt x="219" y="5042"/>
                  </a:lnTo>
                  <a:lnTo>
                    <a:pt x="317" y="4726"/>
                  </a:lnTo>
                  <a:lnTo>
                    <a:pt x="414" y="4409"/>
                  </a:lnTo>
                  <a:lnTo>
                    <a:pt x="536" y="4117"/>
                  </a:lnTo>
                  <a:lnTo>
                    <a:pt x="682" y="3825"/>
                  </a:lnTo>
                  <a:lnTo>
                    <a:pt x="828" y="3532"/>
                  </a:lnTo>
                  <a:lnTo>
                    <a:pt x="974" y="3240"/>
                  </a:lnTo>
                  <a:lnTo>
                    <a:pt x="1169" y="2972"/>
                  </a:lnTo>
                  <a:lnTo>
                    <a:pt x="1340" y="2704"/>
                  </a:lnTo>
                  <a:lnTo>
                    <a:pt x="1534" y="2461"/>
                  </a:lnTo>
                  <a:lnTo>
                    <a:pt x="1754" y="2217"/>
                  </a:lnTo>
                  <a:lnTo>
                    <a:pt x="1973" y="1974"/>
                  </a:lnTo>
                  <a:lnTo>
                    <a:pt x="2216" y="1754"/>
                  </a:lnTo>
                  <a:lnTo>
                    <a:pt x="2460" y="1535"/>
                  </a:lnTo>
                  <a:lnTo>
                    <a:pt x="2703" y="1340"/>
                  </a:lnTo>
                  <a:lnTo>
                    <a:pt x="2971" y="1170"/>
                  </a:lnTo>
                  <a:lnTo>
                    <a:pt x="3239" y="975"/>
                  </a:lnTo>
                  <a:lnTo>
                    <a:pt x="3532" y="829"/>
                  </a:lnTo>
                  <a:lnTo>
                    <a:pt x="3824" y="683"/>
                  </a:lnTo>
                  <a:lnTo>
                    <a:pt x="4116" y="537"/>
                  </a:lnTo>
                  <a:lnTo>
                    <a:pt x="4408" y="415"/>
                  </a:lnTo>
                  <a:lnTo>
                    <a:pt x="4725" y="317"/>
                  </a:lnTo>
                  <a:lnTo>
                    <a:pt x="5042" y="220"/>
                  </a:lnTo>
                  <a:lnTo>
                    <a:pt x="5383" y="147"/>
                  </a:lnTo>
                  <a:lnTo>
                    <a:pt x="5699" y="98"/>
                  </a:lnTo>
                  <a:lnTo>
                    <a:pt x="6040" y="49"/>
                  </a:lnTo>
                  <a:lnTo>
                    <a:pt x="6381" y="25"/>
                  </a:lnTo>
                  <a:lnTo>
                    <a:pt x="6722" y="1"/>
                  </a:lnTo>
                  <a:lnTo>
                    <a:pt x="6722" y="1"/>
                  </a:lnTo>
                  <a:lnTo>
                    <a:pt x="7063" y="25"/>
                  </a:lnTo>
                  <a:lnTo>
                    <a:pt x="7404" y="49"/>
                  </a:lnTo>
                  <a:lnTo>
                    <a:pt x="7745" y="98"/>
                  </a:lnTo>
                  <a:lnTo>
                    <a:pt x="8062" y="147"/>
                  </a:lnTo>
                  <a:lnTo>
                    <a:pt x="8403" y="220"/>
                  </a:lnTo>
                  <a:lnTo>
                    <a:pt x="8719" y="317"/>
                  </a:lnTo>
                  <a:lnTo>
                    <a:pt x="9036" y="415"/>
                  </a:lnTo>
                  <a:lnTo>
                    <a:pt x="9328" y="537"/>
                  </a:lnTo>
                  <a:lnTo>
                    <a:pt x="9620" y="683"/>
                  </a:lnTo>
                  <a:lnTo>
                    <a:pt x="9913" y="829"/>
                  </a:lnTo>
                  <a:lnTo>
                    <a:pt x="10205" y="975"/>
                  </a:lnTo>
                  <a:lnTo>
                    <a:pt x="10473" y="1170"/>
                  </a:lnTo>
                  <a:lnTo>
                    <a:pt x="10741" y="1340"/>
                  </a:lnTo>
                  <a:lnTo>
                    <a:pt x="10984" y="1535"/>
                  </a:lnTo>
                  <a:lnTo>
                    <a:pt x="11228" y="1754"/>
                  </a:lnTo>
                  <a:lnTo>
                    <a:pt x="11471" y="1974"/>
                  </a:lnTo>
                  <a:lnTo>
                    <a:pt x="11690" y="2217"/>
                  </a:lnTo>
                  <a:lnTo>
                    <a:pt x="11910" y="2461"/>
                  </a:lnTo>
                  <a:lnTo>
                    <a:pt x="12105" y="2704"/>
                  </a:lnTo>
                  <a:lnTo>
                    <a:pt x="12275" y="2972"/>
                  </a:lnTo>
                  <a:lnTo>
                    <a:pt x="12470" y="3240"/>
                  </a:lnTo>
                  <a:lnTo>
                    <a:pt x="12616" y="3532"/>
                  </a:lnTo>
                  <a:lnTo>
                    <a:pt x="12762" y="3825"/>
                  </a:lnTo>
                  <a:lnTo>
                    <a:pt x="12908" y="4117"/>
                  </a:lnTo>
                  <a:lnTo>
                    <a:pt x="13030" y="4409"/>
                  </a:lnTo>
                  <a:lnTo>
                    <a:pt x="13127" y="4726"/>
                  </a:lnTo>
                  <a:lnTo>
                    <a:pt x="13225" y="5042"/>
                  </a:lnTo>
                  <a:lnTo>
                    <a:pt x="13298" y="5383"/>
                  </a:lnTo>
                  <a:lnTo>
                    <a:pt x="13347" y="5700"/>
                  </a:lnTo>
                  <a:lnTo>
                    <a:pt x="13395" y="6041"/>
                  </a:lnTo>
                  <a:lnTo>
                    <a:pt x="13420" y="6382"/>
                  </a:lnTo>
                  <a:lnTo>
                    <a:pt x="13444" y="6723"/>
                  </a:lnTo>
                  <a:lnTo>
                    <a:pt x="13444" y="6723"/>
                  </a:lnTo>
                  <a:lnTo>
                    <a:pt x="13420" y="7064"/>
                  </a:lnTo>
                  <a:lnTo>
                    <a:pt x="13395" y="7405"/>
                  </a:lnTo>
                  <a:lnTo>
                    <a:pt x="13347" y="7746"/>
                  </a:lnTo>
                  <a:lnTo>
                    <a:pt x="13298" y="8062"/>
                  </a:lnTo>
                  <a:lnTo>
                    <a:pt x="13225" y="8403"/>
                  </a:lnTo>
                  <a:lnTo>
                    <a:pt x="13127" y="8720"/>
                  </a:lnTo>
                  <a:lnTo>
                    <a:pt x="13030" y="9036"/>
                  </a:lnTo>
                  <a:lnTo>
                    <a:pt x="12908" y="9329"/>
                  </a:lnTo>
                  <a:lnTo>
                    <a:pt x="12762" y="9621"/>
                  </a:lnTo>
                  <a:lnTo>
                    <a:pt x="12616" y="9913"/>
                  </a:lnTo>
                  <a:lnTo>
                    <a:pt x="12470" y="10206"/>
                  </a:lnTo>
                  <a:lnTo>
                    <a:pt x="12275" y="10473"/>
                  </a:lnTo>
                  <a:lnTo>
                    <a:pt x="12105" y="10741"/>
                  </a:lnTo>
                  <a:lnTo>
                    <a:pt x="11910" y="10985"/>
                  </a:lnTo>
                  <a:lnTo>
                    <a:pt x="11690" y="11228"/>
                  </a:lnTo>
                  <a:lnTo>
                    <a:pt x="11471" y="11472"/>
                  </a:lnTo>
                  <a:lnTo>
                    <a:pt x="11228" y="11691"/>
                  </a:lnTo>
                  <a:lnTo>
                    <a:pt x="10984" y="11910"/>
                  </a:lnTo>
                  <a:lnTo>
                    <a:pt x="10741" y="12105"/>
                  </a:lnTo>
                  <a:lnTo>
                    <a:pt x="10473" y="12276"/>
                  </a:lnTo>
                  <a:lnTo>
                    <a:pt x="10205" y="12471"/>
                  </a:lnTo>
                  <a:lnTo>
                    <a:pt x="9913" y="12617"/>
                  </a:lnTo>
                  <a:lnTo>
                    <a:pt x="9620" y="12763"/>
                  </a:lnTo>
                  <a:lnTo>
                    <a:pt x="9328" y="12909"/>
                  </a:lnTo>
                  <a:lnTo>
                    <a:pt x="9036" y="13031"/>
                  </a:lnTo>
                  <a:lnTo>
                    <a:pt x="8719" y="13128"/>
                  </a:lnTo>
                  <a:lnTo>
                    <a:pt x="8403" y="13226"/>
                  </a:lnTo>
                  <a:lnTo>
                    <a:pt x="8062" y="13299"/>
                  </a:lnTo>
                  <a:lnTo>
                    <a:pt x="7745" y="13347"/>
                  </a:lnTo>
                  <a:lnTo>
                    <a:pt x="7404" y="13396"/>
                  </a:lnTo>
                  <a:lnTo>
                    <a:pt x="7063" y="13420"/>
                  </a:lnTo>
                  <a:lnTo>
                    <a:pt x="6722" y="13445"/>
                  </a:lnTo>
                  <a:lnTo>
                    <a:pt x="6722" y="13445"/>
                  </a:lnTo>
                  <a:close/>
                </a:path>
              </a:pathLst>
            </a:custGeom>
            <a:noFill/>
            <a:ln w="12175" cap="rnd"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64" name="Google Shape;1364;p54"/>
          <p:cNvSpPr/>
          <p:nvPr/>
        </p:nvSpPr>
        <p:spPr>
          <a:xfrm>
            <a:off x="7283655" y="2268378"/>
            <a:ext cx="402263" cy="227229"/>
          </a:xfrm>
          <a:custGeom>
            <a:avLst/>
            <a:gdLst/>
            <a:ahLst/>
            <a:cxnLst/>
            <a:rect l="l" t="t" r="r" b="b"/>
            <a:pathLst>
              <a:path w="19144" h="10814" fill="none" extrusionOk="0">
                <a:moveTo>
                  <a:pt x="16124" y="4774"/>
                </a:moveTo>
                <a:lnTo>
                  <a:pt x="15369" y="4774"/>
                </a:lnTo>
                <a:lnTo>
                  <a:pt x="15369" y="4774"/>
                </a:lnTo>
                <a:lnTo>
                  <a:pt x="15393" y="4482"/>
                </a:lnTo>
                <a:lnTo>
                  <a:pt x="15393" y="4482"/>
                </a:lnTo>
                <a:lnTo>
                  <a:pt x="15369" y="4189"/>
                </a:lnTo>
                <a:lnTo>
                  <a:pt x="15344" y="3921"/>
                </a:lnTo>
                <a:lnTo>
                  <a:pt x="15271" y="3654"/>
                </a:lnTo>
                <a:lnTo>
                  <a:pt x="15174" y="3410"/>
                </a:lnTo>
                <a:lnTo>
                  <a:pt x="15052" y="3166"/>
                </a:lnTo>
                <a:lnTo>
                  <a:pt x="14930" y="2947"/>
                </a:lnTo>
                <a:lnTo>
                  <a:pt x="14760" y="2728"/>
                </a:lnTo>
                <a:lnTo>
                  <a:pt x="14589" y="2533"/>
                </a:lnTo>
                <a:lnTo>
                  <a:pt x="14394" y="2363"/>
                </a:lnTo>
                <a:lnTo>
                  <a:pt x="14175" y="2192"/>
                </a:lnTo>
                <a:lnTo>
                  <a:pt x="13956" y="2070"/>
                </a:lnTo>
                <a:lnTo>
                  <a:pt x="13712" y="1949"/>
                </a:lnTo>
                <a:lnTo>
                  <a:pt x="13469" y="1851"/>
                </a:lnTo>
                <a:lnTo>
                  <a:pt x="13201" y="1778"/>
                </a:lnTo>
                <a:lnTo>
                  <a:pt x="12933" y="1754"/>
                </a:lnTo>
                <a:lnTo>
                  <a:pt x="12641" y="1729"/>
                </a:lnTo>
                <a:lnTo>
                  <a:pt x="12641" y="1729"/>
                </a:lnTo>
                <a:lnTo>
                  <a:pt x="12300" y="1754"/>
                </a:lnTo>
                <a:lnTo>
                  <a:pt x="11959" y="1827"/>
                </a:lnTo>
                <a:lnTo>
                  <a:pt x="11618" y="1924"/>
                </a:lnTo>
                <a:lnTo>
                  <a:pt x="11326" y="2070"/>
                </a:lnTo>
                <a:lnTo>
                  <a:pt x="11326" y="2070"/>
                </a:lnTo>
                <a:lnTo>
                  <a:pt x="11155" y="1851"/>
                </a:lnTo>
                <a:lnTo>
                  <a:pt x="10985" y="1632"/>
                </a:lnTo>
                <a:lnTo>
                  <a:pt x="10814" y="1413"/>
                </a:lnTo>
                <a:lnTo>
                  <a:pt x="10619" y="1218"/>
                </a:lnTo>
                <a:lnTo>
                  <a:pt x="10425" y="1048"/>
                </a:lnTo>
                <a:lnTo>
                  <a:pt x="10205" y="877"/>
                </a:lnTo>
                <a:lnTo>
                  <a:pt x="9962" y="707"/>
                </a:lnTo>
                <a:lnTo>
                  <a:pt x="9718" y="560"/>
                </a:lnTo>
                <a:lnTo>
                  <a:pt x="9475" y="439"/>
                </a:lnTo>
                <a:lnTo>
                  <a:pt x="9231" y="317"/>
                </a:lnTo>
                <a:lnTo>
                  <a:pt x="8963" y="219"/>
                </a:lnTo>
                <a:lnTo>
                  <a:pt x="8695" y="146"/>
                </a:lnTo>
                <a:lnTo>
                  <a:pt x="8403" y="73"/>
                </a:lnTo>
                <a:lnTo>
                  <a:pt x="8135" y="25"/>
                </a:lnTo>
                <a:lnTo>
                  <a:pt x="7843" y="0"/>
                </a:lnTo>
                <a:lnTo>
                  <a:pt x="7551" y="0"/>
                </a:lnTo>
                <a:lnTo>
                  <a:pt x="7551" y="0"/>
                </a:lnTo>
                <a:lnTo>
                  <a:pt x="7088" y="25"/>
                </a:lnTo>
                <a:lnTo>
                  <a:pt x="6650" y="98"/>
                </a:lnTo>
                <a:lnTo>
                  <a:pt x="6211" y="195"/>
                </a:lnTo>
                <a:lnTo>
                  <a:pt x="5797" y="341"/>
                </a:lnTo>
                <a:lnTo>
                  <a:pt x="5407" y="536"/>
                </a:lnTo>
                <a:lnTo>
                  <a:pt x="5042" y="755"/>
                </a:lnTo>
                <a:lnTo>
                  <a:pt x="4701" y="1023"/>
                </a:lnTo>
                <a:lnTo>
                  <a:pt x="4385" y="1315"/>
                </a:lnTo>
                <a:lnTo>
                  <a:pt x="4092" y="1632"/>
                </a:lnTo>
                <a:lnTo>
                  <a:pt x="3824" y="1973"/>
                </a:lnTo>
                <a:lnTo>
                  <a:pt x="3605" y="2338"/>
                </a:lnTo>
                <a:lnTo>
                  <a:pt x="3410" y="2728"/>
                </a:lnTo>
                <a:lnTo>
                  <a:pt x="3264" y="3142"/>
                </a:lnTo>
                <a:lnTo>
                  <a:pt x="3142" y="3580"/>
                </a:lnTo>
                <a:lnTo>
                  <a:pt x="3094" y="4019"/>
                </a:lnTo>
                <a:lnTo>
                  <a:pt x="3069" y="4482"/>
                </a:lnTo>
                <a:lnTo>
                  <a:pt x="3069" y="4482"/>
                </a:lnTo>
                <a:lnTo>
                  <a:pt x="3069" y="4774"/>
                </a:lnTo>
                <a:lnTo>
                  <a:pt x="3021" y="4774"/>
                </a:lnTo>
                <a:lnTo>
                  <a:pt x="3021" y="4774"/>
                </a:lnTo>
                <a:lnTo>
                  <a:pt x="2704" y="4774"/>
                </a:lnTo>
                <a:lnTo>
                  <a:pt x="2412" y="4823"/>
                </a:lnTo>
                <a:lnTo>
                  <a:pt x="2120" y="4896"/>
                </a:lnTo>
                <a:lnTo>
                  <a:pt x="1827" y="5017"/>
                </a:lnTo>
                <a:lnTo>
                  <a:pt x="1584" y="5139"/>
                </a:lnTo>
                <a:lnTo>
                  <a:pt x="1316" y="5285"/>
                </a:lnTo>
                <a:lnTo>
                  <a:pt x="1097" y="5456"/>
                </a:lnTo>
                <a:lnTo>
                  <a:pt x="877" y="5651"/>
                </a:lnTo>
                <a:lnTo>
                  <a:pt x="683" y="5870"/>
                </a:lnTo>
                <a:lnTo>
                  <a:pt x="512" y="6113"/>
                </a:lnTo>
                <a:lnTo>
                  <a:pt x="366" y="6357"/>
                </a:lnTo>
                <a:lnTo>
                  <a:pt x="220" y="6625"/>
                </a:lnTo>
                <a:lnTo>
                  <a:pt x="122" y="6893"/>
                </a:lnTo>
                <a:lnTo>
                  <a:pt x="49" y="7185"/>
                </a:lnTo>
                <a:lnTo>
                  <a:pt x="1" y="7477"/>
                </a:lnTo>
                <a:lnTo>
                  <a:pt x="1" y="7794"/>
                </a:lnTo>
                <a:lnTo>
                  <a:pt x="1" y="7794"/>
                </a:lnTo>
                <a:lnTo>
                  <a:pt x="1" y="8110"/>
                </a:lnTo>
                <a:lnTo>
                  <a:pt x="49" y="8403"/>
                </a:lnTo>
                <a:lnTo>
                  <a:pt x="122" y="8695"/>
                </a:lnTo>
                <a:lnTo>
                  <a:pt x="220" y="8963"/>
                </a:lnTo>
                <a:lnTo>
                  <a:pt x="366" y="9231"/>
                </a:lnTo>
                <a:lnTo>
                  <a:pt x="512" y="9474"/>
                </a:lnTo>
                <a:lnTo>
                  <a:pt x="683" y="9718"/>
                </a:lnTo>
                <a:lnTo>
                  <a:pt x="877" y="9937"/>
                </a:lnTo>
                <a:lnTo>
                  <a:pt x="1097" y="10132"/>
                </a:lnTo>
                <a:lnTo>
                  <a:pt x="1316" y="10302"/>
                </a:lnTo>
                <a:lnTo>
                  <a:pt x="1584" y="10449"/>
                </a:lnTo>
                <a:lnTo>
                  <a:pt x="1827" y="10570"/>
                </a:lnTo>
                <a:lnTo>
                  <a:pt x="2120" y="10692"/>
                </a:lnTo>
                <a:lnTo>
                  <a:pt x="2412" y="10765"/>
                </a:lnTo>
                <a:lnTo>
                  <a:pt x="2704" y="10814"/>
                </a:lnTo>
                <a:lnTo>
                  <a:pt x="3021" y="10814"/>
                </a:lnTo>
                <a:lnTo>
                  <a:pt x="16124" y="10814"/>
                </a:lnTo>
                <a:lnTo>
                  <a:pt x="16124" y="10814"/>
                </a:lnTo>
                <a:lnTo>
                  <a:pt x="16440" y="10814"/>
                </a:lnTo>
                <a:lnTo>
                  <a:pt x="16732" y="10765"/>
                </a:lnTo>
                <a:lnTo>
                  <a:pt x="17025" y="10692"/>
                </a:lnTo>
                <a:lnTo>
                  <a:pt x="17317" y="10570"/>
                </a:lnTo>
                <a:lnTo>
                  <a:pt x="17561" y="10449"/>
                </a:lnTo>
                <a:lnTo>
                  <a:pt x="17828" y="10302"/>
                </a:lnTo>
                <a:lnTo>
                  <a:pt x="18048" y="10132"/>
                </a:lnTo>
                <a:lnTo>
                  <a:pt x="18267" y="9937"/>
                </a:lnTo>
                <a:lnTo>
                  <a:pt x="18462" y="9718"/>
                </a:lnTo>
                <a:lnTo>
                  <a:pt x="18632" y="9474"/>
                </a:lnTo>
                <a:lnTo>
                  <a:pt x="18778" y="9231"/>
                </a:lnTo>
                <a:lnTo>
                  <a:pt x="18924" y="8963"/>
                </a:lnTo>
                <a:lnTo>
                  <a:pt x="19022" y="8695"/>
                </a:lnTo>
                <a:lnTo>
                  <a:pt x="19095" y="8403"/>
                </a:lnTo>
                <a:lnTo>
                  <a:pt x="19144" y="8110"/>
                </a:lnTo>
                <a:lnTo>
                  <a:pt x="19144" y="7794"/>
                </a:lnTo>
                <a:lnTo>
                  <a:pt x="19144" y="7794"/>
                </a:lnTo>
                <a:lnTo>
                  <a:pt x="19144" y="7477"/>
                </a:lnTo>
                <a:lnTo>
                  <a:pt x="19095" y="7185"/>
                </a:lnTo>
                <a:lnTo>
                  <a:pt x="19022" y="6893"/>
                </a:lnTo>
                <a:lnTo>
                  <a:pt x="18924" y="6625"/>
                </a:lnTo>
                <a:lnTo>
                  <a:pt x="18778" y="6357"/>
                </a:lnTo>
                <a:lnTo>
                  <a:pt x="18632" y="6113"/>
                </a:lnTo>
                <a:lnTo>
                  <a:pt x="18462" y="5870"/>
                </a:lnTo>
                <a:lnTo>
                  <a:pt x="18267" y="5651"/>
                </a:lnTo>
                <a:lnTo>
                  <a:pt x="18048" y="5456"/>
                </a:lnTo>
                <a:lnTo>
                  <a:pt x="17828" y="5285"/>
                </a:lnTo>
                <a:lnTo>
                  <a:pt x="17561" y="5139"/>
                </a:lnTo>
                <a:lnTo>
                  <a:pt x="17317" y="5017"/>
                </a:lnTo>
                <a:lnTo>
                  <a:pt x="17025" y="4896"/>
                </a:lnTo>
                <a:lnTo>
                  <a:pt x="16732" y="4823"/>
                </a:lnTo>
                <a:lnTo>
                  <a:pt x="16440" y="4774"/>
                </a:lnTo>
                <a:lnTo>
                  <a:pt x="16124" y="4774"/>
                </a:lnTo>
                <a:lnTo>
                  <a:pt x="16124" y="4774"/>
                </a:lnTo>
                <a:close/>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54"/>
          <p:cNvSpPr/>
          <p:nvPr/>
        </p:nvSpPr>
        <p:spPr>
          <a:xfrm>
            <a:off x="6399818" y="2268378"/>
            <a:ext cx="402263" cy="227229"/>
          </a:xfrm>
          <a:custGeom>
            <a:avLst/>
            <a:gdLst/>
            <a:ahLst/>
            <a:cxnLst/>
            <a:rect l="l" t="t" r="r" b="b"/>
            <a:pathLst>
              <a:path w="19144" h="10814" fill="none" extrusionOk="0">
                <a:moveTo>
                  <a:pt x="16124" y="4774"/>
                </a:moveTo>
                <a:lnTo>
                  <a:pt x="15369" y="4774"/>
                </a:lnTo>
                <a:lnTo>
                  <a:pt x="15369" y="4774"/>
                </a:lnTo>
                <a:lnTo>
                  <a:pt x="15393" y="4482"/>
                </a:lnTo>
                <a:lnTo>
                  <a:pt x="15393" y="4482"/>
                </a:lnTo>
                <a:lnTo>
                  <a:pt x="15369" y="4189"/>
                </a:lnTo>
                <a:lnTo>
                  <a:pt x="15344" y="3921"/>
                </a:lnTo>
                <a:lnTo>
                  <a:pt x="15271" y="3654"/>
                </a:lnTo>
                <a:lnTo>
                  <a:pt x="15174" y="3410"/>
                </a:lnTo>
                <a:lnTo>
                  <a:pt x="15052" y="3166"/>
                </a:lnTo>
                <a:lnTo>
                  <a:pt x="14930" y="2947"/>
                </a:lnTo>
                <a:lnTo>
                  <a:pt x="14760" y="2728"/>
                </a:lnTo>
                <a:lnTo>
                  <a:pt x="14589" y="2533"/>
                </a:lnTo>
                <a:lnTo>
                  <a:pt x="14394" y="2363"/>
                </a:lnTo>
                <a:lnTo>
                  <a:pt x="14175" y="2192"/>
                </a:lnTo>
                <a:lnTo>
                  <a:pt x="13956" y="2070"/>
                </a:lnTo>
                <a:lnTo>
                  <a:pt x="13712" y="1949"/>
                </a:lnTo>
                <a:lnTo>
                  <a:pt x="13469" y="1851"/>
                </a:lnTo>
                <a:lnTo>
                  <a:pt x="13201" y="1778"/>
                </a:lnTo>
                <a:lnTo>
                  <a:pt x="12933" y="1754"/>
                </a:lnTo>
                <a:lnTo>
                  <a:pt x="12641" y="1729"/>
                </a:lnTo>
                <a:lnTo>
                  <a:pt x="12641" y="1729"/>
                </a:lnTo>
                <a:lnTo>
                  <a:pt x="12300" y="1754"/>
                </a:lnTo>
                <a:lnTo>
                  <a:pt x="11959" y="1827"/>
                </a:lnTo>
                <a:lnTo>
                  <a:pt x="11618" y="1924"/>
                </a:lnTo>
                <a:lnTo>
                  <a:pt x="11326" y="2070"/>
                </a:lnTo>
                <a:lnTo>
                  <a:pt x="11326" y="2070"/>
                </a:lnTo>
                <a:lnTo>
                  <a:pt x="11155" y="1851"/>
                </a:lnTo>
                <a:lnTo>
                  <a:pt x="10985" y="1632"/>
                </a:lnTo>
                <a:lnTo>
                  <a:pt x="10814" y="1413"/>
                </a:lnTo>
                <a:lnTo>
                  <a:pt x="10619" y="1218"/>
                </a:lnTo>
                <a:lnTo>
                  <a:pt x="10425" y="1048"/>
                </a:lnTo>
                <a:lnTo>
                  <a:pt x="10205" y="877"/>
                </a:lnTo>
                <a:lnTo>
                  <a:pt x="9962" y="707"/>
                </a:lnTo>
                <a:lnTo>
                  <a:pt x="9718" y="560"/>
                </a:lnTo>
                <a:lnTo>
                  <a:pt x="9475" y="439"/>
                </a:lnTo>
                <a:lnTo>
                  <a:pt x="9231" y="317"/>
                </a:lnTo>
                <a:lnTo>
                  <a:pt x="8963" y="219"/>
                </a:lnTo>
                <a:lnTo>
                  <a:pt x="8695" y="146"/>
                </a:lnTo>
                <a:lnTo>
                  <a:pt x="8403" y="73"/>
                </a:lnTo>
                <a:lnTo>
                  <a:pt x="8135" y="25"/>
                </a:lnTo>
                <a:lnTo>
                  <a:pt x="7843" y="0"/>
                </a:lnTo>
                <a:lnTo>
                  <a:pt x="7551" y="0"/>
                </a:lnTo>
                <a:lnTo>
                  <a:pt x="7551" y="0"/>
                </a:lnTo>
                <a:lnTo>
                  <a:pt x="7088" y="25"/>
                </a:lnTo>
                <a:lnTo>
                  <a:pt x="6650" y="98"/>
                </a:lnTo>
                <a:lnTo>
                  <a:pt x="6211" y="195"/>
                </a:lnTo>
                <a:lnTo>
                  <a:pt x="5797" y="341"/>
                </a:lnTo>
                <a:lnTo>
                  <a:pt x="5407" y="536"/>
                </a:lnTo>
                <a:lnTo>
                  <a:pt x="5042" y="755"/>
                </a:lnTo>
                <a:lnTo>
                  <a:pt x="4701" y="1023"/>
                </a:lnTo>
                <a:lnTo>
                  <a:pt x="4385" y="1315"/>
                </a:lnTo>
                <a:lnTo>
                  <a:pt x="4092" y="1632"/>
                </a:lnTo>
                <a:lnTo>
                  <a:pt x="3824" y="1973"/>
                </a:lnTo>
                <a:lnTo>
                  <a:pt x="3605" y="2338"/>
                </a:lnTo>
                <a:lnTo>
                  <a:pt x="3410" y="2728"/>
                </a:lnTo>
                <a:lnTo>
                  <a:pt x="3264" y="3142"/>
                </a:lnTo>
                <a:lnTo>
                  <a:pt x="3142" y="3580"/>
                </a:lnTo>
                <a:lnTo>
                  <a:pt x="3094" y="4019"/>
                </a:lnTo>
                <a:lnTo>
                  <a:pt x="3069" y="4482"/>
                </a:lnTo>
                <a:lnTo>
                  <a:pt x="3069" y="4482"/>
                </a:lnTo>
                <a:lnTo>
                  <a:pt x="3069" y="4774"/>
                </a:lnTo>
                <a:lnTo>
                  <a:pt x="3021" y="4774"/>
                </a:lnTo>
                <a:lnTo>
                  <a:pt x="3021" y="4774"/>
                </a:lnTo>
                <a:lnTo>
                  <a:pt x="2704" y="4774"/>
                </a:lnTo>
                <a:lnTo>
                  <a:pt x="2412" y="4823"/>
                </a:lnTo>
                <a:lnTo>
                  <a:pt x="2120" y="4896"/>
                </a:lnTo>
                <a:lnTo>
                  <a:pt x="1827" y="5017"/>
                </a:lnTo>
                <a:lnTo>
                  <a:pt x="1584" y="5139"/>
                </a:lnTo>
                <a:lnTo>
                  <a:pt x="1316" y="5285"/>
                </a:lnTo>
                <a:lnTo>
                  <a:pt x="1097" y="5456"/>
                </a:lnTo>
                <a:lnTo>
                  <a:pt x="877" y="5651"/>
                </a:lnTo>
                <a:lnTo>
                  <a:pt x="683" y="5870"/>
                </a:lnTo>
                <a:lnTo>
                  <a:pt x="512" y="6113"/>
                </a:lnTo>
                <a:lnTo>
                  <a:pt x="366" y="6357"/>
                </a:lnTo>
                <a:lnTo>
                  <a:pt x="220" y="6625"/>
                </a:lnTo>
                <a:lnTo>
                  <a:pt x="122" y="6893"/>
                </a:lnTo>
                <a:lnTo>
                  <a:pt x="49" y="7185"/>
                </a:lnTo>
                <a:lnTo>
                  <a:pt x="1" y="7477"/>
                </a:lnTo>
                <a:lnTo>
                  <a:pt x="1" y="7794"/>
                </a:lnTo>
                <a:lnTo>
                  <a:pt x="1" y="7794"/>
                </a:lnTo>
                <a:lnTo>
                  <a:pt x="1" y="8110"/>
                </a:lnTo>
                <a:lnTo>
                  <a:pt x="49" y="8403"/>
                </a:lnTo>
                <a:lnTo>
                  <a:pt x="122" y="8695"/>
                </a:lnTo>
                <a:lnTo>
                  <a:pt x="220" y="8963"/>
                </a:lnTo>
                <a:lnTo>
                  <a:pt x="366" y="9231"/>
                </a:lnTo>
                <a:lnTo>
                  <a:pt x="512" y="9474"/>
                </a:lnTo>
                <a:lnTo>
                  <a:pt x="683" y="9718"/>
                </a:lnTo>
                <a:lnTo>
                  <a:pt x="877" y="9937"/>
                </a:lnTo>
                <a:lnTo>
                  <a:pt x="1097" y="10132"/>
                </a:lnTo>
                <a:lnTo>
                  <a:pt x="1316" y="10302"/>
                </a:lnTo>
                <a:lnTo>
                  <a:pt x="1584" y="10449"/>
                </a:lnTo>
                <a:lnTo>
                  <a:pt x="1827" y="10570"/>
                </a:lnTo>
                <a:lnTo>
                  <a:pt x="2120" y="10692"/>
                </a:lnTo>
                <a:lnTo>
                  <a:pt x="2412" y="10765"/>
                </a:lnTo>
                <a:lnTo>
                  <a:pt x="2704" y="10814"/>
                </a:lnTo>
                <a:lnTo>
                  <a:pt x="3021" y="10814"/>
                </a:lnTo>
                <a:lnTo>
                  <a:pt x="16124" y="10814"/>
                </a:lnTo>
                <a:lnTo>
                  <a:pt x="16124" y="10814"/>
                </a:lnTo>
                <a:lnTo>
                  <a:pt x="16440" y="10814"/>
                </a:lnTo>
                <a:lnTo>
                  <a:pt x="16732" y="10765"/>
                </a:lnTo>
                <a:lnTo>
                  <a:pt x="17025" y="10692"/>
                </a:lnTo>
                <a:lnTo>
                  <a:pt x="17317" y="10570"/>
                </a:lnTo>
                <a:lnTo>
                  <a:pt x="17561" y="10449"/>
                </a:lnTo>
                <a:lnTo>
                  <a:pt x="17828" y="10302"/>
                </a:lnTo>
                <a:lnTo>
                  <a:pt x="18048" y="10132"/>
                </a:lnTo>
                <a:lnTo>
                  <a:pt x="18267" y="9937"/>
                </a:lnTo>
                <a:lnTo>
                  <a:pt x="18462" y="9718"/>
                </a:lnTo>
                <a:lnTo>
                  <a:pt x="18632" y="9474"/>
                </a:lnTo>
                <a:lnTo>
                  <a:pt x="18778" y="9231"/>
                </a:lnTo>
                <a:lnTo>
                  <a:pt x="18924" y="8963"/>
                </a:lnTo>
                <a:lnTo>
                  <a:pt x="19022" y="8695"/>
                </a:lnTo>
                <a:lnTo>
                  <a:pt x="19095" y="8403"/>
                </a:lnTo>
                <a:lnTo>
                  <a:pt x="19144" y="8110"/>
                </a:lnTo>
                <a:lnTo>
                  <a:pt x="19144" y="7794"/>
                </a:lnTo>
                <a:lnTo>
                  <a:pt x="19144" y="7794"/>
                </a:lnTo>
                <a:lnTo>
                  <a:pt x="19144" y="7477"/>
                </a:lnTo>
                <a:lnTo>
                  <a:pt x="19095" y="7185"/>
                </a:lnTo>
                <a:lnTo>
                  <a:pt x="19022" y="6893"/>
                </a:lnTo>
                <a:lnTo>
                  <a:pt x="18924" y="6625"/>
                </a:lnTo>
                <a:lnTo>
                  <a:pt x="18778" y="6357"/>
                </a:lnTo>
                <a:lnTo>
                  <a:pt x="18632" y="6113"/>
                </a:lnTo>
                <a:lnTo>
                  <a:pt x="18462" y="5870"/>
                </a:lnTo>
                <a:lnTo>
                  <a:pt x="18267" y="5651"/>
                </a:lnTo>
                <a:lnTo>
                  <a:pt x="18048" y="5456"/>
                </a:lnTo>
                <a:lnTo>
                  <a:pt x="17828" y="5285"/>
                </a:lnTo>
                <a:lnTo>
                  <a:pt x="17561" y="5139"/>
                </a:lnTo>
                <a:lnTo>
                  <a:pt x="17317" y="5017"/>
                </a:lnTo>
                <a:lnTo>
                  <a:pt x="17025" y="4896"/>
                </a:lnTo>
                <a:lnTo>
                  <a:pt x="16732" y="4823"/>
                </a:lnTo>
                <a:lnTo>
                  <a:pt x="16440" y="4774"/>
                </a:lnTo>
                <a:lnTo>
                  <a:pt x="16124" y="4774"/>
                </a:lnTo>
                <a:lnTo>
                  <a:pt x="16124" y="4774"/>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54"/>
          <p:cNvSpPr/>
          <p:nvPr/>
        </p:nvSpPr>
        <p:spPr>
          <a:xfrm>
            <a:off x="6685353" y="3325915"/>
            <a:ext cx="1000561" cy="565194"/>
          </a:xfrm>
          <a:custGeom>
            <a:avLst/>
            <a:gdLst/>
            <a:ahLst/>
            <a:cxnLst/>
            <a:rect l="l" t="t" r="r" b="b"/>
            <a:pathLst>
              <a:path w="19144" h="10814" fill="none" extrusionOk="0">
                <a:moveTo>
                  <a:pt x="16124" y="4774"/>
                </a:moveTo>
                <a:lnTo>
                  <a:pt x="15369" y="4774"/>
                </a:lnTo>
                <a:lnTo>
                  <a:pt x="15369" y="4774"/>
                </a:lnTo>
                <a:lnTo>
                  <a:pt x="15393" y="4482"/>
                </a:lnTo>
                <a:lnTo>
                  <a:pt x="15393" y="4482"/>
                </a:lnTo>
                <a:lnTo>
                  <a:pt x="15369" y="4189"/>
                </a:lnTo>
                <a:lnTo>
                  <a:pt x="15344" y="3921"/>
                </a:lnTo>
                <a:lnTo>
                  <a:pt x="15271" y="3654"/>
                </a:lnTo>
                <a:lnTo>
                  <a:pt x="15174" y="3410"/>
                </a:lnTo>
                <a:lnTo>
                  <a:pt x="15052" y="3166"/>
                </a:lnTo>
                <a:lnTo>
                  <a:pt x="14930" y="2947"/>
                </a:lnTo>
                <a:lnTo>
                  <a:pt x="14760" y="2728"/>
                </a:lnTo>
                <a:lnTo>
                  <a:pt x="14589" y="2533"/>
                </a:lnTo>
                <a:lnTo>
                  <a:pt x="14394" y="2363"/>
                </a:lnTo>
                <a:lnTo>
                  <a:pt x="14175" y="2192"/>
                </a:lnTo>
                <a:lnTo>
                  <a:pt x="13956" y="2070"/>
                </a:lnTo>
                <a:lnTo>
                  <a:pt x="13712" y="1949"/>
                </a:lnTo>
                <a:lnTo>
                  <a:pt x="13469" y="1851"/>
                </a:lnTo>
                <a:lnTo>
                  <a:pt x="13201" y="1778"/>
                </a:lnTo>
                <a:lnTo>
                  <a:pt x="12933" y="1754"/>
                </a:lnTo>
                <a:lnTo>
                  <a:pt x="12641" y="1729"/>
                </a:lnTo>
                <a:lnTo>
                  <a:pt x="12641" y="1729"/>
                </a:lnTo>
                <a:lnTo>
                  <a:pt x="12300" y="1754"/>
                </a:lnTo>
                <a:lnTo>
                  <a:pt x="11959" y="1827"/>
                </a:lnTo>
                <a:lnTo>
                  <a:pt x="11618" y="1924"/>
                </a:lnTo>
                <a:lnTo>
                  <a:pt x="11326" y="2070"/>
                </a:lnTo>
                <a:lnTo>
                  <a:pt x="11326" y="2070"/>
                </a:lnTo>
                <a:lnTo>
                  <a:pt x="11155" y="1851"/>
                </a:lnTo>
                <a:lnTo>
                  <a:pt x="10985" y="1632"/>
                </a:lnTo>
                <a:lnTo>
                  <a:pt x="10814" y="1413"/>
                </a:lnTo>
                <a:lnTo>
                  <a:pt x="10619" y="1218"/>
                </a:lnTo>
                <a:lnTo>
                  <a:pt x="10425" y="1048"/>
                </a:lnTo>
                <a:lnTo>
                  <a:pt x="10205" y="877"/>
                </a:lnTo>
                <a:lnTo>
                  <a:pt x="9962" y="707"/>
                </a:lnTo>
                <a:lnTo>
                  <a:pt x="9718" y="560"/>
                </a:lnTo>
                <a:lnTo>
                  <a:pt x="9475" y="439"/>
                </a:lnTo>
                <a:lnTo>
                  <a:pt x="9231" y="317"/>
                </a:lnTo>
                <a:lnTo>
                  <a:pt x="8963" y="219"/>
                </a:lnTo>
                <a:lnTo>
                  <a:pt x="8695" y="146"/>
                </a:lnTo>
                <a:lnTo>
                  <a:pt x="8403" y="73"/>
                </a:lnTo>
                <a:lnTo>
                  <a:pt x="8135" y="25"/>
                </a:lnTo>
                <a:lnTo>
                  <a:pt x="7843" y="0"/>
                </a:lnTo>
                <a:lnTo>
                  <a:pt x="7551" y="0"/>
                </a:lnTo>
                <a:lnTo>
                  <a:pt x="7551" y="0"/>
                </a:lnTo>
                <a:lnTo>
                  <a:pt x="7088" y="25"/>
                </a:lnTo>
                <a:lnTo>
                  <a:pt x="6650" y="98"/>
                </a:lnTo>
                <a:lnTo>
                  <a:pt x="6211" y="195"/>
                </a:lnTo>
                <a:lnTo>
                  <a:pt x="5797" y="341"/>
                </a:lnTo>
                <a:lnTo>
                  <a:pt x="5407" y="536"/>
                </a:lnTo>
                <a:lnTo>
                  <a:pt x="5042" y="755"/>
                </a:lnTo>
                <a:lnTo>
                  <a:pt x="4701" y="1023"/>
                </a:lnTo>
                <a:lnTo>
                  <a:pt x="4385" y="1315"/>
                </a:lnTo>
                <a:lnTo>
                  <a:pt x="4092" y="1632"/>
                </a:lnTo>
                <a:lnTo>
                  <a:pt x="3824" y="1973"/>
                </a:lnTo>
                <a:lnTo>
                  <a:pt x="3605" y="2338"/>
                </a:lnTo>
                <a:lnTo>
                  <a:pt x="3410" y="2728"/>
                </a:lnTo>
                <a:lnTo>
                  <a:pt x="3264" y="3142"/>
                </a:lnTo>
                <a:lnTo>
                  <a:pt x="3142" y="3580"/>
                </a:lnTo>
                <a:lnTo>
                  <a:pt x="3094" y="4019"/>
                </a:lnTo>
                <a:lnTo>
                  <a:pt x="3069" y="4482"/>
                </a:lnTo>
                <a:lnTo>
                  <a:pt x="3069" y="4482"/>
                </a:lnTo>
                <a:lnTo>
                  <a:pt x="3069" y="4774"/>
                </a:lnTo>
                <a:lnTo>
                  <a:pt x="3021" y="4774"/>
                </a:lnTo>
                <a:lnTo>
                  <a:pt x="3021" y="4774"/>
                </a:lnTo>
                <a:lnTo>
                  <a:pt x="2704" y="4774"/>
                </a:lnTo>
                <a:lnTo>
                  <a:pt x="2412" y="4823"/>
                </a:lnTo>
                <a:lnTo>
                  <a:pt x="2120" y="4896"/>
                </a:lnTo>
                <a:lnTo>
                  <a:pt x="1827" y="5017"/>
                </a:lnTo>
                <a:lnTo>
                  <a:pt x="1584" y="5139"/>
                </a:lnTo>
                <a:lnTo>
                  <a:pt x="1316" y="5285"/>
                </a:lnTo>
                <a:lnTo>
                  <a:pt x="1097" y="5456"/>
                </a:lnTo>
                <a:lnTo>
                  <a:pt x="877" y="5651"/>
                </a:lnTo>
                <a:lnTo>
                  <a:pt x="683" y="5870"/>
                </a:lnTo>
                <a:lnTo>
                  <a:pt x="512" y="6113"/>
                </a:lnTo>
                <a:lnTo>
                  <a:pt x="366" y="6357"/>
                </a:lnTo>
                <a:lnTo>
                  <a:pt x="220" y="6625"/>
                </a:lnTo>
                <a:lnTo>
                  <a:pt x="122" y="6893"/>
                </a:lnTo>
                <a:lnTo>
                  <a:pt x="49" y="7185"/>
                </a:lnTo>
                <a:lnTo>
                  <a:pt x="1" y="7477"/>
                </a:lnTo>
                <a:lnTo>
                  <a:pt x="1" y="7794"/>
                </a:lnTo>
                <a:lnTo>
                  <a:pt x="1" y="7794"/>
                </a:lnTo>
                <a:lnTo>
                  <a:pt x="1" y="8110"/>
                </a:lnTo>
                <a:lnTo>
                  <a:pt x="49" y="8403"/>
                </a:lnTo>
                <a:lnTo>
                  <a:pt x="122" y="8695"/>
                </a:lnTo>
                <a:lnTo>
                  <a:pt x="220" y="8963"/>
                </a:lnTo>
                <a:lnTo>
                  <a:pt x="366" y="9231"/>
                </a:lnTo>
                <a:lnTo>
                  <a:pt x="512" y="9474"/>
                </a:lnTo>
                <a:lnTo>
                  <a:pt x="683" y="9718"/>
                </a:lnTo>
                <a:lnTo>
                  <a:pt x="877" y="9937"/>
                </a:lnTo>
                <a:lnTo>
                  <a:pt x="1097" y="10132"/>
                </a:lnTo>
                <a:lnTo>
                  <a:pt x="1316" y="10302"/>
                </a:lnTo>
                <a:lnTo>
                  <a:pt x="1584" y="10449"/>
                </a:lnTo>
                <a:lnTo>
                  <a:pt x="1827" y="10570"/>
                </a:lnTo>
                <a:lnTo>
                  <a:pt x="2120" y="10692"/>
                </a:lnTo>
                <a:lnTo>
                  <a:pt x="2412" y="10765"/>
                </a:lnTo>
                <a:lnTo>
                  <a:pt x="2704" y="10814"/>
                </a:lnTo>
                <a:lnTo>
                  <a:pt x="3021" y="10814"/>
                </a:lnTo>
                <a:lnTo>
                  <a:pt x="16124" y="10814"/>
                </a:lnTo>
                <a:lnTo>
                  <a:pt x="16124" y="10814"/>
                </a:lnTo>
                <a:lnTo>
                  <a:pt x="16440" y="10814"/>
                </a:lnTo>
                <a:lnTo>
                  <a:pt x="16732" y="10765"/>
                </a:lnTo>
                <a:lnTo>
                  <a:pt x="17025" y="10692"/>
                </a:lnTo>
                <a:lnTo>
                  <a:pt x="17317" y="10570"/>
                </a:lnTo>
                <a:lnTo>
                  <a:pt x="17561" y="10449"/>
                </a:lnTo>
                <a:lnTo>
                  <a:pt x="17828" y="10302"/>
                </a:lnTo>
                <a:lnTo>
                  <a:pt x="18048" y="10132"/>
                </a:lnTo>
                <a:lnTo>
                  <a:pt x="18267" y="9937"/>
                </a:lnTo>
                <a:lnTo>
                  <a:pt x="18462" y="9718"/>
                </a:lnTo>
                <a:lnTo>
                  <a:pt x="18632" y="9474"/>
                </a:lnTo>
                <a:lnTo>
                  <a:pt x="18778" y="9231"/>
                </a:lnTo>
                <a:lnTo>
                  <a:pt x="18924" y="8963"/>
                </a:lnTo>
                <a:lnTo>
                  <a:pt x="19022" y="8695"/>
                </a:lnTo>
                <a:lnTo>
                  <a:pt x="19095" y="8403"/>
                </a:lnTo>
                <a:lnTo>
                  <a:pt x="19144" y="8110"/>
                </a:lnTo>
                <a:lnTo>
                  <a:pt x="19144" y="7794"/>
                </a:lnTo>
                <a:lnTo>
                  <a:pt x="19144" y="7794"/>
                </a:lnTo>
                <a:lnTo>
                  <a:pt x="19144" y="7477"/>
                </a:lnTo>
                <a:lnTo>
                  <a:pt x="19095" y="7185"/>
                </a:lnTo>
                <a:lnTo>
                  <a:pt x="19022" y="6893"/>
                </a:lnTo>
                <a:lnTo>
                  <a:pt x="18924" y="6625"/>
                </a:lnTo>
                <a:lnTo>
                  <a:pt x="18778" y="6357"/>
                </a:lnTo>
                <a:lnTo>
                  <a:pt x="18632" y="6113"/>
                </a:lnTo>
                <a:lnTo>
                  <a:pt x="18462" y="5870"/>
                </a:lnTo>
                <a:lnTo>
                  <a:pt x="18267" y="5651"/>
                </a:lnTo>
                <a:lnTo>
                  <a:pt x="18048" y="5456"/>
                </a:lnTo>
                <a:lnTo>
                  <a:pt x="17828" y="5285"/>
                </a:lnTo>
                <a:lnTo>
                  <a:pt x="17561" y="5139"/>
                </a:lnTo>
                <a:lnTo>
                  <a:pt x="17317" y="5017"/>
                </a:lnTo>
                <a:lnTo>
                  <a:pt x="17025" y="4896"/>
                </a:lnTo>
                <a:lnTo>
                  <a:pt x="16732" y="4823"/>
                </a:lnTo>
                <a:lnTo>
                  <a:pt x="16440" y="4774"/>
                </a:lnTo>
                <a:lnTo>
                  <a:pt x="16124" y="4774"/>
                </a:lnTo>
                <a:lnTo>
                  <a:pt x="16124" y="4774"/>
                </a:lnTo>
                <a:close/>
              </a:path>
            </a:pathLst>
          </a:custGeom>
          <a:noFill/>
          <a:ln w="9525" cap="rnd" cmpd="sng">
            <a:solidFill>
              <a:srgbClr val="FFFFFF"/>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54"/>
          <p:cNvSpPr txBox="1">
            <a:spLocks noGrp="1"/>
          </p:cNvSpPr>
          <p:nvPr>
            <p:ph type="sldNum" idx="12"/>
          </p:nvPr>
        </p:nvSpPr>
        <p:spPr>
          <a:xfrm>
            <a:off x="4116400" y="4807375"/>
            <a:ext cx="911100" cy="33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30</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A4C2F4"/>
        </a:solidFill>
        <a:effectLst/>
      </p:bgPr>
    </p:bg>
    <p:spTree>
      <p:nvGrpSpPr>
        <p:cNvPr id="1" name="Shape 1371"/>
        <p:cNvGrpSpPr/>
        <p:nvPr/>
      </p:nvGrpSpPr>
      <p:grpSpPr>
        <a:xfrm>
          <a:off x="0" y="0"/>
          <a:ext cx="0" cy="0"/>
          <a:chOff x="0" y="0"/>
          <a:chExt cx="0" cy="0"/>
        </a:xfrm>
      </p:grpSpPr>
      <p:sp>
        <p:nvSpPr>
          <p:cNvPr id="1372" name="Google Shape;1372;p55"/>
          <p:cNvSpPr txBox="1"/>
          <p:nvPr/>
        </p:nvSpPr>
        <p:spPr>
          <a:xfrm>
            <a:off x="2240050" y="838075"/>
            <a:ext cx="6676800" cy="138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latin typeface="Barlow Light"/>
                <a:ea typeface="Barlow Light"/>
                <a:cs typeface="Barlow Light"/>
                <a:sym typeface="Barlow Light"/>
              </a:rPr>
              <a:t>Now you can use any emoji as an icon!</a:t>
            </a:r>
            <a:endParaRPr>
              <a:latin typeface="Barlow Light"/>
              <a:ea typeface="Barlow Light"/>
              <a:cs typeface="Barlow Light"/>
              <a:sym typeface="Barlow Light"/>
            </a:endParaRPr>
          </a:p>
          <a:p>
            <a:pPr marL="0" lvl="0" indent="0" algn="l" rtl="0">
              <a:spcBef>
                <a:spcPts val="0"/>
              </a:spcBef>
              <a:spcAft>
                <a:spcPts val="0"/>
              </a:spcAft>
              <a:buClr>
                <a:schemeClr val="dk1"/>
              </a:buClr>
              <a:buSzPts val="1100"/>
              <a:buFont typeface="Arial"/>
              <a:buNone/>
            </a:pPr>
            <a:r>
              <a:rPr lang="en">
                <a:latin typeface="Barlow Light"/>
                <a:ea typeface="Barlow Light"/>
                <a:cs typeface="Barlow Light"/>
                <a:sym typeface="Barlow Light"/>
              </a:rPr>
              <a:t>And of course it resizes without losing quality and you can change the color.</a:t>
            </a:r>
            <a:endParaRPr>
              <a:latin typeface="Barlow Light"/>
              <a:ea typeface="Barlow Light"/>
              <a:cs typeface="Barlow Light"/>
              <a:sym typeface="Barlow Light"/>
            </a:endParaRPr>
          </a:p>
          <a:p>
            <a:pPr marL="0" lvl="0" indent="0" algn="l" rtl="0">
              <a:spcBef>
                <a:spcPts val="0"/>
              </a:spcBef>
              <a:spcAft>
                <a:spcPts val="0"/>
              </a:spcAft>
              <a:buNone/>
            </a:pPr>
            <a:endParaRPr>
              <a:latin typeface="Barlow Light"/>
              <a:ea typeface="Barlow Light"/>
              <a:cs typeface="Barlow Light"/>
              <a:sym typeface="Barlow Light"/>
            </a:endParaRPr>
          </a:p>
          <a:p>
            <a:pPr marL="0" lvl="0" indent="0" algn="l" rtl="0">
              <a:spcBef>
                <a:spcPts val="0"/>
              </a:spcBef>
              <a:spcAft>
                <a:spcPts val="0"/>
              </a:spcAft>
              <a:buNone/>
            </a:pPr>
            <a:r>
              <a:rPr lang="en">
                <a:latin typeface="Barlow Light"/>
                <a:ea typeface="Barlow Light"/>
                <a:cs typeface="Barlow Light"/>
                <a:sym typeface="Barlow Light"/>
              </a:rPr>
              <a:t>How? Follow Google instructions </a:t>
            </a:r>
            <a:r>
              <a:rPr lang="en" u="sng">
                <a:latin typeface="Barlow Light"/>
                <a:ea typeface="Barlow Light"/>
                <a:cs typeface="Barlow Light"/>
                <a:sym typeface="Barlow Light"/>
                <a:hlinkClick r:id="rId3"/>
              </a:rPr>
              <a:t>https://twitter.com/googledocs/status/730087240156643328</a:t>
            </a:r>
            <a:endParaRPr>
              <a:latin typeface="Barlow Light"/>
              <a:ea typeface="Barlow Light"/>
              <a:cs typeface="Barlow Light"/>
              <a:sym typeface="Barlow Light"/>
            </a:endParaRPr>
          </a:p>
          <a:p>
            <a:pPr marL="0" lvl="0" indent="0" algn="l" rtl="0">
              <a:spcBef>
                <a:spcPts val="0"/>
              </a:spcBef>
              <a:spcAft>
                <a:spcPts val="0"/>
              </a:spcAft>
              <a:buNone/>
            </a:pPr>
            <a:endParaRPr>
              <a:latin typeface="Barlow Light"/>
              <a:ea typeface="Barlow Light"/>
              <a:cs typeface="Barlow Light"/>
              <a:sym typeface="Barlow Light"/>
            </a:endParaRPr>
          </a:p>
          <a:p>
            <a:pPr marL="0" lvl="0" indent="0" algn="l" rtl="0">
              <a:spcBef>
                <a:spcPts val="0"/>
              </a:spcBef>
              <a:spcAft>
                <a:spcPts val="0"/>
              </a:spcAft>
              <a:buNone/>
            </a:pPr>
            <a:endParaRPr>
              <a:latin typeface="Barlow Light"/>
              <a:ea typeface="Barlow Light"/>
              <a:cs typeface="Barlow Light"/>
              <a:sym typeface="Barlow Light"/>
            </a:endParaRPr>
          </a:p>
          <a:p>
            <a:pPr marL="0" lvl="0" indent="0" algn="l" rtl="0">
              <a:spcBef>
                <a:spcPts val="0"/>
              </a:spcBef>
              <a:spcAft>
                <a:spcPts val="0"/>
              </a:spcAft>
              <a:buClr>
                <a:schemeClr val="dk1"/>
              </a:buClr>
              <a:buSzPts val="1100"/>
              <a:buFont typeface="Arial"/>
              <a:buNone/>
            </a:pPr>
            <a:endParaRPr>
              <a:latin typeface="Barlow Light"/>
              <a:ea typeface="Barlow Light"/>
              <a:cs typeface="Barlow Light"/>
              <a:sym typeface="Barlow Light"/>
            </a:endParaRPr>
          </a:p>
          <a:p>
            <a:pPr marL="0" lvl="0" indent="0" algn="l" rtl="0">
              <a:spcBef>
                <a:spcPts val="0"/>
              </a:spcBef>
              <a:spcAft>
                <a:spcPts val="0"/>
              </a:spcAft>
              <a:buNone/>
            </a:pPr>
            <a:endParaRPr>
              <a:latin typeface="Barlow Light"/>
              <a:ea typeface="Barlow Light"/>
              <a:cs typeface="Barlow Light"/>
              <a:sym typeface="Barlow Light"/>
            </a:endParaRPr>
          </a:p>
        </p:txBody>
      </p:sp>
      <p:sp>
        <p:nvSpPr>
          <p:cNvPr id="1373" name="Google Shape;1373;p55"/>
          <p:cNvSpPr txBox="1"/>
          <p:nvPr/>
        </p:nvSpPr>
        <p:spPr>
          <a:xfrm>
            <a:off x="884300" y="2298050"/>
            <a:ext cx="7327500" cy="2570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3600">
                <a:solidFill>
                  <a:srgbClr val="FFFFFF"/>
                </a:solidFill>
                <a:latin typeface="Barlow Light"/>
                <a:ea typeface="Barlow Light"/>
                <a:cs typeface="Barlow Light"/>
                <a:sym typeface="Barlow Light"/>
              </a:rPr>
              <a:t>✋👆👉👍👤👦👧👨👩👪💃🏃💑❤😂😉😋😒😭👶😸🐟🍒🍔💣📌📖🔨🎃🎈🎨🏈🏰🌏🔌🔑</a:t>
            </a:r>
            <a:r>
              <a:rPr lang="en" sz="2400">
                <a:solidFill>
                  <a:srgbClr val="FFFFFF"/>
                </a:solidFill>
                <a:highlight>
                  <a:srgbClr val="000000"/>
                </a:highlight>
                <a:latin typeface="Barlow Light"/>
                <a:ea typeface="Barlow Light"/>
                <a:cs typeface="Barlow Light"/>
                <a:sym typeface="Barlow Light"/>
              </a:rPr>
              <a:t> and many more...</a:t>
            </a:r>
            <a:endParaRPr sz="2400">
              <a:solidFill>
                <a:srgbClr val="FFFFFF"/>
              </a:solidFill>
              <a:highlight>
                <a:srgbClr val="000000"/>
              </a:highlight>
              <a:latin typeface="Barlow Light"/>
              <a:ea typeface="Barlow Light"/>
              <a:cs typeface="Barlow Light"/>
              <a:sym typeface="Barlow Light"/>
            </a:endParaRPr>
          </a:p>
        </p:txBody>
      </p:sp>
      <p:sp>
        <p:nvSpPr>
          <p:cNvPr id="1374" name="Google Shape;1374;p55"/>
          <p:cNvSpPr txBox="1"/>
          <p:nvPr/>
        </p:nvSpPr>
        <p:spPr>
          <a:xfrm>
            <a:off x="725175" y="780214"/>
            <a:ext cx="1440600" cy="1296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9600">
                <a:solidFill>
                  <a:schemeClr val="accent6"/>
                </a:solidFill>
                <a:latin typeface="Barlow Light"/>
                <a:ea typeface="Barlow Light"/>
                <a:cs typeface="Barlow Light"/>
                <a:sym typeface="Barlow Light"/>
              </a:rPr>
              <a:t>😉</a:t>
            </a:r>
            <a:endParaRPr sz="9600">
              <a:solidFill>
                <a:schemeClr val="accent6"/>
              </a:solidFill>
              <a:latin typeface="Barlow Light"/>
              <a:ea typeface="Barlow Light"/>
              <a:cs typeface="Barlow Light"/>
              <a:sym typeface="Barlow Light"/>
            </a:endParaRPr>
          </a:p>
        </p:txBody>
      </p:sp>
      <p:sp>
        <p:nvSpPr>
          <p:cNvPr id="1375" name="Google Shape;1375;p55"/>
          <p:cNvSpPr txBox="1">
            <a:spLocks noGrp="1"/>
          </p:cNvSpPr>
          <p:nvPr>
            <p:ph type="sldNum" idx="12"/>
          </p:nvPr>
        </p:nvSpPr>
        <p:spPr>
          <a:xfrm>
            <a:off x="4116400" y="4807375"/>
            <a:ext cx="911100" cy="33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31</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p28"/>
          <p:cNvSpPr txBox="1">
            <a:spLocks noGrp="1"/>
          </p:cNvSpPr>
          <p:nvPr>
            <p:ph type="ctrTitle"/>
          </p:nvPr>
        </p:nvSpPr>
        <p:spPr>
          <a:xfrm>
            <a:off x="490350" y="453050"/>
            <a:ext cx="8252700" cy="4516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600">
                <a:latin typeface="Ubuntu"/>
                <a:ea typeface="Ubuntu"/>
                <a:cs typeface="Ubuntu"/>
                <a:sym typeface="Ubuntu"/>
              </a:rPr>
              <a:t>Limite de temps</a:t>
            </a:r>
            <a:r>
              <a:rPr lang="en" sz="2400">
                <a:latin typeface="Ubuntu"/>
                <a:ea typeface="Ubuntu"/>
                <a:cs typeface="Ubuntu"/>
                <a:sym typeface="Ubuntu"/>
              </a:rPr>
              <a:t> </a:t>
            </a:r>
            <a:endParaRPr sz="2400">
              <a:latin typeface="Ubuntu"/>
              <a:ea typeface="Ubuntu"/>
              <a:cs typeface="Ubuntu"/>
              <a:sym typeface="Ubuntu"/>
            </a:endParaRPr>
          </a:p>
          <a:p>
            <a:pPr marL="0" lvl="0" indent="0" algn="ctr" rtl="0">
              <a:spcBef>
                <a:spcPts val="0"/>
              </a:spcBef>
              <a:spcAft>
                <a:spcPts val="0"/>
              </a:spcAft>
              <a:buNone/>
            </a:pPr>
            <a:r>
              <a:rPr lang="en" sz="2400">
                <a:solidFill>
                  <a:srgbClr val="617A86"/>
                </a:solidFill>
                <a:latin typeface="Ubuntu"/>
                <a:ea typeface="Ubuntu"/>
                <a:cs typeface="Ubuntu"/>
                <a:sym typeface="Ubuntu"/>
              </a:rPr>
              <a:t>Utilisation d’une minuterie avec de la musique dont l’intensité augmentera graduellement. </a:t>
            </a:r>
            <a:endParaRPr sz="2400">
              <a:solidFill>
                <a:srgbClr val="617A86"/>
              </a:solidFill>
              <a:latin typeface="Ubuntu"/>
              <a:ea typeface="Ubuntu"/>
              <a:cs typeface="Ubuntu"/>
              <a:sym typeface="Ubuntu"/>
            </a:endParaRPr>
          </a:p>
          <a:p>
            <a:pPr marL="0" lvl="0" indent="0" algn="ctr" rtl="0">
              <a:spcBef>
                <a:spcPts val="0"/>
              </a:spcBef>
              <a:spcAft>
                <a:spcPts val="0"/>
              </a:spcAft>
              <a:buNone/>
            </a:pPr>
            <a:endParaRPr sz="2400">
              <a:solidFill>
                <a:srgbClr val="617A86"/>
              </a:solidFill>
              <a:latin typeface="Ubuntu"/>
              <a:ea typeface="Ubuntu"/>
              <a:cs typeface="Ubuntu"/>
              <a:sym typeface="Ubuntu"/>
            </a:endParaRPr>
          </a:p>
          <a:p>
            <a:pPr marL="0" lvl="0" indent="0" algn="ctr" rtl="0">
              <a:spcBef>
                <a:spcPts val="0"/>
              </a:spcBef>
              <a:spcAft>
                <a:spcPts val="0"/>
              </a:spcAft>
              <a:buNone/>
            </a:pPr>
            <a:r>
              <a:rPr lang="en" sz="3600">
                <a:latin typeface="Ubuntu"/>
                <a:ea typeface="Ubuntu"/>
                <a:cs typeface="Ubuntu"/>
                <a:sym typeface="Ubuntu"/>
              </a:rPr>
              <a:t>Cartes d’indice</a:t>
            </a:r>
            <a:endParaRPr sz="3600">
              <a:latin typeface="Ubuntu"/>
              <a:ea typeface="Ubuntu"/>
              <a:cs typeface="Ubuntu"/>
              <a:sym typeface="Ubuntu"/>
            </a:endParaRPr>
          </a:p>
          <a:p>
            <a:pPr marL="0" lvl="0" indent="0" algn="ctr" rtl="0">
              <a:spcBef>
                <a:spcPts val="0"/>
              </a:spcBef>
              <a:spcAft>
                <a:spcPts val="0"/>
              </a:spcAft>
              <a:buNone/>
            </a:pPr>
            <a:r>
              <a:rPr lang="en" sz="2400">
                <a:solidFill>
                  <a:srgbClr val="617A86"/>
                </a:solidFill>
                <a:latin typeface="Ubuntu"/>
                <a:ea typeface="Ubuntu"/>
                <a:cs typeface="Ubuntu"/>
                <a:sym typeface="Ubuntu"/>
              </a:rPr>
              <a:t>      Possibilité d’avoir 2 indices</a:t>
            </a:r>
            <a:endParaRPr sz="2400">
              <a:solidFill>
                <a:srgbClr val="617A86"/>
              </a:solidFill>
              <a:latin typeface="Ubuntu"/>
              <a:ea typeface="Ubuntu"/>
              <a:cs typeface="Ubuntu"/>
              <a:sym typeface="Ubuntu"/>
            </a:endParaRPr>
          </a:p>
          <a:p>
            <a:pPr marL="0" lvl="0" indent="0" algn="ctr" rtl="0">
              <a:spcBef>
                <a:spcPts val="0"/>
              </a:spcBef>
              <a:spcAft>
                <a:spcPts val="0"/>
              </a:spcAft>
              <a:buNone/>
            </a:pPr>
            <a:r>
              <a:rPr lang="en" sz="2400">
                <a:solidFill>
                  <a:srgbClr val="617A86"/>
                </a:solidFill>
                <a:latin typeface="Ubuntu"/>
                <a:ea typeface="Ubuntu"/>
                <a:cs typeface="Ubuntu"/>
                <a:sym typeface="Ubuntu"/>
              </a:rPr>
              <a:t>Sans pénalité</a:t>
            </a:r>
            <a:endParaRPr sz="2400">
              <a:solidFill>
                <a:srgbClr val="617A86"/>
              </a:solidFill>
              <a:latin typeface="Ubuntu"/>
              <a:ea typeface="Ubuntu"/>
              <a:cs typeface="Ubuntu"/>
              <a:sym typeface="Ubuntu"/>
            </a:endParaRPr>
          </a:p>
          <a:p>
            <a:pPr marL="0" lvl="0" indent="0" algn="ctr" rtl="0">
              <a:spcBef>
                <a:spcPts val="0"/>
              </a:spcBef>
              <a:spcAft>
                <a:spcPts val="0"/>
              </a:spcAft>
              <a:buNone/>
            </a:pPr>
            <a:r>
              <a:rPr lang="en" sz="2400">
                <a:solidFill>
                  <a:srgbClr val="617A86"/>
                </a:solidFill>
                <a:latin typeface="Ubuntu"/>
                <a:ea typeface="Ubuntu"/>
                <a:cs typeface="Ubuntu"/>
                <a:sym typeface="Ubuntu"/>
              </a:rPr>
              <a:t>Décision collective</a:t>
            </a:r>
            <a:endParaRPr sz="2400">
              <a:solidFill>
                <a:srgbClr val="617A86"/>
              </a:solidFill>
              <a:latin typeface="Ubuntu"/>
              <a:ea typeface="Ubuntu"/>
              <a:cs typeface="Ubuntu"/>
              <a:sym typeface="Ubuntu"/>
            </a:endParaRPr>
          </a:p>
          <a:p>
            <a:pPr marL="0" lvl="0" indent="0" algn="l" rtl="0">
              <a:spcBef>
                <a:spcPts val="0"/>
              </a:spcBef>
              <a:spcAft>
                <a:spcPts val="0"/>
              </a:spcAft>
              <a:buNone/>
            </a:pPr>
            <a:endParaRPr sz="2400">
              <a:latin typeface="Ubuntu"/>
              <a:ea typeface="Ubuntu"/>
              <a:cs typeface="Ubuntu"/>
              <a:sym typeface="Ubuntu"/>
            </a:endParaRPr>
          </a:p>
        </p:txBody>
      </p:sp>
      <p:grpSp>
        <p:nvGrpSpPr>
          <p:cNvPr id="559" name="Google Shape;559;p28"/>
          <p:cNvGrpSpPr/>
          <p:nvPr/>
        </p:nvGrpSpPr>
        <p:grpSpPr>
          <a:xfrm>
            <a:off x="693282" y="1814445"/>
            <a:ext cx="310532" cy="317040"/>
            <a:chOff x="3951850" y="2985350"/>
            <a:chExt cx="407950" cy="416500"/>
          </a:xfrm>
        </p:grpSpPr>
        <p:sp>
          <p:nvSpPr>
            <p:cNvPr id="560" name="Google Shape;560;p28"/>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8"/>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8"/>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8"/>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4" name="Google Shape;564;p28"/>
          <p:cNvGrpSpPr/>
          <p:nvPr/>
        </p:nvGrpSpPr>
        <p:grpSpPr>
          <a:xfrm>
            <a:off x="2678057" y="3469345"/>
            <a:ext cx="310532" cy="317040"/>
            <a:chOff x="3951850" y="2985350"/>
            <a:chExt cx="407950" cy="416500"/>
          </a:xfrm>
        </p:grpSpPr>
        <p:sp>
          <p:nvSpPr>
            <p:cNvPr id="565" name="Google Shape;565;p28"/>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8"/>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8"/>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8"/>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9" name="Google Shape;569;p28"/>
          <p:cNvGrpSpPr/>
          <p:nvPr/>
        </p:nvGrpSpPr>
        <p:grpSpPr>
          <a:xfrm>
            <a:off x="2691582" y="3786370"/>
            <a:ext cx="310532" cy="317040"/>
            <a:chOff x="3951850" y="2985350"/>
            <a:chExt cx="407950" cy="416500"/>
          </a:xfrm>
        </p:grpSpPr>
        <p:sp>
          <p:nvSpPr>
            <p:cNvPr id="570" name="Google Shape;570;p28"/>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8"/>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8"/>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8"/>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4" name="Google Shape;574;p28"/>
          <p:cNvGrpSpPr/>
          <p:nvPr/>
        </p:nvGrpSpPr>
        <p:grpSpPr>
          <a:xfrm>
            <a:off x="2691582" y="4103395"/>
            <a:ext cx="310532" cy="317040"/>
            <a:chOff x="3951850" y="2985350"/>
            <a:chExt cx="407950" cy="416500"/>
          </a:xfrm>
        </p:grpSpPr>
        <p:sp>
          <p:nvSpPr>
            <p:cNvPr id="575" name="Google Shape;575;p28"/>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8"/>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8"/>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8"/>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79" name="Google Shape;579;p28"/>
          <p:cNvPicPr preferRelativeResize="0"/>
          <p:nvPr/>
        </p:nvPicPr>
        <p:blipFill>
          <a:blip r:embed="rId3">
            <a:alphaModFix/>
          </a:blip>
          <a:stretch>
            <a:fillRect/>
          </a:stretch>
        </p:blipFill>
        <p:spPr>
          <a:xfrm>
            <a:off x="6939850" y="2576750"/>
            <a:ext cx="1349574" cy="1353600"/>
          </a:xfrm>
          <a:prstGeom prst="rect">
            <a:avLst/>
          </a:prstGeom>
          <a:noFill/>
          <a:ln>
            <a:noFill/>
          </a:ln>
        </p:spPr>
      </p:pic>
      <p:pic>
        <p:nvPicPr>
          <p:cNvPr id="580" name="Google Shape;580;p28"/>
          <p:cNvPicPr preferRelativeResize="0"/>
          <p:nvPr/>
        </p:nvPicPr>
        <p:blipFill>
          <a:blip r:embed="rId3">
            <a:alphaModFix/>
          </a:blip>
          <a:stretch>
            <a:fillRect/>
          </a:stretch>
        </p:blipFill>
        <p:spPr>
          <a:xfrm>
            <a:off x="7545175" y="3545550"/>
            <a:ext cx="1349574" cy="13536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Google Shape;585;p29"/>
          <p:cNvSpPr txBox="1">
            <a:spLocks noGrp="1"/>
          </p:cNvSpPr>
          <p:nvPr>
            <p:ph type="title"/>
          </p:nvPr>
        </p:nvSpPr>
        <p:spPr>
          <a:xfrm>
            <a:off x="457200" y="214275"/>
            <a:ext cx="51387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800">
                <a:solidFill>
                  <a:srgbClr val="A4C2F4"/>
                </a:solidFill>
                <a:latin typeface="Ubuntu"/>
                <a:ea typeface="Ubuntu"/>
                <a:cs typeface="Ubuntu"/>
                <a:sym typeface="Ubuntu"/>
              </a:rPr>
              <a:t>Pourquoi?</a:t>
            </a:r>
            <a:endParaRPr sz="4800">
              <a:solidFill>
                <a:srgbClr val="A4C2F4"/>
              </a:solidFill>
              <a:latin typeface="Ubuntu"/>
              <a:ea typeface="Ubuntu"/>
              <a:cs typeface="Ubuntu"/>
              <a:sym typeface="Ubuntu"/>
            </a:endParaRPr>
          </a:p>
        </p:txBody>
      </p:sp>
      <p:sp>
        <p:nvSpPr>
          <p:cNvPr id="586" name="Google Shape;586;p29"/>
          <p:cNvSpPr txBox="1">
            <a:spLocks noGrp="1"/>
          </p:cNvSpPr>
          <p:nvPr>
            <p:ph type="body" idx="1"/>
          </p:nvPr>
        </p:nvSpPr>
        <p:spPr>
          <a:xfrm>
            <a:off x="349050" y="981425"/>
            <a:ext cx="5138700" cy="31809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solidFill>
                  <a:srgbClr val="617A86"/>
                </a:solidFill>
                <a:latin typeface="Ubuntu"/>
                <a:ea typeface="Ubuntu"/>
                <a:cs typeface="Ubuntu"/>
                <a:sym typeface="Ubuntu"/>
              </a:rPr>
              <a:t>Développer </a:t>
            </a:r>
            <a:endParaRPr>
              <a:solidFill>
                <a:srgbClr val="617A86"/>
              </a:solidFill>
              <a:latin typeface="Ubuntu"/>
              <a:ea typeface="Ubuntu"/>
              <a:cs typeface="Ubuntu"/>
              <a:sym typeface="Ubuntu"/>
            </a:endParaRPr>
          </a:p>
          <a:p>
            <a:pPr marL="457200" lvl="0" indent="-381000" algn="l" rtl="0">
              <a:spcBef>
                <a:spcPts val="600"/>
              </a:spcBef>
              <a:spcAft>
                <a:spcPts val="0"/>
              </a:spcAft>
              <a:buClr>
                <a:srgbClr val="A4C2F4"/>
              </a:buClr>
              <a:buSzPts val="2400"/>
              <a:buFont typeface="Ubuntu"/>
              <a:buChar char="▹"/>
            </a:pPr>
            <a:r>
              <a:rPr lang="en">
                <a:solidFill>
                  <a:srgbClr val="617A86"/>
                </a:solidFill>
                <a:latin typeface="Ubuntu"/>
                <a:ea typeface="Ubuntu"/>
                <a:cs typeface="Ubuntu"/>
                <a:sym typeface="Ubuntu"/>
              </a:rPr>
              <a:t>la motivation</a:t>
            </a:r>
            <a:endParaRPr>
              <a:solidFill>
                <a:srgbClr val="617A86"/>
              </a:solidFill>
              <a:latin typeface="Ubuntu"/>
              <a:ea typeface="Ubuntu"/>
              <a:cs typeface="Ubuntu"/>
              <a:sym typeface="Ubuntu"/>
            </a:endParaRPr>
          </a:p>
          <a:p>
            <a:pPr marL="457200" lvl="0" indent="-381000" algn="l" rtl="0">
              <a:spcBef>
                <a:spcPts val="0"/>
              </a:spcBef>
              <a:spcAft>
                <a:spcPts val="0"/>
              </a:spcAft>
              <a:buClr>
                <a:srgbClr val="A4C2F4"/>
              </a:buClr>
              <a:buSzPts val="2400"/>
              <a:buFont typeface="Ubuntu"/>
              <a:buChar char="▹"/>
            </a:pPr>
            <a:r>
              <a:rPr lang="en">
                <a:solidFill>
                  <a:srgbClr val="617A86"/>
                </a:solidFill>
                <a:latin typeface="Ubuntu"/>
                <a:ea typeface="Ubuntu"/>
                <a:cs typeface="Ubuntu"/>
                <a:sym typeface="Ubuntu"/>
              </a:rPr>
              <a:t>la compétence numérique</a:t>
            </a:r>
            <a:endParaRPr>
              <a:solidFill>
                <a:srgbClr val="617A86"/>
              </a:solidFill>
              <a:latin typeface="Ubuntu"/>
              <a:ea typeface="Ubuntu"/>
              <a:cs typeface="Ubuntu"/>
              <a:sym typeface="Ubuntu"/>
            </a:endParaRPr>
          </a:p>
          <a:p>
            <a:pPr marL="457200" lvl="0" indent="-381000" algn="l" rtl="0">
              <a:spcBef>
                <a:spcPts val="0"/>
              </a:spcBef>
              <a:spcAft>
                <a:spcPts val="0"/>
              </a:spcAft>
              <a:buClr>
                <a:srgbClr val="A4C2F4"/>
              </a:buClr>
              <a:buSzPts val="2400"/>
              <a:buFont typeface="Ubuntu"/>
              <a:buChar char="▹"/>
            </a:pPr>
            <a:r>
              <a:rPr lang="en">
                <a:solidFill>
                  <a:srgbClr val="617A86"/>
                </a:solidFill>
                <a:latin typeface="Ubuntu"/>
                <a:ea typeface="Ubuntu"/>
                <a:cs typeface="Ubuntu"/>
                <a:sym typeface="Ubuntu"/>
              </a:rPr>
              <a:t>les autres compétences (transversales) </a:t>
            </a:r>
            <a:endParaRPr>
              <a:solidFill>
                <a:srgbClr val="617A86"/>
              </a:solidFill>
              <a:latin typeface="Ubuntu"/>
              <a:ea typeface="Ubuntu"/>
              <a:cs typeface="Ubuntu"/>
              <a:sym typeface="Ubuntu"/>
            </a:endParaRPr>
          </a:p>
          <a:p>
            <a:pPr marL="457200" lvl="0" indent="-381000" algn="l" rtl="0">
              <a:spcBef>
                <a:spcPts val="0"/>
              </a:spcBef>
              <a:spcAft>
                <a:spcPts val="0"/>
              </a:spcAft>
              <a:buClr>
                <a:srgbClr val="A4C2F4"/>
              </a:buClr>
              <a:buSzPts val="2400"/>
              <a:buFont typeface="Ubuntu"/>
              <a:buChar char="▹"/>
            </a:pPr>
            <a:r>
              <a:rPr lang="en">
                <a:solidFill>
                  <a:srgbClr val="617A86"/>
                </a:solidFill>
                <a:latin typeface="Ubuntu"/>
                <a:ea typeface="Ubuntu"/>
                <a:cs typeface="Ubuntu"/>
                <a:sym typeface="Ubuntu"/>
              </a:rPr>
              <a:t>des compétences disciplinaires dans une situation concrète d’apprentissage</a:t>
            </a:r>
            <a:endParaRPr>
              <a:latin typeface="Ubuntu"/>
              <a:ea typeface="Ubuntu"/>
              <a:cs typeface="Ubuntu"/>
              <a:sym typeface="Ubuntu"/>
            </a:endParaRPr>
          </a:p>
        </p:txBody>
      </p:sp>
      <p:sp>
        <p:nvSpPr>
          <p:cNvPr id="587" name="Google Shape;587;p29"/>
          <p:cNvSpPr txBox="1">
            <a:spLocks noGrp="1"/>
          </p:cNvSpPr>
          <p:nvPr>
            <p:ph type="sldNum" idx="12"/>
          </p:nvPr>
        </p:nvSpPr>
        <p:spPr>
          <a:xfrm>
            <a:off x="8808000" y="2208279"/>
            <a:ext cx="336000" cy="72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5</a:t>
            </a:fld>
            <a:endParaRPr/>
          </a:p>
        </p:txBody>
      </p:sp>
      <p:sp>
        <p:nvSpPr>
          <p:cNvPr id="588" name="Google Shape;588;p29"/>
          <p:cNvSpPr txBox="1"/>
          <p:nvPr/>
        </p:nvSpPr>
        <p:spPr>
          <a:xfrm>
            <a:off x="6181300" y="4162325"/>
            <a:ext cx="1901400" cy="82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b="1">
              <a:latin typeface="Barlow"/>
              <a:ea typeface="Barlow"/>
              <a:cs typeface="Barlow"/>
              <a:sym typeface="Barlow"/>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593" name="Google Shape;593;p30"/>
          <p:cNvSpPr txBox="1">
            <a:spLocks noGrp="1"/>
          </p:cNvSpPr>
          <p:nvPr>
            <p:ph type="sldNum" idx="12"/>
          </p:nvPr>
        </p:nvSpPr>
        <p:spPr>
          <a:xfrm>
            <a:off x="4116400" y="4807500"/>
            <a:ext cx="911100" cy="33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6</a:t>
            </a:fld>
            <a:endParaRPr/>
          </a:p>
        </p:txBody>
      </p:sp>
      <p:pic>
        <p:nvPicPr>
          <p:cNvPr id="594" name="Google Shape;594;p30"/>
          <p:cNvPicPr preferRelativeResize="0"/>
          <p:nvPr/>
        </p:nvPicPr>
        <p:blipFill>
          <a:blip r:embed="rId3">
            <a:alphaModFix/>
          </a:blip>
          <a:stretch>
            <a:fillRect/>
          </a:stretch>
        </p:blipFill>
        <p:spPr>
          <a:xfrm>
            <a:off x="-41375" y="0"/>
            <a:ext cx="5570674" cy="5219701"/>
          </a:xfrm>
          <a:prstGeom prst="rect">
            <a:avLst/>
          </a:prstGeom>
          <a:noFill/>
          <a:ln>
            <a:noFill/>
          </a:ln>
        </p:spPr>
      </p:pic>
      <p:sp>
        <p:nvSpPr>
          <p:cNvPr id="595" name="Google Shape;595;p30"/>
          <p:cNvSpPr txBox="1"/>
          <p:nvPr/>
        </p:nvSpPr>
        <p:spPr>
          <a:xfrm>
            <a:off x="6674975" y="76900"/>
            <a:ext cx="2460000" cy="3186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b="1">
                <a:solidFill>
                  <a:srgbClr val="FFFFFF"/>
                </a:solidFill>
                <a:latin typeface="Ubuntu"/>
                <a:ea typeface="Ubuntu"/>
                <a:cs typeface="Ubuntu"/>
                <a:sym typeface="Ubuntu"/>
              </a:rPr>
              <a:t>Pourquoi ?</a:t>
            </a:r>
            <a:endParaRPr sz="2800" b="1">
              <a:solidFill>
                <a:srgbClr val="FFFFFF"/>
              </a:solidFill>
              <a:latin typeface="Ubuntu"/>
              <a:ea typeface="Ubuntu"/>
              <a:cs typeface="Ubuntu"/>
              <a:sym typeface="Ubuntu"/>
            </a:endParaRPr>
          </a:p>
          <a:p>
            <a:pPr marL="0" lvl="0" indent="0" algn="l" rtl="0">
              <a:spcBef>
                <a:spcPts val="0"/>
              </a:spcBef>
              <a:spcAft>
                <a:spcPts val="0"/>
              </a:spcAft>
              <a:buNone/>
            </a:pPr>
            <a:endParaRPr sz="1200" b="1">
              <a:solidFill>
                <a:schemeClr val="dk1"/>
              </a:solidFill>
              <a:latin typeface="Ubuntu"/>
              <a:ea typeface="Ubuntu"/>
              <a:cs typeface="Ubuntu"/>
              <a:sym typeface="Ubuntu"/>
            </a:endParaRPr>
          </a:p>
          <a:p>
            <a:pPr marL="0" lvl="0" indent="0" algn="ctr" rtl="0">
              <a:spcBef>
                <a:spcPts val="0"/>
              </a:spcBef>
              <a:spcAft>
                <a:spcPts val="0"/>
              </a:spcAft>
              <a:buNone/>
            </a:pPr>
            <a:r>
              <a:rPr lang="en" sz="2500" u="sng">
                <a:solidFill>
                  <a:srgbClr val="617A86"/>
                </a:solidFill>
                <a:latin typeface="Ubuntu"/>
                <a:ea typeface="Ubuntu"/>
                <a:cs typeface="Ubuntu"/>
                <a:sym typeface="Ubuntu"/>
                <a:hlinkClick r:id="rId4"/>
              </a:rPr>
              <a:t>Cadre de référence de la compétence numérique</a:t>
            </a:r>
            <a:endParaRPr sz="2800" b="1">
              <a:solidFill>
                <a:srgbClr val="617A86"/>
              </a:solidFill>
              <a:latin typeface="Ubuntu"/>
              <a:ea typeface="Ubuntu"/>
              <a:cs typeface="Ubuntu"/>
              <a:sym typeface="Ubuntu"/>
            </a:endParaRPr>
          </a:p>
          <a:p>
            <a:pPr marL="0" lvl="0" indent="0" algn="ctr" rtl="0">
              <a:spcBef>
                <a:spcPts val="0"/>
              </a:spcBef>
              <a:spcAft>
                <a:spcPts val="0"/>
              </a:spcAft>
              <a:buNone/>
            </a:pPr>
            <a:endParaRPr sz="1200" b="1">
              <a:solidFill>
                <a:schemeClr val="dk1"/>
              </a:solidFill>
              <a:latin typeface="Ubuntu"/>
              <a:ea typeface="Ubuntu"/>
              <a:cs typeface="Ubuntu"/>
              <a:sym typeface="Ubuntu"/>
            </a:endParaRPr>
          </a:p>
          <a:p>
            <a:pPr marL="0" lvl="0" indent="0" algn="ctr" rtl="0">
              <a:spcBef>
                <a:spcPts val="0"/>
              </a:spcBef>
              <a:spcAft>
                <a:spcPts val="0"/>
              </a:spcAft>
              <a:buNone/>
            </a:pPr>
            <a:r>
              <a:rPr lang="en" sz="2400">
                <a:solidFill>
                  <a:srgbClr val="FFFFFF"/>
                </a:solidFill>
                <a:latin typeface="Ubuntu"/>
                <a:ea typeface="Ubuntu"/>
                <a:cs typeface="Ubuntu"/>
                <a:sym typeface="Ubuntu"/>
              </a:rPr>
              <a:t>12 dimensions</a:t>
            </a:r>
            <a:endParaRPr sz="2400">
              <a:solidFill>
                <a:srgbClr val="FFFFFF"/>
              </a:solidFill>
              <a:latin typeface="Ubuntu"/>
              <a:ea typeface="Ubuntu"/>
              <a:cs typeface="Ubuntu"/>
              <a:sym typeface="Ubuntu"/>
            </a:endParaRPr>
          </a:p>
          <a:p>
            <a:pPr marL="0" lvl="0" indent="0" algn="ctr" rtl="0">
              <a:spcBef>
                <a:spcPts val="0"/>
              </a:spcBef>
              <a:spcAft>
                <a:spcPts val="0"/>
              </a:spcAft>
              <a:buNone/>
            </a:pPr>
            <a:r>
              <a:rPr lang="en" sz="1800" u="sng">
                <a:solidFill>
                  <a:srgbClr val="617A86"/>
                </a:solidFill>
                <a:latin typeface="Ubuntu"/>
                <a:ea typeface="Ubuntu"/>
                <a:cs typeface="Ubuntu"/>
                <a:sym typeface="Ubuntu"/>
                <a:hlinkClick r:id="rId5"/>
              </a:rPr>
              <a:t>version interactive</a:t>
            </a:r>
            <a:endParaRPr sz="1800">
              <a:solidFill>
                <a:srgbClr val="617A86"/>
              </a:solidFill>
              <a:latin typeface="Ubuntu"/>
              <a:ea typeface="Ubuntu"/>
              <a:cs typeface="Ubuntu"/>
              <a:sym typeface="Ubuntu"/>
            </a:endParaRPr>
          </a:p>
          <a:p>
            <a:pPr marL="0" lvl="0" indent="0" algn="ctr" rtl="0">
              <a:spcBef>
                <a:spcPts val="0"/>
              </a:spcBef>
              <a:spcAft>
                <a:spcPts val="0"/>
              </a:spcAft>
              <a:buNone/>
            </a:pPr>
            <a:endParaRPr sz="2800" b="1">
              <a:solidFill>
                <a:schemeClr val="dk1"/>
              </a:solidFill>
              <a:latin typeface="Ubuntu"/>
              <a:ea typeface="Ubuntu"/>
              <a:cs typeface="Ubuntu"/>
              <a:sym typeface="Ubuntu"/>
            </a:endParaRPr>
          </a:p>
          <a:p>
            <a:pPr marL="0" lvl="0" indent="0" algn="ctr" rtl="0">
              <a:spcBef>
                <a:spcPts val="0"/>
              </a:spcBef>
              <a:spcAft>
                <a:spcPts val="0"/>
              </a:spcAft>
              <a:buNone/>
            </a:pPr>
            <a:endParaRPr>
              <a:latin typeface="Ubuntu"/>
              <a:ea typeface="Ubuntu"/>
              <a:cs typeface="Ubuntu"/>
              <a:sym typeface="Ubuntu"/>
            </a:endParaRPr>
          </a:p>
        </p:txBody>
      </p:sp>
      <p:sp>
        <p:nvSpPr>
          <p:cNvPr id="596" name="Google Shape;596;p30"/>
          <p:cNvSpPr txBox="1"/>
          <p:nvPr/>
        </p:nvSpPr>
        <p:spPr>
          <a:xfrm>
            <a:off x="6930650" y="3478150"/>
            <a:ext cx="911100" cy="58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Barlow Light"/>
              <a:ea typeface="Barlow Light"/>
              <a:cs typeface="Barlow Light"/>
              <a:sym typeface="Barlow Light"/>
            </a:endParaRPr>
          </a:p>
        </p:txBody>
      </p:sp>
      <p:sp>
        <p:nvSpPr>
          <p:cNvPr id="597" name="Google Shape;597;p30"/>
          <p:cNvSpPr txBox="1"/>
          <p:nvPr/>
        </p:nvSpPr>
        <p:spPr>
          <a:xfrm>
            <a:off x="6879375" y="4401075"/>
            <a:ext cx="1073400" cy="538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a:solidFill>
                  <a:schemeClr val="dk1"/>
                </a:solidFill>
                <a:latin typeface="Ubuntu"/>
                <a:ea typeface="Ubuntu"/>
                <a:cs typeface="Ubuntu"/>
                <a:sym typeface="Ubuntu"/>
              </a:rPr>
              <a:t>MEES -               </a:t>
            </a:r>
            <a:endParaRPr>
              <a:solidFill>
                <a:schemeClr val="dk1"/>
              </a:solidFill>
              <a:latin typeface="Ubuntu"/>
              <a:ea typeface="Ubuntu"/>
              <a:cs typeface="Ubuntu"/>
              <a:sym typeface="Ubuntu"/>
            </a:endParaRPr>
          </a:p>
          <a:p>
            <a:pPr marL="0" lvl="0" indent="0" algn="ctr" rtl="0">
              <a:spcBef>
                <a:spcPts val="0"/>
              </a:spcBef>
              <a:spcAft>
                <a:spcPts val="0"/>
              </a:spcAft>
              <a:buClr>
                <a:schemeClr val="dk1"/>
              </a:buClr>
              <a:buSzPts val="1100"/>
              <a:buFont typeface="Arial"/>
              <a:buNone/>
            </a:pPr>
            <a:r>
              <a:rPr lang="en">
                <a:solidFill>
                  <a:schemeClr val="dk1"/>
                </a:solidFill>
                <a:latin typeface="Ubuntu"/>
                <a:ea typeface="Ubuntu"/>
                <a:cs typeface="Ubuntu"/>
                <a:sym typeface="Ubuntu"/>
              </a:rPr>
              <a:t>Avril 2019</a:t>
            </a:r>
            <a:endParaRPr>
              <a:latin typeface="Barlow Light"/>
              <a:ea typeface="Barlow Light"/>
              <a:cs typeface="Barlow Light"/>
              <a:sym typeface="Barlow Light"/>
            </a:endParaRPr>
          </a:p>
        </p:txBody>
      </p:sp>
      <p:sp>
        <p:nvSpPr>
          <p:cNvPr id="598" name="Google Shape;598;p30"/>
          <p:cNvSpPr/>
          <p:nvPr/>
        </p:nvSpPr>
        <p:spPr>
          <a:xfrm>
            <a:off x="2981700" y="136550"/>
            <a:ext cx="1119900" cy="376500"/>
          </a:xfrm>
          <a:prstGeom prst="ellipse">
            <a:avLst/>
          </a:prstGeom>
          <a:noFill/>
          <a:ln w="38100" cap="flat" cmpd="sng">
            <a:solidFill>
              <a:srgbClr val="A4C2F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0"/>
          <p:cNvSpPr/>
          <p:nvPr/>
        </p:nvSpPr>
        <p:spPr>
          <a:xfrm>
            <a:off x="2981700" y="669950"/>
            <a:ext cx="1119900" cy="376500"/>
          </a:xfrm>
          <a:prstGeom prst="ellipse">
            <a:avLst/>
          </a:prstGeom>
          <a:noFill/>
          <a:ln w="38100" cap="flat" cmpd="sng">
            <a:solidFill>
              <a:srgbClr val="A4C2F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0"/>
          <p:cNvSpPr/>
          <p:nvPr/>
        </p:nvSpPr>
        <p:spPr>
          <a:xfrm>
            <a:off x="4178425" y="1411325"/>
            <a:ext cx="1168800" cy="376500"/>
          </a:xfrm>
          <a:prstGeom prst="ellipse">
            <a:avLst/>
          </a:prstGeom>
          <a:noFill/>
          <a:ln w="38100" cap="flat" cmpd="sng">
            <a:solidFill>
              <a:srgbClr val="A4C2F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0"/>
          <p:cNvSpPr/>
          <p:nvPr/>
        </p:nvSpPr>
        <p:spPr>
          <a:xfrm>
            <a:off x="4178425" y="3975700"/>
            <a:ext cx="1168800" cy="376500"/>
          </a:xfrm>
          <a:prstGeom prst="ellipse">
            <a:avLst/>
          </a:prstGeom>
          <a:noFill/>
          <a:ln w="38100" cap="flat" cmpd="sng">
            <a:solidFill>
              <a:srgbClr val="A4C2F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0"/>
          <p:cNvSpPr/>
          <p:nvPr/>
        </p:nvSpPr>
        <p:spPr>
          <a:xfrm>
            <a:off x="2851750" y="4767000"/>
            <a:ext cx="1168800" cy="376500"/>
          </a:xfrm>
          <a:prstGeom prst="ellipse">
            <a:avLst/>
          </a:prstGeom>
          <a:noFill/>
          <a:ln w="38100" cap="flat" cmpd="sng">
            <a:solidFill>
              <a:srgbClr val="A4C2F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0"/>
          <p:cNvSpPr/>
          <p:nvPr/>
        </p:nvSpPr>
        <p:spPr>
          <a:xfrm>
            <a:off x="1279750" y="4767000"/>
            <a:ext cx="1168800" cy="376500"/>
          </a:xfrm>
          <a:prstGeom prst="ellipse">
            <a:avLst/>
          </a:prstGeom>
          <a:noFill/>
          <a:ln w="38100" cap="flat" cmpd="sng">
            <a:solidFill>
              <a:srgbClr val="A4C2F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0"/>
          <p:cNvSpPr/>
          <p:nvPr/>
        </p:nvSpPr>
        <p:spPr>
          <a:xfrm>
            <a:off x="163600" y="3917550"/>
            <a:ext cx="1168800" cy="376500"/>
          </a:xfrm>
          <a:prstGeom prst="ellipse">
            <a:avLst/>
          </a:prstGeom>
          <a:noFill/>
          <a:ln w="38100" cap="flat" cmpd="sng">
            <a:solidFill>
              <a:srgbClr val="A4C2F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0"/>
          <p:cNvSpPr/>
          <p:nvPr/>
        </p:nvSpPr>
        <p:spPr>
          <a:xfrm>
            <a:off x="223725" y="1462788"/>
            <a:ext cx="1168800" cy="376500"/>
          </a:xfrm>
          <a:prstGeom prst="ellipse">
            <a:avLst/>
          </a:prstGeom>
          <a:noFill/>
          <a:ln w="38100" cap="flat" cmpd="sng">
            <a:solidFill>
              <a:srgbClr val="A4C2F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0"/>
          <p:cNvSpPr/>
          <p:nvPr/>
        </p:nvSpPr>
        <p:spPr>
          <a:xfrm>
            <a:off x="1240475" y="475925"/>
            <a:ext cx="1413000" cy="671700"/>
          </a:xfrm>
          <a:prstGeom prst="ellipse">
            <a:avLst/>
          </a:prstGeom>
          <a:noFill/>
          <a:ln w="38100" cap="flat" cmpd="sng">
            <a:solidFill>
              <a:srgbClr val="A4C2F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0"/>
          <p:cNvSpPr/>
          <p:nvPr/>
        </p:nvSpPr>
        <p:spPr>
          <a:xfrm>
            <a:off x="-359725" y="2457125"/>
            <a:ext cx="1413000" cy="671700"/>
          </a:xfrm>
          <a:prstGeom prst="ellipse">
            <a:avLst/>
          </a:prstGeom>
          <a:noFill/>
          <a:ln w="38100" cap="flat" cmpd="sng">
            <a:solidFill>
              <a:srgbClr val="A4C2F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0"/>
          <p:cNvSpPr/>
          <p:nvPr/>
        </p:nvSpPr>
        <p:spPr>
          <a:xfrm>
            <a:off x="4364675" y="2609525"/>
            <a:ext cx="1413000" cy="671700"/>
          </a:xfrm>
          <a:prstGeom prst="ellipse">
            <a:avLst/>
          </a:prstGeom>
          <a:noFill/>
          <a:ln w="38100" cap="flat" cmpd="sng">
            <a:solidFill>
              <a:srgbClr val="A4C2F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Google Shape;613;p31"/>
          <p:cNvSpPr txBox="1">
            <a:spLocks noGrp="1"/>
          </p:cNvSpPr>
          <p:nvPr>
            <p:ph type="ctrTitle"/>
          </p:nvPr>
        </p:nvSpPr>
        <p:spPr>
          <a:xfrm>
            <a:off x="2626350" y="1888150"/>
            <a:ext cx="38913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a:p>
            <a:pPr marL="0" lvl="0" indent="0" algn="ctr" rtl="0">
              <a:spcBef>
                <a:spcPts val="0"/>
              </a:spcBef>
              <a:spcAft>
                <a:spcPts val="0"/>
              </a:spcAft>
              <a:buNone/>
            </a:pPr>
            <a:endParaRPr/>
          </a:p>
        </p:txBody>
      </p:sp>
      <p:pic>
        <p:nvPicPr>
          <p:cNvPr id="614" name="Google Shape;614;p31"/>
          <p:cNvPicPr preferRelativeResize="0"/>
          <p:nvPr/>
        </p:nvPicPr>
        <p:blipFill>
          <a:blip r:embed="rId3">
            <a:alphaModFix/>
          </a:blip>
          <a:stretch>
            <a:fillRect/>
          </a:stretch>
        </p:blipFill>
        <p:spPr>
          <a:xfrm>
            <a:off x="1976625" y="64800"/>
            <a:ext cx="6651600" cy="495477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19" name="Google Shape;619;p32"/>
          <p:cNvSpPr txBox="1">
            <a:spLocks noGrp="1"/>
          </p:cNvSpPr>
          <p:nvPr>
            <p:ph type="ctrTitle"/>
          </p:nvPr>
        </p:nvSpPr>
        <p:spPr>
          <a:xfrm>
            <a:off x="2626350" y="1888150"/>
            <a:ext cx="38913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a:p>
            <a:pPr marL="0" lvl="0" indent="0" algn="ctr" rtl="0">
              <a:spcBef>
                <a:spcPts val="0"/>
              </a:spcBef>
              <a:spcAft>
                <a:spcPts val="0"/>
              </a:spcAft>
              <a:buNone/>
            </a:pPr>
            <a:endParaRPr/>
          </a:p>
        </p:txBody>
      </p:sp>
      <p:pic>
        <p:nvPicPr>
          <p:cNvPr id="620" name="Google Shape;620;p32"/>
          <p:cNvPicPr preferRelativeResize="0"/>
          <p:nvPr/>
        </p:nvPicPr>
        <p:blipFill>
          <a:blip r:embed="rId3">
            <a:alphaModFix/>
          </a:blip>
          <a:stretch>
            <a:fillRect/>
          </a:stretch>
        </p:blipFill>
        <p:spPr>
          <a:xfrm>
            <a:off x="0" y="152400"/>
            <a:ext cx="6981925" cy="48875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Google Shape;625;p33"/>
          <p:cNvSpPr txBox="1">
            <a:spLocks noGrp="1"/>
          </p:cNvSpPr>
          <p:nvPr>
            <p:ph type="ctrTitle"/>
          </p:nvPr>
        </p:nvSpPr>
        <p:spPr>
          <a:xfrm>
            <a:off x="2626350" y="1888150"/>
            <a:ext cx="38913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a:p>
            <a:pPr marL="0" lvl="0" indent="0" algn="ctr" rtl="0">
              <a:spcBef>
                <a:spcPts val="0"/>
              </a:spcBef>
              <a:spcAft>
                <a:spcPts val="0"/>
              </a:spcAft>
              <a:buNone/>
            </a:pPr>
            <a:endParaRPr/>
          </a:p>
        </p:txBody>
      </p:sp>
      <p:pic>
        <p:nvPicPr>
          <p:cNvPr id="626" name="Google Shape;626;p33"/>
          <p:cNvPicPr preferRelativeResize="0"/>
          <p:nvPr/>
        </p:nvPicPr>
        <p:blipFill>
          <a:blip r:embed="rId3">
            <a:alphaModFix/>
          </a:blip>
          <a:stretch>
            <a:fillRect/>
          </a:stretch>
        </p:blipFill>
        <p:spPr>
          <a:xfrm>
            <a:off x="1676400" y="152400"/>
            <a:ext cx="7300569" cy="4887575"/>
          </a:xfrm>
          <a:prstGeom prst="rect">
            <a:avLst/>
          </a:prstGeom>
          <a:noFill/>
          <a:ln>
            <a:noFill/>
          </a:ln>
        </p:spPr>
      </p:pic>
    </p:spTree>
  </p:cSld>
  <p:clrMapOvr>
    <a:masterClrMapping/>
  </p:clrMapOvr>
</p:sld>
</file>

<file path=ppt/theme/theme1.xml><?xml version="1.0" encoding="utf-8"?>
<a:theme xmlns:a="http://schemas.openxmlformats.org/drawingml/2006/main" name="Roderig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oderigo template">
  <a:themeElements>
    <a:clrScheme name="Custom 347">
      <a:dk1>
        <a:srgbClr val="000000"/>
      </a:dk1>
      <a:lt1>
        <a:srgbClr val="FFFFFF"/>
      </a:lt1>
      <a:dk2>
        <a:srgbClr val="666666"/>
      </a:dk2>
      <a:lt2>
        <a:srgbClr val="CCCCCC"/>
      </a:lt2>
      <a:accent1>
        <a:srgbClr val="A5B0FE"/>
      </a:accent1>
      <a:accent2>
        <a:srgbClr val="8184D9"/>
      </a:accent2>
      <a:accent3>
        <a:srgbClr val="6463BD"/>
      </a:accent3>
      <a:accent4>
        <a:srgbClr val="4F4A9E"/>
      </a:accent4>
      <a:accent5>
        <a:srgbClr val="212121"/>
      </a:accent5>
      <a:accent6>
        <a:srgbClr val="FFA500"/>
      </a:accent6>
      <a:hlink>
        <a:srgbClr val="6463BD"/>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744</Words>
  <Application>Microsoft Office PowerPoint</Application>
  <PresentationFormat>Affichage à l'écran (16:9)</PresentationFormat>
  <Paragraphs>190</Paragraphs>
  <Slides>31</Slides>
  <Notes>31</Notes>
  <HiddenSlides>0</HiddenSlides>
  <MMClips>0</MMClips>
  <ScaleCrop>false</ScaleCrop>
  <HeadingPairs>
    <vt:vector size="6" baseType="variant">
      <vt:variant>
        <vt:lpstr>Polices utilisées</vt:lpstr>
      </vt:variant>
      <vt:variant>
        <vt:i4>10</vt:i4>
      </vt:variant>
      <vt:variant>
        <vt:lpstr>Thème</vt:lpstr>
      </vt:variant>
      <vt:variant>
        <vt:i4>2</vt:i4>
      </vt:variant>
      <vt:variant>
        <vt:lpstr>Titres des diapositives</vt:lpstr>
      </vt:variant>
      <vt:variant>
        <vt:i4>31</vt:i4>
      </vt:variant>
    </vt:vector>
  </HeadingPairs>
  <TitlesOfParts>
    <vt:vector size="43" baseType="lpstr">
      <vt:lpstr>Nixie One</vt:lpstr>
      <vt:lpstr>Work Sans</vt:lpstr>
      <vt:lpstr>Barlow Light</vt:lpstr>
      <vt:lpstr>Miriam Libre</vt:lpstr>
      <vt:lpstr>Arial</vt:lpstr>
      <vt:lpstr>Calibri</vt:lpstr>
      <vt:lpstr>Varela Round</vt:lpstr>
      <vt:lpstr>Barlow</vt:lpstr>
      <vt:lpstr>Ubuntu</vt:lpstr>
      <vt:lpstr>Roboto</vt:lpstr>
      <vt:lpstr>Roderigo template</vt:lpstr>
      <vt:lpstr>Roderigo template</vt:lpstr>
      <vt:lpstr>  </vt:lpstr>
      <vt:lpstr>Déroulement :</vt:lpstr>
      <vt:lpstr> </vt:lpstr>
      <vt:lpstr>Limite de temps  Utilisation d’une minuterie avec de la musique dont l’intensité augmentera graduellement.   Cartes d’indice       Possibilité d’avoir 2 indices Sans pénalité Décision collective </vt:lpstr>
      <vt:lpstr>Pourquoi?</vt:lpstr>
      <vt:lpstr>Présentation PowerPoint</vt:lpstr>
      <vt:lpstr> </vt:lpstr>
      <vt:lpstr> </vt:lpstr>
      <vt:lpstr> </vt:lpstr>
      <vt:lpstr> </vt:lpstr>
      <vt:lpstr> </vt:lpstr>
      <vt:lpstr> </vt:lpstr>
      <vt:lpstr> </vt:lpstr>
      <vt:lpstr>Présentation PowerPoint</vt:lpstr>
      <vt:lpstr> </vt:lpstr>
      <vt:lpstr> </vt:lpstr>
      <vt:lpstr>L’antidote : Vidéo Document collaboratif  des énigmes : bit.ly/mstantidote0 Salles  Chronomètre : 2X10 min Place au jeu !</vt:lpstr>
      <vt:lpstr>Adaptations possibles :</vt:lpstr>
      <vt:lpstr>Exemple d’adaptation Combinaisons trouvées :  </vt:lpstr>
      <vt:lpstr>Questions de rétroaction :  De quelle façon votre groupe a bien collaboré? Comment pensez-vous que votre groupe aurait pu être plus efficace?  Quelles énigmes avez-vous trouvées les plus difficiles? Comment avez-vous utilisé les forces de chaque individu?  Comment avez-vous déterminé les forces des autres joueurs? Comment avez-vous contribué au succès du groupe? Que feriez-vous différemment la prochaine fois? Avez-vous l’impression que tes idées ont été entendues?  </vt:lpstr>
      <vt:lpstr>Conseils pour l’animation :</vt:lpstr>
      <vt:lpstr>Présentation PowerPoint</vt:lpstr>
      <vt:lpstr>Comment?  Avoir un plan B, si le Wifi ne fonctionne pas Surprise ou pas dans le coffre, pourquoi pas 15 minutes de temps libre ou de récréation Un ou plusieurs jeux en même temps? </vt:lpstr>
      <vt:lpstr>Présentation PowerPoint</vt:lpstr>
      <vt:lpstr>Présentation PowerPoint</vt:lpstr>
      <vt:lpstr>Des ressources à explorer :</vt:lpstr>
      <vt:lpstr>Merci!</vt:lpstr>
      <vt:lpstr>CREDITS</vt:lpstr>
      <vt:lpstr>EXTRA GRAPHICS</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Sonya Fiset</dc:creator>
  <cp:lastModifiedBy>Fiset Sonia</cp:lastModifiedBy>
  <cp:revision>1</cp:revision>
  <dcterms:modified xsi:type="dcterms:W3CDTF">2020-03-30T23:52:40Z</dcterms:modified>
</cp:coreProperties>
</file>