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Dosis" panose="020B0604020202020204" charset="0"/>
      <p:regular r:id="rId28"/>
      <p:bold r:id="rId29"/>
    </p:embeddedFont>
    <p:embeddedFont>
      <p:font typeface="Oswald" panose="020B0604020202020204" charset="0"/>
      <p:regular r:id="rId30"/>
      <p:bold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Ubuntu" panose="020B0604020202020204" charset="0"/>
      <p:regular r:id="rId36"/>
      <p:bold r:id="rId37"/>
      <p:italic r:id="rId38"/>
      <p:boldItalic r:id="rId39"/>
    </p:embeddedFont>
    <p:embeddedFont>
      <p:font typeface="Varela Round" panose="020B0604020202020204" charset="-79"/>
      <p:regular r:id="rId40"/>
    </p:embeddedFont>
    <p:embeddedFont>
      <p:font typeface="Viga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cadre-de-reference-de-la-competence-numerique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ecv-zoom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77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79259cdb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79259cdb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4dfef89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4dfef89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a250466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a250466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5118e9e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5118e9e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5118e9e9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5118e9e9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a23ff5f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5a23ff5f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a23ff5f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a23ff5f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  <a:highlight>
                  <a:srgbClr val="FFFF00"/>
                </a:highlight>
              </a:rPr>
              <a:t>Liens des sources à ajouter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f5ccbb2b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f5ccbb2b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99c4eee5b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f99c4eee5b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Paper : modification des options avec les nouveaux utilisateurs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Jamboard sur tablette : suggestion de dessins, Autodraw est intégré dans l’outil dessin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f5ccbb2b5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f5ccbb2b5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99c4eed4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f99c4eed4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2aac28eb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2aac28eb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99c4eee5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f99c4eee5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http://www.education.gouv.qc.ca/dossiers-thematiques/plan-daction-numerique/cadre-de-reference-de-la-competence-numerique/</a:t>
            </a:r>
            <a:r>
              <a:rPr lang="fr-CA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f5ccbb2b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f5ccbb2b5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f5ccbb2b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f5ccbb2b5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b95cbeb3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fb95cbeb3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Salle de vidéoconférence : </a:t>
            </a: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http://recitmst.qc.ca/ecv-zoom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b95cbeb3f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b95cbeb3f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pour obtenir les badges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https://campus.recit.qc.ca/course/view.php?id=177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129a986b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129a986b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2aac28eb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2aac28eb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4dfef89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4dfef89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f88b9b59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f88b9b59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88b9b5960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88b9b5960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88b9b59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88b9b596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88b9b596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88b9b596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88b9b5960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88b9b5960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F4F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bit.ly/mst8nov2021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://sketch.io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ampus.recit.qc.ca/course/view.php?id=135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bit.ly/croquisnotems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hyperlink" Target="http://recitmst.qc.ca/ecv-zo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login/index.php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hyperlink" Target="https://campus.recit.qc.ca/mod/assign/view.php?id=7531" TargetMode="External"/><Relationship Id="rId4" Type="http://schemas.openxmlformats.org/officeDocument/2006/relationships/hyperlink" Target="https://campus.recit.qc.ca/course/view.php?id=179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hyperlink" Target="https://bit.ly/mst8nov2021" TargetMode="External"/><Relationship Id="rId4" Type="http://schemas.openxmlformats.org/officeDocument/2006/relationships/hyperlink" Target="mailto:equipe@recitmst.qc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e.com/ca/fr/education/everyone-can-creat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050" y="2785250"/>
            <a:ext cx="6598901" cy="17098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218750" y="1223875"/>
            <a:ext cx="6713700" cy="16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800" u="sng">
                <a:solidFill>
                  <a:srgbClr val="4A86E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bit.ly/mst8nov2021</a:t>
            </a:r>
            <a:r>
              <a:rPr lang="fr-CA" sz="4800">
                <a:latin typeface="Viga"/>
                <a:ea typeface="Viga"/>
                <a:cs typeface="Viga"/>
                <a:sym typeface="Viga"/>
              </a:rPr>
              <a:t> </a:t>
            </a:r>
            <a:endParaRPr sz="48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8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Sonya Fiset, RÉCIT MST</a:t>
            </a:r>
            <a:r>
              <a:rPr lang="fr-CA" sz="4800"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 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5">
            <a:alphaModFix/>
          </a:blip>
          <a:srcRect l="26852"/>
          <a:stretch/>
        </p:blipFill>
        <p:spPr>
          <a:xfrm>
            <a:off x="997755" y="4199744"/>
            <a:ext cx="2357314" cy="81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757" y="4199744"/>
            <a:ext cx="779000" cy="73420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441100" y="4279063"/>
            <a:ext cx="17421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Oswald"/>
                <a:ea typeface="Oswald"/>
                <a:cs typeface="Oswald"/>
                <a:sym typeface="Oswald"/>
              </a:rPr>
              <a:t>@RECITUS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Oswald"/>
                <a:ea typeface="Oswald"/>
                <a:cs typeface="Oswald"/>
                <a:sym typeface="Oswald"/>
              </a:rPr>
              <a:t>WWW.RECITUS.QC.CA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5300" y="4248751"/>
            <a:ext cx="694494" cy="6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6309800" y="4358375"/>
            <a:ext cx="15837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000">
              <a:solidFill>
                <a:srgbClr val="434343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rPr>
              <a:t>DOMAINE DES ARTS</a:t>
            </a:r>
            <a:endParaRPr sz="1000">
              <a:solidFill>
                <a:srgbClr val="434343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7560300" y="4358375"/>
            <a:ext cx="15837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rPr>
              <a:t>@RECITARTS</a:t>
            </a:r>
            <a:endParaRPr sz="1000">
              <a:solidFill>
                <a:srgbClr val="434343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rPr>
              <a:t>WWW.RECITARTS.CA</a:t>
            </a:r>
            <a:endParaRPr sz="1000">
              <a:solidFill>
                <a:srgbClr val="434343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09875" y="94725"/>
            <a:ext cx="3161925" cy="90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2450" y="23700"/>
            <a:ext cx="2228850" cy="2249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1083275" y="264625"/>
            <a:ext cx="7749000" cy="14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Exploration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2836375" y="1083275"/>
            <a:ext cx="6185400" cy="25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Ubuntu"/>
              <a:buChar char="●"/>
            </a:pPr>
            <a:r>
              <a:rPr lang="fr-CA" sz="2600">
                <a:latin typeface="Ubuntu"/>
                <a:ea typeface="Ubuntu"/>
                <a:cs typeface="Ubuntu"/>
                <a:sym typeface="Ubuntu"/>
              </a:rPr>
              <a:t>Choisir un sujet</a:t>
            </a:r>
            <a:endParaRPr sz="2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Ubuntu"/>
              <a:buChar char="●"/>
            </a:pPr>
            <a:r>
              <a:rPr lang="fr-CA" sz="2600">
                <a:latin typeface="Ubuntu"/>
                <a:ea typeface="Ubuntu"/>
                <a:cs typeface="Ubuntu"/>
                <a:sym typeface="Ubuntu"/>
              </a:rPr>
              <a:t>Inscrire le sujet/titre en mots/image</a:t>
            </a:r>
            <a:endParaRPr sz="2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Ubuntu"/>
              <a:buChar char="●"/>
            </a:pPr>
            <a:r>
              <a:rPr lang="fr-CA" sz="2600">
                <a:latin typeface="Ubuntu"/>
                <a:ea typeface="Ubuntu"/>
                <a:cs typeface="Ubuntu"/>
                <a:sym typeface="Ubuntu"/>
              </a:rPr>
              <a:t>Mettre le sujet en valeur trait/police/conteneur/étiquette/couleur</a:t>
            </a:r>
            <a:endParaRPr sz="2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Ubuntu"/>
              <a:buChar char="●"/>
            </a:pPr>
            <a:r>
              <a:rPr lang="fr-CA" sz="2600">
                <a:latin typeface="Ubuntu"/>
                <a:ea typeface="Ubuntu"/>
                <a:cs typeface="Ubuntu"/>
                <a:sym typeface="Ubuntu"/>
              </a:rPr>
              <a:t>Importer des images</a:t>
            </a:r>
            <a:endParaRPr sz="2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Ubuntu"/>
              <a:buChar char="●"/>
            </a:pPr>
            <a:r>
              <a:rPr lang="fr-CA" sz="2600">
                <a:latin typeface="Ubuntu"/>
                <a:ea typeface="Ubuntu"/>
                <a:cs typeface="Ubuntu"/>
                <a:sym typeface="Ubuntu"/>
              </a:rPr>
              <a:t>Ajouter des informations mots/images</a:t>
            </a:r>
            <a:endParaRPr sz="26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Ubuntu"/>
              <a:buChar char="●"/>
            </a:pPr>
            <a:r>
              <a:rPr lang="fr-CA" sz="2600">
                <a:latin typeface="Ubuntu"/>
                <a:ea typeface="Ubuntu"/>
                <a:cs typeface="Ubuntu"/>
                <a:sym typeface="Ubuntu"/>
              </a:rPr>
              <a:t>Diriger le regard couleur/structure/flèches</a:t>
            </a:r>
            <a:endParaRPr sz="2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49" y="2936975"/>
            <a:ext cx="8516077" cy="22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 txBox="1">
            <a:spLocks noGrp="1"/>
          </p:cNvSpPr>
          <p:nvPr>
            <p:ph type="ctrTitle"/>
          </p:nvPr>
        </p:nvSpPr>
        <p:spPr>
          <a:xfrm>
            <a:off x="91200" y="1162075"/>
            <a:ext cx="8961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Comment utiliser le 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croquis-note en 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mathématiques?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t="-484" r="-684" b="1514"/>
          <a:stretch/>
        </p:blipFill>
        <p:spPr>
          <a:xfrm>
            <a:off x="1066575" y="0"/>
            <a:ext cx="6770049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Exemples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768900" y="4636025"/>
            <a:ext cx="7655700" cy="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56" name="Google Shape;156;p27"/>
          <p:cNvSpPr txBox="1"/>
          <p:nvPr/>
        </p:nvSpPr>
        <p:spPr>
          <a:xfrm>
            <a:off x="7393500" y="4614157"/>
            <a:ext cx="18267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74966" cy="43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9766" y="152400"/>
            <a:ext cx="2911834" cy="41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3299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791" y="152400"/>
            <a:ext cx="5053809" cy="347299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8"/>
          <p:cNvSpPr txBox="1"/>
          <p:nvPr/>
        </p:nvSpPr>
        <p:spPr>
          <a:xfrm>
            <a:off x="4473100" y="4015675"/>
            <a:ext cx="22077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s’inspirer d’idées sur Pinterest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975" y="-49525"/>
            <a:ext cx="684403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12" y="2604038"/>
            <a:ext cx="1327334" cy="140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0"/>
          <p:cNvSpPr txBox="1">
            <a:spLocks noGrp="1"/>
          </p:cNvSpPr>
          <p:nvPr>
            <p:ph type="subTitle" idx="1"/>
          </p:nvPr>
        </p:nvSpPr>
        <p:spPr>
          <a:xfrm>
            <a:off x="2568438" y="1817925"/>
            <a:ext cx="410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Roboto"/>
                <a:ea typeface="Roboto"/>
                <a:cs typeface="Roboto"/>
                <a:sym typeface="Roboto"/>
              </a:rPr>
              <a:t>Applications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30"/>
          <p:cNvPicPr preferRelativeResize="0"/>
          <p:nvPr/>
        </p:nvPicPr>
        <p:blipFill rotWithShape="1">
          <a:blip r:embed="rId4">
            <a:alphaModFix/>
          </a:blip>
          <a:srcRect b="29617"/>
          <a:stretch/>
        </p:blipFill>
        <p:spPr>
          <a:xfrm>
            <a:off x="2035500" y="2671613"/>
            <a:ext cx="1600424" cy="140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/>
          <p:nvPr/>
        </p:nvSpPr>
        <p:spPr>
          <a:xfrm>
            <a:off x="2380125" y="4208075"/>
            <a:ext cx="9672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Roboto"/>
                <a:ea typeface="Roboto"/>
                <a:cs typeface="Roboto"/>
                <a:sym typeface="Roboto"/>
              </a:rPr>
              <a:t>PAPER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3620538" y="4137050"/>
            <a:ext cx="19029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Roboto"/>
                <a:ea typeface="Roboto"/>
                <a:cs typeface="Roboto"/>
                <a:sym typeface="Roboto"/>
              </a:rPr>
              <a:t>BAMBOO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Roboto"/>
                <a:ea typeface="Roboto"/>
                <a:cs typeface="Roboto"/>
                <a:sym typeface="Roboto"/>
              </a:rPr>
              <a:t>PAPER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148425" y="4054425"/>
            <a:ext cx="2231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TAYASUI SKETCHES SCHOOL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30"/>
          <p:cNvSpPr txBox="1"/>
          <p:nvPr/>
        </p:nvSpPr>
        <p:spPr>
          <a:xfrm>
            <a:off x="5425213" y="4073450"/>
            <a:ext cx="19029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Roboto"/>
                <a:ea typeface="Roboto"/>
                <a:cs typeface="Roboto"/>
                <a:sym typeface="Roboto"/>
              </a:rPr>
              <a:t>JAMBOARD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6175" y="2671625"/>
            <a:ext cx="1327334" cy="140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6550" y="2671625"/>
            <a:ext cx="1196115" cy="125392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7160475" y="4054425"/>
            <a:ext cx="19029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Roboto"/>
                <a:ea typeface="Roboto"/>
                <a:cs typeface="Roboto"/>
                <a:sym typeface="Roboto"/>
              </a:rPr>
              <a:t>ROCKETBOOK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208168" y="372200"/>
            <a:ext cx="22317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Comment ?</a:t>
            </a:r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925" y="2805901"/>
            <a:ext cx="1057400" cy="10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7312" y="2604038"/>
            <a:ext cx="1327334" cy="140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7350" y="2798300"/>
            <a:ext cx="1000600" cy="10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8262" y="136700"/>
            <a:ext cx="1327334" cy="140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/>
          <p:nvPr/>
        </p:nvSpPr>
        <p:spPr>
          <a:xfrm>
            <a:off x="7746700" y="322450"/>
            <a:ext cx="723600" cy="1053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8900" y="477988"/>
            <a:ext cx="1106050" cy="72174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7476350" y="1602475"/>
            <a:ext cx="136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SKETCH.io</a:t>
            </a:r>
            <a:endParaRPr/>
          </a:p>
        </p:txBody>
      </p:sp>
      <p:sp>
        <p:nvSpPr>
          <p:cNvPr id="193" name="Google Shape;193;p30"/>
          <p:cNvSpPr txBox="1"/>
          <p:nvPr/>
        </p:nvSpPr>
        <p:spPr>
          <a:xfrm>
            <a:off x="5237875" y="404075"/>
            <a:ext cx="2090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Ordinateur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Formations et références</a:t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3">
            <a:alphaModFix/>
          </a:blip>
          <a:srcRect t="6147"/>
          <a:stretch/>
        </p:blipFill>
        <p:spPr>
          <a:xfrm>
            <a:off x="213875" y="1015075"/>
            <a:ext cx="8716250" cy="39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ctrTitle"/>
          </p:nvPr>
        </p:nvSpPr>
        <p:spPr>
          <a:xfrm>
            <a:off x="407750" y="1966275"/>
            <a:ext cx="8520600" cy="99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latin typeface="Viga"/>
                <a:ea typeface="Viga"/>
                <a:cs typeface="Viga"/>
                <a:sym typeface="Viga"/>
              </a:rPr>
              <a:t>Ressources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425" y="338050"/>
            <a:ext cx="2621272" cy="6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281125" y="3419438"/>
            <a:ext cx="2942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https://bit.ly/croquisnotemst</a:t>
            </a:r>
            <a:endParaRPr sz="1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7" name="Google Shape;207;p32"/>
          <p:cNvSpPr txBox="1"/>
          <p:nvPr/>
        </p:nvSpPr>
        <p:spPr>
          <a:xfrm>
            <a:off x="281125" y="3849375"/>
            <a:ext cx="3051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Autoformation Campus RÉCIT</a:t>
            </a:r>
            <a:endParaRPr sz="24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Croquis-note MST</a:t>
            </a:r>
            <a:endParaRPr sz="24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650" y="1274179"/>
            <a:ext cx="2145307" cy="21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3619850" y="3910700"/>
            <a:ext cx="3051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Autoformation Campus RÉCIT</a:t>
            </a:r>
            <a:endParaRPr sz="24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Croquis-note en US</a:t>
            </a:r>
            <a:endParaRPr sz="24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3687575" y="3401150"/>
            <a:ext cx="446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6"/>
              </a:rPr>
              <a:t>https://campus.recit.qc.ca/course/view.php?id=135</a:t>
            </a:r>
            <a:r>
              <a:rPr lang="fr-CA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724987" y="3267012"/>
            <a:ext cx="8528975" cy="22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407750" y="2036650"/>
            <a:ext cx="8520600" cy="25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4800">
                <a:latin typeface="Viga"/>
                <a:ea typeface="Viga"/>
                <a:cs typeface="Viga"/>
                <a:sym typeface="Viga"/>
              </a:rPr>
              <a:t>Croquis-note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iga"/>
              <a:buAutoNum type="arabicPeriod"/>
            </a:pPr>
            <a:r>
              <a:rPr lang="fr-CA" sz="24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Bienvenue</a:t>
            </a:r>
            <a:endParaRPr sz="24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iga"/>
              <a:buAutoNum type="arabicPeriod"/>
            </a:pPr>
            <a:r>
              <a:rPr lang="fr-CA" sz="24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Intentions</a:t>
            </a:r>
            <a:endParaRPr sz="24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iga"/>
              <a:buAutoNum type="arabicPeriod"/>
            </a:pPr>
            <a:r>
              <a:rPr lang="fr-CA" sz="24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Exploration</a:t>
            </a:r>
            <a:endParaRPr sz="24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iga"/>
              <a:buAutoNum type="arabicPeriod"/>
            </a:pPr>
            <a:r>
              <a:rPr lang="fr-CA" sz="24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Formations et références</a:t>
            </a:r>
            <a:endParaRPr sz="24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iga"/>
              <a:buAutoNum type="arabicPeriod"/>
            </a:pPr>
            <a:r>
              <a:rPr lang="fr-CA" sz="24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Compétence numérique</a:t>
            </a:r>
            <a:endParaRPr sz="24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iga"/>
              <a:buAutoNum type="arabicPeriod"/>
            </a:pPr>
            <a:r>
              <a:rPr lang="fr-CA" sz="2400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Badges</a:t>
            </a:r>
            <a:endParaRPr sz="2400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950" y="2691075"/>
            <a:ext cx="2494000" cy="24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97175"/>
            <a:ext cx="3996223" cy="368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 rotWithShape="1">
          <a:blip r:embed="rId4">
            <a:alphaModFix/>
          </a:blip>
          <a:srcRect r="24161" b="74378"/>
          <a:stretch/>
        </p:blipFill>
        <p:spPr>
          <a:xfrm>
            <a:off x="4864875" y="1678050"/>
            <a:ext cx="2583203" cy="7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 rotWithShape="1">
          <a:blip r:embed="rId5">
            <a:alphaModFix/>
          </a:blip>
          <a:srcRect r="6576" b="61836"/>
          <a:stretch/>
        </p:blipFill>
        <p:spPr>
          <a:xfrm>
            <a:off x="4941075" y="4012212"/>
            <a:ext cx="3023007" cy="65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3"/>
          <p:cNvSpPr txBox="1"/>
          <p:nvPr/>
        </p:nvSpPr>
        <p:spPr>
          <a:xfrm>
            <a:off x="413475" y="363850"/>
            <a:ext cx="811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8. Compétence numérique</a:t>
            </a:r>
            <a:endParaRPr sz="2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19" name="Google Shape;21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4877" y="2454302"/>
            <a:ext cx="2847782" cy="6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6300" y="3160075"/>
            <a:ext cx="2258324" cy="7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3375" y="119375"/>
            <a:ext cx="5177246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275" y="187325"/>
            <a:ext cx="627544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23</a:t>
            </a:fld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les mercredis matins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de 9 h à 11 h 30.</a:t>
            </a:r>
            <a:r>
              <a:rPr lang="fr-CA" sz="3000"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37" name="Google Shape;237;p36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38" name="Google Shape;238;p36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39" name="Google Shape;239;p36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http://recitmst.qc.ca/ecv-zoom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24</a:t>
            </a:fld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title" idx="4294967295"/>
          </p:nvPr>
        </p:nvSpPr>
        <p:spPr>
          <a:xfrm>
            <a:off x="1391950" y="114525"/>
            <a:ext cx="61404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 Badges « Découverte »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et « Appropriation »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47" name="Google Shape;247;p37"/>
          <p:cNvSpPr txBox="1"/>
          <p:nvPr/>
        </p:nvSpPr>
        <p:spPr>
          <a:xfrm>
            <a:off x="456175" y="1350425"/>
            <a:ext cx="63324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fr-CA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Créer compte gratuit sur </a:t>
            </a:r>
            <a:r>
              <a:rPr lang="fr-CA" sz="20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r>
              <a:rPr lang="fr-CA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fr-CA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Valider avec courriel, se connecter;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fr-CA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S’inscrire à un cours: </a:t>
            </a:r>
            <a:r>
              <a:rPr lang="fr-CA"/>
              <a:t> </a:t>
            </a:r>
            <a:r>
              <a:rPr lang="fr-CA" sz="1800" b="1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« </a:t>
            </a:r>
            <a:r>
              <a:rPr lang="fr-CA" sz="1800" b="1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Croquis-note en MST</a:t>
            </a:r>
            <a:r>
              <a:rPr lang="fr-CA" sz="1800" b="1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</a:rPr>
              <a:t> »</a:t>
            </a:r>
            <a:endParaRPr sz="1600">
              <a:solidFill>
                <a:schemeClr val="accent5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fr-CA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 « Découverte » - Naviguer dans la section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« </a:t>
            </a:r>
            <a:r>
              <a:rPr lang="fr-C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Apprendre en dessinant</a:t>
            </a:r>
            <a:r>
              <a:rPr lang="fr-CA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».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❏"/>
            </a:pPr>
            <a:r>
              <a:rPr lang="fr-CA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 « Appropriation » - </a:t>
            </a:r>
            <a:r>
              <a:rPr lang="fr-C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Devoir pour obtenir le badge</a:t>
            </a:r>
            <a:r>
              <a:rPr lang="fr-CA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» et déposer une image en sélectionant « Ajouter un travail ».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8" name="Google Shape;24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0975" y="1214325"/>
            <a:ext cx="2050626" cy="1734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1850" y="3131373"/>
            <a:ext cx="1768875" cy="15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765" y="2999988"/>
            <a:ext cx="1644025" cy="16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 txBox="1"/>
          <p:nvPr/>
        </p:nvSpPr>
        <p:spPr>
          <a:xfrm>
            <a:off x="2798400" y="3595700"/>
            <a:ext cx="35472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Vous pouvez nous rejoindre 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1155CC"/>
                </a:solidFill>
                <a:latin typeface="Varela Round"/>
                <a:ea typeface="Varela Round"/>
                <a:cs typeface="Varela Round"/>
                <a:sym typeface="Varela Rou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equipe@recitmst.qc.ca</a:t>
            </a:r>
            <a:endParaRPr/>
          </a:p>
        </p:txBody>
      </p:sp>
      <p:sp>
        <p:nvSpPr>
          <p:cNvPr id="256" name="Google Shape;256;p38"/>
          <p:cNvSpPr txBox="1"/>
          <p:nvPr/>
        </p:nvSpPr>
        <p:spPr>
          <a:xfrm>
            <a:off x="2482200" y="2938388"/>
            <a:ext cx="3863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000" b="1">
                <a:solidFill>
                  <a:srgbClr val="00ACC3"/>
                </a:solidFill>
                <a:latin typeface="Varela Round"/>
                <a:ea typeface="Varela Round"/>
                <a:cs typeface="Varela Round"/>
                <a:sym typeface="Varela Round"/>
              </a:rPr>
              <a:t>Des questions?</a:t>
            </a:r>
            <a:endParaRPr sz="3000"/>
          </a:p>
        </p:txBody>
      </p:sp>
      <p:sp>
        <p:nvSpPr>
          <p:cNvPr id="257" name="Google Shape;257;p38"/>
          <p:cNvSpPr txBox="1"/>
          <p:nvPr/>
        </p:nvSpPr>
        <p:spPr>
          <a:xfrm>
            <a:off x="1618925" y="184575"/>
            <a:ext cx="6631200" cy="20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000" b="1">
                <a:solidFill>
                  <a:srgbClr val="00ACC3"/>
                </a:solidFill>
                <a:latin typeface="Varela Round"/>
                <a:ea typeface="Varela Round"/>
                <a:cs typeface="Varela Round"/>
                <a:sym typeface="Varela Round"/>
              </a:rPr>
              <a:t>Lien de la présentation :</a:t>
            </a:r>
            <a:endParaRPr sz="3000" b="1">
              <a:solidFill>
                <a:srgbClr val="00ACC3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 u="sng">
                <a:solidFill>
                  <a:srgbClr val="4A86E8"/>
                </a:solidFill>
                <a:latin typeface="Varela Round"/>
                <a:ea typeface="Varela Round"/>
                <a:cs typeface="Varela Round"/>
                <a:sym typeface="Varela Roun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https://bit.ly/mst8nov2021</a:t>
            </a:r>
            <a:r>
              <a:rPr lang="fr-CA" sz="3600" b="1">
                <a:solidFill>
                  <a:srgbClr val="4A86E8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3600" b="1">
              <a:solidFill>
                <a:srgbClr val="4A86E8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00ACC3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0600" y="1622450"/>
            <a:ext cx="6066101" cy="137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8"/>
          <p:cNvSpPr txBox="1"/>
          <p:nvPr/>
        </p:nvSpPr>
        <p:spPr>
          <a:xfrm>
            <a:off x="1281750" y="4656050"/>
            <a:ext cx="56397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Ces formations du </a:t>
            </a:r>
            <a:r>
              <a:rPr lang="fr-CA" sz="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RÉCIT MST</a:t>
            </a:r>
            <a:r>
              <a:rPr lang="fr-CA" sz="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sont mises à disposition, sauf exception, selon les termes de la</a:t>
            </a:r>
            <a:r>
              <a:rPr lang="fr-CA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CA" sz="800" u="sng">
                <a:solidFill>
                  <a:srgbClr val="3C78D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fr-CA" sz="800">
                <a:solidFill>
                  <a:srgbClr val="3C78D8"/>
                </a:solidFill>
              </a:rPr>
              <a:t>.</a:t>
            </a:r>
            <a:r>
              <a:rPr lang="fr-CA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endParaRPr/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325" y="4703763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400" y="2865532"/>
            <a:ext cx="9143998" cy="236929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407750" y="1966275"/>
            <a:ext cx="8520600" cy="99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latin typeface="Viga"/>
                <a:ea typeface="Viga"/>
                <a:cs typeface="Viga"/>
                <a:sym typeface="Viga"/>
              </a:rPr>
              <a:t>Intentions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Définir le croquis-note</a:t>
            </a: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Viga"/>
              <a:buAutoNum type="arabicPeriod"/>
            </a:pPr>
            <a:r>
              <a:rPr lang="fr-CA" sz="2400">
                <a:latin typeface="Viga"/>
                <a:ea typeface="Viga"/>
                <a:cs typeface="Viga"/>
                <a:sym typeface="Viga"/>
              </a:rPr>
              <a:t>Expérimenter le croquis-note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r="64182"/>
          <a:stretch/>
        </p:blipFill>
        <p:spPr>
          <a:xfrm rot="5400000">
            <a:off x="5592638" y="2099763"/>
            <a:ext cx="4121400" cy="29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366658" y="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Croquis-note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311700" y="24019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202975" y="-710400"/>
            <a:ext cx="5480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Comment ?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366650" y="40767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TAYASUI SKETCHES SCHOOL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4300" y="2537546"/>
            <a:ext cx="916675" cy="15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407750" y="1966275"/>
            <a:ext cx="8520600" cy="99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latin typeface="Viga"/>
                <a:ea typeface="Viga"/>
                <a:cs typeface="Viga"/>
                <a:sym typeface="Viga"/>
              </a:rPr>
              <a:t>3. Ressources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Viga"/>
              <a:ea typeface="Viga"/>
              <a:cs typeface="Viga"/>
              <a:sym typeface="Vig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3460050" y="4156275"/>
            <a:ext cx="30000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Livres dans l’app Store</a:t>
            </a:r>
            <a:endParaRPr sz="2000"/>
          </a:p>
        </p:txBody>
      </p:sp>
      <p:sp>
        <p:nvSpPr>
          <p:cNvPr id="95" name="Google Shape;95;p18"/>
          <p:cNvSpPr txBox="1"/>
          <p:nvPr/>
        </p:nvSpPr>
        <p:spPr>
          <a:xfrm>
            <a:off x="3400463" y="3477075"/>
            <a:ext cx="30000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La créativité pour tous - Dessin</a:t>
            </a:r>
            <a:endParaRPr sz="16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300" y="2058050"/>
            <a:ext cx="2621272" cy="6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5900" y="188475"/>
            <a:ext cx="2169125" cy="296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0050" y="802625"/>
            <a:ext cx="2490060" cy="18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6144000" y="3318975"/>
            <a:ext cx="30000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u="sng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fr-CA" sz="1600" u="sng">
                <a:solidFill>
                  <a:schemeClr val="accent5"/>
                </a:solidFill>
                <a:latin typeface="Viga"/>
                <a:ea typeface="Viga"/>
                <a:cs typeface="Viga"/>
                <a:sym typeface="Viga"/>
              </a:rPr>
              <a:t>ivre dans l’application Sketches School</a:t>
            </a:r>
            <a:endParaRPr sz="1600" u="sng">
              <a:solidFill>
                <a:schemeClr val="accent5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336751" y="2547824"/>
            <a:ext cx="3161027" cy="20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5070" y="0"/>
            <a:ext cx="191386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5769475" y="166925"/>
            <a:ext cx="3303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850" y="166921"/>
            <a:ext cx="916675" cy="15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>
            <a:spLocks noGrp="1"/>
          </p:cNvSpPr>
          <p:nvPr>
            <p:ph type="ctrTitle"/>
          </p:nvPr>
        </p:nvSpPr>
        <p:spPr>
          <a:xfrm>
            <a:off x="3303675" y="744575"/>
            <a:ext cx="5528700" cy="290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Exercice 1 : 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Ubuntu"/>
                <a:ea typeface="Ubuntu"/>
                <a:cs typeface="Ubuntu"/>
                <a:sym typeface="Ubuntu"/>
              </a:rPr>
              <a:t>Dessiner, écrire, partager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>
            <a:spLocks noGrp="1"/>
          </p:cNvSpPr>
          <p:nvPr>
            <p:ph type="ctrTitle"/>
          </p:nvPr>
        </p:nvSpPr>
        <p:spPr>
          <a:xfrm>
            <a:off x="3303675" y="744575"/>
            <a:ext cx="5528700" cy="3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Exercice 2 :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Ubuntu"/>
                <a:ea typeface="Ubuntu"/>
                <a:cs typeface="Ubuntu"/>
                <a:sym typeface="Ubuntu"/>
              </a:rPr>
              <a:t>Dessiner un objet que vous voyez en 90 secondes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l="59659"/>
          <a:stretch/>
        </p:blipFill>
        <p:spPr>
          <a:xfrm rot="-5400000">
            <a:off x="-919912" y="919916"/>
            <a:ext cx="5143498" cy="330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>
            <a:spLocks noGrp="1"/>
          </p:cNvSpPr>
          <p:nvPr>
            <p:ph type="ctrTitle"/>
          </p:nvPr>
        </p:nvSpPr>
        <p:spPr>
          <a:xfrm>
            <a:off x="3303675" y="744575"/>
            <a:ext cx="5528700" cy="29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Exercice 3 :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Ubuntu"/>
                <a:ea typeface="Ubuntu"/>
                <a:cs typeface="Ubuntu"/>
                <a:sym typeface="Ubuntu"/>
              </a:rPr>
              <a:t>Importer une image</a:t>
            </a:r>
            <a:endParaRPr sz="3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468</Words>
  <Application>Microsoft Office PowerPoint</Application>
  <PresentationFormat>Affichage à l'écran (16:9)</PresentationFormat>
  <Paragraphs>105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Dosis</vt:lpstr>
      <vt:lpstr>Oswald</vt:lpstr>
      <vt:lpstr>Roboto</vt:lpstr>
      <vt:lpstr>Ubuntu</vt:lpstr>
      <vt:lpstr>Varela Round</vt:lpstr>
      <vt:lpstr>Viga</vt:lpstr>
      <vt:lpstr>Simple Light</vt:lpstr>
      <vt:lpstr>bit.ly/mst8nov2021  Sonya Fiset, RÉCIT MST  </vt:lpstr>
      <vt:lpstr>Croquis-note  Bienvenue Intentions Exploration Formations et références Compétence numérique Badges </vt:lpstr>
      <vt:lpstr>Intentions   Définir le croquis-note Expérimenter le croquis-note </vt:lpstr>
      <vt:lpstr>Croquis-note</vt:lpstr>
      <vt:lpstr>3. Ressources     </vt:lpstr>
      <vt:lpstr>Présentation PowerPoint</vt:lpstr>
      <vt:lpstr>Exercice 1 :   Dessiner, écrire, partager</vt:lpstr>
      <vt:lpstr>Exercice 2 :  Dessiner un objet que vous voyez en 90 secondes</vt:lpstr>
      <vt:lpstr>Exercice 3 :  Importer une image</vt:lpstr>
      <vt:lpstr>Exploration </vt:lpstr>
      <vt:lpstr>Comment utiliser le  croquis-note en  mathématiques?</vt:lpstr>
      <vt:lpstr>Présentation PowerPoint</vt:lpstr>
      <vt:lpstr>Exemples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Ressources     </vt:lpstr>
      <vt:lpstr>Présentation PowerPoint</vt:lpstr>
      <vt:lpstr>Présentation PowerPoint</vt:lpstr>
      <vt:lpstr>Présentation PowerPoint</vt:lpstr>
      <vt:lpstr>L’équipe du RÉCIT MST est disponible  les mercredis matins  de 9 h à 11 h 30. </vt:lpstr>
      <vt:lpstr> Badges « Découverte »  et « Appropriation »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bit.ly/mst8nov2021  Sonya Fiset, RÉCIT MST  </dc:title>
  <dc:creator>Sonya Fiset</dc:creator>
  <cp:lastModifiedBy>Fiset Sonia</cp:lastModifiedBy>
  <cp:revision>1</cp:revision>
  <dcterms:modified xsi:type="dcterms:W3CDTF">2021-11-08T12:52:28Z</dcterms:modified>
</cp:coreProperties>
</file>