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niglet"/>
      <p:regular r:id="rId23"/>
    </p:embeddedFont>
    <p:embeddedFont>
      <p:font typeface="Dosis"/>
      <p:regular r:id="rId24"/>
      <p:bold r:id="rId25"/>
    </p:embeddedFont>
    <p:embeddedFont>
      <p:font typeface="Ubuntu"/>
      <p:regular r:id="rId26"/>
      <p:bold r:id="rId27"/>
      <p:italic r:id="rId28"/>
      <p:boldItalic r:id="rId29"/>
    </p:embeddedFont>
    <p:embeddedFont>
      <p:font typeface="Vig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Dosis-regular.fntdata"/><Relationship Id="rId23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regular.fntdata"/><Relationship Id="rId25" Type="http://schemas.openxmlformats.org/officeDocument/2006/relationships/font" Target="fonts/Dosis-bold.fntdata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Viga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971f243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971f243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971f24302_0_5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971f24302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3861f8f34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53861f8f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Aller sur menti.com et entrer le code: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 - Les participants répondent sur un tableau avec annotations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3861f8f34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53861f8f3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971f24302_0_5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971f24302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00eb7612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a00eb76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971f24302_0_10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971f24302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971f24302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7971f243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97f35d2e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97f35d2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39418c681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39418c68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J’ai créé une classe FCC 2020, donc un seul code pour les 2 activités.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3861f8f3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3861f8f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971f24302_0_5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971f24302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monurl.ca/2demsos290121" TargetMode="External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hyperlink" Target="https://www.google.com/url?q=https%3A%2F%2Fteacher.desmos.com%2Factivitybuilder%2Fcustom%2F5f7b3ee6ca856b0c9471362b%3Flang%3Dfr&amp;sa=D&amp;sntz=1&amp;usg=AFQjCNEfQBaMH2BThO5YHJV_h0P2wXeiJQ" TargetMode="External"/><Relationship Id="rId6" Type="http://schemas.openxmlformats.org/officeDocument/2006/relationships/hyperlink" Target="https://teacher.desmos.com/polygraph/custom/5f734ea193c0150cc4ab082a?lang=fr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s://teacher.desmos.com/activitybuilder/custom/601020c9bfc5910c79fd7ddc?lang=f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hyperlink" Target="mailto:equipe@recitmst.qc.ca" TargetMode="External"/><Relationship Id="rId10" Type="http://schemas.openxmlformats.org/officeDocument/2006/relationships/hyperlink" Target="https://forms.office.com/Pages/ResponsePage.aspx?id=XCJd6rpwlka9D15XIAgZhjNBBsj8zqJJk7nwGtitrL1UNlU4SUlGNDdWS1laNE5UWEdOREczSlJZRC4u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9.png"/><Relationship Id="rId5" Type="http://schemas.openxmlformats.org/officeDocument/2006/relationships/hyperlink" Target="https://monurl.ca/2demsos29012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www.menti.com/3kx4c9448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pour toutes disciplines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29 janvier 2021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des Hautes-Rivières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b="1"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monurl.ca/2desmos290121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2"/>
          <p:cNvSpPr txBox="1"/>
          <p:nvPr>
            <p:ph idx="4294967295" type="title"/>
          </p:nvPr>
        </p:nvSpPr>
        <p:spPr>
          <a:xfrm>
            <a:off x="630650" y="324775"/>
            <a:ext cx="7898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3 - Polygraph (Vêtements-Clothing)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7" name="Google Shape;607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8" name="Google Shape;6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938" y="1334575"/>
            <a:ext cx="5003531" cy="3366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 txBox="1"/>
          <p:nvPr>
            <p:ph idx="4294967295" type="title"/>
          </p:nvPr>
        </p:nvSpPr>
        <p:spPr>
          <a:xfrm>
            <a:off x="630650" y="5533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Polygraph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(Vêtements-Clothing)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4" name="Google Shape;614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5" name="Google Shape;6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2350"/>
            <a:ext cx="8839199" cy="2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875" y="11572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4"/>
          <p:cNvSpPr txBox="1"/>
          <p:nvPr>
            <p:ph idx="4294967295" type="title"/>
          </p:nvPr>
        </p:nvSpPr>
        <p:spPr>
          <a:xfrm>
            <a:off x="719350" y="499700"/>
            <a:ext cx="7550100" cy="13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En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quoi Desmos se démarque des autres outils questionnaires?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2" name="Google Shape;622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L’espace enseignant 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(</a:t>
            </a:r>
            <a:r>
              <a:rPr lang="en" sz="2800" u="sng"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)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8" name="Google Shape;628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9" name="Google Shape;6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8" y="1363724"/>
            <a:ext cx="6810387" cy="30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5"/>
          <p:cNvSpPr/>
          <p:nvPr/>
        </p:nvSpPr>
        <p:spPr>
          <a:xfrm>
            <a:off x="2323281" y="1867625"/>
            <a:ext cx="5319000" cy="11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2323281" y="3176958"/>
            <a:ext cx="5319000" cy="11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945025" y="3649597"/>
            <a:ext cx="10044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5"/>
          <p:cNvSpPr/>
          <p:nvPr/>
        </p:nvSpPr>
        <p:spPr>
          <a:xfrm>
            <a:off x="945025" y="2560427"/>
            <a:ext cx="11409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tableau de bord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9" name="Google Shape;639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0" name="Google Shape;6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50" y="1228050"/>
            <a:ext cx="6837974" cy="32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7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polyvalents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6" name="Google Shape;646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7" name="Google Shape;6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662" y="1439400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013" y="1818225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363" y="1818225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7"/>
          <p:cNvSpPr/>
          <p:nvPr/>
        </p:nvSpPr>
        <p:spPr>
          <a:xfrm>
            <a:off x="930638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2113563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2113563" y="25491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2113563" y="32925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930638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4505479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3339663" y="25390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3340604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4535546" y="3272433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5790754" y="2529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8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6" name="Google Shape;666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28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9"/>
          <p:cNvSpPr txBox="1"/>
          <p:nvPr>
            <p:ph idx="4294967295" type="title"/>
          </p:nvPr>
        </p:nvSpPr>
        <p:spPr>
          <a:xfrm>
            <a:off x="747925" y="225025"/>
            <a:ext cx="7615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Activités présentées durant l’atelier… utilisez-les!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3" name="Google Shape;673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4" name="Google Shape;6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250" y="1414338"/>
            <a:ext cx="1783950" cy="18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50" y="1317600"/>
            <a:ext cx="2154570" cy="200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9"/>
          <p:cNvSpPr txBox="1"/>
          <p:nvPr/>
        </p:nvSpPr>
        <p:spPr>
          <a:xfrm>
            <a:off x="643650" y="3555056"/>
            <a:ext cx="2220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Lien vers l’activité 1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Toutes disciplines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7" name="Google Shape;677;p29"/>
          <p:cNvSpPr txBox="1"/>
          <p:nvPr/>
        </p:nvSpPr>
        <p:spPr>
          <a:xfrm>
            <a:off x="6599775" y="3555055"/>
            <a:ext cx="2220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 vers l’activité 3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Polygraph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8" name="Google Shape;67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7789" y="1486913"/>
            <a:ext cx="2220900" cy="1663657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29"/>
          <p:cNvSpPr txBox="1"/>
          <p:nvPr/>
        </p:nvSpPr>
        <p:spPr>
          <a:xfrm>
            <a:off x="3697788" y="3555081"/>
            <a:ext cx="2220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Lien vers l’activité 2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Math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88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5" name="Google Shape;6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30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87" name="Google Shape;687;p30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30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9" name="Google Shape;68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0"/>
          <p:cNvSpPr txBox="1"/>
          <p:nvPr/>
        </p:nvSpPr>
        <p:spPr>
          <a:xfrm>
            <a:off x="678925" y="1261900"/>
            <a:ext cx="14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Formulaire d’appréciation</a:t>
            </a:r>
            <a:endParaRPr sz="19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922725"/>
            <a:ext cx="53799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monurl.ca/2desmos290121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idx="4294967295"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0" name="Google Shape;550;p15"/>
          <p:cNvSpPr txBox="1"/>
          <p:nvPr>
            <p:ph idx="4294967295" type="body"/>
          </p:nvPr>
        </p:nvSpPr>
        <p:spPr>
          <a:xfrm>
            <a:off x="1149750" y="921825"/>
            <a:ext cx="6431700" cy="3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Expérience-élève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Tableau de bord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Outils de création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1" name="Google Shape;551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7" name="Google Shape;5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225" y="2506624"/>
            <a:ext cx="1795775" cy="17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6"/>
          <p:cNvSpPr txBox="1"/>
          <p:nvPr>
            <p:ph idx="4294967295" type="title"/>
          </p:nvPr>
        </p:nvSpPr>
        <p:spPr>
          <a:xfrm>
            <a:off x="762700" y="228775"/>
            <a:ext cx="6140400" cy="9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discipline et votre niveau d’enseignement? 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9" name="Google Shape;559;p16"/>
          <p:cNvSpPr txBox="1"/>
          <p:nvPr/>
        </p:nvSpPr>
        <p:spPr>
          <a:xfrm>
            <a:off x="1822725" y="1431625"/>
            <a:ext cx="4538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www.menti.com/3kx4c94483</a:t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Dosis"/>
                <a:ea typeface="Dosis"/>
                <a:cs typeface="Dosis"/>
                <a:sym typeface="Dosis"/>
              </a:rPr>
              <a:t>Menti.com        Code: </a:t>
            </a:r>
            <a:r>
              <a:rPr lang="en" sz="1500">
                <a:highlight>
                  <a:srgbClr val="FFFFFF"/>
                </a:highlight>
              </a:rPr>
              <a:t> 37 33 69 6</a:t>
            </a:r>
            <a:endParaRPr sz="17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idx="4294967295" type="title"/>
          </p:nvPr>
        </p:nvSpPr>
        <p:spPr>
          <a:xfrm>
            <a:off x="418525" y="291350"/>
            <a:ext cx="7550100" cy="16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C’est quoi Desmos?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6" name="Google Shape;566;p17"/>
          <p:cNvSpPr/>
          <p:nvPr/>
        </p:nvSpPr>
        <p:spPr>
          <a:xfrm>
            <a:off x="277900" y="28596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7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7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9" name="Google Shape;569;p17"/>
          <p:cNvSpPr txBox="1"/>
          <p:nvPr/>
        </p:nvSpPr>
        <p:spPr>
          <a:xfrm>
            <a:off x="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2.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0" name="Google Shape;570;p17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71" name="Google Shape;5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7"/>
          <p:cNvSpPr txBox="1"/>
          <p:nvPr/>
        </p:nvSpPr>
        <p:spPr>
          <a:xfrm>
            <a:off x="277900" y="15923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1.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3" name="Google Shape;57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"/>
          <p:cNvSpPr txBox="1"/>
          <p:nvPr>
            <p:ph idx="4294967295" type="title"/>
          </p:nvPr>
        </p:nvSpPr>
        <p:spPr>
          <a:xfrm>
            <a:off x="486725" y="333975"/>
            <a:ext cx="8172900" cy="7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1 -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9" name="Google Shape;579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0" name="Google Shape;5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613" y="1099025"/>
            <a:ext cx="5204336" cy="3501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9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1 -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6" name="Google Shape;586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7" name="Google Shape;5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13" y="1103525"/>
            <a:ext cx="8205775" cy="35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Le prix des boîtes Lego (math)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3" name="Google Shape;593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4" name="Google Shape;5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938" y="1334575"/>
            <a:ext cx="5003531" cy="3366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2 - Le prix des boîtes Lego (math)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0" name="Google Shape;600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1" name="Google Shape;6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4575"/>
            <a:ext cx="8839200" cy="321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