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Dosis"/>
      <p:regular r:id="rId22"/>
      <p:bold r:id="rId23"/>
    </p:embeddedFont>
    <p:embeddedFont>
      <p:font typeface="Ubuntu"/>
      <p:regular r:id="rId24"/>
      <p:bold r:id="rId25"/>
      <p:italic r:id="rId26"/>
      <p:boldItalic r:id="rId27"/>
    </p:embeddedFont>
    <p:embeddedFont>
      <p:font typeface="Viga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Dosis-regular.fntdata"/><Relationship Id="rId21" Type="http://schemas.openxmlformats.org/officeDocument/2006/relationships/font" Target="fonts/Sniglet-regular.fntdata"/><Relationship Id="rId24" Type="http://schemas.openxmlformats.org/officeDocument/2006/relationships/font" Target="fonts/Ubuntu-regular.fntdata"/><Relationship Id="rId23" Type="http://schemas.openxmlformats.org/officeDocument/2006/relationships/font" Target="fonts/Dosi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Viga-regular.fntdata"/><Relationship Id="rId27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SR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3861f8f34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53861f8f3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 Gestion des classes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FO- Collections - Créations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SR-FO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3861f8f3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3861f8f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7adf92067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7adf920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1">
  <p:cSld name="TITLE_4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2">
  <p:cSld name="TITLE_5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5" name="Google Shape;53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6" name="Google Shape;5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recitmst.qc.ca" TargetMode="External"/><Relationship Id="rId7" Type="http://schemas.openxmlformats.org/officeDocument/2006/relationships/hyperlink" Target="http://monurl.ca/desmos17052021" TargetMode="External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hyperlink" Target="https://teacher.desmos.com/activitybuilder/custom/60253e1e5151560d67f24c3b?lang=fr" TargetMode="External"/><Relationship Id="rId6" Type="http://schemas.openxmlformats.org/officeDocument/2006/relationships/hyperlink" Target="https://teacher.desmos.com/polygraph/custom/6053a682bdca9d3d2433fcc3?lang=f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hyperlink" Target="mailto:ouelletf@cskamloup.qc.ca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11.png"/><Relationship Id="rId7" Type="http://schemas.openxmlformats.org/officeDocument/2006/relationships/hyperlink" Target="mailto:equipe@recitmst.qc.c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?prepopulateCode=j5dy6q&amp;lang=fr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tudent.desmos.com/?prepopulateCode=j5dy6q&amp;lang=fr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.wooclap.com/ALFPLY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6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6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6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16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</a:rPr>
              <a:t>Desmos : pour toutes les disciplines</a:t>
            </a:r>
            <a:endParaRPr sz="2800">
              <a:solidFill>
                <a:srgbClr val="FAA22A"/>
              </a:solidFill>
            </a:endParaRPr>
          </a:p>
        </p:txBody>
      </p:sp>
      <p:sp>
        <p:nvSpPr>
          <p:cNvPr id="545" name="Google Shape;545;p16"/>
          <p:cNvSpPr txBox="1"/>
          <p:nvPr/>
        </p:nvSpPr>
        <p:spPr>
          <a:xfrm>
            <a:off x="20225" y="3626400"/>
            <a:ext cx="59037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17 mai 2021 - 13h à 14h30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de l’Or-et-des-Bois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8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monurl.ca/desmos17052021</a:t>
            </a:r>
            <a:endParaRPr sz="24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6" name="Google Shape;54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3000" y="708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/>
          <p:nvPr>
            <p:ph idx="4294967295" type="title"/>
          </p:nvPr>
        </p:nvSpPr>
        <p:spPr>
          <a:xfrm>
            <a:off x="747925" y="225025"/>
            <a:ext cx="7615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durant l’atelier… utilisez-les!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9" name="Google Shape;619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0" name="Google Shape;6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825" y="1357650"/>
            <a:ext cx="2464176" cy="24282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1" name="Google Shape;6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551" y="1357650"/>
            <a:ext cx="2464175" cy="24985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22" name="Google Shape;622;p25"/>
          <p:cNvSpPr txBox="1"/>
          <p:nvPr/>
        </p:nvSpPr>
        <p:spPr>
          <a:xfrm>
            <a:off x="1573450" y="3888563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Lien vers l’activité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Toutes disciplines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3" name="Google Shape;623;p25"/>
          <p:cNvSpPr txBox="1"/>
          <p:nvPr/>
        </p:nvSpPr>
        <p:spPr>
          <a:xfrm>
            <a:off x="5284550" y="3888575"/>
            <a:ext cx="27186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 vers une activité</a:t>
            </a:r>
            <a:r>
              <a:rPr b="1" lang="en" sz="16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à découvrir : </a:t>
            </a:r>
            <a:r>
              <a:rPr b="1" lang="en" sz="15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Polygraph</a:t>
            </a:r>
            <a:endParaRPr b="1" sz="1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6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L’espace enseignant 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(</a:t>
            </a:r>
            <a:r>
              <a:rPr lang="en" sz="2800" u="sng"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)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9" name="Google Shape;629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0" name="Google Shape;6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8" y="1363724"/>
            <a:ext cx="6810387" cy="3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6"/>
          <p:cNvSpPr/>
          <p:nvPr/>
        </p:nvSpPr>
        <p:spPr>
          <a:xfrm>
            <a:off x="2323281" y="1867625"/>
            <a:ext cx="5319000" cy="11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2323281" y="3176958"/>
            <a:ext cx="5319000" cy="11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945025" y="3649597"/>
            <a:ext cx="10044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945025" y="2560427"/>
            <a:ext cx="11409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tableau de bord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0" name="Google Shape;640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1" name="Google Shape;6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50" y="1228050"/>
            <a:ext cx="6837974" cy="32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polyvalents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7" name="Google Shape;647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8" name="Google Shape;6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662" y="1439400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013" y="1818225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363" y="1818225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28"/>
          <p:cNvSpPr/>
          <p:nvPr/>
        </p:nvSpPr>
        <p:spPr>
          <a:xfrm>
            <a:off x="930638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8"/>
          <p:cNvSpPr/>
          <p:nvPr/>
        </p:nvSpPr>
        <p:spPr>
          <a:xfrm>
            <a:off x="2113563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8"/>
          <p:cNvSpPr/>
          <p:nvPr/>
        </p:nvSpPr>
        <p:spPr>
          <a:xfrm>
            <a:off x="2113563" y="25491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8"/>
          <p:cNvSpPr/>
          <p:nvPr/>
        </p:nvSpPr>
        <p:spPr>
          <a:xfrm>
            <a:off x="2113563" y="32925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8"/>
          <p:cNvSpPr/>
          <p:nvPr/>
        </p:nvSpPr>
        <p:spPr>
          <a:xfrm>
            <a:off x="930638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8"/>
          <p:cNvSpPr/>
          <p:nvPr/>
        </p:nvSpPr>
        <p:spPr>
          <a:xfrm>
            <a:off x="4505479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8"/>
          <p:cNvSpPr/>
          <p:nvPr/>
        </p:nvSpPr>
        <p:spPr>
          <a:xfrm>
            <a:off x="3339663" y="25390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8"/>
          <p:cNvSpPr/>
          <p:nvPr/>
        </p:nvSpPr>
        <p:spPr>
          <a:xfrm>
            <a:off x="3340604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8"/>
          <p:cNvSpPr/>
          <p:nvPr/>
        </p:nvSpPr>
        <p:spPr>
          <a:xfrm>
            <a:off x="4535546" y="3272433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8"/>
          <p:cNvSpPr/>
          <p:nvPr/>
        </p:nvSpPr>
        <p:spPr>
          <a:xfrm>
            <a:off x="5790754" y="2529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9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29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Desmos en sciences et technologies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0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4" name="Google Shape;674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30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1"/>
          <p:cNvSpPr txBox="1"/>
          <p:nvPr>
            <p:ph idx="4294967295" type="ctrTitle"/>
          </p:nvPr>
        </p:nvSpPr>
        <p:spPr>
          <a:xfrm>
            <a:off x="1761750" y="6845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1" name="Google Shape;681;p31"/>
          <p:cNvSpPr txBox="1"/>
          <p:nvPr/>
        </p:nvSpPr>
        <p:spPr>
          <a:xfrm>
            <a:off x="2007600" y="2641171"/>
            <a:ext cx="51288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stephanie.rioux@recitmst.qc.ca</a:t>
            </a:r>
            <a:endParaRPr sz="25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ouelletf@cskamloup.qc.ca</a:t>
            </a:r>
            <a:endParaRPr sz="25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82" name="Google Shape;682;p31"/>
          <p:cNvSpPr txBox="1"/>
          <p:nvPr/>
        </p:nvSpPr>
        <p:spPr>
          <a:xfrm>
            <a:off x="2911350" y="17592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3" name="Google Shape;683;p3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4" name="Google Shape;68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/>
          <p:nvPr>
            <p:ph idx="4294967295" type="body"/>
          </p:nvPr>
        </p:nvSpPr>
        <p:spPr>
          <a:xfrm>
            <a:off x="4113550" y="1154375"/>
            <a:ext cx="4641300" cy="3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RÉCIT MST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Frédéric Ouellet</a:t>
            </a:r>
            <a:endParaRPr b="1" sz="3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Conseiller pédagogique du RÉCIT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CSS Kamouraska-Rivière-du-Loup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3" name="Google Shape;5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500" y="3771250"/>
            <a:ext cx="1153085" cy="11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113" y="4547790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7"/>
          <p:cNvSpPr txBox="1"/>
          <p:nvPr/>
        </p:nvSpPr>
        <p:spPr>
          <a:xfrm>
            <a:off x="1353925" y="4599438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latin typeface="Viga"/>
                <a:ea typeface="Viga"/>
                <a:cs typeface="Viga"/>
                <a:sym typeface="Vig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2021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"/>
          <p:cNvSpPr txBox="1"/>
          <p:nvPr>
            <p:ph idx="4294967295"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2" name="Google Shape;562;p18"/>
          <p:cNvSpPr txBox="1"/>
          <p:nvPr>
            <p:ph idx="4294967295" type="body"/>
          </p:nvPr>
        </p:nvSpPr>
        <p:spPr>
          <a:xfrm>
            <a:off x="1149750" y="921825"/>
            <a:ext cx="6431700" cy="3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Expérience-élève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Création 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3" name="Google Shape;563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9"/>
          <p:cNvSpPr txBox="1"/>
          <p:nvPr>
            <p:ph idx="4294967295" type="title"/>
          </p:nvPr>
        </p:nvSpPr>
        <p:spPr>
          <a:xfrm>
            <a:off x="418525" y="291350"/>
            <a:ext cx="7550100" cy="16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C’est quoi Desmos?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9" name="Google Shape;569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19"/>
          <p:cNvSpPr/>
          <p:nvPr/>
        </p:nvSpPr>
        <p:spPr>
          <a:xfrm>
            <a:off x="277900" y="28596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9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9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3" name="Google Shape;573;p19"/>
          <p:cNvSpPr txBox="1"/>
          <p:nvPr/>
        </p:nvSpPr>
        <p:spPr>
          <a:xfrm>
            <a:off x="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2.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75" name="Google Shape;57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9"/>
          <p:cNvSpPr txBox="1"/>
          <p:nvPr/>
        </p:nvSpPr>
        <p:spPr>
          <a:xfrm>
            <a:off x="277900" y="15923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1.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7" name="Google Shape;57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0"/>
          <p:cNvSpPr txBox="1"/>
          <p:nvPr>
            <p:ph idx="4294967295" type="title"/>
          </p:nvPr>
        </p:nvSpPr>
        <p:spPr>
          <a:xfrm>
            <a:off x="630650" y="961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1 -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3" name="Google Shape;583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4" name="Google Shape;5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413" y="889700"/>
            <a:ext cx="7079180" cy="40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1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1 -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0" name="Google Shape;590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1" name="Google Shape;591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80" y="1125900"/>
            <a:ext cx="6956642" cy="3576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2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Polygraph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7" name="Google Shape;597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8" name="Google Shape;5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2350"/>
            <a:ext cx="8839199" cy="2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875" y="11572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Polygraph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5" name="Google Shape;605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6" name="Google Shape;606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80" y="1125900"/>
            <a:ext cx="6956642" cy="3576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"/>
          <p:cNvSpPr txBox="1"/>
          <p:nvPr>
            <p:ph idx="4294967295" type="title"/>
          </p:nvPr>
        </p:nvSpPr>
        <p:spPr>
          <a:xfrm>
            <a:off x="719350" y="352850"/>
            <a:ext cx="7550100" cy="123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Wooclap - </a:t>
            </a: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En</a:t>
            </a: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quoi Desmos se démarque des autres outils questionnaires?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https://app.wooclap.com/ALFPLY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2" name="Google Shape;612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3" name="Google Shape;6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225" y="1661900"/>
            <a:ext cx="28670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