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2a5377802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2a5377802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2a5377802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2a5377802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2a5377802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2a5377802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2a5377802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2a5377802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83c9486719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83c9486719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2a5377802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2a5377802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2a5377802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2a5377802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education.minecraft.net/get-started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rive.google.com/uc?export=download&amp;id=1KYtR4MDtO0xQYO21eKuLEtG6ZmV9xiTk" TargetMode="External"/><Relationship Id="rId4" Type="http://schemas.openxmlformats.org/officeDocument/2006/relationships/slide" Target="/ppt/slides/slide5.xml"/><Relationship Id="rId5" Type="http://schemas.openxmlformats.org/officeDocument/2006/relationships/hyperlink" Target="https://docs.google.com/document/d/1Mb39P_uEfsFXWRT4ZQv8_j4LrIC61I9hS28XMXY_ntc/copy" TargetMode="External"/><Relationship Id="rId6" Type="http://schemas.openxmlformats.org/officeDocument/2006/relationships/hyperlink" Target="https://docs.google.com/document/d/1Mb39P_uEfsFXWRT4ZQv8_j4LrIC61I9hS28XMXY_ntc/copy" TargetMode="External"/><Relationship Id="rId7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rive.google.com/uc?export=download&amp;id=1KYtR4MDtO0xQYO21eKuLEtG6ZmV9xiTk" TargetMode="External"/><Relationship Id="rId4" Type="http://schemas.openxmlformats.org/officeDocument/2006/relationships/hyperlink" Target="https://docs.google.com/document/d/1Mb39P_uEfsFXWRT4ZQv8_j4LrIC61I9hS28XMXY_ntc/copy" TargetMode="External"/><Relationship Id="rId5" Type="http://schemas.openxmlformats.org/officeDocument/2006/relationships/hyperlink" Target="https://docs.google.com/document/d/1nkZG6vDKkuCRkAiJ_4b_wGjHrls7qyRgS9j12TdRW48/copy" TargetMode="External"/><Relationship Id="rId6" Type="http://schemas.openxmlformats.org/officeDocument/2006/relationships/hyperlink" Target="https://www.youtube.com/channel/UC2CbxEWzJ3p1h71Erdp69qA/videos" TargetMode="External"/><Relationship Id="rId7" Type="http://schemas.openxmlformats.org/officeDocument/2006/relationships/hyperlink" Target="https://docs.google.com/document/d/1gnp2m_V0UQ8gm8iypEZbym3kULaACQ0tUdmEcCiIOMk/copy" TargetMode="External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hyperlink" Target="https://youtu.be/9zjjzIB8T14" TargetMode="External"/><Relationship Id="rId10" Type="http://schemas.openxmlformats.org/officeDocument/2006/relationships/hyperlink" Target="https://youtu.be/QVIAlqPTDW0" TargetMode="External"/><Relationship Id="rId13" Type="http://schemas.openxmlformats.org/officeDocument/2006/relationships/hyperlink" Target="https://youtu.be/8CCfI0gSHW4" TargetMode="External"/><Relationship Id="rId12" Type="http://schemas.openxmlformats.org/officeDocument/2006/relationships/hyperlink" Target="https://youtu.be/jYy0BUJi-YI" TargetMode="External"/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youtu.be/5Isx0Dj57n0" TargetMode="External"/><Relationship Id="rId4" Type="http://schemas.openxmlformats.org/officeDocument/2006/relationships/hyperlink" Target="https://youtu.be/3fWdYjQ8ODE" TargetMode="External"/><Relationship Id="rId9" Type="http://schemas.openxmlformats.org/officeDocument/2006/relationships/hyperlink" Target="https://youtu.be/DncZKJbb_wo" TargetMode="External"/><Relationship Id="rId5" Type="http://schemas.openxmlformats.org/officeDocument/2006/relationships/hyperlink" Target="https://youtu.be/JHc4ijQm1lA" TargetMode="External"/><Relationship Id="rId6" Type="http://schemas.openxmlformats.org/officeDocument/2006/relationships/hyperlink" Target="https://youtu.be/KMwjokV8Wpk" TargetMode="External"/><Relationship Id="rId7" Type="http://schemas.openxmlformats.org/officeDocument/2006/relationships/hyperlink" Target="https://youtu.be/hFnMEaXe71w" TargetMode="External"/><Relationship Id="rId8" Type="http://schemas.openxmlformats.org/officeDocument/2006/relationships/hyperlink" Target="https://youtu.be/vxdB-g7iqLw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recitmst.qc.ca" TargetMode="External"/><Relationship Id="rId4" Type="http://schemas.openxmlformats.org/officeDocument/2006/relationships/image" Target="../media/image5.png"/><Relationship Id="rId5" Type="http://schemas.openxmlformats.org/officeDocument/2006/relationships/hyperlink" Target="https://creativecommons.org/licenses/by-nc-sa/4.0/deed.fr" TargetMode="External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idx="4294967295" type="subTitle"/>
          </p:nvPr>
        </p:nvSpPr>
        <p:spPr>
          <a:xfrm>
            <a:off x="1711200" y="3023550"/>
            <a:ext cx="5721600" cy="18189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À la campagne!</a:t>
            </a:r>
            <a:endParaRPr b="1" sz="2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fr" sz="2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Mathématique 2e secondaire</a:t>
            </a:r>
            <a:endParaRPr b="1" sz="2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fr" sz="2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Document d’informations</a:t>
            </a:r>
            <a:endParaRPr b="1" sz="2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00" name="Google Shape;10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9724" y="708550"/>
            <a:ext cx="6764550" cy="138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67553" y="2022478"/>
            <a:ext cx="1609725" cy="260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/>
        </p:nvSpPr>
        <p:spPr>
          <a:xfrm>
            <a:off x="349500" y="231750"/>
            <a:ext cx="8445000" cy="4680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 u="sng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Appareils*:</a:t>
            </a:r>
            <a:r>
              <a:rPr lang="fr" sz="2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2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Le projet peut être réalisé sur un ordinateur, une 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tablette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ou un Chromebook. Il est essentiel de toujours utiliser le même appareil pour avoir accès aux mondes créés.</a:t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 u="sng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Logiciel ou application:</a:t>
            </a:r>
            <a:endParaRPr b="1" sz="2000" u="sng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ourier New"/>
              <a:buChar char="■"/>
            </a:pP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Télécharger le logiciel ou l’application </a:t>
            </a:r>
            <a:r>
              <a:rPr lang="fr" sz="1500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Minecraft Education Edition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 Cela nécessite l’utilisation d’un compte Office 365 Éducation valide. </a:t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*Il est aussi possible de réaliser ce projet </a:t>
            </a:r>
            <a:r>
              <a:rPr b="1"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sans Minecraft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fr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 txBox="1"/>
          <p:nvPr/>
        </p:nvSpPr>
        <p:spPr>
          <a:xfrm>
            <a:off x="322650" y="345150"/>
            <a:ext cx="8498700" cy="4453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000" u="sng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Comment démarrer?</a:t>
            </a:r>
            <a:r>
              <a:rPr lang="fr" sz="20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20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ourier New"/>
              <a:buChar char="■"/>
            </a:pP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L’élève peut utiliser la </a:t>
            </a:r>
            <a:r>
              <a:rPr lang="fr" sz="1500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carte à télécharger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seulement. ll peut aussi 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 créer un monde vide</a:t>
            </a:r>
            <a:r>
              <a:rPr b="1"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et utiliser les </a:t>
            </a:r>
            <a:r>
              <a:rPr lang="fr" sz="1500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action="ppaction://hlinksldjump"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vidéos Minecraft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, le </a:t>
            </a:r>
            <a:r>
              <a:rPr lang="fr" sz="1500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document de questions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ou les 2.</a:t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Courier New"/>
              <a:buChar char="■"/>
            </a:pP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Si l’élève réalise le projet </a:t>
            </a:r>
            <a:r>
              <a:rPr b="1"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sans Minecraft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il aura besoin du </a:t>
            </a:r>
            <a:r>
              <a:rPr lang="fr" sz="1500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document de questions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		  </a:t>
            </a:r>
            <a:r>
              <a:rPr b="1"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	Pour créer un nouveau monde vide, </a:t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voici les paramètres recommandés:  </a:t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12" name="Google Shape;112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101275" y="2875075"/>
            <a:ext cx="1351075" cy="1887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8"/>
          <p:cNvSpPr txBox="1"/>
          <p:nvPr>
            <p:ph idx="4294967295" type="title"/>
          </p:nvPr>
        </p:nvSpPr>
        <p:spPr>
          <a:xfrm>
            <a:off x="1363050" y="562675"/>
            <a:ext cx="6417900" cy="620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Ressources utiles (au besoin)</a:t>
            </a:r>
            <a:endParaRPr b="1" sz="2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8" name="Google Shape;118;p28"/>
          <p:cNvSpPr txBox="1"/>
          <p:nvPr>
            <p:ph idx="4294967295" type="body"/>
          </p:nvPr>
        </p:nvSpPr>
        <p:spPr>
          <a:xfrm>
            <a:off x="1363050" y="1691325"/>
            <a:ext cx="6417900" cy="2884500"/>
          </a:xfrm>
          <a:prstGeom prst="rect">
            <a:avLst/>
          </a:prstGeom>
          <a:solidFill>
            <a:srgbClr val="000000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Carte à télécharger (Minecraft Education)</a:t>
            </a:r>
            <a:endParaRPr>
              <a:solidFill>
                <a:srgbClr val="6D9EE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Document de questions</a:t>
            </a:r>
            <a:endParaRPr>
              <a:solidFill>
                <a:srgbClr val="6D9EE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Cahier de traces (à imprimer au besoin)</a:t>
            </a:r>
            <a:endParaRPr>
              <a:solidFill>
                <a:srgbClr val="6D9EE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Tutoriels pour démarrer avec Minecraft</a:t>
            </a:r>
            <a:endParaRPr>
              <a:solidFill>
                <a:srgbClr val="6D9EEB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D9EEB"/>
                </a:solidFill>
                <a:latin typeface="Courier New"/>
                <a:ea typeface="Courier New"/>
                <a:cs typeface="Courier New"/>
                <a:sym typeface="Courier New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Solutions</a:t>
            </a:r>
            <a:endParaRPr>
              <a:solidFill>
                <a:srgbClr val="6D9EEB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9"/>
          <p:cNvSpPr txBox="1"/>
          <p:nvPr>
            <p:ph idx="4294967295" type="title"/>
          </p:nvPr>
        </p:nvSpPr>
        <p:spPr>
          <a:xfrm>
            <a:off x="1468950" y="433450"/>
            <a:ext cx="6206100" cy="5841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Vidéos Minecraft</a:t>
            </a:r>
            <a:r>
              <a:rPr b="1" lang="fr" sz="2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(au besoin)</a:t>
            </a:r>
            <a:endParaRPr b="1" sz="2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4" name="Google Shape;124;p29"/>
          <p:cNvSpPr txBox="1"/>
          <p:nvPr>
            <p:ph idx="4294967295" type="body"/>
          </p:nvPr>
        </p:nvSpPr>
        <p:spPr>
          <a:xfrm>
            <a:off x="2446350" y="1318775"/>
            <a:ext cx="4251300" cy="3660600"/>
          </a:xfrm>
          <a:prstGeom prst="rect">
            <a:avLst/>
          </a:prstGeom>
          <a:solidFill>
            <a:srgbClr val="000000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Aperçu de la carte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Enclos des moutons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Enclos des cochons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Enclos des chevaux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Enclos des vaches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Enclos des poulets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Enclos des lapins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Dimensions du jardin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Nombre de fleurs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La grange</a:t>
            </a:r>
            <a:endParaRPr>
              <a:solidFill>
                <a:srgbClr val="6FA8DC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ourier New"/>
              <a:buChar char="■"/>
            </a:pPr>
            <a:r>
              <a:rPr lang="fr" u="sng">
                <a:solidFill>
                  <a:srgbClr val="6FA8DC"/>
                </a:solidFill>
                <a:latin typeface="Courier New"/>
                <a:ea typeface="Courier New"/>
                <a:cs typeface="Courier New"/>
                <a:sym typeface="Courier New"/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Coûts de rénovation</a:t>
            </a:r>
            <a:endParaRPr>
              <a:solidFill>
                <a:srgbClr val="6FA8D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0"/>
          <p:cNvSpPr txBox="1"/>
          <p:nvPr>
            <p:ph idx="4294967295" type="title"/>
          </p:nvPr>
        </p:nvSpPr>
        <p:spPr>
          <a:xfrm>
            <a:off x="1635975" y="216425"/>
            <a:ext cx="5871900" cy="632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Exemple de résultat attendu</a:t>
            </a:r>
            <a:endParaRPr b="1" sz="2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30" name="Google Shape;13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5963" y="973100"/>
            <a:ext cx="5872074" cy="3913725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1"/>
          <p:cNvSpPr txBox="1"/>
          <p:nvPr/>
        </p:nvSpPr>
        <p:spPr>
          <a:xfrm>
            <a:off x="1791375" y="967350"/>
            <a:ext cx="5711100" cy="3208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6" name="Google Shape;136;p31"/>
          <p:cNvSpPr txBox="1"/>
          <p:nvPr/>
        </p:nvSpPr>
        <p:spPr>
          <a:xfrm>
            <a:off x="3522200" y="1969325"/>
            <a:ext cx="3458100" cy="8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Service national</a:t>
            </a:r>
            <a:endParaRPr b="1" sz="18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DOMAINE DE LA MATHÉMATIQUE, </a:t>
            </a:r>
            <a:endParaRPr b="1"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DE LA SCIENCE ET TECHNOLOGIE</a:t>
            </a:r>
            <a:endParaRPr b="1"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500" u="sng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www.recitmst.qc.ca</a:t>
            </a:r>
            <a:endParaRPr b="1"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31"/>
          <p:cNvSpPr txBox="1"/>
          <p:nvPr/>
        </p:nvSpPr>
        <p:spPr>
          <a:xfrm>
            <a:off x="2398475" y="1346825"/>
            <a:ext cx="5585100" cy="6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Réalisé par </a:t>
            </a:r>
            <a:r>
              <a:rPr b="1" lang="fr" sz="18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Stéphanie Rioux, 2020</a:t>
            </a:r>
            <a:endParaRPr b="1" sz="18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38" name="Google Shape;138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8650" y="2045525"/>
            <a:ext cx="840600" cy="840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icence Creative Commons" id="139" name="Google Shape;139;p31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15025" y="3491775"/>
            <a:ext cx="1456750" cy="51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