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7" r:id="rId3"/>
    <p:sldMasterId id="214748367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Figtree Medium"/>
      <p:regular r:id="rId41"/>
      <p:bold r:id="rId42"/>
      <p:italic r:id="rId43"/>
      <p:boldItalic r:id="rId44"/>
    </p:embeddedFont>
    <p:embeddedFont>
      <p:font typeface="Ubuntu"/>
      <p:regular r:id="rId45"/>
      <p:bold r:id="rId46"/>
      <p:italic r:id="rId47"/>
      <p:boldItalic r:id="rId48"/>
    </p:embeddedFont>
    <p:embeddedFont>
      <p:font typeface="Roboto Slab"/>
      <p:regular r:id="rId49"/>
      <p:bold r:id="rId50"/>
    </p:embeddedFont>
    <p:embeddedFont>
      <p:font typeface="Ubuntu Medium"/>
      <p:regular r:id="rId51"/>
      <p:bold r:id="rId52"/>
      <p:italic r:id="rId53"/>
      <p:boldItalic r:id="rId54"/>
    </p:embeddedFont>
    <p:embeddedFont>
      <p:font typeface="Viga"/>
      <p:regular r:id="rId55"/>
    </p:embeddedFont>
    <p:embeddedFont>
      <p:font typeface="Helvetica Neue"/>
      <p:regular r:id="rId56"/>
      <p:bold r:id="rId57"/>
      <p:italic r:id="rId58"/>
      <p:boldItalic r:id="rId59"/>
    </p:embeddedFont>
    <p:embeddedFont>
      <p:font typeface="Century Gothic"/>
      <p:regular r:id="rId60"/>
      <p:bold r:id="rId61"/>
      <p:italic r:id="rId62"/>
      <p:boldItalic r:id="rId63"/>
    </p:embeddedFont>
    <p:embeddedFont>
      <p:font typeface="Sniglet"/>
      <p:regular r:id="rId64"/>
    </p:embeddedFont>
    <p:embeddedFont>
      <p:font typeface="Nixie One"/>
      <p:regular r:id="rId65"/>
    </p:embeddedFont>
    <p:embeddedFont>
      <p:font typeface="Montserrat"/>
      <p:regular r:id="rId66"/>
      <p:bold r:id="rId67"/>
      <p:italic r:id="rId68"/>
      <p:boldItalic r:id="rId69"/>
    </p:embeddedFont>
    <p:embeddedFont>
      <p:font typeface="Helvetica Neue Light"/>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FigtreeMedium-bold.fntdata"/><Relationship Id="rId41" Type="http://schemas.openxmlformats.org/officeDocument/2006/relationships/font" Target="fonts/FigtreeMedium-regular.fntdata"/><Relationship Id="rId44" Type="http://schemas.openxmlformats.org/officeDocument/2006/relationships/font" Target="fonts/FigtreeMedium-boldItalic.fntdata"/><Relationship Id="rId43" Type="http://schemas.openxmlformats.org/officeDocument/2006/relationships/font" Target="fonts/FigtreeMedium-italic.fntdata"/><Relationship Id="rId46" Type="http://schemas.openxmlformats.org/officeDocument/2006/relationships/font" Target="fonts/Ubuntu-bold.fntdata"/><Relationship Id="rId45" Type="http://schemas.openxmlformats.org/officeDocument/2006/relationships/font" Target="fonts/Ubuntu-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Ubuntu-boldItalic.fntdata"/><Relationship Id="rId47" Type="http://schemas.openxmlformats.org/officeDocument/2006/relationships/font" Target="fonts/Ubuntu-italic.fntdata"/><Relationship Id="rId49" Type="http://schemas.openxmlformats.org/officeDocument/2006/relationships/font" Target="fonts/RobotoSlab-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HelveticaNeueLight-boldItalic.fntdata"/><Relationship Id="rId72" Type="http://schemas.openxmlformats.org/officeDocument/2006/relationships/font" Target="fonts/HelveticaNeueLight-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HelveticaNeueLight-bold.fntdata"/><Relationship Id="rId70" Type="http://schemas.openxmlformats.org/officeDocument/2006/relationships/font" Target="fonts/HelveticaNeueLight-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enturyGothic-italic.fntdata"/><Relationship Id="rId61" Type="http://schemas.openxmlformats.org/officeDocument/2006/relationships/font" Target="fonts/CenturyGothic-bold.fntdata"/><Relationship Id="rId20" Type="http://schemas.openxmlformats.org/officeDocument/2006/relationships/slide" Target="slides/slide15.xml"/><Relationship Id="rId64" Type="http://schemas.openxmlformats.org/officeDocument/2006/relationships/font" Target="fonts/Sniglet-regular.fntdata"/><Relationship Id="rId63" Type="http://schemas.openxmlformats.org/officeDocument/2006/relationships/font" Target="fonts/CenturyGothic-boldItalic.fntdata"/><Relationship Id="rId22" Type="http://schemas.openxmlformats.org/officeDocument/2006/relationships/slide" Target="slides/slide17.xml"/><Relationship Id="rId66" Type="http://schemas.openxmlformats.org/officeDocument/2006/relationships/font" Target="fonts/Montserrat-regular.fntdata"/><Relationship Id="rId21" Type="http://schemas.openxmlformats.org/officeDocument/2006/relationships/slide" Target="slides/slide16.xml"/><Relationship Id="rId65" Type="http://schemas.openxmlformats.org/officeDocument/2006/relationships/font" Target="fonts/NixieOne-regular.fntdata"/><Relationship Id="rId24" Type="http://schemas.openxmlformats.org/officeDocument/2006/relationships/slide" Target="slides/slide19.xml"/><Relationship Id="rId68" Type="http://schemas.openxmlformats.org/officeDocument/2006/relationships/font" Target="fonts/Montserrat-italic.fntdata"/><Relationship Id="rId23" Type="http://schemas.openxmlformats.org/officeDocument/2006/relationships/slide" Target="slides/slide18.xml"/><Relationship Id="rId67" Type="http://schemas.openxmlformats.org/officeDocument/2006/relationships/font" Target="fonts/Montserrat-bold.fntdata"/><Relationship Id="rId60" Type="http://schemas.openxmlformats.org/officeDocument/2006/relationships/font" Target="fonts/CenturyGothic-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ontserrat-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UbuntuMedium-regular.fntdata"/><Relationship Id="rId50" Type="http://schemas.openxmlformats.org/officeDocument/2006/relationships/font" Target="fonts/RobotoSlab-bold.fntdata"/><Relationship Id="rId53" Type="http://schemas.openxmlformats.org/officeDocument/2006/relationships/font" Target="fonts/UbuntuMedium-italic.fntdata"/><Relationship Id="rId52" Type="http://schemas.openxmlformats.org/officeDocument/2006/relationships/font" Target="fonts/UbuntuMedium-bold.fntdata"/><Relationship Id="rId11" Type="http://schemas.openxmlformats.org/officeDocument/2006/relationships/slide" Target="slides/slide6.xml"/><Relationship Id="rId55" Type="http://schemas.openxmlformats.org/officeDocument/2006/relationships/font" Target="fonts/Viga-regular.fntdata"/><Relationship Id="rId10" Type="http://schemas.openxmlformats.org/officeDocument/2006/relationships/slide" Target="slides/slide5.xml"/><Relationship Id="rId54" Type="http://schemas.openxmlformats.org/officeDocument/2006/relationships/font" Target="fonts/UbuntuMedium-boldItalic.fntdata"/><Relationship Id="rId13" Type="http://schemas.openxmlformats.org/officeDocument/2006/relationships/slide" Target="slides/slide8.xml"/><Relationship Id="rId57" Type="http://schemas.openxmlformats.org/officeDocument/2006/relationships/font" Target="fonts/HelveticaNeue-bold.fntdata"/><Relationship Id="rId12" Type="http://schemas.openxmlformats.org/officeDocument/2006/relationships/slide" Target="slides/slide7.xml"/><Relationship Id="rId56" Type="http://schemas.openxmlformats.org/officeDocument/2006/relationships/font" Target="fonts/HelveticaNeue-regular.fntdata"/><Relationship Id="rId15" Type="http://schemas.openxmlformats.org/officeDocument/2006/relationships/slide" Target="slides/slide10.xml"/><Relationship Id="rId59" Type="http://schemas.openxmlformats.org/officeDocument/2006/relationships/font" Target="fonts/HelveticaNeue-boldItalic.fntdata"/><Relationship Id="rId14" Type="http://schemas.openxmlformats.org/officeDocument/2006/relationships/slide" Target="slides/slide9.xml"/><Relationship Id="rId58" Type="http://schemas.openxmlformats.org/officeDocument/2006/relationships/font" Target="fonts/HelveticaNeue-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smos.com/calculator/bmzqzgei3w?lang=fr" TargetMode="External"/><Relationship Id="rId3" Type="http://schemas.openxmlformats.org/officeDocument/2006/relationships/hyperlink" Target="https://www.desmos.com/calculator/lyxx6nfqfz?lang=fr" TargetMode="External"/><Relationship Id="rId4" Type="http://schemas.openxmlformats.org/officeDocument/2006/relationships/hyperlink" Target="https://teacher.desmos.com/activitybuilder/custom/5fc39952b575200bae86c798?lang=fr"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smos.com/calculator/ryn4gxvugr?lang=fr"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smos.com/testing/quebec/graphing?lang=fr"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er.desmos.com/activitybuilder/custom/651f0fd357b9c733b6a31c42?lang=fr"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er.desmos.com/activitybuilder/custom/66fd89c091be9f41379b6bb3?lang=fr"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ecitmst.qc.ca/desmos08102024" TargetMode="External"/><Relationship Id="rId3" Type="http://schemas.openxmlformats.org/officeDocument/2006/relationships/hyperlink" Target="https://campus.recit.qc.ca/mod/page/view.php?id=23025"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er.desmos.com/activitybuilder/custom/65f844a01b1a1847fc26b1de?lang=fr" TargetMode="External"/><Relationship Id="rId3" Type="http://schemas.openxmlformats.org/officeDocument/2006/relationships/hyperlink" Target="https://docs.google.com/presentation/d/1zcEJtJlO1hzgsO9_lfdiDzqRshr513YPvfpotb-AwLI/edit?usp=sharin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citmst.qc.ca/Projet-MathIAS-Rencontre-1"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recit.qc.ca/oatmath/accuei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er.desmos.com/" TargetMode="External"/><Relationship Id="rId3" Type="http://schemas.openxmlformats.org/officeDocument/2006/relationships/hyperlink" Target="https://student.desmos.com/"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er.desmos.com/activitybuilder/custom/66fd21888744ec6015d4b5b1?lang=fr" TargetMode="External"/><Relationship Id="rId3" Type="http://schemas.openxmlformats.org/officeDocument/2006/relationships/hyperlink" Target="https://student.desmos.com/activitybuilder/student-greeting/66fd283729c2372921ee54fd?lang=fr"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er.desmos.com/"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d3b6cf83b4_0_4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d3b6cf83b4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07902800ee_1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07902800ee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99dc0336a0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99dc0336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807d2eab53_0_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807d2eab5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8328d7a0f2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8328d7a0f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JD</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f9c19c4663_1_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f9c19c4663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JD</a:t>
            </a:r>
            <a:endParaRPr/>
          </a:p>
          <a:p>
            <a:pPr indent="0" lvl="0" marL="0" rtl="0" algn="l">
              <a:spcBef>
                <a:spcPts val="0"/>
              </a:spcBef>
              <a:spcAft>
                <a:spcPts val="0"/>
              </a:spcAft>
              <a:buNone/>
            </a:pPr>
            <a:r>
              <a:rPr lang="en" u="sng">
                <a:solidFill>
                  <a:schemeClr val="hlink"/>
                </a:solidFill>
                <a:hlinkClick r:id="rId2"/>
              </a:rPr>
              <a:t>https://www.desmos.com/calculator/bmzqzgei3w?lang=fr</a:t>
            </a:r>
            <a:endParaRPr/>
          </a:p>
          <a:p>
            <a:pPr indent="0" lvl="0" marL="0" rtl="0" algn="l">
              <a:spcBef>
                <a:spcPts val="0"/>
              </a:spcBef>
              <a:spcAft>
                <a:spcPts val="0"/>
              </a:spcAft>
              <a:buNone/>
            </a:pPr>
            <a:r>
              <a:rPr lang="en" u="sng">
                <a:solidFill>
                  <a:schemeClr val="hlink"/>
                </a:solidFill>
                <a:hlinkClick r:id="rId3"/>
              </a:rPr>
              <a:t>https://www.desmos.com/calculator/lyxx6nfqfz?lang=fr</a:t>
            </a:r>
            <a:endParaRPr/>
          </a:p>
          <a:p>
            <a:pPr indent="0" lvl="0" marL="0" rtl="0" algn="l">
              <a:spcBef>
                <a:spcPts val="0"/>
              </a:spcBef>
              <a:spcAft>
                <a:spcPts val="0"/>
              </a:spcAft>
              <a:buNone/>
            </a:pPr>
            <a:r>
              <a:rPr lang="en" u="sng">
                <a:solidFill>
                  <a:schemeClr val="hlink"/>
                </a:solidFill>
                <a:hlinkClick r:id="rId4"/>
              </a:rPr>
              <a:t>https://teacher.desmos.com/activitybuilder/custom/5fc39952b575200bae86c798?lang=fr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f9c19c4663_3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f9c19c4663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JD</a:t>
            </a:r>
            <a:endParaRPr/>
          </a:p>
          <a:p>
            <a:pPr indent="0" lvl="0" marL="0" rtl="0" algn="l">
              <a:spcBef>
                <a:spcPts val="0"/>
              </a:spcBef>
              <a:spcAft>
                <a:spcPts val="0"/>
              </a:spcAft>
              <a:buNone/>
            </a:pPr>
            <a:r>
              <a:rPr lang="en" u="sng">
                <a:solidFill>
                  <a:schemeClr val="hlink"/>
                </a:solidFill>
                <a:hlinkClick r:id="rId2"/>
              </a:rPr>
              <a:t>https://www.desmos.com/calculator/ryn4gxvugr?lang=fr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8328d7a0f2_0_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8328d7a0f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None/>
            </a:pPr>
            <a:r>
              <a:rPr lang="en" sz="1300">
                <a:latin typeface="Ubuntu"/>
                <a:ea typeface="Ubuntu"/>
                <a:cs typeface="Ubuntu"/>
                <a:sym typeface="Ubuntu"/>
              </a:rPr>
              <a:t>SR</a:t>
            </a:r>
            <a:endParaRPr sz="1300">
              <a:latin typeface="Ubuntu"/>
              <a:ea typeface="Ubuntu"/>
              <a:cs typeface="Ubuntu"/>
              <a:sym typeface="Ubuntu"/>
            </a:endParaRPr>
          </a:p>
          <a:p>
            <a:pPr indent="0" lvl="0" marL="457200" rtl="0" algn="l">
              <a:lnSpc>
                <a:spcPct val="150000"/>
              </a:lnSpc>
              <a:spcBef>
                <a:spcPts val="600"/>
              </a:spcBef>
              <a:spcAft>
                <a:spcPts val="0"/>
              </a:spcAft>
              <a:buNone/>
            </a:pPr>
            <a:r>
              <a:rPr lang="en" sz="1300" u="sng">
                <a:solidFill>
                  <a:schemeClr val="hlink"/>
                </a:solidFill>
                <a:latin typeface="Ubuntu"/>
                <a:ea typeface="Ubuntu"/>
                <a:cs typeface="Ubuntu"/>
                <a:sym typeface="Ubuntu"/>
                <a:hlinkClick r:id="rId2"/>
              </a:rPr>
              <a:t>https://www.desmos.com/testing/quebec/graphing?lang=fr</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d3b6cf83b4_0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2d3b6cf83b4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a:solidFill>
                  <a:schemeClr val="dk1"/>
                </a:solidFill>
                <a:latin typeface="Aptos"/>
                <a:ea typeface="Aptos"/>
                <a:cs typeface="Aptos"/>
                <a:sym typeface="Aptos"/>
              </a:rPr>
              <a:t>SR</a:t>
            </a:r>
            <a:endParaRPr>
              <a:solidFill>
                <a:schemeClr val="dk1"/>
              </a:solidFill>
              <a:latin typeface="Aptos"/>
              <a:ea typeface="Aptos"/>
              <a:cs typeface="Aptos"/>
              <a:sym typeface="Aptos"/>
            </a:endParaRPr>
          </a:p>
          <a:p>
            <a:pPr indent="-298450" lvl="0" marL="457200" rtl="0" algn="l">
              <a:lnSpc>
                <a:spcPct val="107916"/>
              </a:lnSpc>
              <a:spcBef>
                <a:spcPts val="800"/>
              </a:spcBef>
              <a:spcAft>
                <a:spcPts val="0"/>
              </a:spcAft>
              <a:buClr>
                <a:schemeClr val="dk1"/>
              </a:buClr>
              <a:buSzPts val="1100"/>
              <a:buFont typeface="Aptos"/>
              <a:buAutoNum type="arabicPeriod"/>
            </a:pPr>
            <a:r>
              <a:rPr lang="en">
                <a:solidFill>
                  <a:schemeClr val="dk1"/>
                </a:solidFill>
                <a:latin typeface="Aptos"/>
                <a:ea typeface="Aptos"/>
                <a:cs typeface="Aptos"/>
                <a:sym typeface="Aptos"/>
              </a:rPr>
              <a:t>nous conseillons qu’à la troisième activité réalisée par les élèves, ce sont eux qui doivent déterminer si DME est utile pour chacune des étapes. Ils doivent écrire en quoi DME leur est utile. Pourquoi pistons-nous les élèves avec les étapes de la démarche?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07902800ee_1_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07902800ee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JD</a:t>
            </a:r>
            <a:endParaRPr/>
          </a:p>
          <a:p>
            <a:pPr indent="0" lvl="0" marL="0" rtl="0" algn="l">
              <a:spcBef>
                <a:spcPts val="0"/>
              </a:spcBef>
              <a:spcAft>
                <a:spcPts val="0"/>
              </a:spcAft>
              <a:buNone/>
            </a:pPr>
            <a:r>
              <a:rPr lang="en"/>
              <a:t>En temps réel seulement</a:t>
            </a:r>
            <a:endParaRPr/>
          </a:p>
          <a:p>
            <a:pPr indent="0" lvl="0" marL="0" rtl="0" algn="l">
              <a:spcBef>
                <a:spcPts val="0"/>
              </a:spcBef>
              <a:spcAft>
                <a:spcPts val="0"/>
              </a:spcAft>
              <a:buNone/>
            </a:pPr>
            <a:r>
              <a:rPr lang="en"/>
              <a:t>10 minutes</a:t>
            </a:r>
            <a:endParaRPr/>
          </a:p>
          <a:p>
            <a:pPr indent="0" lvl="0" marL="0" rtl="0" algn="l">
              <a:spcBef>
                <a:spcPts val="0"/>
              </a:spcBef>
              <a:spcAft>
                <a:spcPts val="0"/>
              </a:spcAft>
              <a:buNone/>
            </a:pPr>
            <a:r>
              <a:rPr lang="en"/>
              <a:t>Teacher: </a:t>
            </a:r>
            <a:r>
              <a:rPr lang="en" u="sng">
                <a:solidFill>
                  <a:schemeClr val="hlink"/>
                </a:solidFill>
                <a:hlinkClick r:id="rId2"/>
              </a:rPr>
              <a:t>https://teacher.desmos.com/activitybuilder/custom/651f0fd357b9c733b6a31c42?lang=fr</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8328d7a0f2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8328d7a0f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JD</a:t>
            </a:r>
            <a:endParaRPr/>
          </a:p>
          <a:p>
            <a:pPr indent="0" lvl="0" marL="0" rtl="0" algn="l">
              <a:spcBef>
                <a:spcPts val="0"/>
              </a:spcBef>
              <a:spcAft>
                <a:spcPts val="0"/>
              </a:spcAft>
              <a:buNone/>
            </a:pPr>
            <a:r>
              <a:rPr lang="en"/>
              <a:t>En temps réel seulement</a:t>
            </a:r>
            <a:endParaRPr/>
          </a:p>
          <a:p>
            <a:pPr indent="0" lvl="0" marL="0" rtl="0" algn="l">
              <a:spcBef>
                <a:spcPts val="0"/>
              </a:spcBef>
              <a:spcAft>
                <a:spcPts val="0"/>
              </a:spcAft>
              <a:buNone/>
            </a:pPr>
            <a:r>
              <a:rPr lang="en"/>
              <a:t>10 minutes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Teacher: </a:t>
            </a:r>
            <a:r>
              <a:rPr lang="en" u="sng">
                <a:solidFill>
                  <a:schemeClr val="hlink"/>
                </a:solidFill>
                <a:hlinkClick r:id="rId2"/>
              </a:rPr>
              <a:t>https://teacher.desmos.com/activitybuilder/custom/66fd89c091be9f41379b6bb3?lang=fr</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d8472af5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d8472af5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http://recitmst.qc.ca/desmos08102024</a:t>
            </a:r>
            <a:endParaRPr/>
          </a:p>
          <a:p>
            <a:pPr indent="0" lvl="0" marL="0" rtl="0" algn="l">
              <a:spcBef>
                <a:spcPts val="0"/>
              </a:spcBef>
              <a:spcAft>
                <a:spcPts val="0"/>
              </a:spcAft>
              <a:buNone/>
            </a:pPr>
            <a:r>
              <a:rPr lang="en" u="sng">
                <a:solidFill>
                  <a:schemeClr val="hlink"/>
                </a:solidFill>
                <a:hlinkClick r:id="rId3"/>
              </a:rPr>
              <a:t>https://campus.recit.qc.ca/mod/page/view.php?id=23025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07d303d120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07d303d1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JD</a:t>
            </a:r>
            <a:endParaRPr/>
          </a:p>
          <a:p>
            <a:pPr indent="0" lvl="0" marL="0" rtl="0" algn="l">
              <a:spcBef>
                <a:spcPts val="0"/>
              </a:spcBef>
              <a:spcAft>
                <a:spcPts val="0"/>
              </a:spcAft>
              <a:buNone/>
            </a:pPr>
            <a:r>
              <a:rPr lang="en"/>
              <a:t>En temps réel seulement</a:t>
            </a:r>
            <a:endParaRPr/>
          </a:p>
          <a:p>
            <a:pPr indent="0" lvl="0" marL="0" rtl="0" algn="l">
              <a:spcBef>
                <a:spcPts val="0"/>
              </a:spcBef>
              <a:spcAft>
                <a:spcPts val="0"/>
              </a:spcAft>
              <a:buNone/>
            </a:pPr>
            <a:r>
              <a:rPr lang="en"/>
              <a:t>10 minutes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07902800ee_1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07902800ee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None/>
            </a:pPr>
            <a:r>
              <a:rPr lang="en" sz="1300">
                <a:latin typeface="Ubuntu"/>
                <a:ea typeface="Ubuntu"/>
                <a:cs typeface="Ubuntu"/>
                <a:sym typeface="Ubuntu"/>
              </a:rPr>
              <a:t>JD (SR)</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8f33245aa5_2_1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8f33245aa5_2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Clr>
                <a:schemeClr val="dk1"/>
              </a:buClr>
              <a:buSzPts val="1100"/>
              <a:buFont typeface="Arial"/>
              <a:buNone/>
            </a:pPr>
            <a:r>
              <a:rPr lang="en" sz="1300">
                <a:solidFill>
                  <a:schemeClr val="dk1"/>
                </a:solidFill>
                <a:latin typeface="Ubuntu"/>
                <a:ea typeface="Ubuntu"/>
                <a:cs typeface="Ubuntu"/>
                <a:sym typeface="Ubuntu"/>
              </a:rPr>
              <a:t>JD (SR)</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07902800ee_1_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07902800ee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Clr>
                <a:schemeClr val="dk1"/>
              </a:buClr>
              <a:buSzPts val="1100"/>
              <a:buFont typeface="Arial"/>
              <a:buNone/>
            </a:pPr>
            <a:r>
              <a:rPr lang="en" sz="1300">
                <a:solidFill>
                  <a:schemeClr val="dk1"/>
                </a:solidFill>
                <a:latin typeface="Ubuntu"/>
                <a:ea typeface="Ubuntu"/>
                <a:cs typeface="Ubuntu"/>
                <a:sym typeface="Ubuntu"/>
              </a:rPr>
              <a:t>JD (SR)</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07902800ee_1_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07902800ee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8328d7a0f2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8328d7a0f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None/>
            </a:pPr>
            <a:r>
              <a:rPr lang="en" sz="1300">
                <a:latin typeface="Ubuntu"/>
                <a:ea typeface="Ubuntu"/>
                <a:cs typeface="Ubuntu"/>
                <a:sym typeface="Ubuntu"/>
              </a:rPr>
              <a:t>SR</a:t>
            </a:r>
            <a:endParaRPr sz="1300">
              <a:latin typeface="Ubuntu"/>
              <a:ea typeface="Ubuntu"/>
              <a:cs typeface="Ubuntu"/>
              <a:sym typeface="Ubuntu"/>
            </a:endParaRPr>
          </a:p>
          <a:p>
            <a:pPr indent="0" lvl="0" marL="457200" rtl="0" algn="l">
              <a:lnSpc>
                <a:spcPct val="150000"/>
              </a:lnSpc>
              <a:spcBef>
                <a:spcPts val="600"/>
              </a:spcBef>
              <a:spcAft>
                <a:spcPts val="0"/>
              </a:spcAft>
              <a:buNone/>
            </a:pPr>
            <a:r>
              <a:rPr lang="en" sz="1300" u="sng">
                <a:solidFill>
                  <a:schemeClr val="hlink"/>
                </a:solidFill>
                <a:latin typeface="Ubuntu"/>
                <a:ea typeface="Ubuntu"/>
                <a:cs typeface="Ubuntu"/>
                <a:sym typeface="Ubuntu"/>
                <a:hlinkClick r:id="rId2"/>
              </a:rPr>
              <a:t>https://teacher.desmos.com/activitybuilder/custom/65f844a01b1a1847fc26b1de?lang=fr</a:t>
            </a:r>
            <a:endParaRPr sz="1300">
              <a:latin typeface="Ubuntu"/>
              <a:ea typeface="Ubuntu"/>
              <a:cs typeface="Ubuntu"/>
              <a:sym typeface="Ubuntu"/>
            </a:endParaRPr>
          </a:p>
          <a:p>
            <a:pPr indent="0" lvl="0" marL="457200" rtl="0" algn="l">
              <a:lnSpc>
                <a:spcPct val="150000"/>
              </a:lnSpc>
              <a:spcBef>
                <a:spcPts val="600"/>
              </a:spcBef>
              <a:spcAft>
                <a:spcPts val="0"/>
              </a:spcAft>
              <a:buNone/>
            </a:pPr>
            <a:r>
              <a:rPr lang="en" sz="1300" u="sng">
                <a:solidFill>
                  <a:schemeClr val="hlink"/>
                </a:solidFill>
                <a:latin typeface="Ubuntu"/>
                <a:ea typeface="Ubuntu"/>
                <a:cs typeface="Ubuntu"/>
                <a:sym typeface="Ubuntu"/>
                <a:hlinkClick r:id="rId3"/>
              </a:rPr>
              <a:t>https://docs.google.com/presentation/d/1zcEJtJlO1hzgsO9_lfdiDzqRshr513YPvfpotb-AwLI/edit?usp=sharing</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f9c19c4663_1_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f9c19c4663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None/>
            </a:pPr>
            <a:r>
              <a:rPr lang="en" sz="1300">
                <a:latin typeface="Ubuntu"/>
                <a:ea typeface="Ubuntu"/>
                <a:cs typeface="Ubuntu"/>
                <a:sym typeface="Ubuntu"/>
              </a:rPr>
              <a:t>SR</a:t>
            </a:r>
            <a:endParaRPr sz="1300">
              <a:latin typeface="Ubuntu"/>
              <a:ea typeface="Ubuntu"/>
              <a:cs typeface="Ubuntu"/>
              <a:sym typeface="Ubuntu"/>
            </a:endParaRPr>
          </a:p>
          <a:p>
            <a:pPr indent="0" lvl="0" marL="457200" rtl="0" algn="l">
              <a:lnSpc>
                <a:spcPct val="150000"/>
              </a:lnSpc>
              <a:spcBef>
                <a:spcPts val="600"/>
              </a:spcBef>
              <a:spcAft>
                <a:spcPts val="0"/>
              </a:spcAft>
              <a:buNone/>
            </a:pPr>
            <a:r>
              <a:rPr lang="en" sz="1300" u="sng">
                <a:solidFill>
                  <a:schemeClr val="hlink"/>
                </a:solidFill>
                <a:latin typeface="Ubuntu"/>
                <a:ea typeface="Ubuntu"/>
                <a:cs typeface="Ubuntu"/>
                <a:sym typeface="Ubuntu"/>
                <a:hlinkClick r:id="rId2"/>
              </a:rPr>
              <a:t>https://recitmst.qc.ca/Projet-MathIAS-Rencontre-1</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f9c19c4663_4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f9c19c4663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None/>
            </a:pPr>
            <a:r>
              <a:rPr lang="en" sz="1300">
                <a:latin typeface="Ubuntu"/>
                <a:ea typeface="Ubuntu"/>
                <a:cs typeface="Ubuntu"/>
                <a:sym typeface="Ubuntu"/>
              </a:rPr>
              <a:t>SR</a:t>
            </a:r>
            <a:endParaRPr sz="1300">
              <a:latin typeface="Ubuntu"/>
              <a:ea typeface="Ubuntu"/>
              <a:cs typeface="Ubuntu"/>
              <a:sym typeface="Ubuntu"/>
            </a:endParaRPr>
          </a:p>
          <a:p>
            <a:pPr indent="0" lvl="0" marL="457200" rtl="0" algn="l">
              <a:lnSpc>
                <a:spcPct val="150000"/>
              </a:lnSpc>
              <a:spcBef>
                <a:spcPts val="600"/>
              </a:spcBef>
              <a:spcAft>
                <a:spcPts val="0"/>
              </a:spcAft>
              <a:buNone/>
            </a:pPr>
            <a:r>
              <a:rPr lang="en" sz="1300" u="sng">
                <a:solidFill>
                  <a:schemeClr val="hlink"/>
                </a:solidFill>
                <a:latin typeface="Ubuntu"/>
                <a:ea typeface="Ubuntu"/>
                <a:cs typeface="Ubuntu"/>
                <a:sym typeface="Ubuntu"/>
                <a:hlinkClick r:id="rId2"/>
              </a:rPr>
              <a:t>https://sites.google.com/recit.qc.ca/oatmath/accueil</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f51df6930d_3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1f51df6930d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f51df6930d_3_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f51df6930d_3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fc8e86f98d_0_5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fc8e86f98d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JD, SR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8328d7a0f2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8328d7a0f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None/>
            </a:pPr>
            <a:r>
              <a:rPr lang="en" sz="1300">
                <a:latin typeface="Ubuntu"/>
                <a:ea typeface="Ubuntu"/>
                <a:cs typeface="Ubuntu"/>
                <a:sym typeface="Ubuntu"/>
              </a:rPr>
              <a:t>SR</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d3b6cf83b4_0_2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d3b6cf83b4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None/>
            </a:pPr>
            <a:r>
              <a:rPr lang="en" sz="1300">
                <a:latin typeface="Ubuntu"/>
                <a:ea typeface="Ubuntu"/>
                <a:cs typeface="Ubuntu"/>
                <a:sym typeface="Ubuntu"/>
              </a:rPr>
              <a:t>SR</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07902800ee_1_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07902800ee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None/>
            </a:pPr>
            <a:r>
              <a:rPr lang="en" sz="1300">
                <a:latin typeface="Ubuntu"/>
                <a:ea typeface="Ubuntu"/>
                <a:cs typeface="Ubuntu"/>
                <a:sym typeface="Ubuntu"/>
              </a:rPr>
              <a:t>JD</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d3b6cf83b4_0_39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d3b6cf83b4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600"/>
              </a:spcBef>
              <a:spcAft>
                <a:spcPts val="0"/>
              </a:spcAft>
              <a:buNone/>
            </a:pPr>
            <a:r>
              <a:rPr lang="en" sz="1300">
                <a:latin typeface="Ubuntu"/>
                <a:ea typeface="Ubuntu"/>
                <a:cs typeface="Ubuntu"/>
                <a:sym typeface="Ubuntu"/>
              </a:rPr>
              <a:t>SR</a:t>
            </a:r>
            <a:endParaRPr sz="1300">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a:p>
            <a:pPr indent="0" lvl="0" marL="457200" rtl="0" algn="l">
              <a:lnSpc>
                <a:spcPct val="150000"/>
              </a:lnSpc>
              <a:spcBef>
                <a:spcPts val="600"/>
              </a:spcBef>
              <a:spcAft>
                <a:spcPts val="0"/>
              </a:spcAft>
              <a:buNone/>
            </a:pPr>
            <a:r>
              <a:t/>
            </a:r>
            <a:endParaRPr sz="1600">
              <a:solidFill>
                <a:schemeClr val="dk2"/>
              </a:solidFill>
              <a:latin typeface="Ubuntu"/>
              <a:ea typeface="Ubuntu"/>
              <a:cs typeface="Ubuntu"/>
              <a:sym typeface="Ubuntu"/>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fc8e86f98d_0_31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fc8e86f98d_0_3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fc8e86f98d_0_38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1fc8e86f98d_0_3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f52a3ffe0b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f52a3ffe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d9becb9bd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d9becb9b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8f33245aa5_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8f33245aa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SR</a:t>
            </a:r>
            <a:endParaRPr/>
          </a:p>
          <a:p>
            <a:pPr indent="-317500" lvl="0" marL="457200" rtl="0" algn="l">
              <a:spcBef>
                <a:spcPts val="0"/>
              </a:spcBef>
              <a:spcAft>
                <a:spcPts val="0"/>
              </a:spcAft>
              <a:buSzPts val="1400"/>
              <a:buAutoNum type="arabicParenR"/>
            </a:pPr>
            <a:r>
              <a:rPr lang="en"/>
              <a:t>Calculatrice graphique seulement pour les maths/sciences, surtout au secondaire</a:t>
            </a:r>
            <a:endParaRPr/>
          </a:p>
          <a:p>
            <a:pPr indent="-317500" lvl="0" marL="457200" rtl="0" algn="l">
              <a:spcBef>
                <a:spcPts val="0"/>
              </a:spcBef>
              <a:spcAft>
                <a:spcPts val="0"/>
              </a:spcAft>
              <a:buSzPts val="1400"/>
              <a:buAutoNum type="arabicParenR"/>
            </a:pPr>
            <a:r>
              <a:rPr lang="en"/>
              <a:t>Classe virtuelle pour toutes les disciplines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https://teacher.desmos.com/</a:t>
            </a:r>
            <a:endParaRPr/>
          </a:p>
          <a:p>
            <a:pPr indent="0" lvl="0" marL="0" rtl="0" algn="l">
              <a:spcBef>
                <a:spcPts val="0"/>
              </a:spcBef>
              <a:spcAft>
                <a:spcPts val="0"/>
              </a:spcAft>
              <a:buNone/>
            </a:pPr>
            <a:r>
              <a:rPr lang="en" u="sng">
                <a:solidFill>
                  <a:schemeClr val="hlink"/>
                </a:solidFill>
                <a:hlinkClick r:id="rId3"/>
              </a:rPr>
              <a:t>https://student.desmos.com/</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539418c681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539418c68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JD</a:t>
            </a:r>
            <a:endParaRPr/>
          </a:p>
          <a:p>
            <a:pPr indent="0" lvl="0" marL="0" rtl="0" algn="l">
              <a:spcBef>
                <a:spcPts val="0"/>
              </a:spcBef>
              <a:spcAft>
                <a:spcPts val="0"/>
              </a:spcAft>
              <a:buNone/>
            </a:pPr>
            <a:r>
              <a:rPr lang="en"/>
              <a:t>Teacher: </a:t>
            </a:r>
            <a:r>
              <a:rPr lang="en" u="sng">
                <a:solidFill>
                  <a:schemeClr val="hlink"/>
                </a:solidFill>
                <a:hlinkClick r:id="rId2"/>
              </a:rPr>
              <a:t>https://teacher.desmos.com/activitybuilder/custom/66fd21888744ec6015d4b5b1?lang=fr</a:t>
            </a:r>
            <a:endParaRPr/>
          </a:p>
          <a:p>
            <a:pPr indent="0" lvl="0" marL="0" rtl="0" algn="l">
              <a:spcBef>
                <a:spcPts val="0"/>
              </a:spcBef>
              <a:spcAft>
                <a:spcPts val="0"/>
              </a:spcAft>
              <a:buNone/>
            </a:pPr>
            <a:r>
              <a:rPr lang="en"/>
              <a:t>Student: </a:t>
            </a:r>
            <a:r>
              <a:rPr lang="en" u="sng">
                <a:solidFill>
                  <a:schemeClr val="hlink"/>
                </a:solidFill>
                <a:hlinkClick r:id="rId3"/>
              </a:rPr>
              <a:t>https://student.desmos.com/activitybuilder/student-greeting/66fd283729c2372921ee54fd?lang=fr</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fc8e86f98d_0_10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fc8e86f98d_0_1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https://teacher.desmos.com/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036417e896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036417e89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1"/>
        </a:solidFill>
      </p:bgPr>
    </p:bg>
    <p:spTree>
      <p:nvGrpSpPr>
        <p:cNvPr id="9"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12" name="Google Shape;12;p2"/>
          <p:cNvSpPr/>
          <p:nvPr/>
        </p:nvSpPr>
        <p:spPr>
          <a:xfrm>
            <a:off x="0" y="4493605"/>
            <a:ext cx="9144000" cy="118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0" y="4584075"/>
            <a:ext cx="9144000" cy="559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ph type="ctrTitle"/>
          </p:nvPr>
        </p:nvSpPr>
        <p:spPr>
          <a:xfrm>
            <a:off x="685800" y="2601425"/>
            <a:ext cx="5810400" cy="1159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tyle A">
  <p:cSld name="BLANK_1_1">
    <p:bg>
      <p:bgPr>
        <a:solidFill>
          <a:schemeClr val="accent4"/>
        </a:solidFill>
      </p:bgPr>
    </p:bg>
    <p:spTree>
      <p:nvGrpSpPr>
        <p:cNvPr id="89" name="Shape 89"/>
        <p:cNvGrpSpPr/>
        <p:nvPr/>
      </p:nvGrpSpPr>
      <p:grpSpPr>
        <a:xfrm>
          <a:off x="0" y="0"/>
          <a:ext cx="0" cy="0"/>
          <a:chOff x="0" y="0"/>
          <a:chExt cx="0" cy="0"/>
        </a:xfrm>
      </p:grpSpPr>
      <p:sp>
        <p:nvSpPr>
          <p:cNvPr id="90" name="Google Shape;90;p11"/>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91" name="Google Shape;91;p11"/>
          <p:cNvSpPr/>
          <p:nvPr/>
        </p:nvSpPr>
        <p:spPr>
          <a:xfrm>
            <a:off x="0" y="500625"/>
            <a:ext cx="9144000" cy="732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p:nvPr/>
        </p:nvSpPr>
        <p:spPr>
          <a:xfrm>
            <a:off x="0" y="3962800"/>
            <a:ext cx="9144000" cy="370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p:nvPr/>
        </p:nvSpPr>
        <p:spPr>
          <a:xfrm>
            <a:off x="0" y="4333125"/>
            <a:ext cx="9144000" cy="810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tyle B">
  <p:cSld name="BLANK_1_1_1">
    <p:bg>
      <p:bgPr>
        <a:solidFill>
          <a:schemeClr val="accent1"/>
        </a:solidFill>
      </p:bgPr>
    </p:bg>
    <p:spTree>
      <p:nvGrpSpPr>
        <p:cNvPr id="95" name="Shape 95"/>
        <p:cNvGrpSpPr/>
        <p:nvPr/>
      </p:nvGrpSpPr>
      <p:grpSpPr>
        <a:xfrm>
          <a:off x="0" y="0"/>
          <a:ext cx="0" cy="0"/>
          <a:chOff x="0" y="0"/>
          <a:chExt cx="0" cy="0"/>
        </a:xfrm>
      </p:grpSpPr>
      <p:sp>
        <p:nvSpPr>
          <p:cNvPr id="96" name="Google Shape;96;p12"/>
          <p:cNvSpPr/>
          <p:nvPr/>
        </p:nvSpPr>
        <p:spPr>
          <a:xfrm>
            <a:off x="0" y="4294550"/>
            <a:ext cx="9144000" cy="241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2"/>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98" name="Google Shape;98;p12"/>
          <p:cNvSpPr/>
          <p:nvPr/>
        </p:nvSpPr>
        <p:spPr>
          <a:xfrm>
            <a:off x="0" y="4493605"/>
            <a:ext cx="9144000" cy="118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p:nvPr/>
        </p:nvSpPr>
        <p:spPr>
          <a:xfrm>
            <a:off x="0" y="4584075"/>
            <a:ext cx="9144000" cy="559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2"/>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01" name="Shape 101"/>
        <p:cNvGrpSpPr/>
        <p:nvPr/>
      </p:nvGrpSpPr>
      <p:grpSpPr>
        <a:xfrm>
          <a:off x="0" y="0"/>
          <a:ext cx="0" cy="0"/>
          <a:chOff x="0" y="0"/>
          <a:chExt cx="0" cy="0"/>
        </a:xfrm>
      </p:grpSpPr>
      <p:sp>
        <p:nvSpPr>
          <p:cNvPr id="102" name="Google Shape;102;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Viga"/>
              <a:buNone/>
              <a:defRPr sz="5200">
                <a:latin typeface="Viga"/>
                <a:ea typeface="Viga"/>
                <a:cs typeface="Viga"/>
                <a:sym typeface="Vig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3" name="Google Shape;103;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Font typeface="Ubuntu"/>
              <a:buNone/>
              <a:defRPr sz="2800">
                <a:latin typeface="Ubuntu"/>
                <a:ea typeface="Ubuntu"/>
                <a:cs typeface="Ubuntu"/>
                <a:sym typeface="Ubuntu"/>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4" name="Google Shape;104;p1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_2">
    <p:spTree>
      <p:nvGrpSpPr>
        <p:cNvPr id="105" name="Shape 105"/>
        <p:cNvGrpSpPr/>
        <p:nvPr/>
      </p:nvGrpSpPr>
      <p:grpSpPr>
        <a:xfrm>
          <a:off x="0" y="0"/>
          <a:ext cx="0" cy="0"/>
          <a:chOff x="0" y="0"/>
          <a:chExt cx="0" cy="0"/>
        </a:xfrm>
      </p:grpSpPr>
      <p:sp>
        <p:nvSpPr>
          <p:cNvPr id="106" name="Google Shape;106;p14"/>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spTree>
      <p:nvGrpSpPr>
        <p:cNvPr id="107" name="Shape 107"/>
        <p:cNvGrpSpPr/>
        <p:nvPr/>
      </p:nvGrpSpPr>
      <p:grpSpPr>
        <a:xfrm>
          <a:off x="0" y="0"/>
          <a:ext cx="0" cy="0"/>
          <a:chOff x="0" y="0"/>
          <a:chExt cx="0" cy="0"/>
        </a:xfrm>
      </p:grpSpPr>
      <p:sp>
        <p:nvSpPr>
          <p:cNvPr id="108" name="Google Shape;108;p15"/>
          <p:cNvSpPr/>
          <p:nvPr/>
        </p:nvSpPr>
        <p:spPr>
          <a:xfrm>
            <a:off x="4985150" y="150"/>
            <a:ext cx="4158900" cy="5143500"/>
          </a:xfrm>
          <a:prstGeom prst="rect">
            <a:avLst/>
          </a:prstGeom>
          <a:solidFill>
            <a:srgbClr val="00041C">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5"/>
          <p:cNvSpPr txBox="1"/>
          <p:nvPr>
            <p:ph idx="12" type="sldNum"/>
          </p:nvPr>
        </p:nvSpPr>
        <p:spPr>
          <a:xfrm>
            <a:off x="8586575" y="-11875"/>
            <a:ext cx="557400" cy="5478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110" name="Google Shape;110;p15"/>
          <p:cNvSpPr txBox="1"/>
          <p:nvPr>
            <p:ph type="title"/>
          </p:nvPr>
        </p:nvSpPr>
        <p:spPr>
          <a:xfrm>
            <a:off x="452724" y="620920"/>
            <a:ext cx="3985200" cy="857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800"/>
              <a:buNone/>
              <a:defRPr>
                <a:solidFill>
                  <a:schemeClr val="lt1"/>
                </a:solidFill>
              </a:defRPr>
            </a:lvl2pPr>
            <a:lvl3pPr lvl="2" rtl="0">
              <a:spcBef>
                <a:spcPts val="0"/>
              </a:spcBef>
              <a:spcAft>
                <a:spcPts val="0"/>
              </a:spcAft>
              <a:buClr>
                <a:schemeClr val="lt1"/>
              </a:buClr>
              <a:buSzPts val="1800"/>
              <a:buNone/>
              <a:defRPr>
                <a:solidFill>
                  <a:schemeClr val="lt1"/>
                </a:solidFill>
              </a:defRPr>
            </a:lvl3pPr>
            <a:lvl4pPr lvl="3" rtl="0">
              <a:spcBef>
                <a:spcPts val="0"/>
              </a:spcBef>
              <a:spcAft>
                <a:spcPts val="0"/>
              </a:spcAft>
              <a:buClr>
                <a:schemeClr val="lt1"/>
              </a:buClr>
              <a:buSzPts val="1800"/>
              <a:buNone/>
              <a:defRPr>
                <a:solidFill>
                  <a:schemeClr val="lt1"/>
                </a:solidFill>
              </a:defRPr>
            </a:lvl4pPr>
            <a:lvl5pPr lvl="4" rtl="0">
              <a:spcBef>
                <a:spcPts val="0"/>
              </a:spcBef>
              <a:spcAft>
                <a:spcPts val="0"/>
              </a:spcAft>
              <a:buClr>
                <a:schemeClr val="lt1"/>
              </a:buClr>
              <a:buSzPts val="1800"/>
              <a:buNone/>
              <a:defRPr>
                <a:solidFill>
                  <a:schemeClr val="lt1"/>
                </a:solidFill>
              </a:defRPr>
            </a:lvl5pPr>
            <a:lvl6pPr lvl="5" rtl="0">
              <a:spcBef>
                <a:spcPts val="0"/>
              </a:spcBef>
              <a:spcAft>
                <a:spcPts val="0"/>
              </a:spcAft>
              <a:buClr>
                <a:schemeClr val="lt1"/>
              </a:buClr>
              <a:buSzPts val="1800"/>
              <a:buNone/>
              <a:defRPr>
                <a:solidFill>
                  <a:schemeClr val="lt1"/>
                </a:solidFill>
              </a:defRPr>
            </a:lvl6pPr>
            <a:lvl7pPr lvl="6" rtl="0">
              <a:spcBef>
                <a:spcPts val="0"/>
              </a:spcBef>
              <a:spcAft>
                <a:spcPts val="0"/>
              </a:spcAft>
              <a:buClr>
                <a:schemeClr val="lt1"/>
              </a:buClr>
              <a:buSzPts val="1800"/>
              <a:buNone/>
              <a:defRPr>
                <a:solidFill>
                  <a:schemeClr val="lt1"/>
                </a:solidFill>
              </a:defRPr>
            </a:lvl7pPr>
            <a:lvl8pPr lvl="7" rtl="0">
              <a:spcBef>
                <a:spcPts val="0"/>
              </a:spcBef>
              <a:spcAft>
                <a:spcPts val="0"/>
              </a:spcAft>
              <a:buClr>
                <a:schemeClr val="lt1"/>
              </a:buClr>
              <a:buSzPts val="1800"/>
              <a:buNone/>
              <a:defRPr>
                <a:solidFill>
                  <a:schemeClr val="lt1"/>
                </a:solidFill>
              </a:defRPr>
            </a:lvl8pPr>
            <a:lvl9pPr lvl="8" rtl="0">
              <a:spcBef>
                <a:spcPts val="0"/>
              </a:spcBef>
              <a:spcAft>
                <a:spcPts val="0"/>
              </a:spcAft>
              <a:buClr>
                <a:schemeClr val="lt1"/>
              </a:buClr>
              <a:buSzPts val="1800"/>
              <a:buNone/>
              <a:defRPr>
                <a:solidFill>
                  <a:schemeClr val="lt1"/>
                </a:solidFill>
              </a:defRPr>
            </a:lvl9pPr>
          </a:lstStyle>
          <a:p/>
        </p:txBody>
      </p:sp>
      <p:sp>
        <p:nvSpPr>
          <p:cNvPr id="111" name="Google Shape;111;p15"/>
          <p:cNvSpPr txBox="1"/>
          <p:nvPr>
            <p:ph idx="1" type="body"/>
          </p:nvPr>
        </p:nvSpPr>
        <p:spPr>
          <a:xfrm>
            <a:off x="452727" y="1412678"/>
            <a:ext cx="3985200" cy="30984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solidFill>
                  <a:schemeClr val="lt1"/>
                </a:solidFill>
              </a:defRPr>
            </a:lvl1pPr>
            <a:lvl2pPr indent="-381000" lvl="1" marL="914400" rtl="0">
              <a:spcBef>
                <a:spcPts val="0"/>
              </a:spcBef>
              <a:spcAft>
                <a:spcPts val="0"/>
              </a:spcAft>
              <a:buSzPts val="2400"/>
              <a:buChar char="▫"/>
              <a:defRPr>
                <a:solidFill>
                  <a:schemeClr val="lt1"/>
                </a:solidFill>
              </a:defRPr>
            </a:lvl2pPr>
            <a:lvl3pPr indent="-381000" lvl="2" marL="1371600" rtl="0">
              <a:spcBef>
                <a:spcPts val="0"/>
              </a:spcBef>
              <a:spcAft>
                <a:spcPts val="0"/>
              </a:spcAft>
              <a:buSzPts val="2400"/>
              <a:buChar char="■"/>
              <a:defRPr>
                <a:solidFill>
                  <a:schemeClr val="lt1"/>
                </a:solidFill>
              </a:defRPr>
            </a:lvl3pPr>
            <a:lvl4pPr indent="-342900" lvl="3" marL="1828800" rtl="0">
              <a:spcBef>
                <a:spcPts val="0"/>
              </a:spcBef>
              <a:spcAft>
                <a:spcPts val="0"/>
              </a:spcAft>
              <a:buSzPts val="1800"/>
              <a:buChar char="●"/>
              <a:defRPr>
                <a:solidFill>
                  <a:schemeClr val="lt1"/>
                </a:solidFill>
              </a:defRPr>
            </a:lvl4pPr>
            <a:lvl5pPr indent="-342900" lvl="4" marL="2286000" rtl="0">
              <a:spcBef>
                <a:spcPts val="0"/>
              </a:spcBef>
              <a:spcAft>
                <a:spcPts val="0"/>
              </a:spcAft>
              <a:buSzPts val="1800"/>
              <a:buChar char="○"/>
              <a:defRPr>
                <a:solidFill>
                  <a:schemeClr val="lt1"/>
                </a:solidFill>
              </a:defRPr>
            </a:lvl5pPr>
            <a:lvl6pPr indent="-342900" lvl="5" marL="2743200" rtl="0">
              <a:spcBef>
                <a:spcPts val="0"/>
              </a:spcBef>
              <a:spcAft>
                <a:spcPts val="0"/>
              </a:spcAft>
              <a:buSzPts val="1800"/>
              <a:buChar char="■"/>
              <a:defRPr>
                <a:solidFill>
                  <a:schemeClr val="lt1"/>
                </a:solidFill>
              </a:defRPr>
            </a:lvl6pPr>
            <a:lvl7pPr indent="-342900" lvl="6" marL="3200400" rtl="0">
              <a:spcBef>
                <a:spcPts val="0"/>
              </a:spcBef>
              <a:spcAft>
                <a:spcPts val="0"/>
              </a:spcAft>
              <a:buSzPts val="1800"/>
              <a:buChar char="●"/>
              <a:defRPr>
                <a:solidFill>
                  <a:schemeClr val="lt1"/>
                </a:solidFill>
              </a:defRPr>
            </a:lvl7pPr>
            <a:lvl8pPr indent="-342900" lvl="7" marL="3657600" rtl="0">
              <a:spcBef>
                <a:spcPts val="0"/>
              </a:spcBef>
              <a:spcAft>
                <a:spcPts val="0"/>
              </a:spcAft>
              <a:buSzPts val="1800"/>
              <a:buChar char="○"/>
              <a:defRPr>
                <a:solidFill>
                  <a:schemeClr val="lt1"/>
                </a:solidFill>
              </a:defRPr>
            </a:lvl8pPr>
            <a:lvl9pPr indent="-342900" lvl="8" marL="4114800" rtl="0">
              <a:spcBef>
                <a:spcPts val="0"/>
              </a:spcBef>
              <a:spcAft>
                <a:spcPts val="0"/>
              </a:spcAft>
              <a:buSzPts val="1800"/>
              <a:buChar char="■"/>
              <a:defRPr>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couverture">
  <p:cSld name="TITLE_3">
    <p:spTree>
      <p:nvGrpSpPr>
        <p:cNvPr id="112" name="Shape 112"/>
        <p:cNvGrpSpPr/>
        <p:nvPr/>
      </p:nvGrpSpPr>
      <p:grpSpPr>
        <a:xfrm>
          <a:off x="0" y="0"/>
          <a:ext cx="0" cy="0"/>
          <a:chOff x="0" y="0"/>
          <a:chExt cx="0" cy="0"/>
        </a:xfrm>
      </p:grpSpPr>
      <p:sp>
        <p:nvSpPr>
          <p:cNvPr id="113" name="Google Shape;113;p16"/>
          <p:cNvSpPr txBox="1"/>
          <p:nvPr>
            <p:ph type="ctrTitle"/>
          </p:nvPr>
        </p:nvSpPr>
        <p:spPr>
          <a:xfrm>
            <a:off x="519975" y="887925"/>
            <a:ext cx="8103900" cy="15264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03264A"/>
              </a:buClr>
              <a:buSzPts val="3900"/>
              <a:buNone/>
              <a:defRPr sz="3900">
                <a:solidFill>
                  <a:srgbClr val="03264A"/>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14" name="Google Shape;114;p16"/>
          <p:cNvSpPr txBox="1"/>
          <p:nvPr>
            <p:ph idx="1" type="subTitle"/>
          </p:nvPr>
        </p:nvSpPr>
        <p:spPr>
          <a:xfrm>
            <a:off x="2155652" y="2576168"/>
            <a:ext cx="48327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SzPts val="2700"/>
              <a:buFont typeface="Figtree Medium"/>
              <a:buNone/>
              <a:defRPr sz="2700">
                <a:solidFill>
                  <a:srgbClr val="0A6BCD"/>
                </a:solidFill>
                <a:latin typeface="Figtree Medium"/>
                <a:ea typeface="Figtree Medium"/>
                <a:cs typeface="Figtree Medium"/>
                <a:sym typeface="Figtree Medium"/>
              </a:defRPr>
            </a:lvl1pPr>
            <a:lvl2pPr lvl="1" algn="ctr">
              <a:lnSpc>
                <a:spcPct val="90000"/>
              </a:lnSpc>
              <a:spcBef>
                <a:spcPts val="400"/>
              </a:spcBef>
              <a:spcAft>
                <a:spcPts val="0"/>
              </a:spcAft>
              <a:buSzPts val="1200"/>
              <a:buFont typeface="Figtree Medium"/>
              <a:buNone/>
              <a:defRPr sz="1200">
                <a:solidFill>
                  <a:srgbClr val="0A6BCD"/>
                </a:solidFill>
                <a:latin typeface="Figtree Medium"/>
                <a:ea typeface="Figtree Medium"/>
                <a:cs typeface="Figtree Medium"/>
                <a:sym typeface="Figtree Medium"/>
              </a:defRPr>
            </a:lvl2pPr>
            <a:lvl3pPr lvl="2" algn="ctr">
              <a:lnSpc>
                <a:spcPct val="90000"/>
              </a:lnSpc>
              <a:spcBef>
                <a:spcPts val="400"/>
              </a:spcBef>
              <a:spcAft>
                <a:spcPts val="0"/>
              </a:spcAft>
              <a:buSzPts val="1100"/>
              <a:buFont typeface="Figtree Medium"/>
              <a:buNone/>
              <a:defRPr sz="1100">
                <a:solidFill>
                  <a:srgbClr val="0A6BCD"/>
                </a:solidFill>
                <a:latin typeface="Figtree Medium"/>
                <a:ea typeface="Figtree Medium"/>
                <a:cs typeface="Figtree Medium"/>
                <a:sym typeface="Figtree Medium"/>
              </a:defRPr>
            </a:lvl3pPr>
            <a:lvl4pPr lvl="3" algn="ctr">
              <a:lnSpc>
                <a:spcPct val="90000"/>
              </a:lnSpc>
              <a:spcBef>
                <a:spcPts val="400"/>
              </a:spcBef>
              <a:spcAft>
                <a:spcPts val="0"/>
              </a:spcAft>
              <a:buSzPts val="900"/>
              <a:buFont typeface="Figtree Medium"/>
              <a:buNone/>
              <a:defRPr sz="900">
                <a:solidFill>
                  <a:srgbClr val="0A6BCD"/>
                </a:solidFill>
                <a:latin typeface="Figtree Medium"/>
                <a:ea typeface="Figtree Medium"/>
                <a:cs typeface="Figtree Medium"/>
                <a:sym typeface="Figtree Medium"/>
              </a:defRPr>
            </a:lvl4pPr>
            <a:lvl5pPr lvl="4" algn="ctr">
              <a:lnSpc>
                <a:spcPct val="90000"/>
              </a:lnSpc>
              <a:spcBef>
                <a:spcPts val="400"/>
              </a:spcBef>
              <a:spcAft>
                <a:spcPts val="0"/>
              </a:spcAft>
              <a:buSzPts val="900"/>
              <a:buFont typeface="Figtree Medium"/>
              <a:buNone/>
              <a:defRPr sz="900">
                <a:solidFill>
                  <a:srgbClr val="0A6BCD"/>
                </a:solidFill>
                <a:latin typeface="Figtree Medium"/>
                <a:ea typeface="Figtree Medium"/>
                <a:cs typeface="Figtree Medium"/>
                <a:sym typeface="Figtree Medium"/>
              </a:defRPr>
            </a:lvl5pPr>
            <a:lvl6pPr lvl="5" algn="ctr">
              <a:lnSpc>
                <a:spcPct val="90000"/>
              </a:lnSpc>
              <a:spcBef>
                <a:spcPts val="400"/>
              </a:spcBef>
              <a:spcAft>
                <a:spcPts val="0"/>
              </a:spcAft>
              <a:buSzPts val="900"/>
              <a:buFont typeface="Figtree Medium"/>
              <a:buNone/>
              <a:defRPr sz="900">
                <a:solidFill>
                  <a:srgbClr val="0A6BCD"/>
                </a:solidFill>
                <a:latin typeface="Figtree Medium"/>
                <a:ea typeface="Figtree Medium"/>
                <a:cs typeface="Figtree Medium"/>
                <a:sym typeface="Figtree Medium"/>
              </a:defRPr>
            </a:lvl6pPr>
            <a:lvl7pPr lvl="6" algn="ctr">
              <a:lnSpc>
                <a:spcPct val="90000"/>
              </a:lnSpc>
              <a:spcBef>
                <a:spcPts val="400"/>
              </a:spcBef>
              <a:spcAft>
                <a:spcPts val="0"/>
              </a:spcAft>
              <a:buSzPts val="900"/>
              <a:buFont typeface="Figtree Medium"/>
              <a:buNone/>
              <a:defRPr sz="900">
                <a:solidFill>
                  <a:srgbClr val="0A6BCD"/>
                </a:solidFill>
                <a:latin typeface="Figtree Medium"/>
                <a:ea typeface="Figtree Medium"/>
                <a:cs typeface="Figtree Medium"/>
                <a:sym typeface="Figtree Medium"/>
              </a:defRPr>
            </a:lvl7pPr>
            <a:lvl8pPr lvl="7" algn="ctr">
              <a:lnSpc>
                <a:spcPct val="90000"/>
              </a:lnSpc>
              <a:spcBef>
                <a:spcPts val="400"/>
              </a:spcBef>
              <a:spcAft>
                <a:spcPts val="0"/>
              </a:spcAft>
              <a:buSzPts val="900"/>
              <a:buFont typeface="Figtree Medium"/>
              <a:buNone/>
              <a:defRPr sz="900">
                <a:solidFill>
                  <a:srgbClr val="0A6BCD"/>
                </a:solidFill>
                <a:latin typeface="Figtree Medium"/>
                <a:ea typeface="Figtree Medium"/>
                <a:cs typeface="Figtree Medium"/>
                <a:sym typeface="Figtree Medium"/>
              </a:defRPr>
            </a:lvl8pPr>
            <a:lvl9pPr lvl="8" algn="ctr">
              <a:lnSpc>
                <a:spcPct val="90000"/>
              </a:lnSpc>
              <a:spcBef>
                <a:spcPts val="400"/>
              </a:spcBef>
              <a:spcAft>
                <a:spcPts val="0"/>
              </a:spcAft>
              <a:buSzPts val="900"/>
              <a:buFont typeface="Figtree Medium"/>
              <a:buNone/>
              <a:defRPr sz="900">
                <a:solidFill>
                  <a:srgbClr val="0A6BCD"/>
                </a:solidFill>
                <a:latin typeface="Figtree Medium"/>
                <a:ea typeface="Figtree Medium"/>
                <a:cs typeface="Figtree Medium"/>
                <a:sym typeface="Figtree Medium"/>
              </a:defRPr>
            </a:lvl9pPr>
          </a:lstStyle>
          <a:p/>
        </p:txBody>
      </p:sp>
      <p:pic>
        <p:nvPicPr>
          <p:cNvPr descr="Logo drapeau gouvernement du Québec" id="115" name="Google Shape;115;p16"/>
          <p:cNvPicPr preferRelativeResize="0"/>
          <p:nvPr/>
        </p:nvPicPr>
        <p:blipFill rotWithShape="1">
          <a:blip r:embed="rId2">
            <a:alphaModFix/>
          </a:blip>
          <a:srcRect b="0" l="0" r="0" t="0"/>
          <a:stretch/>
        </p:blipFill>
        <p:spPr>
          <a:xfrm>
            <a:off x="6190482" y="4026245"/>
            <a:ext cx="2953515" cy="1115569"/>
          </a:xfrm>
          <a:prstGeom prst="rect">
            <a:avLst/>
          </a:prstGeom>
          <a:noFill/>
          <a:ln>
            <a:noFill/>
          </a:ln>
        </p:spPr>
      </p:pic>
      <p:pic>
        <p:nvPicPr>
          <p:cNvPr descr="Logo Votre gouvernement" id="116" name="Google Shape;116;p16"/>
          <p:cNvPicPr preferRelativeResize="0"/>
          <p:nvPr/>
        </p:nvPicPr>
        <p:blipFill rotWithShape="1">
          <a:blip r:embed="rId3">
            <a:alphaModFix/>
          </a:blip>
          <a:srcRect b="0" l="0" r="0" t="0"/>
          <a:stretch/>
        </p:blipFill>
        <p:spPr>
          <a:xfrm>
            <a:off x="-127002" y="4028751"/>
            <a:ext cx="2764417" cy="111306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1"/>
        </a:solidFill>
      </p:bgPr>
    </p:bg>
    <p:spTree>
      <p:nvGrpSpPr>
        <p:cNvPr id="121" name="Shape 121"/>
        <p:cNvGrpSpPr/>
        <p:nvPr/>
      </p:nvGrpSpPr>
      <p:grpSpPr>
        <a:xfrm>
          <a:off x="0" y="0"/>
          <a:ext cx="0" cy="0"/>
          <a:chOff x="0" y="0"/>
          <a:chExt cx="0" cy="0"/>
        </a:xfrm>
      </p:grpSpPr>
      <p:sp>
        <p:nvSpPr>
          <p:cNvPr id="122" name="Google Shape;122;p18"/>
          <p:cNvSpPr/>
          <p:nvPr/>
        </p:nvSpPr>
        <p:spPr>
          <a:xfrm>
            <a:off x="0" y="4288500"/>
            <a:ext cx="9144000" cy="24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8"/>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124" name="Google Shape;124;p18"/>
          <p:cNvSpPr/>
          <p:nvPr/>
        </p:nvSpPr>
        <p:spPr>
          <a:xfrm>
            <a:off x="0" y="4493605"/>
            <a:ext cx="9144000" cy="1182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18"/>
          <p:cNvSpPr/>
          <p:nvPr/>
        </p:nvSpPr>
        <p:spPr>
          <a:xfrm>
            <a:off x="0" y="4584075"/>
            <a:ext cx="9144000" cy="559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8"/>
          <p:cNvSpPr txBox="1"/>
          <p:nvPr>
            <p:ph type="ctrTitle"/>
          </p:nvPr>
        </p:nvSpPr>
        <p:spPr>
          <a:xfrm>
            <a:off x="685800" y="2601425"/>
            <a:ext cx="5810400" cy="1159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27" name="Shape 127"/>
        <p:cNvGrpSpPr/>
        <p:nvPr/>
      </p:nvGrpSpPr>
      <p:grpSpPr>
        <a:xfrm>
          <a:off x="0" y="0"/>
          <a:ext cx="0" cy="0"/>
          <a:chOff x="0" y="0"/>
          <a:chExt cx="0" cy="0"/>
        </a:xfrm>
      </p:grpSpPr>
      <p:sp>
        <p:nvSpPr>
          <p:cNvPr id="128" name="Google Shape;128;p19"/>
          <p:cNvSpPr txBox="1"/>
          <p:nvPr>
            <p:ph type="ctrTitle"/>
          </p:nvPr>
        </p:nvSpPr>
        <p:spPr>
          <a:xfrm>
            <a:off x="4113600" y="2878750"/>
            <a:ext cx="4505700" cy="1159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4800">
                <a:solidFill>
                  <a:schemeClr val="accent1"/>
                </a:solidFill>
              </a:defRPr>
            </a:lvl1pPr>
            <a:lvl2pPr lvl="1" algn="l">
              <a:lnSpc>
                <a:spcPct val="100000"/>
              </a:lnSpc>
              <a:spcBef>
                <a:spcPts val="0"/>
              </a:spcBef>
              <a:spcAft>
                <a:spcPts val="0"/>
              </a:spcAft>
              <a:buClr>
                <a:schemeClr val="accent1"/>
              </a:buClr>
              <a:buSzPts val="4800"/>
              <a:buNone/>
              <a:defRPr sz="4800">
                <a:solidFill>
                  <a:schemeClr val="accent1"/>
                </a:solidFill>
              </a:defRPr>
            </a:lvl2pPr>
            <a:lvl3pPr lvl="2" algn="l">
              <a:lnSpc>
                <a:spcPct val="100000"/>
              </a:lnSpc>
              <a:spcBef>
                <a:spcPts val="0"/>
              </a:spcBef>
              <a:spcAft>
                <a:spcPts val="0"/>
              </a:spcAft>
              <a:buClr>
                <a:schemeClr val="accent1"/>
              </a:buClr>
              <a:buSzPts val="4800"/>
              <a:buNone/>
              <a:defRPr sz="4800">
                <a:solidFill>
                  <a:schemeClr val="accent1"/>
                </a:solidFill>
              </a:defRPr>
            </a:lvl3pPr>
            <a:lvl4pPr lvl="3" algn="l">
              <a:lnSpc>
                <a:spcPct val="100000"/>
              </a:lnSpc>
              <a:spcBef>
                <a:spcPts val="0"/>
              </a:spcBef>
              <a:spcAft>
                <a:spcPts val="0"/>
              </a:spcAft>
              <a:buClr>
                <a:schemeClr val="accent1"/>
              </a:buClr>
              <a:buSzPts val="4800"/>
              <a:buNone/>
              <a:defRPr sz="4800">
                <a:solidFill>
                  <a:schemeClr val="accent1"/>
                </a:solidFill>
              </a:defRPr>
            </a:lvl4pPr>
            <a:lvl5pPr lvl="4" algn="l">
              <a:lnSpc>
                <a:spcPct val="100000"/>
              </a:lnSpc>
              <a:spcBef>
                <a:spcPts val="0"/>
              </a:spcBef>
              <a:spcAft>
                <a:spcPts val="0"/>
              </a:spcAft>
              <a:buClr>
                <a:schemeClr val="accent1"/>
              </a:buClr>
              <a:buSzPts val="4800"/>
              <a:buNone/>
              <a:defRPr sz="4800">
                <a:solidFill>
                  <a:schemeClr val="accent1"/>
                </a:solidFill>
              </a:defRPr>
            </a:lvl5pPr>
            <a:lvl6pPr lvl="5" algn="l">
              <a:lnSpc>
                <a:spcPct val="100000"/>
              </a:lnSpc>
              <a:spcBef>
                <a:spcPts val="0"/>
              </a:spcBef>
              <a:spcAft>
                <a:spcPts val="0"/>
              </a:spcAft>
              <a:buClr>
                <a:schemeClr val="accent1"/>
              </a:buClr>
              <a:buSzPts val="4800"/>
              <a:buNone/>
              <a:defRPr sz="4800">
                <a:solidFill>
                  <a:schemeClr val="accent1"/>
                </a:solidFill>
              </a:defRPr>
            </a:lvl6pPr>
            <a:lvl7pPr lvl="6" algn="l">
              <a:lnSpc>
                <a:spcPct val="100000"/>
              </a:lnSpc>
              <a:spcBef>
                <a:spcPts val="0"/>
              </a:spcBef>
              <a:spcAft>
                <a:spcPts val="0"/>
              </a:spcAft>
              <a:buClr>
                <a:schemeClr val="accent1"/>
              </a:buClr>
              <a:buSzPts val="4800"/>
              <a:buNone/>
              <a:defRPr sz="4800">
                <a:solidFill>
                  <a:schemeClr val="accent1"/>
                </a:solidFill>
              </a:defRPr>
            </a:lvl7pPr>
            <a:lvl8pPr lvl="7" algn="l">
              <a:lnSpc>
                <a:spcPct val="100000"/>
              </a:lnSpc>
              <a:spcBef>
                <a:spcPts val="0"/>
              </a:spcBef>
              <a:spcAft>
                <a:spcPts val="0"/>
              </a:spcAft>
              <a:buClr>
                <a:schemeClr val="accent1"/>
              </a:buClr>
              <a:buSzPts val="4800"/>
              <a:buNone/>
              <a:defRPr sz="4800">
                <a:solidFill>
                  <a:schemeClr val="accent1"/>
                </a:solidFill>
              </a:defRPr>
            </a:lvl8pPr>
            <a:lvl9pPr lvl="8" algn="l">
              <a:lnSpc>
                <a:spcPct val="100000"/>
              </a:lnSpc>
              <a:spcBef>
                <a:spcPts val="0"/>
              </a:spcBef>
              <a:spcAft>
                <a:spcPts val="0"/>
              </a:spcAft>
              <a:buClr>
                <a:schemeClr val="accent1"/>
              </a:buClr>
              <a:buSzPts val="4800"/>
              <a:buNone/>
              <a:defRPr sz="4800">
                <a:solidFill>
                  <a:schemeClr val="accent1"/>
                </a:solidFill>
              </a:defRPr>
            </a:lvl9pPr>
          </a:lstStyle>
          <a:p/>
        </p:txBody>
      </p:sp>
      <p:sp>
        <p:nvSpPr>
          <p:cNvPr id="129" name="Google Shape;129;p19"/>
          <p:cNvSpPr txBox="1"/>
          <p:nvPr>
            <p:ph idx="1" type="subTitle"/>
          </p:nvPr>
        </p:nvSpPr>
        <p:spPr>
          <a:xfrm>
            <a:off x="4113600" y="3983050"/>
            <a:ext cx="4505700" cy="7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800"/>
              <a:buNone/>
              <a:defRPr b="1" sz="1800">
                <a:solidFill>
                  <a:schemeClr val="accent6"/>
                </a:solidFill>
              </a:defRPr>
            </a:lvl1pPr>
            <a:lvl2pPr lvl="1" algn="l">
              <a:lnSpc>
                <a:spcPct val="100000"/>
              </a:lnSpc>
              <a:spcBef>
                <a:spcPts val="0"/>
              </a:spcBef>
              <a:spcAft>
                <a:spcPts val="0"/>
              </a:spcAft>
              <a:buClr>
                <a:schemeClr val="accent6"/>
              </a:buClr>
              <a:buSzPts val="1800"/>
              <a:buNone/>
              <a:defRPr b="1" sz="1800">
                <a:solidFill>
                  <a:schemeClr val="accent6"/>
                </a:solidFill>
              </a:defRPr>
            </a:lvl2pPr>
            <a:lvl3pPr lvl="2" algn="l">
              <a:lnSpc>
                <a:spcPct val="100000"/>
              </a:lnSpc>
              <a:spcBef>
                <a:spcPts val="0"/>
              </a:spcBef>
              <a:spcAft>
                <a:spcPts val="0"/>
              </a:spcAft>
              <a:buClr>
                <a:schemeClr val="accent6"/>
              </a:buClr>
              <a:buSzPts val="1800"/>
              <a:buNone/>
              <a:defRPr b="1" sz="1800">
                <a:solidFill>
                  <a:schemeClr val="accent6"/>
                </a:solidFill>
              </a:defRPr>
            </a:lvl3pPr>
            <a:lvl4pPr lvl="3" algn="l">
              <a:lnSpc>
                <a:spcPct val="100000"/>
              </a:lnSpc>
              <a:spcBef>
                <a:spcPts val="0"/>
              </a:spcBef>
              <a:spcAft>
                <a:spcPts val="0"/>
              </a:spcAft>
              <a:buClr>
                <a:schemeClr val="accent6"/>
              </a:buClr>
              <a:buSzPts val="1800"/>
              <a:buNone/>
              <a:defRPr b="1">
                <a:solidFill>
                  <a:schemeClr val="accent6"/>
                </a:solidFill>
              </a:defRPr>
            </a:lvl4pPr>
            <a:lvl5pPr lvl="4" algn="l">
              <a:lnSpc>
                <a:spcPct val="100000"/>
              </a:lnSpc>
              <a:spcBef>
                <a:spcPts val="0"/>
              </a:spcBef>
              <a:spcAft>
                <a:spcPts val="0"/>
              </a:spcAft>
              <a:buClr>
                <a:schemeClr val="accent6"/>
              </a:buClr>
              <a:buSzPts val="1800"/>
              <a:buNone/>
              <a:defRPr b="1">
                <a:solidFill>
                  <a:schemeClr val="accent6"/>
                </a:solidFill>
              </a:defRPr>
            </a:lvl5pPr>
            <a:lvl6pPr lvl="5" algn="l">
              <a:lnSpc>
                <a:spcPct val="100000"/>
              </a:lnSpc>
              <a:spcBef>
                <a:spcPts val="0"/>
              </a:spcBef>
              <a:spcAft>
                <a:spcPts val="0"/>
              </a:spcAft>
              <a:buClr>
                <a:schemeClr val="accent6"/>
              </a:buClr>
              <a:buSzPts val="1800"/>
              <a:buNone/>
              <a:defRPr b="1">
                <a:solidFill>
                  <a:schemeClr val="accent6"/>
                </a:solidFill>
              </a:defRPr>
            </a:lvl6pPr>
            <a:lvl7pPr lvl="6" algn="l">
              <a:lnSpc>
                <a:spcPct val="100000"/>
              </a:lnSpc>
              <a:spcBef>
                <a:spcPts val="0"/>
              </a:spcBef>
              <a:spcAft>
                <a:spcPts val="0"/>
              </a:spcAft>
              <a:buClr>
                <a:schemeClr val="accent6"/>
              </a:buClr>
              <a:buSzPts val="1800"/>
              <a:buNone/>
              <a:defRPr b="1">
                <a:solidFill>
                  <a:schemeClr val="accent6"/>
                </a:solidFill>
              </a:defRPr>
            </a:lvl7pPr>
            <a:lvl8pPr lvl="7" algn="l">
              <a:lnSpc>
                <a:spcPct val="100000"/>
              </a:lnSpc>
              <a:spcBef>
                <a:spcPts val="0"/>
              </a:spcBef>
              <a:spcAft>
                <a:spcPts val="0"/>
              </a:spcAft>
              <a:buClr>
                <a:schemeClr val="accent6"/>
              </a:buClr>
              <a:buSzPts val="1800"/>
              <a:buNone/>
              <a:defRPr b="1">
                <a:solidFill>
                  <a:schemeClr val="accent6"/>
                </a:solidFill>
              </a:defRPr>
            </a:lvl8pPr>
            <a:lvl9pPr lvl="8" algn="l">
              <a:lnSpc>
                <a:spcPct val="100000"/>
              </a:lnSpc>
              <a:spcBef>
                <a:spcPts val="0"/>
              </a:spcBef>
              <a:spcAft>
                <a:spcPts val="0"/>
              </a:spcAft>
              <a:buClr>
                <a:schemeClr val="accent6"/>
              </a:buClr>
              <a:buSzPts val="1800"/>
              <a:buNone/>
              <a:defRPr b="1">
                <a:solidFill>
                  <a:schemeClr val="accent6"/>
                </a:solidFill>
              </a:defRPr>
            </a:lvl9pPr>
          </a:lstStyle>
          <a:p/>
        </p:txBody>
      </p:sp>
      <p:sp>
        <p:nvSpPr>
          <p:cNvPr id="130" name="Google Shape;130;p19"/>
          <p:cNvSpPr/>
          <p:nvPr/>
        </p:nvSpPr>
        <p:spPr>
          <a:xfrm>
            <a:off x="0" y="4288499"/>
            <a:ext cx="3474300" cy="24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9"/>
          <p:cNvSpPr/>
          <p:nvPr/>
        </p:nvSpPr>
        <p:spPr>
          <a:xfrm>
            <a:off x="0" y="0"/>
            <a:ext cx="34743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132" name="Google Shape;132;p19"/>
          <p:cNvSpPr/>
          <p:nvPr/>
        </p:nvSpPr>
        <p:spPr>
          <a:xfrm>
            <a:off x="0" y="500626"/>
            <a:ext cx="3474300" cy="3824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9"/>
          <p:cNvSpPr/>
          <p:nvPr/>
        </p:nvSpPr>
        <p:spPr>
          <a:xfrm>
            <a:off x="0" y="4493604"/>
            <a:ext cx="3474300" cy="1182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9"/>
          <p:cNvSpPr/>
          <p:nvPr/>
        </p:nvSpPr>
        <p:spPr>
          <a:xfrm>
            <a:off x="0" y="4584075"/>
            <a:ext cx="3474300" cy="559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9"/>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6" name="Shape 136"/>
        <p:cNvGrpSpPr/>
        <p:nvPr/>
      </p:nvGrpSpPr>
      <p:grpSpPr>
        <a:xfrm>
          <a:off x="0" y="0"/>
          <a:ext cx="0" cy="0"/>
          <a:chOff x="0" y="0"/>
          <a:chExt cx="0" cy="0"/>
        </a:xfrm>
      </p:grpSpPr>
      <p:sp>
        <p:nvSpPr>
          <p:cNvPr id="137" name="Google Shape;137;p20"/>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138" name="Google Shape;138;p20"/>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0"/>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0"/>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0"/>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2" name="Google Shape;142;p20"/>
          <p:cNvCxnSpPr/>
          <p:nvPr/>
        </p:nvCxnSpPr>
        <p:spPr>
          <a:xfrm>
            <a:off x="1037450" y="809725"/>
            <a:ext cx="0" cy="470700"/>
          </a:xfrm>
          <a:prstGeom prst="straightConnector1">
            <a:avLst/>
          </a:prstGeom>
          <a:noFill/>
          <a:ln cap="flat" cmpd="sng" w="9525">
            <a:solidFill>
              <a:schemeClr val="accent2"/>
            </a:solidFill>
            <a:prstDash val="solid"/>
            <a:round/>
            <a:headEnd len="sm" w="sm" type="none"/>
            <a:tailEnd len="sm" w="sm" type="none"/>
          </a:ln>
        </p:spPr>
      </p:cxnSp>
      <p:sp>
        <p:nvSpPr>
          <p:cNvPr id="143" name="Google Shape;143;p20"/>
          <p:cNvSpPr txBox="1"/>
          <p:nvPr>
            <p:ph type="title"/>
          </p:nvPr>
        </p:nvSpPr>
        <p:spPr>
          <a:xfrm>
            <a:off x="1146025" y="530725"/>
            <a:ext cx="3208800" cy="1028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p:txBody>
      </p:sp>
      <p:sp>
        <p:nvSpPr>
          <p:cNvPr id="144" name="Google Shape;144;p20"/>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p21"/>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147" name="Google Shape;147;p21"/>
          <p:cNvSpPr/>
          <p:nvPr/>
        </p:nvSpPr>
        <p:spPr>
          <a:xfrm>
            <a:off x="0" y="500625"/>
            <a:ext cx="2472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1"/>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1"/>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1"/>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1"/>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5" name="Shape 15"/>
        <p:cNvGrpSpPr/>
        <p:nvPr/>
      </p:nvGrpSpPr>
      <p:grpSpPr>
        <a:xfrm>
          <a:off x="0" y="0"/>
          <a:ext cx="0" cy="0"/>
          <a:chOff x="0" y="0"/>
          <a:chExt cx="0" cy="0"/>
        </a:xfrm>
      </p:grpSpPr>
      <p:sp>
        <p:nvSpPr>
          <p:cNvPr id="16" name="Google Shape;16;p3"/>
          <p:cNvSpPr txBox="1"/>
          <p:nvPr>
            <p:ph type="ctrTitle"/>
          </p:nvPr>
        </p:nvSpPr>
        <p:spPr>
          <a:xfrm>
            <a:off x="4113600" y="2878750"/>
            <a:ext cx="4505700" cy="1159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p:txBody>
      </p:sp>
      <p:sp>
        <p:nvSpPr>
          <p:cNvPr id="17" name="Google Shape;17;p3"/>
          <p:cNvSpPr txBox="1"/>
          <p:nvPr>
            <p:ph idx="1" type="subTitle"/>
          </p:nvPr>
        </p:nvSpPr>
        <p:spPr>
          <a:xfrm>
            <a:off x="4113600" y="3983050"/>
            <a:ext cx="4505700" cy="784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6"/>
              </a:buClr>
              <a:buSzPts val="1800"/>
              <a:buNone/>
              <a:defRPr b="1" sz="1800">
                <a:solidFill>
                  <a:schemeClr val="accent6"/>
                </a:solidFill>
              </a:defRPr>
            </a:lvl1pPr>
            <a:lvl2pPr lvl="1" rtl="0">
              <a:spcBef>
                <a:spcPts val="0"/>
              </a:spcBef>
              <a:spcAft>
                <a:spcPts val="0"/>
              </a:spcAft>
              <a:buClr>
                <a:schemeClr val="accent6"/>
              </a:buClr>
              <a:buSzPts val="1800"/>
              <a:buNone/>
              <a:defRPr b="1" sz="1800">
                <a:solidFill>
                  <a:schemeClr val="accent6"/>
                </a:solidFill>
              </a:defRPr>
            </a:lvl2pPr>
            <a:lvl3pPr lvl="2" rtl="0">
              <a:spcBef>
                <a:spcPts val="0"/>
              </a:spcBef>
              <a:spcAft>
                <a:spcPts val="0"/>
              </a:spcAft>
              <a:buClr>
                <a:schemeClr val="accent6"/>
              </a:buClr>
              <a:buSzPts val="1800"/>
              <a:buNone/>
              <a:defRPr b="1" sz="1800">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p:txBody>
      </p:sp>
      <p:sp>
        <p:nvSpPr>
          <p:cNvPr id="18" name="Google Shape;18;p3"/>
          <p:cNvSpPr/>
          <p:nvPr/>
        </p:nvSpPr>
        <p:spPr>
          <a:xfrm>
            <a:off x="0" y="4288499"/>
            <a:ext cx="3474300" cy="24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0" y="0"/>
            <a:ext cx="34743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20" name="Google Shape;20;p3"/>
          <p:cNvSpPr/>
          <p:nvPr/>
        </p:nvSpPr>
        <p:spPr>
          <a:xfrm>
            <a:off x="0" y="500626"/>
            <a:ext cx="3474300" cy="3824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0" y="4493604"/>
            <a:ext cx="3474300" cy="118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0" y="4584075"/>
            <a:ext cx="3474300" cy="559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4"/>
        </a:solidFill>
      </p:bgPr>
    </p:bg>
    <p:spTree>
      <p:nvGrpSpPr>
        <p:cNvPr id="152" name="Shape 152"/>
        <p:cNvGrpSpPr/>
        <p:nvPr/>
      </p:nvGrpSpPr>
      <p:grpSpPr>
        <a:xfrm>
          <a:off x="0" y="0"/>
          <a:ext cx="0" cy="0"/>
          <a:chOff x="0" y="0"/>
          <a:chExt cx="0" cy="0"/>
        </a:xfrm>
      </p:grpSpPr>
      <p:sp>
        <p:nvSpPr>
          <p:cNvPr id="153" name="Google Shape;153;p22"/>
          <p:cNvSpPr/>
          <p:nvPr/>
        </p:nvSpPr>
        <p:spPr>
          <a:xfrm>
            <a:off x="3398538" y="1599538"/>
            <a:ext cx="2346925" cy="1944425"/>
          </a:xfrm>
          <a:prstGeom prst="rect">
            <a:avLst/>
          </a:prstGeom>
        </p:spPr>
        <p:txBody>
          <a:bodyPr>
            <a:prstTxWarp prst="textPlain"/>
          </a:bodyPr>
          <a:lstStyle/>
          <a:p>
            <a:pPr lvl="0" algn="ctr"/>
            <a:r>
              <a:rPr b="0" i="0">
                <a:ln>
                  <a:noFill/>
                </a:ln>
                <a:solidFill>
                  <a:srgbClr val="0E3142">
                    <a:alpha val="26670"/>
                  </a:srgbClr>
                </a:solidFill>
                <a:latin typeface="Impact"/>
              </a:rPr>
              <a:t>“</a:t>
            </a:r>
          </a:p>
        </p:txBody>
      </p:sp>
      <p:sp>
        <p:nvSpPr>
          <p:cNvPr id="154" name="Google Shape;154;p22"/>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155" name="Google Shape;155;p22"/>
          <p:cNvSpPr/>
          <p:nvPr/>
        </p:nvSpPr>
        <p:spPr>
          <a:xfrm>
            <a:off x="0" y="500625"/>
            <a:ext cx="9144000" cy="732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2"/>
          <p:cNvSpPr/>
          <p:nvPr/>
        </p:nvSpPr>
        <p:spPr>
          <a:xfrm>
            <a:off x="0" y="3962800"/>
            <a:ext cx="9144000" cy="3702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2"/>
          <p:cNvSpPr/>
          <p:nvPr/>
        </p:nvSpPr>
        <p:spPr>
          <a:xfrm>
            <a:off x="0" y="4333125"/>
            <a:ext cx="9144000" cy="8103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2"/>
          <p:cNvSpPr txBox="1"/>
          <p:nvPr>
            <p:ph idx="1" type="body"/>
          </p:nvPr>
        </p:nvSpPr>
        <p:spPr>
          <a:xfrm>
            <a:off x="1556175" y="2300275"/>
            <a:ext cx="6031800" cy="605100"/>
          </a:xfrm>
          <a:prstGeom prst="rect">
            <a:avLst/>
          </a:prstGeom>
          <a:noFill/>
          <a:ln>
            <a:noFill/>
          </a:ln>
        </p:spPr>
        <p:txBody>
          <a:bodyPr anchorCtr="0" anchor="ctr" bIns="91425" lIns="91425" spcFirstLastPara="1" rIns="91425" wrap="square" tIns="91425">
            <a:noAutofit/>
          </a:bodyPr>
          <a:lstStyle>
            <a:lvl1pPr indent="-355600" lvl="0" marL="457200" algn="ctr">
              <a:lnSpc>
                <a:spcPct val="100000"/>
              </a:lnSpc>
              <a:spcBef>
                <a:spcPts val="600"/>
              </a:spcBef>
              <a:spcAft>
                <a:spcPts val="0"/>
              </a:spcAft>
              <a:buClr>
                <a:schemeClr val="lt1"/>
              </a:buClr>
              <a:buSzPts val="2000"/>
              <a:buChar char="▪"/>
              <a:defRPr sz="2000">
                <a:solidFill>
                  <a:schemeClr val="lt1"/>
                </a:solidFill>
              </a:defRPr>
            </a:lvl1pPr>
            <a:lvl2pPr indent="-355600" lvl="1" marL="914400" algn="ctr">
              <a:lnSpc>
                <a:spcPct val="100000"/>
              </a:lnSpc>
              <a:spcBef>
                <a:spcPts val="0"/>
              </a:spcBef>
              <a:spcAft>
                <a:spcPts val="0"/>
              </a:spcAft>
              <a:buClr>
                <a:schemeClr val="lt1"/>
              </a:buClr>
              <a:buSzPts val="2000"/>
              <a:buChar char="▫"/>
              <a:defRPr sz="2000">
                <a:solidFill>
                  <a:schemeClr val="lt1"/>
                </a:solidFill>
              </a:defRPr>
            </a:lvl2pPr>
            <a:lvl3pPr indent="-355600" lvl="2" marL="1371600" algn="ctr">
              <a:lnSpc>
                <a:spcPct val="100000"/>
              </a:lnSpc>
              <a:spcBef>
                <a:spcPts val="0"/>
              </a:spcBef>
              <a:spcAft>
                <a:spcPts val="0"/>
              </a:spcAft>
              <a:buClr>
                <a:schemeClr val="lt1"/>
              </a:buClr>
              <a:buSzPts val="2000"/>
              <a:buChar char="■"/>
              <a:defRPr sz="2000">
                <a:solidFill>
                  <a:schemeClr val="lt1"/>
                </a:solidFill>
              </a:defRPr>
            </a:lvl3pPr>
            <a:lvl4pPr indent="-355600" lvl="3" marL="1828800" algn="ctr">
              <a:lnSpc>
                <a:spcPct val="100000"/>
              </a:lnSpc>
              <a:spcBef>
                <a:spcPts val="0"/>
              </a:spcBef>
              <a:spcAft>
                <a:spcPts val="0"/>
              </a:spcAft>
              <a:buClr>
                <a:schemeClr val="lt1"/>
              </a:buClr>
              <a:buSzPts val="2000"/>
              <a:buChar char="●"/>
              <a:defRPr sz="2000">
                <a:solidFill>
                  <a:schemeClr val="lt1"/>
                </a:solidFill>
              </a:defRPr>
            </a:lvl4pPr>
            <a:lvl5pPr indent="-355600" lvl="4" marL="2286000" algn="ctr">
              <a:lnSpc>
                <a:spcPct val="100000"/>
              </a:lnSpc>
              <a:spcBef>
                <a:spcPts val="0"/>
              </a:spcBef>
              <a:spcAft>
                <a:spcPts val="0"/>
              </a:spcAft>
              <a:buClr>
                <a:schemeClr val="lt1"/>
              </a:buClr>
              <a:buSzPts val="2000"/>
              <a:buChar char="○"/>
              <a:defRPr sz="2000">
                <a:solidFill>
                  <a:schemeClr val="lt1"/>
                </a:solidFill>
              </a:defRPr>
            </a:lvl5pPr>
            <a:lvl6pPr indent="-355600" lvl="5" marL="2743200" algn="ctr">
              <a:lnSpc>
                <a:spcPct val="100000"/>
              </a:lnSpc>
              <a:spcBef>
                <a:spcPts val="0"/>
              </a:spcBef>
              <a:spcAft>
                <a:spcPts val="0"/>
              </a:spcAft>
              <a:buClr>
                <a:schemeClr val="lt1"/>
              </a:buClr>
              <a:buSzPts val="2000"/>
              <a:buChar char="■"/>
              <a:defRPr sz="2000">
                <a:solidFill>
                  <a:schemeClr val="lt1"/>
                </a:solidFill>
              </a:defRPr>
            </a:lvl6pPr>
            <a:lvl7pPr indent="-355600" lvl="6" marL="3200400" algn="ctr">
              <a:lnSpc>
                <a:spcPct val="100000"/>
              </a:lnSpc>
              <a:spcBef>
                <a:spcPts val="0"/>
              </a:spcBef>
              <a:spcAft>
                <a:spcPts val="0"/>
              </a:spcAft>
              <a:buClr>
                <a:schemeClr val="lt1"/>
              </a:buClr>
              <a:buSzPts val="2000"/>
              <a:buChar char="●"/>
              <a:defRPr sz="2000">
                <a:solidFill>
                  <a:schemeClr val="lt1"/>
                </a:solidFill>
              </a:defRPr>
            </a:lvl7pPr>
            <a:lvl8pPr indent="-355600" lvl="7" marL="3657600" algn="ctr">
              <a:lnSpc>
                <a:spcPct val="100000"/>
              </a:lnSpc>
              <a:spcBef>
                <a:spcPts val="0"/>
              </a:spcBef>
              <a:spcAft>
                <a:spcPts val="0"/>
              </a:spcAft>
              <a:buClr>
                <a:schemeClr val="lt1"/>
              </a:buClr>
              <a:buSzPts val="2000"/>
              <a:buChar char="○"/>
              <a:defRPr sz="2000">
                <a:solidFill>
                  <a:schemeClr val="lt1"/>
                </a:solidFill>
              </a:defRPr>
            </a:lvl8pPr>
            <a:lvl9pPr indent="-355600" lvl="8" marL="4114800" algn="ctr">
              <a:lnSpc>
                <a:spcPct val="100000"/>
              </a:lnSpc>
              <a:spcBef>
                <a:spcPts val="0"/>
              </a:spcBef>
              <a:spcAft>
                <a:spcPts val="0"/>
              </a:spcAft>
              <a:buClr>
                <a:schemeClr val="lt1"/>
              </a:buClr>
              <a:buSzPts val="2000"/>
              <a:buChar char="■"/>
              <a:defRPr sz="2000">
                <a:solidFill>
                  <a:schemeClr val="lt1"/>
                </a:solidFill>
              </a:defRPr>
            </a:lvl9pPr>
          </a:lstStyle>
          <a:p/>
        </p:txBody>
      </p:sp>
      <p:sp>
        <p:nvSpPr>
          <p:cNvPr id="159" name="Google Shape;159;p22"/>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60" name="Shape 160"/>
        <p:cNvGrpSpPr/>
        <p:nvPr/>
      </p:nvGrpSpPr>
      <p:grpSpPr>
        <a:xfrm>
          <a:off x="0" y="0"/>
          <a:ext cx="0" cy="0"/>
          <a:chOff x="0" y="0"/>
          <a:chExt cx="0" cy="0"/>
        </a:xfrm>
      </p:grpSpPr>
      <p:sp>
        <p:nvSpPr>
          <p:cNvPr id="161" name="Google Shape;161;p23"/>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162" name="Google Shape;162;p23"/>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3"/>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3"/>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3"/>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6" name="Google Shape;166;p23"/>
          <p:cNvCxnSpPr/>
          <p:nvPr/>
        </p:nvCxnSpPr>
        <p:spPr>
          <a:xfrm>
            <a:off x="1037450" y="809725"/>
            <a:ext cx="0" cy="470700"/>
          </a:xfrm>
          <a:prstGeom prst="straightConnector1">
            <a:avLst/>
          </a:prstGeom>
          <a:noFill/>
          <a:ln cap="flat" cmpd="sng" w="9525">
            <a:solidFill>
              <a:schemeClr val="accent2"/>
            </a:solidFill>
            <a:prstDash val="solid"/>
            <a:round/>
            <a:headEnd len="sm" w="sm" type="none"/>
            <a:tailEnd len="sm" w="sm" type="none"/>
          </a:ln>
        </p:spPr>
      </p:cxnSp>
      <p:sp>
        <p:nvSpPr>
          <p:cNvPr id="167" name="Google Shape;167;p23"/>
          <p:cNvSpPr txBox="1"/>
          <p:nvPr>
            <p:ph type="title"/>
          </p:nvPr>
        </p:nvSpPr>
        <p:spPr>
          <a:xfrm>
            <a:off x="1146025" y="530725"/>
            <a:ext cx="3208800" cy="1028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p:txBody>
      </p:sp>
      <p:sp>
        <p:nvSpPr>
          <p:cNvPr id="168" name="Google Shape;168;p23"/>
          <p:cNvSpPr txBox="1"/>
          <p:nvPr>
            <p:ph idx="1" type="body"/>
          </p:nvPr>
        </p:nvSpPr>
        <p:spPr>
          <a:xfrm>
            <a:off x="879125" y="1744500"/>
            <a:ext cx="7544400" cy="32184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00"/>
              </a:spcBef>
              <a:spcAft>
                <a:spcPts val="0"/>
              </a:spcAft>
              <a:buClr>
                <a:schemeClr val="dk1"/>
              </a:buClr>
              <a:buSzPts val="2800"/>
              <a:buFont typeface="Century Gothic"/>
              <a:buChar char="■"/>
              <a:defRPr sz="1700">
                <a:latin typeface="Century Gothic"/>
                <a:ea typeface="Century Gothic"/>
                <a:cs typeface="Century Gothic"/>
                <a:sym typeface="Century Gothic"/>
              </a:defRPr>
            </a:lvl1pPr>
            <a:lvl2pPr indent="-381000" lvl="1" marL="914400" algn="l">
              <a:lnSpc>
                <a:spcPct val="100000"/>
              </a:lnSpc>
              <a:spcBef>
                <a:spcPts val="0"/>
              </a:spcBef>
              <a:spcAft>
                <a:spcPts val="0"/>
              </a:spcAft>
              <a:buClr>
                <a:schemeClr val="lt1"/>
              </a:buClr>
              <a:buSzPts val="2400"/>
              <a:buFont typeface="Open Sans"/>
              <a:buChar char="❏"/>
              <a:defRPr sz="2800"/>
            </a:lvl2pPr>
            <a:lvl3pPr indent="-381000" lvl="2" marL="1371600" algn="l">
              <a:lnSpc>
                <a:spcPct val="100000"/>
              </a:lnSpc>
              <a:spcBef>
                <a:spcPts val="0"/>
              </a:spcBef>
              <a:spcAft>
                <a:spcPts val="0"/>
              </a:spcAft>
              <a:buClr>
                <a:schemeClr val="lt1"/>
              </a:buClr>
              <a:buSzPts val="2400"/>
              <a:buFont typeface="Open Sans"/>
              <a:buChar char="❏"/>
              <a:defRPr sz="2800"/>
            </a:lvl3pPr>
            <a:lvl4pPr indent="-406400" lvl="3" marL="1828800" algn="l">
              <a:lnSpc>
                <a:spcPct val="100000"/>
              </a:lnSpc>
              <a:spcBef>
                <a:spcPts val="0"/>
              </a:spcBef>
              <a:spcAft>
                <a:spcPts val="0"/>
              </a:spcAft>
              <a:buClr>
                <a:schemeClr val="lt1"/>
              </a:buClr>
              <a:buSzPts val="2800"/>
              <a:buFont typeface="Open Sans"/>
              <a:buChar char="❏"/>
              <a:defRPr sz="2800"/>
            </a:lvl4pPr>
            <a:lvl5pPr indent="-406400" lvl="4" marL="2286000" algn="l">
              <a:lnSpc>
                <a:spcPct val="100000"/>
              </a:lnSpc>
              <a:spcBef>
                <a:spcPts val="0"/>
              </a:spcBef>
              <a:spcAft>
                <a:spcPts val="0"/>
              </a:spcAft>
              <a:buClr>
                <a:schemeClr val="lt1"/>
              </a:buClr>
              <a:buSzPts val="2800"/>
              <a:buFont typeface="Open Sans"/>
              <a:buChar char="❏"/>
              <a:defRPr sz="2800"/>
            </a:lvl5pPr>
            <a:lvl6pPr indent="-406400" lvl="5" marL="2743200" algn="l">
              <a:lnSpc>
                <a:spcPct val="100000"/>
              </a:lnSpc>
              <a:spcBef>
                <a:spcPts val="0"/>
              </a:spcBef>
              <a:spcAft>
                <a:spcPts val="0"/>
              </a:spcAft>
              <a:buClr>
                <a:schemeClr val="lt1"/>
              </a:buClr>
              <a:buSzPts val="2800"/>
              <a:buFont typeface="Open Sans"/>
              <a:buChar char="❏"/>
              <a:defRPr sz="2800"/>
            </a:lvl6pPr>
            <a:lvl7pPr indent="-406400" lvl="6" marL="3200400" algn="l">
              <a:lnSpc>
                <a:spcPct val="100000"/>
              </a:lnSpc>
              <a:spcBef>
                <a:spcPts val="0"/>
              </a:spcBef>
              <a:spcAft>
                <a:spcPts val="0"/>
              </a:spcAft>
              <a:buClr>
                <a:schemeClr val="lt1"/>
              </a:buClr>
              <a:buSzPts val="2800"/>
              <a:buFont typeface="Open Sans"/>
              <a:buChar char="❏"/>
              <a:defRPr sz="2800"/>
            </a:lvl7pPr>
            <a:lvl8pPr indent="-406400" lvl="7" marL="3657600" algn="l">
              <a:lnSpc>
                <a:spcPct val="100000"/>
              </a:lnSpc>
              <a:spcBef>
                <a:spcPts val="0"/>
              </a:spcBef>
              <a:spcAft>
                <a:spcPts val="0"/>
              </a:spcAft>
              <a:buClr>
                <a:schemeClr val="lt1"/>
              </a:buClr>
              <a:buSzPts val="2800"/>
              <a:buFont typeface="Open Sans"/>
              <a:buChar char="❏"/>
              <a:defRPr sz="2800"/>
            </a:lvl8pPr>
            <a:lvl9pPr indent="-406400" lvl="8" marL="4114800" algn="l">
              <a:lnSpc>
                <a:spcPct val="100000"/>
              </a:lnSpc>
              <a:spcBef>
                <a:spcPts val="0"/>
              </a:spcBef>
              <a:spcAft>
                <a:spcPts val="0"/>
              </a:spcAft>
              <a:buClr>
                <a:schemeClr val="lt1"/>
              </a:buClr>
              <a:buSzPts val="2800"/>
              <a:buFont typeface="Open Sans"/>
              <a:buChar char="❏"/>
              <a:defRPr sz="2800"/>
            </a:lvl9pPr>
          </a:lstStyle>
          <a:p/>
        </p:txBody>
      </p:sp>
      <p:sp>
        <p:nvSpPr>
          <p:cNvPr id="169" name="Google Shape;169;p23"/>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70" name="Shape 170"/>
        <p:cNvGrpSpPr/>
        <p:nvPr/>
      </p:nvGrpSpPr>
      <p:grpSpPr>
        <a:xfrm>
          <a:off x="0" y="0"/>
          <a:ext cx="0" cy="0"/>
          <a:chOff x="0" y="0"/>
          <a:chExt cx="0" cy="0"/>
        </a:xfrm>
      </p:grpSpPr>
      <p:sp>
        <p:nvSpPr>
          <p:cNvPr id="171" name="Google Shape;171;p24"/>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172" name="Google Shape;172;p24"/>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24"/>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4"/>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4"/>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6" name="Google Shape;176;p24"/>
          <p:cNvCxnSpPr/>
          <p:nvPr/>
        </p:nvCxnSpPr>
        <p:spPr>
          <a:xfrm>
            <a:off x="1037450" y="809725"/>
            <a:ext cx="0" cy="470700"/>
          </a:xfrm>
          <a:prstGeom prst="straightConnector1">
            <a:avLst/>
          </a:prstGeom>
          <a:noFill/>
          <a:ln cap="flat" cmpd="sng" w="9525">
            <a:solidFill>
              <a:schemeClr val="accent2"/>
            </a:solidFill>
            <a:prstDash val="solid"/>
            <a:round/>
            <a:headEnd len="sm" w="sm" type="none"/>
            <a:tailEnd len="sm" w="sm" type="none"/>
          </a:ln>
        </p:spPr>
      </p:cxnSp>
      <p:sp>
        <p:nvSpPr>
          <p:cNvPr id="177" name="Google Shape;177;p24"/>
          <p:cNvSpPr txBox="1"/>
          <p:nvPr>
            <p:ph type="title"/>
          </p:nvPr>
        </p:nvSpPr>
        <p:spPr>
          <a:xfrm>
            <a:off x="1146025" y="530725"/>
            <a:ext cx="3208800" cy="1028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p:txBody>
      </p:sp>
      <p:sp>
        <p:nvSpPr>
          <p:cNvPr id="178" name="Google Shape;178;p24"/>
          <p:cNvSpPr txBox="1"/>
          <p:nvPr>
            <p:ph idx="1" type="body"/>
          </p:nvPr>
        </p:nvSpPr>
        <p:spPr>
          <a:xfrm>
            <a:off x="1146025" y="1767275"/>
            <a:ext cx="3660300" cy="31587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60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179" name="Google Shape;179;p24"/>
          <p:cNvSpPr txBox="1"/>
          <p:nvPr>
            <p:ph idx="2" type="body"/>
          </p:nvPr>
        </p:nvSpPr>
        <p:spPr>
          <a:xfrm>
            <a:off x="5026623" y="1767275"/>
            <a:ext cx="3660300" cy="31587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60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180" name="Google Shape;180;p24"/>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81" name="Shape 181"/>
        <p:cNvGrpSpPr/>
        <p:nvPr/>
      </p:nvGrpSpPr>
      <p:grpSpPr>
        <a:xfrm>
          <a:off x="0" y="0"/>
          <a:ext cx="0" cy="0"/>
          <a:chOff x="0" y="0"/>
          <a:chExt cx="0" cy="0"/>
        </a:xfrm>
      </p:grpSpPr>
      <p:sp>
        <p:nvSpPr>
          <p:cNvPr id="182" name="Google Shape;182;p25"/>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183" name="Google Shape;183;p25"/>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5"/>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5"/>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5"/>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7" name="Google Shape;187;p25"/>
          <p:cNvCxnSpPr/>
          <p:nvPr/>
        </p:nvCxnSpPr>
        <p:spPr>
          <a:xfrm>
            <a:off x="1037450" y="809725"/>
            <a:ext cx="0" cy="470700"/>
          </a:xfrm>
          <a:prstGeom prst="straightConnector1">
            <a:avLst/>
          </a:prstGeom>
          <a:noFill/>
          <a:ln cap="flat" cmpd="sng" w="9525">
            <a:solidFill>
              <a:schemeClr val="accent2"/>
            </a:solidFill>
            <a:prstDash val="solid"/>
            <a:round/>
            <a:headEnd len="sm" w="sm" type="none"/>
            <a:tailEnd len="sm" w="sm" type="none"/>
          </a:ln>
        </p:spPr>
      </p:cxnSp>
      <p:sp>
        <p:nvSpPr>
          <p:cNvPr id="188" name="Google Shape;188;p25"/>
          <p:cNvSpPr txBox="1"/>
          <p:nvPr>
            <p:ph type="title"/>
          </p:nvPr>
        </p:nvSpPr>
        <p:spPr>
          <a:xfrm>
            <a:off x="1146025" y="530725"/>
            <a:ext cx="3208800" cy="1028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p:txBody>
      </p:sp>
      <p:sp>
        <p:nvSpPr>
          <p:cNvPr id="189" name="Google Shape;189;p25"/>
          <p:cNvSpPr txBox="1"/>
          <p:nvPr>
            <p:ph idx="1" type="body"/>
          </p:nvPr>
        </p:nvSpPr>
        <p:spPr>
          <a:xfrm>
            <a:off x="1146025" y="1773300"/>
            <a:ext cx="2409900" cy="3152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190" name="Google Shape;190;p25"/>
          <p:cNvSpPr txBox="1"/>
          <p:nvPr>
            <p:ph idx="2" type="body"/>
          </p:nvPr>
        </p:nvSpPr>
        <p:spPr>
          <a:xfrm>
            <a:off x="3679388" y="1773300"/>
            <a:ext cx="2409900" cy="3152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191" name="Google Shape;191;p25"/>
          <p:cNvSpPr txBox="1"/>
          <p:nvPr>
            <p:ph idx="3" type="body"/>
          </p:nvPr>
        </p:nvSpPr>
        <p:spPr>
          <a:xfrm>
            <a:off x="6212750" y="1773300"/>
            <a:ext cx="2409900" cy="3152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192" name="Google Shape;192;p25"/>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3" name="Shape 193"/>
        <p:cNvGrpSpPr/>
        <p:nvPr/>
      </p:nvGrpSpPr>
      <p:grpSpPr>
        <a:xfrm>
          <a:off x="0" y="0"/>
          <a:ext cx="0" cy="0"/>
          <a:chOff x="0" y="0"/>
          <a:chExt cx="0" cy="0"/>
        </a:xfrm>
      </p:grpSpPr>
      <p:sp>
        <p:nvSpPr>
          <p:cNvPr id="194" name="Google Shape;194;p26"/>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195" name="Google Shape;195;p26"/>
          <p:cNvSpPr/>
          <p:nvPr/>
        </p:nvSpPr>
        <p:spPr>
          <a:xfrm>
            <a:off x="0" y="500625"/>
            <a:ext cx="2472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6"/>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6"/>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6"/>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6"/>
          <p:cNvSpPr txBox="1"/>
          <p:nvPr>
            <p:ph idx="1" type="body"/>
          </p:nvPr>
        </p:nvSpPr>
        <p:spPr>
          <a:xfrm>
            <a:off x="457200" y="4406309"/>
            <a:ext cx="8229600" cy="519600"/>
          </a:xfrm>
          <a:prstGeom prst="rect">
            <a:avLst/>
          </a:prstGeom>
          <a:noFill/>
          <a:ln>
            <a:noFill/>
          </a:ln>
        </p:spPr>
        <p:txBody>
          <a:bodyPr anchorCtr="0" anchor="t" bIns="91425" lIns="91425" spcFirstLastPara="1" rIns="91425" wrap="square" tIns="91425">
            <a:noAutofit/>
          </a:bodyPr>
          <a:lstStyle>
            <a:lvl1pPr indent="-228600" lvl="0" marL="457200" algn="ctr">
              <a:lnSpc>
                <a:spcPct val="100000"/>
              </a:lnSpc>
              <a:spcBef>
                <a:spcPts val="360"/>
              </a:spcBef>
              <a:spcAft>
                <a:spcPts val="0"/>
              </a:spcAft>
              <a:buClr>
                <a:schemeClr val="accent1"/>
              </a:buClr>
              <a:buSzPts val="1800"/>
              <a:buNone/>
              <a:defRPr sz="1800">
                <a:solidFill>
                  <a:schemeClr val="accent1"/>
                </a:solidFill>
              </a:defRPr>
            </a:lvl1pPr>
          </a:lstStyle>
          <a:p/>
        </p:txBody>
      </p:sp>
      <p:sp>
        <p:nvSpPr>
          <p:cNvPr id="200" name="Google Shape;200;p26"/>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tyle A">
  <p:cSld name="BLANK_1_1">
    <p:bg>
      <p:bgPr>
        <a:solidFill>
          <a:schemeClr val="accent4"/>
        </a:solidFill>
      </p:bgPr>
    </p:bg>
    <p:spTree>
      <p:nvGrpSpPr>
        <p:cNvPr id="201" name="Shape 201"/>
        <p:cNvGrpSpPr/>
        <p:nvPr/>
      </p:nvGrpSpPr>
      <p:grpSpPr>
        <a:xfrm>
          <a:off x="0" y="0"/>
          <a:ext cx="0" cy="0"/>
          <a:chOff x="0" y="0"/>
          <a:chExt cx="0" cy="0"/>
        </a:xfrm>
      </p:grpSpPr>
      <p:sp>
        <p:nvSpPr>
          <p:cNvPr id="202" name="Google Shape;202;p27"/>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203" name="Google Shape;203;p27"/>
          <p:cNvSpPr/>
          <p:nvPr/>
        </p:nvSpPr>
        <p:spPr>
          <a:xfrm>
            <a:off x="0" y="500625"/>
            <a:ext cx="9144000" cy="732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7"/>
          <p:cNvSpPr/>
          <p:nvPr/>
        </p:nvSpPr>
        <p:spPr>
          <a:xfrm>
            <a:off x="0" y="3962800"/>
            <a:ext cx="9144000" cy="3702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7"/>
          <p:cNvSpPr/>
          <p:nvPr/>
        </p:nvSpPr>
        <p:spPr>
          <a:xfrm>
            <a:off x="0" y="4333125"/>
            <a:ext cx="9144000" cy="8103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7"/>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tyle B">
  <p:cSld name="BLANK_1_1_1">
    <p:bg>
      <p:bgPr>
        <a:solidFill>
          <a:schemeClr val="accent1"/>
        </a:solidFill>
      </p:bgPr>
    </p:bg>
    <p:spTree>
      <p:nvGrpSpPr>
        <p:cNvPr id="207" name="Shape 207"/>
        <p:cNvGrpSpPr/>
        <p:nvPr/>
      </p:nvGrpSpPr>
      <p:grpSpPr>
        <a:xfrm>
          <a:off x="0" y="0"/>
          <a:ext cx="0" cy="0"/>
          <a:chOff x="0" y="0"/>
          <a:chExt cx="0" cy="0"/>
        </a:xfrm>
      </p:grpSpPr>
      <p:sp>
        <p:nvSpPr>
          <p:cNvPr id="208" name="Google Shape;208;p28"/>
          <p:cNvSpPr/>
          <p:nvPr/>
        </p:nvSpPr>
        <p:spPr>
          <a:xfrm>
            <a:off x="0" y="4294550"/>
            <a:ext cx="9144000" cy="2412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8"/>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4454"/>
              </a:solidFill>
              <a:latin typeface="Arial"/>
              <a:ea typeface="Arial"/>
              <a:cs typeface="Arial"/>
              <a:sym typeface="Arial"/>
            </a:endParaRPr>
          </a:p>
        </p:txBody>
      </p:sp>
      <p:sp>
        <p:nvSpPr>
          <p:cNvPr id="210" name="Google Shape;210;p28"/>
          <p:cNvSpPr/>
          <p:nvPr/>
        </p:nvSpPr>
        <p:spPr>
          <a:xfrm>
            <a:off x="0" y="4493605"/>
            <a:ext cx="9144000" cy="1182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8"/>
          <p:cNvSpPr/>
          <p:nvPr/>
        </p:nvSpPr>
        <p:spPr>
          <a:xfrm>
            <a:off x="0" y="4584075"/>
            <a:ext cx="9144000" cy="559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8"/>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213" name="Shape 213"/>
        <p:cNvGrpSpPr/>
        <p:nvPr/>
      </p:nvGrpSpPr>
      <p:grpSpPr>
        <a:xfrm>
          <a:off x="0" y="0"/>
          <a:ext cx="0" cy="0"/>
          <a:chOff x="0" y="0"/>
          <a:chExt cx="0" cy="0"/>
        </a:xfrm>
      </p:grpSpPr>
      <p:sp>
        <p:nvSpPr>
          <p:cNvPr id="214" name="Google Shape;214;p2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Font typeface="Viga"/>
              <a:buNone/>
              <a:defRPr sz="5200">
                <a:latin typeface="Viga"/>
                <a:ea typeface="Viga"/>
                <a:cs typeface="Viga"/>
                <a:sym typeface="Viga"/>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15" name="Google Shape;215;p2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600"/>
              </a:spcBef>
              <a:spcAft>
                <a:spcPts val="0"/>
              </a:spcAft>
              <a:buSzPts val="2800"/>
              <a:buFont typeface="Ubuntu"/>
              <a:buNone/>
              <a:defRPr sz="2800">
                <a:latin typeface="Ubuntu"/>
                <a:ea typeface="Ubuntu"/>
                <a:cs typeface="Ubuntu"/>
                <a:sym typeface="Ubuntu"/>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6" name="Google Shape;216;p2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_2">
    <p:spTree>
      <p:nvGrpSpPr>
        <p:cNvPr id="217" name="Shape 217"/>
        <p:cNvGrpSpPr/>
        <p:nvPr/>
      </p:nvGrpSpPr>
      <p:grpSpPr>
        <a:xfrm>
          <a:off x="0" y="0"/>
          <a:ext cx="0" cy="0"/>
          <a:chOff x="0" y="0"/>
          <a:chExt cx="0" cy="0"/>
        </a:xfrm>
      </p:grpSpPr>
      <p:sp>
        <p:nvSpPr>
          <p:cNvPr id="218" name="Google Shape;218;p30"/>
          <p:cNvSpPr txBox="1"/>
          <p:nvPr>
            <p:ph idx="12" type="sldNum"/>
          </p:nvPr>
        </p:nvSpPr>
        <p:spPr>
          <a:xfrm>
            <a:off x="4297650" y="4853299"/>
            <a:ext cx="548700" cy="2901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1">
  <p:cSld name="BLANK_1_3">
    <p:spTree>
      <p:nvGrpSpPr>
        <p:cNvPr id="219" name="Shape 219"/>
        <p:cNvGrpSpPr/>
        <p:nvPr/>
      </p:nvGrpSpPr>
      <p:grpSpPr>
        <a:xfrm>
          <a:off x="0" y="0"/>
          <a:ext cx="0" cy="0"/>
          <a:chOff x="0" y="0"/>
          <a:chExt cx="0" cy="0"/>
        </a:xfrm>
      </p:grpSpPr>
      <p:sp>
        <p:nvSpPr>
          <p:cNvPr id="220" name="Google Shape;220;p31"/>
          <p:cNvSpPr txBox="1"/>
          <p:nvPr>
            <p:ph idx="12" type="sldNum"/>
          </p:nvPr>
        </p:nvSpPr>
        <p:spPr>
          <a:xfrm>
            <a:off x="4297650" y="4853299"/>
            <a:ext cx="548700" cy="2901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4"/>
        </a:solidFill>
      </p:bgPr>
    </p:bg>
    <p:spTree>
      <p:nvGrpSpPr>
        <p:cNvPr id="24" name="Shape 24"/>
        <p:cNvGrpSpPr/>
        <p:nvPr/>
      </p:nvGrpSpPr>
      <p:grpSpPr>
        <a:xfrm>
          <a:off x="0" y="0"/>
          <a:ext cx="0" cy="0"/>
          <a:chOff x="0" y="0"/>
          <a:chExt cx="0" cy="0"/>
        </a:xfrm>
      </p:grpSpPr>
      <p:sp>
        <p:nvSpPr>
          <p:cNvPr id="25" name="Google Shape;25;p4"/>
          <p:cNvSpPr/>
          <p:nvPr/>
        </p:nvSpPr>
        <p:spPr>
          <a:xfrm>
            <a:off x="3398538" y="1599538"/>
            <a:ext cx="2346925" cy="1944425"/>
          </a:xfrm>
          <a:prstGeom prst="rect">
            <a:avLst/>
          </a:prstGeom>
        </p:spPr>
        <p:txBody>
          <a:bodyPr>
            <a:prstTxWarp prst="textPlain"/>
          </a:bodyPr>
          <a:lstStyle/>
          <a:p>
            <a:pPr lvl="0" algn="ctr"/>
            <a:r>
              <a:rPr b="0" i="0">
                <a:ln>
                  <a:noFill/>
                </a:ln>
                <a:solidFill>
                  <a:srgbClr val="0E3142">
                    <a:alpha val="26820"/>
                  </a:srgbClr>
                </a:solidFill>
                <a:latin typeface="Impact"/>
              </a:rPr>
              <a:t>“</a:t>
            </a:r>
          </a:p>
        </p:txBody>
      </p:sp>
      <p:sp>
        <p:nvSpPr>
          <p:cNvPr id="26" name="Google Shape;26;p4"/>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27" name="Google Shape;27;p4"/>
          <p:cNvSpPr/>
          <p:nvPr/>
        </p:nvSpPr>
        <p:spPr>
          <a:xfrm>
            <a:off x="0" y="500625"/>
            <a:ext cx="9144000" cy="732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a:off x="0" y="3962800"/>
            <a:ext cx="9144000" cy="370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p:nvPr/>
        </p:nvSpPr>
        <p:spPr>
          <a:xfrm>
            <a:off x="0" y="4333125"/>
            <a:ext cx="9144000" cy="810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idx="1" type="body"/>
          </p:nvPr>
        </p:nvSpPr>
        <p:spPr>
          <a:xfrm>
            <a:off x="1556175" y="2300275"/>
            <a:ext cx="6031800" cy="605100"/>
          </a:xfrm>
          <a:prstGeom prst="rect">
            <a:avLst/>
          </a:prstGeom>
        </p:spPr>
        <p:txBody>
          <a:bodyPr anchorCtr="0" anchor="ctr" bIns="91425" lIns="91425" spcFirstLastPara="1" rIns="91425" wrap="square" tIns="91425">
            <a:noAutofit/>
          </a:bodyPr>
          <a:lstStyle>
            <a:lvl1pPr indent="-355600" lvl="0" marL="457200" rtl="0" algn="ctr">
              <a:spcBef>
                <a:spcPts val="600"/>
              </a:spcBef>
              <a:spcAft>
                <a:spcPts val="0"/>
              </a:spcAft>
              <a:buClr>
                <a:schemeClr val="lt1"/>
              </a:buClr>
              <a:buSzPts val="2000"/>
              <a:buChar char="▪"/>
              <a:defRPr sz="2000">
                <a:solidFill>
                  <a:schemeClr val="lt1"/>
                </a:solidFill>
              </a:defRPr>
            </a:lvl1pPr>
            <a:lvl2pPr indent="-355600" lvl="1" marL="914400" rtl="0" algn="ctr">
              <a:spcBef>
                <a:spcPts val="0"/>
              </a:spcBef>
              <a:spcAft>
                <a:spcPts val="0"/>
              </a:spcAft>
              <a:buClr>
                <a:schemeClr val="lt1"/>
              </a:buClr>
              <a:buSzPts val="2000"/>
              <a:buChar char="▫"/>
              <a:defRPr sz="2000">
                <a:solidFill>
                  <a:schemeClr val="lt1"/>
                </a:solidFill>
              </a:defRPr>
            </a:lvl2pPr>
            <a:lvl3pPr indent="-355600" lvl="2" marL="1371600" rtl="0" algn="ctr">
              <a:spcBef>
                <a:spcPts val="0"/>
              </a:spcBef>
              <a:spcAft>
                <a:spcPts val="0"/>
              </a:spcAft>
              <a:buClr>
                <a:schemeClr val="lt1"/>
              </a:buClr>
              <a:buSzPts val="2000"/>
              <a:buChar char="■"/>
              <a:defRPr sz="2000">
                <a:solidFill>
                  <a:schemeClr val="lt1"/>
                </a:solidFill>
              </a:defRPr>
            </a:lvl3pPr>
            <a:lvl4pPr indent="-355600" lvl="3" marL="1828800" rtl="0" algn="ctr">
              <a:spcBef>
                <a:spcPts val="0"/>
              </a:spcBef>
              <a:spcAft>
                <a:spcPts val="0"/>
              </a:spcAft>
              <a:buClr>
                <a:schemeClr val="lt1"/>
              </a:buClr>
              <a:buSzPts val="2000"/>
              <a:buChar char="●"/>
              <a:defRPr sz="2000">
                <a:solidFill>
                  <a:schemeClr val="lt1"/>
                </a:solidFill>
              </a:defRPr>
            </a:lvl4pPr>
            <a:lvl5pPr indent="-355600" lvl="4" marL="2286000" rtl="0" algn="ctr">
              <a:spcBef>
                <a:spcPts val="0"/>
              </a:spcBef>
              <a:spcAft>
                <a:spcPts val="0"/>
              </a:spcAft>
              <a:buClr>
                <a:schemeClr val="lt1"/>
              </a:buClr>
              <a:buSzPts val="2000"/>
              <a:buChar char="○"/>
              <a:defRPr sz="2000">
                <a:solidFill>
                  <a:schemeClr val="lt1"/>
                </a:solidFill>
              </a:defRPr>
            </a:lvl5pPr>
            <a:lvl6pPr indent="-355600" lvl="5" marL="2743200" rtl="0" algn="ctr">
              <a:spcBef>
                <a:spcPts val="0"/>
              </a:spcBef>
              <a:spcAft>
                <a:spcPts val="0"/>
              </a:spcAft>
              <a:buClr>
                <a:schemeClr val="lt1"/>
              </a:buClr>
              <a:buSzPts val="2000"/>
              <a:buChar char="■"/>
              <a:defRPr sz="2000">
                <a:solidFill>
                  <a:schemeClr val="lt1"/>
                </a:solidFill>
              </a:defRPr>
            </a:lvl6pPr>
            <a:lvl7pPr indent="-355600" lvl="6" marL="3200400" rtl="0" algn="ctr">
              <a:spcBef>
                <a:spcPts val="0"/>
              </a:spcBef>
              <a:spcAft>
                <a:spcPts val="0"/>
              </a:spcAft>
              <a:buClr>
                <a:schemeClr val="lt1"/>
              </a:buClr>
              <a:buSzPts val="2000"/>
              <a:buChar char="●"/>
              <a:defRPr sz="2000">
                <a:solidFill>
                  <a:schemeClr val="lt1"/>
                </a:solidFill>
              </a:defRPr>
            </a:lvl7pPr>
            <a:lvl8pPr indent="-355600" lvl="7" marL="3657600" rtl="0" algn="ctr">
              <a:spcBef>
                <a:spcPts val="0"/>
              </a:spcBef>
              <a:spcAft>
                <a:spcPts val="0"/>
              </a:spcAft>
              <a:buClr>
                <a:schemeClr val="lt1"/>
              </a:buClr>
              <a:buSzPts val="2000"/>
              <a:buChar char="○"/>
              <a:defRPr sz="2000">
                <a:solidFill>
                  <a:schemeClr val="lt1"/>
                </a:solidFill>
              </a:defRPr>
            </a:lvl8pPr>
            <a:lvl9pPr indent="-355600" lvl="8" marL="4114800" rtl="0" algn="ctr">
              <a:spcBef>
                <a:spcPts val="0"/>
              </a:spcBef>
              <a:spcAft>
                <a:spcPts val="0"/>
              </a:spcAft>
              <a:buClr>
                <a:schemeClr val="lt1"/>
              </a:buClr>
              <a:buSzPts val="2000"/>
              <a:buChar char="■"/>
              <a:defRPr sz="2000">
                <a:solidFill>
                  <a:schemeClr val="lt1"/>
                </a:solidFill>
              </a:defRPr>
            </a:lvl9pPr>
          </a:lstStyle>
          <a:p/>
        </p:txBody>
      </p:sp>
      <p:sp>
        <p:nvSpPr>
          <p:cNvPr id="31" name="Google Shape;31;p4"/>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2" name="Shape 32"/>
        <p:cNvGrpSpPr/>
        <p:nvPr/>
      </p:nvGrpSpPr>
      <p:grpSpPr>
        <a:xfrm>
          <a:off x="0" y="0"/>
          <a:ext cx="0" cy="0"/>
          <a:chOff x="0" y="0"/>
          <a:chExt cx="0" cy="0"/>
        </a:xfrm>
      </p:grpSpPr>
      <p:sp>
        <p:nvSpPr>
          <p:cNvPr id="33" name="Google Shape;33;p5"/>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34" name="Google Shape;34;p5"/>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5"/>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5"/>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5"/>
          <p:cNvCxnSpPr/>
          <p:nvPr/>
        </p:nvCxnSpPr>
        <p:spPr>
          <a:xfrm>
            <a:off x="1037450" y="809725"/>
            <a:ext cx="0" cy="470700"/>
          </a:xfrm>
          <a:prstGeom prst="straightConnector1">
            <a:avLst/>
          </a:prstGeom>
          <a:noFill/>
          <a:ln cap="flat" cmpd="sng" w="9525">
            <a:solidFill>
              <a:schemeClr val="accent2"/>
            </a:solidFill>
            <a:prstDash val="solid"/>
            <a:round/>
            <a:headEnd len="med" w="med" type="none"/>
            <a:tailEnd len="med" w="med" type="none"/>
          </a:ln>
        </p:spPr>
      </p:cxnSp>
      <p:sp>
        <p:nvSpPr>
          <p:cNvPr id="39" name="Google Shape;39;p5"/>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40" name="Google Shape;40;p5"/>
          <p:cNvSpPr txBox="1"/>
          <p:nvPr>
            <p:ph idx="1" type="body"/>
          </p:nvPr>
        </p:nvSpPr>
        <p:spPr>
          <a:xfrm>
            <a:off x="879125" y="1744500"/>
            <a:ext cx="7544400" cy="3218400"/>
          </a:xfrm>
          <a:prstGeom prst="rect">
            <a:avLst/>
          </a:prstGeom>
        </p:spPr>
        <p:txBody>
          <a:bodyPr anchorCtr="0" anchor="t" bIns="91425" lIns="91425" spcFirstLastPara="1" rIns="91425" wrap="square" tIns="91425">
            <a:noAutofit/>
          </a:bodyPr>
          <a:lstStyle>
            <a:lvl1pPr indent="-406400" lvl="0" marL="457200" rtl="0">
              <a:spcBef>
                <a:spcPts val="600"/>
              </a:spcBef>
              <a:spcAft>
                <a:spcPts val="0"/>
              </a:spcAft>
              <a:buClr>
                <a:schemeClr val="dk1"/>
              </a:buClr>
              <a:buSzPts val="2800"/>
              <a:buFont typeface="Century Gothic"/>
              <a:buChar char="■"/>
              <a:defRPr sz="1700">
                <a:latin typeface="Century Gothic"/>
                <a:ea typeface="Century Gothic"/>
                <a:cs typeface="Century Gothic"/>
                <a:sym typeface="Century Gothic"/>
              </a:defRPr>
            </a:lvl1pPr>
            <a:lvl2pPr indent="-381000" lvl="1" marL="914400" rtl="0">
              <a:spcBef>
                <a:spcPts val="0"/>
              </a:spcBef>
              <a:spcAft>
                <a:spcPts val="0"/>
              </a:spcAft>
              <a:buClr>
                <a:schemeClr val="lt1"/>
              </a:buClr>
              <a:buSzPts val="2400"/>
              <a:buFont typeface="Open Sans"/>
              <a:buChar char="❏"/>
              <a:defRPr sz="2800"/>
            </a:lvl2pPr>
            <a:lvl3pPr indent="-381000" lvl="2" marL="1371600" rtl="0">
              <a:spcBef>
                <a:spcPts val="0"/>
              </a:spcBef>
              <a:spcAft>
                <a:spcPts val="0"/>
              </a:spcAft>
              <a:buClr>
                <a:schemeClr val="lt1"/>
              </a:buClr>
              <a:buSzPts val="2400"/>
              <a:buFont typeface="Open Sans"/>
              <a:buChar char="❏"/>
              <a:defRPr sz="2800"/>
            </a:lvl3pPr>
            <a:lvl4pPr indent="-406400" lvl="3" marL="1828800" rtl="0">
              <a:spcBef>
                <a:spcPts val="0"/>
              </a:spcBef>
              <a:spcAft>
                <a:spcPts val="0"/>
              </a:spcAft>
              <a:buClr>
                <a:schemeClr val="lt1"/>
              </a:buClr>
              <a:buSzPts val="2800"/>
              <a:buFont typeface="Open Sans"/>
              <a:buChar char="❏"/>
              <a:defRPr sz="2800"/>
            </a:lvl4pPr>
            <a:lvl5pPr indent="-406400" lvl="4" marL="2286000" rtl="0">
              <a:spcBef>
                <a:spcPts val="0"/>
              </a:spcBef>
              <a:spcAft>
                <a:spcPts val="0"/>
              </a:spcAft>
              <a:buClr>
                <a:schemeClr val="lt1"/>
              </a:buClr>
              <a:buSzPts val="2800"/>
              <a:buFont typeface="Open Sans"/>
              <a:buChar char="❏"/>
              <a:defRPr sz="2800"/>
            </a:lvl5pPr>
            <a:lvl6pPr indent="-406400" lvl="5" marL="2743200" rtl="0">
              <a:spcBef>
                <a:spcPts val="0"/>
              </a:spcBef>
              <a:spcAft>
                <a:spcPts val="0"/>
              </a:spcAft>
              <a:buClr>
                <a:schemeClr val="lt1"/>
              </a:buClr>
              <a:buSzPts val="2800"/>
              <a:buFont typeface="Open Sans"/>
              <a:buChar char="❏"/>
              <a:defRPr sz="2800"/>
            </a:lvl6pPr>
            <a:lvl7pPr indent="-406400" lvl="6" marL="3200400" rtl="0">
              <a:spcBef>
                <a:spcPts val="0"/>
              </a:spcBef>
              <a:spcAft>
                <a:spcPts val="0"/>
              </a:spcAft>
              <a:buClr>
                <a:schemeClr val="lt1"/>
              </a:buClr>
              <a:buSzPts val="2800"/>
              <a:buFont typeface="Open Sans"/>
              <a:buChar char="❏"/>
              <a:defRPr sz="2800"/>
            </a:lvl7pPr>
            <a:lvl8pPr indent="-406400" lvl="7" marL="3657600" rtl="0">
              <a:spcBef>
                <a:spcPts val="0"/>
              </a:spcBef>
              <a:spcAft>
                <a:spcPts val="0"/>
              </a:spcAft>
              <a:buClr>
                <a:schemeClr val="lt1"/>
              </a:buClr>
              <a:buSzPts val="2800"/>
              <a:buFont typeface="Open Sans"/>
              <a:buChar char="❏"/>
              <a:defRPr sz="2800"/>
            </a:lvl8pPr>
            <a:lvl9pPr indent="-406400" lvl="8" marL="4114800" rtl="0">
              <a:spcBef>
                <a:spcPts val="0"/>
              </a:spcBef>
              <a:spcAft>
                <a:spcPts val="0"/>
              </a:spcAft>
              <a:buClr>
                <a:schemeClr val="lt1"/>
              </a:buClr>
              <a:buSzPts val="2800"/>
              <a:buFont typeface="Open Sans"/>
              <a:buChar char="❏"/>
              <a:defRPr sz="2800"/>
            </a:lvl9pPr>
          </a:lstStyle>
          <a:p/>
        </p:txBody>
      </p:sp>
      <p:sp>
        <p:nvSpPr>
          <p:cNvPr id="41" name="Google Shape;41;p5"/>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42" name="Shape 42"/>
        <p:cNvGrpSpPr/>
        <p:nvPr/>
      </p:nvGrpSpPr>
      <p:grpSpPr>
        <a:xfrm>
          <a:off x="0" y="0"/>
          <a:ext cx="0" cy="0"/>
          <a:chOff x="0" y="0"/>
          <a:chExt cx="0" cy="0"/>
        </a:xfrm>
      </p:grpSpPr>
      <p:sp>
        <p:nvSpPr>
          <p:cNvPr id="43" name="Google Shape;43;p6"/>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44" name="Google Shape;44;p6"/>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6"/>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6"/>
          <p:cNvCxnSpPr/>
          <p:nvPr/>
        </p:nvCxnSpPr>
        <p:spPr>
          <a:xfrm>
            <a:off x="1037450" y="809725"/>
            <a:ext cx="0" cy="470700"/>
          </a:xfrm>
          <a:prstGeom prst="straightConnector1">
            <a:avLst/>
          </a:prstGeom>
          <a:noFill/>
          <a:ln cap="flat" cmpd="sng" w="9525">
            <a:solidFill>
              <a:schemeClr val="accent2"/>
            </a:solidFill>
            <a:prstDash val="solid"/>
            <a:round/>
            <a:headEnd len="med" w="med" type="none"/>
            <a:tailEnd len="med" w="med" type="none"/>
          </a:ln>
        </p:spPr>
      </p:cxnSp>
      <p:sp>
        <p:nvSpPr>
          <p:cNvPr id="49" name="Google Shape;49;p6"/>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50" name="Google Shape;50;p6"/>
          <p:cNvSpPr txBox="1"/>
          <p:nvPr>
            <p:ph idx="1" type="body"/>
          </p:nvPr>
        </p:nvSpPr>
        <p:spPr>
          <a:xfrm>
            <a:off x="1146025" y="1767275"/>
            <a:ext cx="3660300" cy="31587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51" name="Google Shape;51;p6"/>
          <p:cNvSpPr txBox="1"/>
          <p:nvPr>
            <p:ph idx="2" type="body"/>
          </p:nvPr>
        </p:nvSpPr>
        <p:spPr>
          <a:xfrm>
            <a:off x="5026623" y="1767275"/>
            <a:ext cx="3660300" cy="31587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52" name="Google Shape;52;p6"/>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53" name="Shape 53"/>
        <p:cNvGrpSpPr/>
        <p:nvPr/>
      </p:nvGrpSpPr>
      <p:grpSpPr>
        <a:xfrm>
          <a:off x="0" y="0"/>
          <a:ext cx="0" cy="0"/>
          <a:chOff x="0" y="0"/>
          <a:chExt cx="0" cy="0"/>
        </a:xfrm>
      </p:grpSpPr>
      <p:sp>
        <p:nvSpPr>
          <p:cNvPr id="54" name="Google Shape;54;p7"/>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55" name="Google Shape;55;p7"/>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7"/>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 name="Google Shape;59;p7"/>
          <p:cNvCxnSpPr/>
          <p:nvPr/>
        </p:nvCxnSpPr>
        <p:spPr>
          <a:xfrm>
            <a:off x="1037450" y="809725"/>
            <a:ext cx="0" cy="470700"/>
          </a:xfrm>
          <a:prstGeom prst="straightConnector1">
            <a:avLst/>
          </a:prstGeom>
          <a:noFill/>
          <a:ln cap="flat" cmpd="sng" w="9525">
            <a:solidFill>
              <a:schemeClr val="accent2"/>
            </a:solidFill>
            <a:prstDash val="solid"/>
            <a:round/>
            <a:headEnd len="med" w="med" type="none"/>
            <a:tailEnd len="med" w="med" type="none"/>
          </a:ln>
        </p:spPr>
      </p:cxnSp>
      <p:sp>
        <p:nvSpPr>
          <p:cNvPr id="60" name="Google Shape;60;p7"/>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61" name="Google Shape;61;p7"/>
          <p:cNvSpPr txBox="1"/>
          <p:nvPr>
            <p:ph idx="1" type="body"/>
          </p:nvPr>
        </p:nvSpPr>
        <p:spPr>
          <a:xfrm>
            <a:off x="1146025" y="1773300"/>
            <a:ext cx="2409900" cy="315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2" name="Google Shape;62;p7"/>
          <p:cNvSpPr txBox="1"/>
          <p:nvPr>
            <p:ph idx="2" type="body"/>
          </p:nvPr>
        </p:nvSpPr>
        <p:spPr>
          <a:xfrm>
            <a:off x="3679388" y="1773300"/>
            <a:ext cx="2409900" cy="315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3" name="Google Shape;63;p7"/>
          <p:cNvSpPr txBox="1"/>
          <p:nvPr>
            <p:ph idx="3" type="body"/>
          </p:nvPr>
        </p:nvSpPr>
        <p:spPr>
          <a:xfrm>
            <a:off x="6212750" y="1773300"/>
            <a:ext cx="2409900" cy="315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4" name="Google Shape;64;p7"/>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8"/>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67" name="Google Shape;67;p8"/>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 name="Google Shape;71;p8"/>
          <p:cNvCxnSpPr/>
          <p:nvPr/>
        </p:nvCxnSpPr>
        <p:spPr>
          <a:xfrm>
            <a:off x="1037450" y="809725"/>
            <a:ext cx="0" cy="470700"/>
          </a:xfrm>
          <a:prstGeom prst="straightConnector1">
            <a:avLst/>
          </a:prstGeom>
          <a:noFill/>
          <a:ln cap="flat" cmpd="sng" w="9525">
            <a:solidFill>
              <a:schemeClr val="accent2"/>
            </a:solidFill>
            <a:prstDash val="solid"/>
            <a:round/>
            <a:headEnd len="med" w="med" type="none"/>
            <a:tailEnd len="med" w="med" type="none"/>
          </a:ln>
        </p:spPr>
      </p:cxnSp>
      <p:sp>
        <p:nvSpPr>
          <p:cNvPr id="72" name="Google Shape;72;p8"/>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73" name="Google Shape;73;p8"/>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 name="Shape 74"/>
        <p:cNvGrpSpPr/>
        <p:nvPr/>
      </p:nvGrpSpPr>
      <p:grpSpPr>
        <a:xfrm>
          <a:off x="0" y="0"/>
          <a:ext cx="0" cy="0"/>
          <a:chOff x="0" y="0"/>
          <a:chExt cx="0" cy="0"/>
        </a:xfrm>
      </p:grpSpPr>
      <p:sp>
        <p:nvSpPr>
          <p:cNvPr id="75" name="Google Shape;75;p9"/>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76" name="Google Shape;76;p9"/>
          <p:cNvSpPr/>
          <p:nvPr/>
        </p:nvSpPr>
        <p:spPr>
          <a:xfrm>
            <a:off x="0" y="500625"/>
            <a:ext cx="2472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9"/>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9"/>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9"/>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Clr>
                <a:schemeClr val="accent1"/>
              </a:buClr>
              <a:buSzPts val="1800"/>
              <a:buNone/>
              <a:defRPr sz="1800">
                <a:solidFill>
                  <a:schemeClr val="accent1"/>
                </a:solidFill>
              </a:defRPr>
            </a:lvl1pPr>
          </a:lstStyle>
          <a:p/>
        </p:txBody>
      </p:sp>
      <p:sp>
        <p:nvSpPr>
          <p:cNvPr id="81" name="Google Shape;81;p9"/>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2" name="Shape 82"/>
        <p:cNvGrpSpPr/>
        <p:nvPr/>
      </p:nvGrpSpPr>
      <p:grpSpPr>
        <a:xfrm>
          <a:off x="0" y="0"/>
          <a:ext cx="0" cy="0"/>
          <a:chOff x="0" y="0"/>
          <a:chExt cx="0" cy="0"/>
        </a:xfrm>
      </p:grpSpPr>
      <p:sp>
        <p:nvSpPr>
          <p:cNvPr id="83" name="Google Shape;83;p10"/>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84" name="Google Shape;84;p10"/>
          <p:cNvSpPr/>
          <p:nvPr/>
        </p:nvSpPr>
        <p:spPr>
          <a:xfrm>
            <a:off x="0" y="500625"/>
            <a:ext cx="2472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0"/>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theme" Target="../theme/theme2.xml"/><Relationship Id="rId14" Type="http://schemas.openxmlformats.org/officeDocument/2006/relationships/slideLayout" Target="../slideLayouts/slideLayout2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46025" y="530725"/>
            <a:ext cx="3208800" cy="1028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1pPr>
            <a:lvl2pPr lvl="1" rtl="0">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2pPr>
            <a:lvl3pPr lvl="2" rtl="0">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3pPr>
            <a:lvl4pPr lvl="3" rtl="0">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4pPr>
            <a:lvl5pPr lvl="4" rtl="0">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5pPr>
            <a:lvl6pPr lvl="5" rtl="0">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6pPr>
            <a:lvl7pPr lvl="6" rtl="0">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7pPr>
            <a:lvl8pPr lvl="7" rtl="0">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8pPr>
            <a:lvl9pPr lvl="8" rtl="0">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9pPr>
          </a:lstStyle>
          <a:p/>
        </p:txBody>
      </p:sp>
      <p:sp>
        <p:nvSpPr>
          <p:cNvPr id="7" name="Google Shape;7;p1"/>
          <p:cNvSpPr txBox="1"/>
          <p:nvPr>
            <p:ph idx="1" type="body"/>
          </p:nvPr>
        </p:nvSpPr>
        <p:spPr>
          <a:xfrm>
            <a:off x="1146025" y="1767275"/>
            <a:ext cx="7540800" cy="3158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indent="-381000" lvl="1" marL="914400" rtl="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indent="-381000" lvl="2" marL="1371600" rtl="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indent="-342900" lvl="3" marL="1828800" rtl="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indent="-342900" lvl="4" marL="2286000" rtl="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indent="-342900" lvl="5" marL="2743200" rtl="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indent="-342900" lvl="6" marL="3200400" rtl="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indent="-342900" lvl="7" marL="3657600" rtl="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indent="-342900" lvl="8" marL="4114800" rtl="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p:txBody>
      </p:sp>
      <p:sp>
        <p:nvSpPr>
          <p:cNvPr id="8" name="Google Shape;8;p1"/>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lvl="0" rtl="0" algn="ctr">
              <a:buNone/>
              <a:defRPr sz="800">
                <a:solidFill>
                  <a:schemeClr val="lt1"/>
                </a:solidFill>
                <a:latin typeface="Roboto Slab"/>
                <a:ea typeface="Roboto Slab"/>
                <a:cs typeface="Roboto Slab"/>
                <a:sym typeface="Roboto Slab"/>
              </a:defRPr>
            </a:lvl1pPr>
            <a:lvl2pPr lvl="1" rtl="0" algn="ctr">
              <a:buNone/>
              <a:defRPr sz="800">
                <a:solidFill>
                  <a:schemeClr val="lt1"/>
                </a:solidFill>
                <a:latin typeface="Roboto Slab"/>
                <a:ea typeface="Roboto Slab"/>
                <a:cs typeface="Roboto Slab"/>
                <a:sym typeface="Roboto Slab"/>
              </a:defRPr>
            </a:lvl2pPr>
            <a:lvl3pPr lvl="2" rtl="0" algn="ctr">
              <a:buNone/>
              <a:defRPr sz="800">
                <a:solidFill>
                  <a:schemeClr val="lt1"/>
                </a:solidFill>
                <a:latin typeface="Roboto Slab"/>
                <a:ea typeface="Roboto Slab"/>
                <a:cs typeface="Roboto Slab"/>
                <a:sym typeface="Roboto Slab"/>
              </a:defRPr>
            </a:lvl3pPr>
            <a:lvl4pPr lvl="3" rtl="0" algn="ctr">
              <a:buNone/>
              <a:defRPr sz="800">
                <a:solidFill>
                  <a:schemeClr val="lt1"/>
                </a:solidFill>
                <a:latin typeface="Roboto Slab"/>
                <a:ea typeface="Roboto Slab"/>
                <a:cs typeface="Roboto Slab"/>
                <a:sym typeface="Roboto Slab"/>
              </a:defRPr>
            </a:lvl4pPr>
            <a:lvl5pPr lvl="4" rtl="0" algn="ctr">
              <a:buNone/>
              <a:defRPr sz="800">
                <a:solidFill>
                  <a:schemeClr val="lt1"/>
                </a:solidFill>
                <a:latin typeface="Roboto Slab"/>
                <a:ea typeface="Roboto Slab"/>
                <a:cs typeface="Roboto Slab"/>
                <a:sym typeface="Roboto Slab"/>
              </a:defRPr>
            </a:lvl5pPr>
            <a:lvl6pPr lvl="5" rtl="0" algn="ctr">
              <a:buNone/>
              <a:defRPr sz="800">
                <a:solidFill>
                  <a:schemeClr val="lt1"/>
                </a:solidFill>
                <a:latin typeface="Roboto Slab"/>
                <a:ea typeface="Roboto Slab"/>
                <a:cs typeface="Roboto Slab"/>
                <a:sym typeface="Roboto Slab"/>
              </a:defRPr>
            </a:lvl6pPr>
            <a:lvl7pPr lvl="6" rtl="0" algn="ctr">
              <a:buNone/>
              <a:defRPr sz="800">
                <a:solidFill>
                  <a:schemeClr val="lt1"/>
                </a:solidFill>
                <a:latin typeface="Roboto Slab"/>
                <a:ea typeface="Roboto Slab"/>
                <a:cs typeface="Roboto Slab"/>
                <a:sym typeface="Roboto Slab"/>
              </a:defRPr>
            </a:lvl7pPr>
            <a:lvl8pPr lvl="7" rtl="0" algn="ctr">
              <a:buNone/>
              <a:defRPr sz="800">
                <a:solidFill>
                  <a:schemeClr val="lt1"/>
                </a:solidFill>
                <a:latin typeface="Roboto Slab"/>
                <a:ea typeface="Roboto Slab"/>
                <a:cs typeface="Roboto Slab"/>
                <a:sym typeface="Roboto Slab"/>
              </a:defRPr>
            </a:lvl8pPr>
            <a:lvl9pPr lvl="8" rtl="0" algn="ctr">
              <a:buNone/>
              <a:defRPr sz="800">
                <a:solidFill>
                  <a:schemeClr val="lt1"/>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17" name="Shape 117"/>
        <p:cNvGrpSpPr/>
        <p:nvPr/>
      </p:nvGrpSpPr>
      <p:grpSpPr>
        <a:xfrm>
          <a:off x="0" y="0"/>
          <a:ext cx="0" cy="0"/>
          <a:chOff x="0" y="0"/>
          <a:chExt cx="0" cy="0"/>
        </a:xfrm>
      </p:grpSpPr>
      <p:sp>
        <p:nvSpPr>
          <p:cNvPr id="118" name="Google Shape;118;p17"/>
          <p:cNvSpPr txBox="1"/>
          <p:nvPr>
            <p:ph type="title"/>
          </p:nvPr>
        </p:nvSpPr>
        <p:spPr>
          <a:xfrm>
            <a:off x="1146025" y="530725"/>
            <a:ext cx="3208800" cy="1028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Slab"/>
              <a:buNone/>
              <a:defRPr b="1" i="0" sz="1800" u="none" cap="none" strike="noStrike">
                <a:solidFill>
                  <a:schemeClr val="lt1"/>
                </a:solidFill>
                <a:latin typeface="Roboto Slab"/>
                <a:ea typeface="Roboto Slab"/>
                <a:cs typeface="Roboto Slab"/>
                <a:sym typeface="Roboto Slab"/>
              </a:defRPr>
            </a:lvl1pPr>
            <a:lvl2pPr lvl="1" marR="0" algn="l">
              <a:lnSpc>
                <a:spcPct val="100000"/>
              </a:lnSpc>
              <a:spcBef>
                <a:spcPts val="0"/>
              </a:spcBef>
              <a:spcAft>
                <a:spcPts val="0"/>
              </a:spcAft>
              <a:buClr>
                <a:schemeClr val="lt1"/>
              </a:buClr>
              <a:buSzPts val="1800"/>
              <a:buFont typeface="Roboto Slab"/>
              <a:buNone/>
              <a:defRPr b="1" i="0" sz="1800" u="none" cap="none" strike="noStrike">
                <a:solidFill>
                  <a:schemeClr val="lt1"/>
                </a:solidFill>
                <a:latin typeface="Roboto Slab"/>
                <a:ea typeface="Roboto Slab"/>
                <a:cs typeface="Roboto Slab"/>
                <a:sym typeface="Roboto Slab"/>
              </a:defRPr>
            </a:lvl2pPr>
            <a:lvl3pPr lvl="2" marR="0" algn="l">
              <a:lnSpc>
                <a:spcPct val="100000"/>
              </a:lnSpc>
              <a:spcBef>
                <a:spcPts val="0"/>
              </a:spcBef>
              <a:spcAft>
                <a:spcPts val="0"/>
              </a:spcAft>
              <a:buClr>
                <a:schemeClr val="lt1"/>
              </a:buClr>
              <a:buSzPts val="1800"/>
              <a:buFont typeface="Roboto Slab"/>
              <a:buNone/>
              <a:defRPr b="1" i="0" sz="1800" u="none" cap="none" strike="noStrike">
                <a:solidFill>
                  <a:schemeClr val="lt1"/>
                </a:solidFill>
                <a:latin typeface="Roboto Slab"/>
                <a:ea typeface="Roboto Slab"/>
                <a:cs typeface="Roboto Slab"/>
                <a:sym typeface="Roboto Slab"/>
              </a:defRPr>
            </a:lvl3pPr>
            <a:lvl4pPr lvl="3" marR="0" algn="l">
              <a:lnSpc>
                <a:spcPct val="100000"/>
              </a:lnSpc>
              <a:spcBef>
                <a:spcPts val="0"/>
              </a:spcBef>
              <a:spcAft>
                <a:spcPts val="0"/>
              </a:spcAft>
              <a:buClr>
                <a:schemeClr val="lt1"/>
              </a:buClr>
              <a:buSzPts val="1800"/>
              <a:buFont typeface="Roboto Slab"/>
              <a:buNone/>
              <a:defRPr b="1" i="0" sz="1800" u="none" cap="none" strike="noStrike">
                <a:solidFill>
                  <a:schemeClr val="lt1"/>
                </a:solidFill>
                <a:latin typeface="Roboto Slab"/>
                <a:ea typeface="Roboto Slab"/>
                <a:cs typeface="Roboto Slab"/>
                <a:sym typeface="Roboto Slab"/>
              </a:defRPr>
            </a:lvl4pPr>
            <a:lvl5pPr lvl="4" marR="0" algn="l">
              <a:lnSpc>
                <a:spcPct val="100000"/>
              </a:lnSpc>
              <a:spcBef>
                <a:spcPts val="0"/>
              </a:spcBef>
              <a:spcAft>
                <a:spcPts val="0"/>
              </a:spcAft>
              <a:buClr>
                <a:schemeClr val="lt1"/>
              </a:buClr>
              <a:buSzPts val="1800"/>
              <a:buFont typeface="Roboto Slab"/>
              <a:buNone/>
              <a:defRPr b="1" i="0" sz="1800" u="none" cap="none" strike="noStrike">
                <a:solidFill>
                  <a:schemeClr val="lt1"/>
                </a:solidFill>
                <a:latin typeface="Roboto Slab"/>
                <a:ea typeface="Roboto Slab"/>
                <a:cs typeface="Roboto Slab"/>
                <a:sym typeface="Roboto Slab"/>
              </a:defRPr>
            </a:lvl5pPr>
            <a:lvl6pPr lvl="5" marR="0" algn="l">
              <a:lnSpc>
                <a:spcPct val="100000"/>
              </a:lnSpc>
              <a:spcBef>
                <a:spcPts val="0"/>
              </a:spcBef>
              <a:spcAft>
                <a:spcPts val="0"/>
              </a:spcAft>
              <a:buClr>
                <a:schemeClr val="lt1"/>
              </a:buClr>
              <a:buSzPts val="1800"/>
              <a:buFont typeface="Roboto Slab"/>
              <a:buNone/>
              <a:defRPr b="1" i="0" sz="1800" u="none" cap="none" strike="noStrike">
                <a:solidFill>
                  <a:schemeClr val="lt1"/>
                </a:solidFill>
                <a:latin typeface="Roboto Slab"/>
                <a:ea typeface="Roboto Slab"/>
                <a:cs typeface="Roboto Slab"/>
                <a:sym typeface="Roboto Slab"/>
              </a:defRPr>
            </a:lvl6pPr>
            <a:lvl7pPr lvl="6" marR="0" algn="l">
              <a:lnSpc>
                <a:spcPct val="100000"/>
              </a:lnSpc>
              <a:spcBef>
                <a:spcPts val="0"/>
              </a:spcBef>
              <a:spcAft>
                <a:spcPts val="0"/>
              </a:spcAft>
              <a:buClr>
                <a:schemeClr val="lt1"/>
              </a:buClr>
              <a:buSzPts val="1800"/>
              <a:buFont typeface="Roboto Slab"/>
              <a:buNone/>
              <a:defRPr b="1" i="0" sz="1800" u="none" cap="none" strike="noStrike">
                <a:solidFill>
                  <a:schemeClr val="lt1"/>
                </a:solidFill>
                <a:latin typeface="Roboto Slab"/>
                <a:ea typeface="Roboto Slab"/>
                <a:cs typeface="Roboto Slab"/>
                <a:sym typeface="Roboto Slab"/>
              </a:defRPr>
            </a:lvl7pPr>
            <a:lvl8pPr lvl="7" marR="0" algn="l">
              <a:lnSpc>
                <a:spcPct val="100000"/>
              </a:lnSpc>
              <a:spcBef>
                <a:spcPts val="0"/>
              </a:spcBef>
              <a:spcAft>
                <a:spcPts val="0"/>
              </a:spcAft>
              <a:buClr>
                <a:schemeClr val="lt1"/>
              </a:buClr>
              <a:buSzPts val="1800"/>
              <a:buFont typeface="Roboto Slab"/>
              <a:buNone/>
              <a:defRPr b="1" i="0" sz="1800" u="none" cap="none" strike="noStrike">
                <a:solidFill>
                  <a:schemeClr val="lt1"/>
                </a:solidFill>
                <a:latin typeface="Roboto Slab"/>
                <a:ea typeface="Roboto Slab"/>
                <a:cs typeface="Roboto Slab"/>
                <a:sym typeface="Roboto Slab"/>
              </a:defRPr>
            </a:lvl8pPr>
            <a:lvl9pPr lvl="8" marR="0" algn="l">
              <a:lnSpc>
                <a:spcPct val="100000"/>
              </a:lnSpc>
              <a:spcBef>
                <a:spcPts val="0"/>
              </a:spcBef>
              <a:spcAft>
                <a:spcPts val="0"/>
              </a:spcAft>
              <a:buClr>
                <a:schemeClr val="lt1"/>
              </a:buClr>
              <a:buSzPts val="1800"/>
              <a:buFont typeface="Roboto Slab"/>
              <a:buNone/>
              <a:defRPr b="1" i="0" sz="1800" u="none" cap="none" strike="noStrike">
                <a:solidFill>
                  <a:schemeClr val="lt1"/>
                </a:solidFill>
                <a:latin typeface="Roboto Slab"/>
                <a:ea typeface="Roboto Slab"/>
                <a:cs typeface="Roboto Slab"/>
                <a:sym typeface="Roboto Slab"/>
              </a:defRPr>
            </a:lvl9pPr>
          </a:lstStyle>
          <a:p/>
        </p:txBody>
      </p:sp>
      <p:sp>
        <p:nvSpPr>
          <p:cNvPr id="119" name="Google Shape;119;p17"/>
          <p:cNvSpPr txBox="1"/>
          <p:nvPr>
            <p:ph idx="1" type="body"/>
          </p:nvPr>
        </p:nvSpPr>
        <p:spPr>
          <a:xfrm>
            <a:off x="1146025" y="1767275"/>
            <a:ext cx="7540800" cy="3158700"/>
          </a:xfrm>
          <a:prstGeom prst="rect">
            <a:avLst/>
          </a:prstGeom>
          <a:noFill/>
          <a:ln>
            <a:noFill/>
          </a:ln>
        </p:spPr>
        <p:txBody>
          <a:bodyPr anchorCtr="0" anchor="t" bIns="91425" lIns="91425" spcFirstLastPara="1" rIns="91425" wrap="square" tIns="91425">
            <a:noAutofit/>
          </a:bodyPr>
          <a:lstStyle>
            <a:lvl1pPr indent="-419100" lvl="0" marL="457200" marR="0" algn="l">
              <a:lnSpc>
                <a:spcPct val="100000"/>
              </a:lnSpc>
              <a:spcBef>
                <a:spcPts val="600"/>
              </a:spcBef>
              <a:spcAft>
                <a:spcPts val="0"/>
              </a:spcAft>
              <a:buClr>
                <a:schemeClr val="accent2"/>
              </a:buClr>
              <a:buSzPts val="3000"/>
              <a:buFont typeface="Nixie One"/>
              <a:buChar char="▪"/>
              <a:defRPr b="0" i="0" sz="3000" u="none" cap="none" strike="noStrike">
                <a:solidFill>
                  <a:schemeClr val="accent1"/>
                </a:solidFill>
                <a:latin typeface="Nixie One"/>
                <a:ea typeface="Nixie One"/>
                <a:cs typeface="Nixie One"/>
                <a:sym typeface="Nixie One"/>
              </a:defRPr>
            </a:lvl1pPr>
            <a:lvl2pPr indent="-381000" lvl="1" marL="914400" marR="0" algn="l">
              <a:lnSpc>
                <a:spcPct val="100000"/>
              </a:lnSpc>
              <a:spcBef>
                <a:spcPts val="0"/>
              </a:spcBef>
              <a:spcAft>
                <a:spcPts val="0"/>
              </a:spcAft>
              <a:buClr>
                <a:schemeClr val="accent2"/>
              </a:buClr>
              <a:buSzPts val="2400"/>
              <a:buFont typeface="Nixie One"/>
              <a:buChar char="▫"/>
              <a:defRPr b="0" i="0" sz="2400" u="none" cap="none" strike="noStrike">
                <a:solidFill>
                  <a:schemeClr val="accent1"/>
                </a:solidFill>
                <a:latin typeface="Nixie One"/>
                <a:ea typeface="Nixie One"/>
                <a:cs typeface="Nixie One"/>
                <a:sym typeface="Nixie One"/>
              </a:defRPr>
            </a:lvl2pPr>
            <a:lvl3pPr indent="-381000" lvl="2" marL="1371600" marR="0" algn="l">
              <a:lnSpc>
                <a:spcPct val="100000"/>
              </a:lnSpc>
              <a:spcBef>
                <a:spcPts val="0"/>
              </a:spcBef>
              <a:spcAft>
                <a:spcPts val="0"/>
              </a:spcAft>
              <a:buClr>
                <a:schemeClr val="accent2"/>
              </a:buClr>
              <a:buSzPts val="2400"/>
              <a:buFont typeface="Nixie One"/>
              <a:buChar char="■"/>
              <a:defRPr b="0" i="0" sz="2400" u="none" cap="none" strike="noStrike">
                <a:solidFill>
                  <a:schemeClr val="accent1"/>
                </a:solidFill>
                <a:latin typeface="Nixie One"/>
                <a:ea typeface="Nixie One"/>
                <a:cs typeface="Nixie One"/>
                <a:sym typeface="Nixie One"/>
              </a:defRPr>
            </a:lvl3pPr>
            <a:lvl4pPr indent="-342900" lvl="3" marL="1828800" marR="0" algn="l">
              <a:lnSpc>
                <a:spcPct val="100000"/>
              </a:lnSpc>
              <a:spcBef>
                <a:spcPts val="0"/>
              </a:spcBef>
              <a:spcAft>
                <a:spcPts val="0"/>
              </a:spcAft>
              <a:buClr>
                <a:schemeClr val="accent1"/>
              </a:buClr>
              <a:buSzPts val="1800"/>
              <a:buFont typeface="Nixie One"/>
              <a:buChar char="●"/>
              <a:defRPr b="0" i="0" sz="1800" u="none" cap="none" strike="noStrike">
                <a:solidFill>
                  <a:schemeClr val="accent1"/>
                </a:solidFill>
                <a:latin typeface="Nixie One"/>
                <a:ea typeface="Nixie One"/>
                <a:cs typeface="Nixie One"/>
                <a:sym typeface="Nixie One"/>
              </a:defRPr>
            </a:lvl4pPr>
            <a:lvl5pPr indent="-342900" lvl="4" marL="2286000" marR="0" algn="l">
              <a:lnSpc>
                <a:spcPct val="100000"/>
              </a:lnSpc>
              <a:spcBef>
                <a:spcPts val="0"/>
              </a:spcBef>
              <a:spcAft>
                <a:spcPts val="0"/>
              </a:spcAft>
              <a:buClr>
                <a:schemeClr val="accent1"/>
              </a:buClr>
              <a:buSzPts val="1800"/>
              <a:buFont typeface="Nixie One"/>
              <a:buChar char="○"/>
              <a:defRPr b="0" i="0" sz="1800" u="none" cap="none" strike="noStrike">
                <a:solidFill>
                  <a:schemeClr val="accent1"/>
                </a:solidFill>
                <a:latin typeface="Nixie One"/>
                <a:ea typeface="Nixie One"/>
                <a:cs typeface="Nixie One"/>
                <a:sym typeface="Nixie One"/>
              </a:defRPr>
            </a:lvl5pPr>
            <a:lvl6pPr indent="-342900" lvl="5" marL="2743200" marR="0" algn="l">
              <a:lnSpc>
                <a:spcPct val="100000"/>
              </a:lnSpc>
              <a:spcBef>
                <a:spcPts val="0"/>
              </a:spcBef>
              <a:spcAft>
                <a:spcPts val="0"/>
              </a:spcAft>
              <a:buClr>
                <a:schemeClr val="accent1"/>
              </a:buClr>
              <a:buSzPts val="1800"/>
              <a:buFont typeface="Nixie One"/>
              <a:buChar char="■"/>
              <a:defRPr b="0" i="0" sz="1800" u="none" cap="none" strike="noStrike">
                <a:solidFill>
                  <a:schemeClr val="accent1"/>
                </a:solidFill>
                <a:latin typeface="Nixie One"/>
                <a:ea typeface="Nixie One"/>
                <a:cs typeface="Nixie One"/>
                <a:sym typeface="Nixie One"/>
              </a:defRPr>
            </a:lvl6pPr>
            <a:lvl7pPr indent="-342900" lvl="6" marL="3200400" marR="0" algn="l">
              <a:lnSpc>
                <a:spcPct val="100000"/>
              </a:lnSpc>
              <a:spcBef>
                <a:spcPts val="0"/>
              </a:spcBef>
              <a:spcAft>
                <a:spcPts val="0"/>
              </a:spcAft>
              <a:buClr>
                <a:schemeClr val="accent1"/>
              </a:buClr>
              <a:buSzPts val="1800"/>
              <a:buFont typeface="Nixie One"/>
              <a:buChar char="●"/>
              <a:defRPr b="0" i="0" sz="1800" u="none" cap="none" strike="noStrike">
                <a:solidFill>
                  <a:schemeClr val="accent1"/>
                </a:solidFill>
                <a:latin typeface="Nixie One"/>
                <a:ea typeface="Nixie One"/>
                <a:cs typeface="Nixie One"/>
                <a:sym typeface="Nixie One"/>
              </a:defRPr>
            </a:lvl7pPr>
            <a:lvl8pPr indent="-342900" lvl="7" marL="3657600" marR="0" algn="l">
              <a:lnSpc>
                <a:spcPct val="100000"/>
              </a:lnSpc>
              <a:spcBef>
                <a:spcPts val="0"/>
              </a:spcBef>
              <a:spcAft>
                <a:spcPts val="0"/>
              </a:spcAft>
              <a:buClr>
                <a:schemeClr val="accent1"/>
              </a:buClr>
              <a:buSzPts val="1800"/>
              <a:buFont typeface="Nixie One"/>
              <a:buChar char="○"/>
              <a:defRPr b="0" i="0" sz="1800" u="none" cap="none" strike="noStrike">
                <a:solidFill>
                  <a:schemeClr val="accent1"/>
                </a:solidFill>
                <a:latin typeface="Nixie One"/>
                <a:ea typeface="Nixie One"/>
                <a:cs typeface="Nixie One"/>
                <a:sym typeface="Nixie One"/>
              </a:defRPr>
            </a:lvl8pPr>
            <a:lvl9pPr indent="-342900" lvl="8" marL="4114800" marR="0" algn="l">
              <a:lnSpc>
                <a:spcPct val="100000"/>
              </a:lnSpc>
              <a:spcBef>
                <a:spcPts val="0"/>
              </a:spcBef>
              <a:spcAft>
                <a:spcPts val="0"/>
              </a:spcAft>
              <a:buClr>
                <a:schemeClr val="accent1"/>
              </a:buClr>
              <a:buSzPts val="1800"/>
              <a:buFont typeface="Nixie One"/>
              <a:buChar char="■"/>
              <a:defRPr b="0" i="0" sz="1800" u="none" cap="none" strike="noStrike">
                <a:solidFill>
                  <a:schemeClr val="accent1"/>
                </a:solidFill>
                <a:latin typeface="Nixie One"/>
                <a:ea typeface="Nixie One"/>
                <a:cs typeface="Nixie One"/>
                <a:sym typeface="Nixie One"/>
              </a:defRPr>
            </a:lvl9pPr>
          </a:lstStyle>
          <a:p/>
        </p:txBody>
      </p:sp>
      <p:sp>
        <p:nvSpPr>
          <p:cNvPr id="120" name="Google Shape;120;p17"/>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4.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desmos.com"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hyperlink" Target="https://www.desmos.com/calculator/bmzqzgei3w?lang=fr" TargetMode="External"/><Relationship Id="rId4" Type="http://schemas.openxmlformats.org/officeDocument/2006/relationships/image" Target="../media/image11.png"/><Relationship Id="rId9" Type="http://schemas.openxmlformats.org/officeDocument/2006/relationships/image" Target="../media/image22.png"/><Relationship Id="rId5" Type="http://schemas.openxmlformats.org/officeDocument/2006/relationships/hyperlink" Target="https://www.desmos.com/calculator/lyxx6nfqfz?lang=fr" TargetMode="External"/><Relationship Id="rId6" Type="http://schemas.openxmlformats.org/officeDocument/2006/relationships/image" Target="../media/image17.png"/><Relationship Id="rId7" Type="http://schemas.openxmlformats.org/officeDocument/2006/relationships/image" Target="../media/image25.png"/><Relationship Id="rId8" Type="http://schemas.openxmlformats.org/officeDocument/2006/relationships/hyperlink" Target="https://teacher.desmos.com/activitybuilder/custom/5fc39952b575200bae86c798?lang=f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hyperlink" Target="https://www.desmos.com/calculator/ryn4gxvugr?lang=fr" TargetMode="External"/><Relationship Id="rId4" Type="http://schemas.openxmlformats.org/officeDocument/2006/relationships/image" Target="../media/image20.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hyperlink" Target="https://www.desmos.com/testing/quebec/graphing?lang=fr" TargetMode="External"/><Relationship Id="rId9" Type="http://schemas.openxmlformats.org/officeDocument/2006/relationships/hyperlink" Target="https://docs.google.com/presentation/d/1tlWMDG1zQH-yifRyHUU7wBzHBHqWYHRo/edit?usp=sharing&amp;ouid=108428635096887974093&amp;rtpof=true&amp;sd=true" TargetMode="External"/><Relationship Id="rId5" Type="http://schemas.openxmlformats.org/officeDocument/2006/relationships/hyperlink" Target="https://www.desmos.com/testing/quebec/graphing?lang=fr" TargetMode="External"/><Relationship Id="rId6" Type="http://schemas.openxmlformats.org/officeDocument/2006/relationships/hyperlink" Target="https://www.desmos.com/test-mode?lang=fr" TargetMode="External"/><Relationship Id="rId7" Type="http://schemas.openxmlformats.org/officeDocument/2006/relationships/hyperlink" Target="https://www.desmos.com/test-mode?lang=fr" TargetMode="External"/><Relationship Id="rId8" Type="http://schemas.openxmlformats.org/officeDocument/2006/relationships/image" Target="../media/image25.png"/></Relationships>
</file>

<file path=ppt/slides/_rels/slide17.xml.rels><?xml version="1.0" encoding="UTF-8" standalone="yes"?><Relationships xmlns="http://schemas.openxmlformats.org/package/2006/relationships"><Relationship Id="rId11" Type="http://schemas.openxmlformats.org/officeDocument/2006/relationships/hyperlink" Target="https://teacher.desmos.com/activitybuilder/custom/666c7fc23fbe49f4bd9654ba?lang=fr" TargetMode="External"/><Relationship Id="rId10" Type="http://schemas.openxmlformats.org/officeDocument/2006/relationships/hyperlink" Target="https://teacher.desmos.com/collection/66d7532ca43a939fff72d558?lang=fr" TargetMode="External"/><Relationship Id="rId13" Type="http://schemas.openxmlformats.org/officeDocument/2006/relationships/hyperlink" Target="https://teacher.desmos.com/activitybuilder/custom/66d74c705fcd6fec7cd30bb7?lang=fr" TargetMode="External"/><Relationship Id="rId12" Type="http://schemas.openxmlformats.org/officeDocument/2006/relationships/image" Target="../media/image31.png"/><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hyperlink" Target="https://docs.google.com/document/d/1HZrk9u-dXaMtqpgQyS4fMkMjJ5rz3zqYOS7duYmKK-I/edit?usp=drive_link" TargetMode="External"/><Relationship Id="rId4" Type="http://schemas.openxmlformats.org/officeDocument/2006/relationships/hyperlink" Target="https://docs.google.com/document/d/1HZrk9u-dXaMtqpgQyS4fMkMjJ5rz3zqYOS7duYmKK-I/edit?usp=drive_link" TargetMode="External"/><Relationship Id="rId9" Type="http://schemas.openxmlformats.org/officeDocument/2006/relationships/image" Target="../media/image25.png"/><Relationship Id="rId14" Type="http://schemas.openxmlformats.org/officeDocument/2006/relationships/hyperlink" Target="https://teacher.desmos.com/activitybuilder/custom/66d74bb935328818a819f0bd?lang=fr" TargetMode="External"/><Relationship Id="rId5" Type="http://schemas.openxmlformats.org/officeDocument/2006/relationships/hyperlink" Target="https://docs.google.com/document/d/1iZNg_-3i8KYEUYYXQ7CF9SgNZQ_mwiuo-EnOP4vZgg4/edit?usp=drive_link" TargetMode="External"/><Relationship Id="rId6" Type="http://schemas.openxmlformats.org/officeDocument/2006/relationships/hyperlink" Target="https://docs.google.com/document/d/1iZNg_-3i8KYEUYYXQ7CF9SgNZQ_mwiuo-EnOP4vZgg4/edit?usp=drive_link" TargetMode="External"/><Relationship Id="rId7" Type="http://schemas.openxmlformats.org/officeDocument/2006/relationships/hyperlink" Target="https://docs.google.com/document/d/1QtNRBAPa4hldp1IorIRHEN_uDtn6AseC05w7_e26MO8/edit?usp=drive_link" TargetMode="External"/><Relationship Id="rId8" Type="http://schemas.openxmlformats.org/officeDocument/2006/relationships/hyperlink" Target="https://docs.google.com/document/d/1QtNRBAPa4hldp1IorIRHEN_uDtn6AseC05w7_e26MO8/edit?usp=drive_lin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hyperlink" Target="https://teacher.desmos.com/activitybuilder/custom/651f0fd357b9c733b6a31c42?lang=fr" TargetMode="External"/><Relationship Id="rId9"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25.png"/><Relationship Id="rId7" Type="http://schemas.openxmlformats.org/officeDocument/2006/relationships/image" Target="../media/image38.png"/><Relationship Id="rId8"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teacher.desmos.com/activitybuilder/custom/66fd89c091be9f41379b6bb3?lang=fr" TargetMode="External"/><Relationship Id="rId4" Type="http://schemas.openxmlformats.org/officeDocument/2006/relationships/image" Target="../media/image47.png"/><Relationship Id="rId5" Type="http://schemas.openxmlformats.org/officeDocument/2006/relationships/image" Target="../media/image25.png"/><Relationship Id="rId6"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recitmst.qc.ca/desmos08102024" TargetMode="External"/><Relationship Id="rId4" Type="http://schemas.openxmlformats.org/officeDocument/2006/relationships/hyperlink" Target="http://recitmst.qc.ca/desmos08102024" TargetMode="External"/><Relationship Id="rId5" Type="http://schemas.openxmlformats.org/officeDocument/2006/relationships/hyperlink" Target="https://campus.recit.qc.ca/mod/page/view.php?id=23025" TargetMode="External"/><Relationship Id="rId6" Type="http://schemas.openxmlformats.org/officeDocument/2006/relationships/image" Target="../media/image5.png"/><Relationship Id="rId7"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44.png"/><Relationship Id="rId5" Type="http://schemas.openxmlformats.org/officeDocument/2006/relationships/hyperlink" Target="https://fluency.amplify.com/" TargetMode="External"/><Relationship Id="rId6" Type="http://schemas.openxmlformats.org/officeDocument/2006/relationships/image" Target="../media/image43.png"/><Relationship Id="rId7"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4.png"/><Relationship Id="rId4" Type="http://schemas.openxmlformats.org/officeDocument/2006/relationships/image" Target="../media/image46.png"/><Relationship Id="rId5" Type="http://schemas.openxmlformats.org/officeDocument/2006/relationships/image" Target="../media/image53.png"/><Relationship Id="rId6" Type="http://schemas.openxmlformats.org/officeDocument/2006/relationships/image" Target="../media/image42.png"/><Relationship Id="rId7" Type="http://schemas.openxmlformats.org/officeDocument/2006/relationships/image" Target="../media/image36.png"/><Relationship Id="rId8"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40.png"/><Relationship Id="rId9" Type="http://schemas.openxmlformats.org/officeDocument/2006/relationships/image" Target="../media/image51.png"/><Relationship Id="rId5" Type="http://schemas.openxmlformats.org/officeDocument/2006/relationships/image" Target="../media/image64.png"/><Relationship Id="rId6" Type="http://schemas.openxmlformats.org/officeDocument/2006/relationships/image" Target="../media/image48.png"/><Relationship Id="rId7" Type="http://schemas.openxmlformats.org/officeDocument/2006/relationships/image" Target="../media/image45.png"/><Relationship Id="rId8"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hyperlink" Target="http://www.youtube.com/watch?v=yoN0PhPWgAQ" TargetMode="External"/><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72.png"/><Relationship Id="rId4" Type="http://schemas.openxmlformats.org/officeDocument/2006/relationships/hyperlink" Target="https://teacher.desmos.com/activitybuilder/custom/65f844a01b1a1847fc26b1de?lang=fr" TargetMode="External"/><Relationship Id="rId5" Type="http://schemas.openxmlformats.org/officeDocument/2006/relationships/image" Target="../media/image32.png"/><Relationship Id="rId6" Type="http://schemas.openxmlformats.org/officeDocument/2006/relationships/hyperlink" Target="https://docs.google.com/presentation/d/1zcEJtJlO1hzgsO9_lfdiDzqRshr513YPvfpotb-AwLI/edit?usp=sharing" TargetMode="External"/><Relationship Id="rId7" Type="http://schemas.openxmlformats.org/officeDocument/2006/relationships/image" Target="../media/image24.png"/><Relationship Id="rId8"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hyperlink" Target="https://recitmst.qc.ca/Projet-MathIAS-Rencontre-1" TargetMode="External"/><Relationship Id="rId4" Type="http://schemas.openxmlformats.org/officeDocument/2006/relationships/image" Target="../media/image49.png"/><Relationship Id="rId5"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hyperlink" Target="https://sites.google.com/recit.qc.ca/oatmath/accueil" TargetMode="External"/><Relationship Id="rId4" Type="http://schemas.openxmlformats.org/officeDocument/2006/relationships/image" Target="../media/image61.png"/><Relationship Id="rId5"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73.png"/><Relationship Id="rId4" Type="http://schemas.openxmlformats.org/officeDocument/2006/relationships/image" Target="../media/image56.png"/><Relationship Id="rId9" Type="http://schemas.openxmlformats.org/officeDocument/2006/relationships/image" Target="../media/image76.png"/><Relationship Id="rId5" Type="http://schemas.openxmlformats.org/officeDocument/2006/relationships/image" Target="../media/image60.png"/><Relationship Id="rId6" Type="http://schemas.openxmlformats.org/officeDocument/2006/relationships/image" Target="../media/image57.png"/><Relationship Id="rId7" Type="http://schemas.openxmlformats.org/officeDocument/2006/relationships/image" Target="../media/image65.png"/><Relationship Id="rId8" Type="http://schemas.openxmlformats.org/officeDocument/2006/relationships/image" Target="../media/image70.png"/></Relationships>
</file>

<file path=ppt/slides/_rels/slide29.xml.rels><?xml version="1.0" encoding="UTF-8" standalone="yes"?><Relationships xmlns="http://schemas.openxmlformats.org/package/2006/relationships"><Relationship Id="rId10"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73.png"/><Relationship Id="rId4" Type="http://schemas.openxmlformats.org/officeDocument/2006/relationships/image" Target="../media/image76.png"/><Relationship Id="rId9" Type="http://schemas.openxmlformats.org/officeDocument/2006/relationships/image" Target="../media/image65.png"/><Relationship Id="rId5" Type="http://schemas.openxmlformats.org/officeDocument/2006/relationships/image" Target="../media/image68.png"/><Relationship Id="rId6" Type="http://schemas.openxmlformats.org/officeDocument/2006/relationships/image" Target="../media/image60.png"/><Relationship Id="rId7" Type="http://schemas.openxmlformats.org/officeDocument/2006/relationships/image" Target="../media/image59.png"/><Relationship Id="rId8"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hyperlink" Target="http://www.recit.qc.ca" TargetMode="External"/><Relationship Id="rId5" Type="http://schemas.openxmlformats.org/officeDocument/2006/relationships/hyperlink" Target="https://recitmst.qc.ca/" TargetMode="External"/><Relationship Id="rId6" Type="http://schemas.openxmlformats.org/officeDocument/2006/relationships/image" Target="../media/image26.png"/><Relationship Id="rId7" Type="http://schemas.openxmlformats.org/officeDocument/2006/relationships/image" Target="../media/image16.png"/></Relationships>
</file>

<file path=ppt/slides/_rels/slide30.xml.rels><?xml version="1.0" encoding="UTF-8" standalone="yes"?><Relationships xmlns="http://schemas.openxmlformats.org/package/2006/relationships"><Relationship Id="rId10"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https://teacher.desmos.com/collection/661fddbfdacdee66f54e8547?lang=fr" TargetMode="External"/><Relationship Id="rId4" Type="http://schemas.openxmlformats.org/officeDocument/2006/relationships/hyperlink" Target="https://teacher.desmos.com/collection/600062f6d164490d5bc25055?lang=fr" TargetMode="External"/><Relationship Id="rId9" Type="http://schemas.openxmlformats.org/officeDocument/2006/relationships/image" Target="../media/image25.png"/><Relationship Id="rId5" Type="http://schemas.openxmlformats.org/officeDocument/2006/relationships/hyperlink" Target="https://teacher.desmos.com/collection/600062f6d164490d5bc25055?lang=fr" TargetMode="External"/><Relationship Id="rId6" Type="http://schemas.openxmlformats.org/officeDocument/2006/relationships/hyperlink" Target="https://teacher.desmos.com/collection/5d9df76458f6c90c698b65ae?collections=added-collections&amp;lang=fr" TargetMode="External"/><Relationship Id="rId7" Type="http://schemas.openxmlformats.org/officeDocument/2006/relationships/hyperlink" Target="https://view.genial.ly/600740a426efd30d1ba0c4ca/horizontal-infographic-review-formation-teacher-desmos-science?fbclid=IwAR2M8aOAMlc1F-6DAq1eZiLuBejHMuwGB_amSIPjU9xd3tb9By9OVThb7IQ" TargetMode="External"/><Relationship Id="rId8" Type="http://schemas.openxmlformats.org/officeDocument/2006/relationships/hyperlink" Target="http://www.desmosfr.ca" TargetMode="External"/></Relationships>
</file>

<file path=ppt/slides/_rels/slide31.xml.rels><?xml version="1.0" encoding="UTF-8" standalone="yes"?><Relationships xmlns="http://schemas.openxmlformats.org/package/2006/relationships"><Relationship Id="rId10" Type="http://schemas.openxmlformats.org/officeDocument/2006/relationships/hyperlink" Target="https://teacher.desmos.com/collection/6435663eef4ba04f6fcd150d?lang=fr" TargetMode="External"/><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hyperlink" Target="http://www.desmosfr.ca" TargetMode="External"/><Relationship Id="rId4" Type="http://schemas.openxmlformats.org/officeDocument/2006/relationships/hyperlink" Target="https://sites.google.com/cscapitale.qc.ca/math-fga-desmos/accueil?authuser=0" TargetMode="External"/><Relationship Id="rId9" Type="http://schemas.openxmlformats.org/officeDocument/2006/relationships/hyperlink" Target="https://teacher.desmos.com/collection/5f5f5dd8e9393d0b2b8fc978" TargetMode="External"/><Relationship Id="rId5" Type="http://schemas.openxmlformats.org/officeDocument/2006/relationships/hyperlink" Target="https://view.genial.ly/5f6b3ba79e22dc0d83e40fcc/horizontal-infographic-lists-dynamiser-lenseignement-apprentissage-des-mathematiques-avec-desmos" TargetMode="External"/><Relationship Id="rId6" Type="http://schemas.openxmlformats.org/officeDocument/2006/relationships/hyperlink" Target="https://teacher.desmos.com/collection/5d9f7a25f1c089673f662436" TargetMode="External"/><Relationship Id="rId7" Type="http://schemas.openxmlformats.org/officeDocument/2006/relationships/hyperlink" Target="https://teacher.desmos.com/collection/5eb09aa8db788d0303ba92b0" TargetMode="External"/><Relationship Id="rId8" Type="http://schemas.openxmlformats.org/officeDocument/2006/relationships/hyperlink" Target="https://teacher.desmos.com/collection/5f4e83675fb4842356264c02" TargetMode="External"/></Relationships>
</file>

<file path=ppt/slides/_rels/slide32.xml.rels><?xml version="1.0" encoding="UTF-8" standalone="yes"?><Relationships xmlns="http://schemas.openxmlformats.org/package/2006/relationships"><Relationship Id="rId10" Type="http://schemas.openxmlformats.org/officeDocument/2006/relationships/hyperlink" Target="https://teacher.desmos.com/collection/6001d33c357b0a430c116b8b?lang=fr" TargetMode="External"/><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hyperlink" Target="https://teacher.desmos.com/collection/64e8fc28ad87a0d0caf62044?lang=fr" TargetMode="External"/><Relationship Id="rId4" Type="http://schemas.openxmlformats.org/officeDocument/2006/relationships/hyperlink" Target="https://teacher.desmos.com/collection/64e8fc28ad87a0d0caf62044?lang=fr" TargetMode="External"/><Relationship Id="rId9" Type="http://schemas.openxmlformats.org/officeDocument/2006/relationships/hyperlink" Target="https://teacher.desmos.com/collection/600" TargetMode="External"/><Relationship Id="rId5" Type="http://schemas.openxmlformats.org/officeDocument/2006/relationships/hyperlink" Target="https://teacher.desmos.com/collection/66e973a5b251400159194b45?lang=fr" TargetMode="External"/><Relationship Id="rId6" Type="http://schemas.openxmlformats.org/officeDocument/2006/relationships/hyperlink" Target="https://teacher.desmos.com/collection/5cacb5bbd252c50c659b2ab3?lang=fr" TargetMode="External"/><Relationship Id="rId7" Type="http://schemas.openxmlformats.org/officeDocument/2006/relationships/hyperlink" Target="https://teacher.desmos.com/collection/618ddf35a50a96b457176d85?lang=fr" TargetMode="External"/><Relationship Id="rId8" Type="http://schemas.openxmlformats.org/officeDocument/2006/relationships/hyperlink" Target="https://teacher.desmos.com/collection/6001c253a46af20d7d8c3461?lang=fr"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hyperlink" Target="https://campus.recit.qc.ca/course/view.php?id=217" TargetMode="External"/><Relationship Id="rId4" Type="http://schemas.openxmlformats.org/officeDocument/2006/relationships/hyperlink" Target="https://www.youtube.com/playlist?list=PLbE85KlaADWl9w9d71xFo8AME6LZUfAjR" TargetMode="External"/><Relationship Id="rId5" Type="http://schemas.openxmlformats.org/officeDocument/2006/relationships/hyperlink" Target="https://recitmst.qc.ca/Desmos-les-bases-de-la-calculatrice-graphique" TargetMode="External"/><Relationship Id="rId6" Type="http://schemas.openxmlformats.org/officeDocument/2006/relationships/hyperlink" Target="https://recitmst.qc.ca/Desmos-les-mathematiques-en-classe-virtuelle" TargetMode="External"/><Relationship Id="rId7" Type="http://schemas.openxmlformats.org/officeDocument/2006/relationships/hyperlink" Target="https://recitmst.qc.ca/Desmos-creation-d-activites-pour-la-classe-virtuelle" TargetMode="External"/><Relationship Id="rId8" Type="http://schemas.openxmlformats.org/officeDocument/2006/relationships/hyperlink" Target="mailto:equipemst@recit.qc.ca" TargetMode="External"/></Relationships>
</file>

<file path=ppt/slides/_rels/slide34.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hyperlink" Target="https://docs.google.com/presentation/d/1wiSbxz9VIvo8ZIhtMWImhZBBebvkSJ3jm3gj-cxozW8/edit?usp=sharing" TargetMode="External"/><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hyperlink" Target="mailto:stephanie.rioux@recit.qc.ca" TargetMode="External"/><Relationship Id="rId9" Type="http://schemas.openxmlformats.org/officeDocument/2006/relationships/hyperlink" Target="mailto:equipe@recitmst.qc.ca" TargetMode="External"/><Relationship Id="rId5" Type="http://schemas.openxmlformats.org/officeDocument/2006/relationships/hyperlink" Target="mailto:jocelyn.dagenais@cssdhr.gouv.qc.ca" TargetMode="External"/><Relationship Id="rId6" Type="http://schemas.openxmlformats.org/officeDocument/2006/relationships/image" Target="../media/image75.png"/><Relationship Id="rId7" Type="http://schemas.openxmlformats.org/officeDocument/2006/relationships/hyperlink" Target="http://recitmst.qc.ca/desmos08102024" TargetMode="External"/><Relationship Id="rId8" Type="http://schemas.openxmlformats.org/officeDocument/2006/relationships/hyperlink" Target="http://recitmst.qc.ca/desmos08102024"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hyperlink" Target="https://www.slidescarnival.com/?utm_source=template" TargetMode="Externa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hyperlink" Target="https://teacher.desmos.com/" TargetMode="External"/><Relationship Id="rId5" Type="http://schemas.openxmlformats.org/officeDocument/2006/relationships/hyperlink" Target="http://desmos.com" TargetMode="External"/><Relationship Id="rId6" Type="http://schemas.openxmlformats.org/officeDocument/2006/relationships/image" Target="../media/image12.png"/><Relationship Id="rId7" Type="http://schemas.openxmlformats.org/officeDocument/2006/relationships/image" Target="../media/image7.png"/><Relationship Id="rId8" Type="http://schemas.openxmlformats.org/officeDocument/2006/relationships/hyperlink" Target="https://student.desmos.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teacher.desmos.com/"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 name="Shape 224"/>
        <p:cNvGrpSpPr/>
        <p:nvPr/>
      </p:nvGrpSpPr>
      <p:grpSpPr>
        <a:xfrm>
          <a:off x="0" y="0"/>
          <a:ext cx="0" cy="0"/>
          <a:chOff x="0" y="0"/>
          <a:chExt cx="0" cy="0"/>
        </a:xfrm>
      </p:grpSpPr>
      <p:sp>
        <p:nvSpPr>
          <p:cNvPr descr="Logo | Formation conjointe et collaborative 2024" id="225" name="Google Shape;225;p32"/>
          <p:cNvSpPr txBox="1"/>
          <p:nvPr>
            <p:ph type="ctrTitle"/>
          </p:nvPr>
        </p:nvSpPr>
        <p:spPr>
          <a:xfrm>
            <a:off x="519975" y="766163"/>
            <a:ext cx="8103900" cy="15264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a:t>Desmos sous toutes ses coutures</a:t>
            </a:r>
            <a:endParaRPr/>
          </a:p>
          <a:p>
            <a:pPr indent="0" lvl="0" marL="0" rtl="0" algn="ctr">
              <a:lnSpc>
                <a:spcPct val="90000"/>
              </a:lnSpc>
              <a:spcBef>
                <a:spcPts val="0"/>
              </a:spcBef>
              <a:spcAft>
                <a:spcPts val="0"/>
              </a:spcAft>
              <a:buClr>
                <a:schemeClr val="dk1"/>
              </a:buClr>
              <a:buSzPts val="4500"/>
              <a:buFont typeface="Calibri"/>
              <a:buNone/>
            </a:pPr>
            <a:r>
              <a:t/>
            </a:r>
            <a:endParaRPr/>
          </a:p>
        </p:txBody>
      </p:sp>
      <p:sp>
        <p:nvSpPr>
          <p:cNvPr id="226" name="Google Shape;226;p32"/>
          <p:cNvSpPr txBox="1"/>
          <p:nvPr>
            <p:ph idx="1" type="subTitle"/>
          </p:nvPr>
        </p:nvSpPr>
        <p:spPr>
          <a:xfrm>
            <a:off x="2155652" y="2425400"/>
            <a:ext cx="4832700" cy="1241700"/>
          </a:xfrm>
          <a:prstGeom prst="rect">
            <a:avLst/>
          </a:prstGeom>
          <a:noFill/>
          <a:ln>
            <a:noFill/>
          </a:ln>
        </p:spPr>
        <p:txBody>
          <a:bodyPr anchorCtr="0" anchor="t" bIns="34275" lIns="68575" spcFirstLastPara="1" rIns="68575" wrap="square" tIns="34275">
            <a:normAutofit lnSpcReduction="20000"/>
          </a:bodyPr>
          <a:lstStyle/>
          <a:p>
            <a:pPr indent="0" lvl="0" marL="0" rtl="0" algn="ctr">
              <a:lnSpc>
                <a:spcPct val="90000"/>
              </a:lnSpc>
              <a:spcBef>
                <a:spcPts val="0"/>
              </a:spcBef>
              <a:spcAft>
                <a:spcPts val="0"/>
              </a:spcAft>
              <a:buSzPts val="3000"/>
              <a:buNone/>
            </a:pPr>
            <a:r>
              <a:rPr lang="en"/>
              <a:t>Stéphanie Rioux, RÉCIT MST</a:t>
            </a:r>
            <a:endParaRPr/>
          </a:p>
          <a:p>
            <a:pPr indent="0" lvl="0" marL="0" rtl="0" algn="ctr">
              <a:lnSpc>
                <a:spcPct val="90000"/>
              </a:lnSpc>
              <a:spcBef>
                <a:spcPts val="0"/>
              </a:spcBef>
              <a:spcAft>
                <a:spcPts val="0"/>
              </a:spcAft>
              <a:buSzPts val="3000"/>
              <a:buNone/>
            </a:pPr>
            <a:r>
              <a:rPr lang="en"/>
              <a:t>Jocelyn Dagenais, CSSDHR</a:t>
            </a:r>
            <a:endParaRPr/>
          </a:p>
          <a:p>
            <a:pPr indent="0" lvl="0" marL="0" rtl="0" algn="ctr">
              <a:lnSpc>
                <a:spcPct val="90000"/>
              </a:lnSpc>
              <a:spcBef>
                <a:spcPts val="0"/>
              </a:spcBef>
              <a:spcAft>
                <a:spcPts val="0"/>
              </a:spcAft>
              <a:buSzPts val="3000"/>
              <a:buNone/>
            </a:pPr>
            <a:r>
              <a:t/>
            </a:r>
            <a:endParaRPr/>
          </a:p>
          <a:p>
            <a:pPr indent="0" lvl="0" marL="0" rtl="0" algn="ctr">
              <a:lnSpc>
                <a:spcPct val="90000"/>
              </a:lnSpc>
              <a:spcBef>
                <a:spcPts val="0"/>
              </a:spcBef>
              <a:spcAft>
                <a:spcPts val="0"/>
              </a:spcAft>
              <a:buSzPts val="3000"/>
              <a:buNone/>
            </a:pPr>
            <a:r>
              <a:rPr lang="en"/>
              <a:t>Atelier AB3</a:t>
            </a:r>
            <a:endParaRPr/>
          </a:p>
        </p:txBody>
      </p:sp>
      <p:grpSp>
        <p:nvGrpSpPr>
          <p:cNvPr id="227" name="Google Shape;227;p32"/>
          <p:cNvGrpSpPr/>
          <p:nvPr/>
        </p:nvGrpSpPr>
        <p:grpSpPr>
          <a:xfrm>
            <a:off x="3241864" y="4388006"/>
            <a:ext cx="2451506" cy="449231"/>
            <a:chOff x="4322485" y="5850675"/>
            <a:chExt cx="3268675" cy="598975"/>
          </a:xfrm>
        </p:grpSpPr>
        <p:pic>
          <p:nvPicPr>
            <p:cNvPr descr="Formation conjointe et collaborative 2024" id="228" name="Google Shape;228;p32"/>
            <p:cNvPicPr preferRelativeResize="0"/>
            <p:nvPr/>
          </p:nvPicPr>
          <p:blipFill>
            <a:blip r:embed="rId4">
              <a:alphaModFix/>
            </a:blip>
            <a:stretch>
              <a:fillRect/>
            </a:stretch>
          </p:blipFill>
          <p:spPr>
            <a:xfrm>
              <a:off x="5477963" y="5850679"/>
              <a:ext cx="2113197" cy="598971"/>
            </a:xfrm>
            <a:prstGeom prst="rect">
              <a:avLst/>
            </a:prstGeom>
            <a:noFill/>
            <a:ln>
              <a:noFill/>
            </a:ln>
          </p:spPr>
        </p:pic>
        <p:pic>
          <p:nvPicPr>
            <p:cNvPr descr="Logo FCC 2024 | Formation conjointe et collaborative" id="229" name="Google Shape;229;p32"/>
            <p:cNvPicPr preferRelativeResize="0"/>
            <p:nvPr/>
          </p:nvPicPr>
          <p:blipFill>
            <a:blip r:embed="rId5">
              <a:alphaModFix/>
            </a:blip>
            <a:stretch>
              <a:fillRect/>
            </a:stretch>
          </p:blipFill>
          <p:spPr>
            <a:xfrm>
              <a:off x="4322485" y="5850675"/>
              <a:ext cx="1034645" cy="598971"/>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1"/>
          <p:cNvSpPr txBox="1"/>
          <p:nvPr>
            <p:ph type="ctrTitle"/>
          </p:nvPr>
        </p:nvSpPr>
        <p:spPr>
          <a:xfrm>
            <a:off x="298150" y="1633075"/>
            <a:ext cx="26139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Century Gothic"/>
                <a:ea typeface="Century Gothic"/>
                <a:cs typeface="Century Gothic"/>
                <a:sym typeface="Century Gothic"/>
              </a:rPr>
              <a:t>Le tableau de bord de l’enseignant</a:t>
            </a:r>
            <a:endParaRPr sz="3000">
              <a:solidFill>
                <a:schemeClr val="lt1"/>
              </a:solidFill>
              <a:latin typeface="Century Gothic"/>
              <a:ea typeface="Century Gothic"/>
              <a:cs typeface="Century Gothic"/>
              <a:sym typeface="Century Gothic"/>
            </a:endParaRPr>
          </a:p>
        </p:txBody>
      </p:sp>
      <p:sp>
        <p:nvSpPr>
          <p:cNvPr id="314" name="Google Shape;314;p41"/>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15" name="Google Shape;315;p41"/>
          <p:cNvPicPr preferRelativeResize="0"/>
          <p:nvPr/>
        </p:nvPicPr>
        <p:blipFill>
          <a:blip r:embed="rId3">
            <a:alphaModFix/>
          </a:blip>
          <a:stretch>
            <a:fillRect/>
          </a:stretch>
        </p:blipFill>
        <p:spPr>
          <a:xfrm>
            <a:off x="3647925" y="1123524"/>
            <a:ext cx="5359498" cy="2818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42"/>
          <p:cNvPicPr preferRelativeResize="0"/>
          <p:nvPr/>
        </p:nvPicPr>
        <p:blipFill>
          <a:blip r:embed="rId3">
            <a:alphaModFix/>
          </a:blip>
          <a:stretch>
            <a:fillRect/>
          </a:stretch>
        </p:blipFill>
        <p:spPr>
          <a:xfrm>
            <a:off x="5497300" y="1864983"/>
            <a:ext cx="2539950" cy="2317701"/>
          </a:xfrm>
          <a:prstGeom prst="rect">
            <a:avLst/>
          </a:prstGeom>
          <a:noFill/>
          <a:ln>
            <a:noFill/>
          </a:ln>
        </p:spPr>
      </p:pic>
      <p:pic>
        <p:nvPicPr>
          <p:cNvPr id="321" name="Google Shape;321;p42"/>
          <p:cNvPicPr preferRelativeResize="0"/>
          <p:nvPr/>
        </p:nvPicPr>
        <p:blipFill>
          <a:blip r:embed="rId4">
            <a:alphaModFix/>
          </a:blip>
          <a:stretch>
            <a:fillRect/>
          </a:stretch>
        </p:blipFill>
        <p:spPr>
          <a:xfrm>
            <a:off x="2995050" y="2116338"/>
            <a:ext cx="2502250" cy="2050164"/>
          </a:xfrm>
          <a:prstGeom prst="rect">
            <a:avLst/>
          </a:prstGeom>
          <a:noFill/>
          <a:ln>
            <a:noFill/>
          </a:ln>
        </p:spPr>
      </p:pic>
      <p:pic>
        <p:nvPicPr>
          <p:cNvPr id="322" name="Google Shape;322;p42"/>
          <p:cNvPicPr preferRelativeResize="0"/>
          <p:nvPr/>
        </p:nvPicPr>
        <p:blipFill>
          <a:blip r:embed="rId5">
            <a:alphaModFix/>
          </a:blip>
          <a:stretch>
            <a:fillRect/>
          </a:stretch>
        </p:blipFill>
        <p:spPr>
          <a:xfrm>
            <a:off x="501675" y="2159801"/>
            <a:ext cx="2569575" cy="2004511"/>
          </a:xfrm>
          <a:prstGeom prst="rect">
            <a:avLst/>
          </a:prstGeom>
          <a:noFill/>
          <a:ln>
            <a:noFill/>
          </a:ln>
        </p:spPr>
      </p:pic>
      <p:sp>
        <p:nvSpPr>
          <p:cNvPr id="323" name="Google Shape;323;p42"/>
          <p:cNvSpPr txBox="1"/>
          <p:nvPr>
            <p:ph type="title"/>
          </p:nvPr>
        </p:nvSpPr>
        <p:spPr>
          <a:xfrm>
            <a:off x="1146025" y="530725"/>
            <a:ext cx="33789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Les outils de création polyvalents</a:t>
            </a:r>
            <a:endParaRPr sz="2500">
              <a:latin typeface="Century Gothic"/>
              <a:ea typeface="Century Gothic"/>
              <a:cs typeface="Century Gothic"/>
              <a:sym typeface="Century Gothic"/>
            </a:endParaRPr>
          </a:p>
        </p:txBody>
      </p:sp>
      <p:sp>
        <p:nvSpPr>
          <p:cNvPr id="324" name="Google Shape;324;p42"/>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325" name="Google Shape;325;p42"/>
          <p:cNvSpPr/>
          <p:nvPr/>
        </p:nvSpPr>
        <p:spPr>
          <a:xfrm>
            <a:off x="1891750" y="2250937"/>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26" name="Google Shape;326;p42"/>
          <p:cNvSpPr/>
          <p:nvPr/>
        </p:nvSpPr>
        <p:spPr>
          <a:xfrm>
            <a:off x="1891750" y="3515059"/>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27" name="Google Shape;327;p42"/>
          <p:cNvSpPr/>
          <p:nvPr/>
        </p:nvSpPr>
        <p:spPr>
          <a:xfrm>
            <a:off x="1891750" y="2882998"/>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28" name="Google Shape;328;p42"/>
          <p:cNvSpPr/>
          <p:nvPr/>
        </p:nvSpPr>
        <p:spPr>
          <a:xfrm>
            <a:off x="641271" y="2250937"/>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29" name="Google Shape;329;p42"/>
          <p:cNvSpPr/>
          <p:nvPr/>
        </p:nvSpPr>
        <p:spPr>
          <a:xfrm>
            <a:off x="641271" y="3515059"/>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30" name="Google Shape;330;p42"/>
          <p:cNvSpPr/>
          <p:nvPr/>
        </p:nvSpPr>
        <p:spPr>
          <a:xfrm>
            <a:off x="3110950" y="3515059"/>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31" name="Google Shape;331;p42"/>
          <p:cNvSpPr/>
          <p:nvPr/>
        </p:nvSpPr>
        <p:spPr>
          <a:xfrm>
            <a:off x="3110950" y="2882998"/>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32" name="Google Shape;332;p42"/>
          <p:cNvSpPr/>
          <p:nvPr/>
        </p:nvSpPr>
        <p:spPr>
          <a:xfrm>
            <a:off x="4330150" y="2250937"/>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33" name="Google Shape;333;p42"/>
          <p:cNvSpPr/>
          <p:nvPr/>
        </p:nvSpPr>
        <p:spPr>
          <a:xfrm>
            <a:off x="4330150" y="3515059"/>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34" name="Google Shape;334;p42"/>
          <p:cNvSpPr/>
          <p:nvPr/>
        </p:nvSpPr>
        <p:spPr>
          <a:xfrm>
            <a:off x="5625550" y="3515059"/>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35" name="Google Shape;335;p42"/>
          <p:cNvSpPr/>
          <p:nvPr/>
        </p:nvSpPr>
        <p:spPr>
          <a:xfrm>
            <a:off x="5625550" y="2882998"/>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36" name="Google Shape;336;p42"/>
          <p:cNvSpPr/>
          <p:nvPr/>
        </p:nvSpPr>
        <p:spPr>
          <a:xfrm>
            <a:off x="6844750" y="2882998"/>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43"/>
          <p:cNvPicPr preferRelativeResize="0"/>
          <p:nvPr/>
        </p:nvPicPr>
        <p:blipFill>
          <a:blip r:embed="rId3">
            <a:alphaModFix/>
          </a:blip>
          <a:stretch>
            <a:fillRect/>
          </a:stretch>
        </p:blipFill>
        <p:spPr>
          <a:xfrm>
            <a:off x="5497300" y="1864983"/>
            <a:ext cx="2539950" cy="2317701"/>
          </a:xfrm>
          <a:prstGeom prst="rect">
            <a:avLst/>
          </a:prstGeom>
          <a:noFill/>
          <a:ln>
            <a:noFill/>
          </a:ln>
        </p:spPr>
      </p:pic>
      <p:pic>
        <p:nvPicPr>
          <p:cNvPr id="342" name="Google Shape;342;p43"/>
          <p:cNvPicPr preferRelativeResize="0"/>
          <p:nvPr/>
        </p:nvPicPr>
        <p:blipFill>
          <a:blip r:embed="rId4">
            <a:alphaModFix/>
          </a:blip>
          <a:stretch>
            <a:fillRect/>
          </a:stretch>
        </p:blipFill>
        <p:spPr>
          <a:xfrm>
            <a:off x="2995050" y="2116338"/>
            <a:ext cx="2502250" cy="2050164"/>
          </a:xfrm>
          <a:prstGeom prst="rect">
            <a:avLst/>
          </a:prstGeom>
          <a:noFill/>
          <a:ln>
            <a:noFill/>
          </a:ln>
        </p:spPr>
      </p:pic>
      <p:pic>
        <p:nvPicPr>
          <p:cNvPr id="343" name="Google Shape;343;p43"/>
          <p:cNvPicPr preferRelativeResize="0"/>
          <p:nvPr/>
        </p:nvPicPr>
        <p:blipFill>
          <a:blip r:embed="rId5">
            <a:alphaModFix/>
          </a:blip>
          <a:stretch>
            <a:fillRect/>
          </a:stretch>
        </p:blipFill>
        <p:spPr>
          <a:xfrm>
            <a:off x="501675" y="2159801"/>
            <a:ext cx="2569575" cy="2004511"/>
          </a:xfrm>
          <a:prstGeom prst="rect">
            <a:avLst/>
          </a:prstGeom>
          <a:noFill/>
          <a:ln>
            <a:noFill/>
          </a:ln>
        </p:spPr>
      </p:pic>
      <p:sp>
        <p:nvSpPr>
          <p:cNvPr id="344" name="Google Shape;344;p43"/>
          <p:cNvSpPr txBox="1"/>
          <p:nvPr>
            <p:ph type="title"/>
          </p:nvPr>
        </p:nvSpPr>
        <p:spPr>
          <a:xfrm>
            <a:off x="1146025" y="530725"/>
            <a:ext cx="34944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Les outils de création mathématique </a:t>
            </a:r>
            <a:endParaRPr sz="2500">
              <a:latin typeface="Century Gothic"/>
              <a:ea typeface="Century Gothic"/>
              <a:cs typeface="Century Gothic"/>
              <a:sym typeface="Century Gothic"/>
            </a:endParaRPr>
          </a:p>
        </p:txBody>
      </p:sp>
      <p:sp>
        <p:nvSpPr>
          <p:cNvPr id="345" name="Google Shape;345;p43"/>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346" name="Google Shape;346;p43"/>
          <p:cNvSpPr/>
          <p:nvPr/>
        </p:nvSpPr>
        <p:spPr>
          <a:xfrm>
            <a:off x="641271" y="2860537"/>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47" name="Google Shape;347;p43"/>
          <p:cNvSpPr/>
          <p:nvPr/>
        </p:nvSpPr>
        <p:spPr>
          <a:xfrm>
            <a:off x="4330150" y="2882998"/>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48" name="Google Shape;348;p43"/>
          <p:cNvSpPr/>
          <p:nvPr/>
        </p:nvSpPr>
        <p:spPr>
          <a:xfrm>
            <a:off x="3110950" y="2250937"/>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49" name="Google Shape;349;p43"/>
          <p:cNvSpPr/>
          <p:nvPr/>
        </p:nvSpPr>
        <p:spPr>
          <a:xfrm>
            <a:off x="6844750" y="3515059"/>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50" name="Google Shape;350;p43"/>
          <p:cNvSpPr/>
          <p:nvPr/>
        </p:nvSpPr>
        <p:spPr>
          <a:xfrm>
            <a:off x="5625550" y="2250937"/>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51" name="Google Shape;351;p43"/>
          <p:cNvSpPr/>
          <p:nvPr/>
        </p:nvSpPr>
        <p:spPr>
          <a:xfrm>
            <a:off x="6844750" y="2250937"/>
            <a:ext cx="1024800" cy="5556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4"/>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57" name="Google Shape;357;p44"/>
          <p:cNvSpPr txBox="1"/>
          <p:nvPr>
            <p:ph type="ctrTitle"/>
          </p:nvPr>
        </p:nvSpPr>
        <p:spPr>
          <a:xfrm>
            <a:off x="98275" y="1289600"/>
            <a:ext cx="45057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Century Gothic"/>
                <a:ea typeface="Century Gothic"/>
                <a:cs typeface="Century Gothic"/>
                <a:sym typeface="Century Gothic"/>
              </a:rPr>
              <a:t>Suite d’outils Desmos</a:t>
            </a:r>
            <a:endParaRPr sz="1700">
              <a:solidFill>
                <a:schemeClr val="accent6"/>
              </a:solidFill>
              <a:latin typeface="Century Gothic"/>
              <a:ea typeface="Century Gothic"/>
              <a:cs typeface="Century Gothic"/>
              <a:sym typeface="Century Gothic"/>
            </a:endParaRPr>
          </a:p>
          <a:p>
            <a:pPr indent="0" lvl="0" marL="0" rtl="0" algn="l">
              <a:spcBef>
                <a:spcPts val="0"/>
              </a:spcBef>
              <a:spcAft>
                <a:spcPts val="0"/>
              </a:spcAft>
              <a:buNone/>
            </a:pPr>
            <a:r>
              <a:rPr lang="en" sz="2000" u="sng">
                <a:solidFill>
                  <a:schemeClr val="accent6"/>
                </a:solidFill>
                <a:latin typeface="Century Gothic"/>
                <a:ea typeface="Century Gothic"/>
                <a:cs typeface="Century Gothic"/>
                <a:sym typeface="Century Gothic"/>
                <a:hlinkClick r:id="rId3">
                  <a:extLst>
                    <a:ext uri="{A12FA001-AC4F-418D-AE19-62706E023703}">
                      <ahyp:hlinkClr val="tx"/>
                    </a:ext>
                  </a:extLst>
                </a:hlinkClick>
              </a:rPr>
              <a:t>desmos.com</a:t>
            </a:r>
            <a:endParaRPr sz="2000">
              <a:solidFill>
                <a:schemeClr val="accent6"/>
              </a:solidFill>
              <a:latin typeface="Century Gothic"/>
              <a:ea typeface="Century Gothic"/>
              <a:cs typeface="Century Gothic"/>
              <a:sym typeface="Century Gothic"/>
            </a:endParaRPr>
          </a:p>
        </p:txBody>
      </p:sp>
      <p:pic>
        <p:nvPicPr>
          <p:cNvPr id="358" name="Google Shape;358;p44"/>
          <p:cNvPicPr preferRelativeResize="0"/>
          <p:nvPr/>
        </p:nvPicPr>
        <p:blipFill>
          <a:blip r:embed="rId4">
            <a:alphaModFix/>
          </a:blip>
          <a:stretch>
            <a:fillRect/>
          </a:stretch>
        </p:blipFill>
        <p:spPr>
          <a:xfrm>
            <a:off x="4384525" y="663350"/>
            <a:ext cx="3539400" cy="39953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5"/>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64" name="Google Shape;364;p45"/>
          <p:cNvSpPr txBox="1"/>
          <p:nvPr>
            <p:ph type="title"/>
          </p:nvPr>
        </p:nvSpPr>
        <p:spPr>
          <a:xfrm>
            <a:off x="1007325" y="530725"/>
            <a:ext cx="35394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Calculatrice graphique</a:t>
            </a:r>
            <a:endParaRPr sz="1700">
              <a:solidFill>
                <a:schemeClr val="accent6"/>
              </a:solidFill>
              <a:latin typeface="Century Gothic"/>
              <a:ea typeface="Century Gothic"/>
              <a:cs typeface="Century Gothic"/>
              <a:sym typeface="Century Gothic"/>
            </a:endParaRPr>
          </a:p>
        </p:txBody>
      </p:sp>
      <p:pic>
        <p:nvPicPr>
          <p:cNvPr id="365" name="Google Shape;365;p45">
            <a:hlinkClick r:id="rId3"/>
          </p:cNvPr>
          <p:cNvPicPr preferRelativeResize="0"/>
          <p:nvPr/>
        </p:nvPicPr>
        <p:blipFill>
          <a:blip r:embed="rId4">
            <a:alphaModFix/>
          </a:blip>
          <a:stretch>
            <a:fillRect/>
          </a:stretch>
        </p:blipFill>
        <p:spPr>
          <a:xfrm>
            <a:off x="298150" y="2090400"/>
            <a:ext cx="4656102" cy="2337150"/>
          </a:xfrm>
          <a:prstGeom prst="rect">
            <a:avLst/>
          </a:prstGeom>
          <a:noFill/>
          <a:ln>
            <a:noFill/>
          </a:ln>
        </p:spPr>
      </p:pic>
      <p:pic>
        <p:nvPicPr>
          <p:cNvPr id="366" name="Google Shape;366;p45">
            <a:hlinkClick r:id="rId5"/>
          </p:cNvPr>
          <p:cNvPicPr preferRelativeResize="0"/>
          <p:nvPr/>
        </p:nvPicPr>
        <p:blipFill>
          <a:blip r:embed="rId6">
            <a:alphaModFix/>
          </a:blip>
          <a:stretch>
            <a:fillRect/>
          </a:stretch>
        </p:blipFill>
        <p:spPr>
          <a:xfrm>
            <a:off x="5291650" y="152275"/>
            <a:ext cx="3653258" cy="1785601"/>
          </a:xfrm>
          <a:prstGeom prst="rect">
            <a:avLst/>
          </a:prstGeom>
          <a:noFill/>
          <a:ln>
            <a:noFill/>
          </a:ln>
        </p:spPr>
      </p:pic>
      <p:pic>
        <p:nvPicPr>
          <p:cNvPr id="367" name="Google Shape;367;p45"/>
          <p:cNvPicPr preferRelativeResize="0"/>
          <p:nvPr/>
        </p:nvPicPr>
        <p:blipFill rotWithShape="1">
          <a:blip r:embed="rId7">
            <a:alphaModFix/>
          </a:blip>
          <a:srcRect b="0" l="0" r="0" t="0"/>
          <a:stretch/>
        </p:blipFill>
        <p:spPr>
          <a:xfrm rot="-1320865">
            <a:off x="4540818" y="4144463"/>
            <a:ext cx="590708" cy="603353"/>
          </a:xfrm>
          <a:prstGeom prst="rect">
            <a:avLst/>
          </a:prstGeom>
          <a:noFill/>
          <a:ln>
            <a:noFill/>
          </a:ln>
        </p:spPr>
      </p:pic>
      <p:pic>
        <p:nvPicPr>
          <p:cNvPr id="368" name="Google Shape;368;p45">
            <a:hlinkClick r:id="rId8"/>
          </p:cNvPr>
          <p:cNvPicPr preferRelativeResize="0"/>
          <p:nvPr/>
        </p:nvPicPr>
        <p:blipFill>
          <a:blip r:embed="rId9">
            <a:alphaModFix/>
          </a:blip>
          <a:stretch>
            <a:fillRect/>
          </a:stretch>
        </p:blipFill>
        <p:spPr>
          <a:xfrm>
            <a:off x="5706939" y="2606680"/>
            <a:ext cx="3082687" cy="2232021"/>
          </a:xfrm>
          <a:prstGeom prst="rect">
            <a:avLst/>
          </a:prstGeom>
          <a:noFill/>
          <a:ln>
            <a:noFill/>
          </a:ln>
        </p:spPr>
      </p:pic>
      <p:pic>
        <p:nvPicPr>
          <p:cNvPr id="369" name="Google Shape;369;p45"/>
          <p:cNvPicPr preferRelativeResize="0"/>
          <p:nvPr/>
        </p:nvPicPr>
        <p:blipFill rotWithShape="1">
          <a:blip r:embed="rId7">
            <a:alphaModFix/>
          </a:blip>
          <a:srcRect b="0" l="0" r="0" t="0"/>
          <a:stretch/>
        </p:blipFill>
        <p:spPr>
          <a:xfrm rot="-1320865">
            <a:off x="8467268" y="1650313"/>
            <a:ext cx="590708" cy="603353"/>
          </a:xfrm>
          <a:prstGeom prst="rect">
            <a:avLst/>
          </a:prstGeom>
          <a:noFill/>
          <a:ln>
            <a:noFill/>
          </a:ln>
        </p:spPr>
      </p:pic>
      <p:pic>
        <p:nvPicPr>
          <p:cNvPr id="370" name="Google Shape;370;p45"/>
          <p:cNvPicPr preferRelativeResize="0"/>
          <p:nvPr/>
        </p:nvPicPr>
        <p:blipFill rotWithShape="1">
          <a:blip r:embed="rId7">
            <a:alphaModFix/>
          </a:blip>
          <a:srcRect b="0" l="0" r="0" t="0"/>
          <a:stretch/>
        </p:blipFill>
        <p:spPr>
          <a:xfrm rot="-1320865">
            <a:off x="8467268" y="4518438"/>
            <a:ext cx="590708" cy="6033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6"/>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76" name="Google Shape;376;p46"/>
          <p:cNvSpPr txBox="1"/>
          <p:nvPr>
            <p:ph type="title"/>
          </p:nvPr>
        </p:nvSpPr>
        <p:spPr>
          <a:xfrm>
            <a:off x="1007325" y="530725"/>
            <a:ext cx="35394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Calculatrice graphique</a:t>
            </a:r>
            <a:endParaRPr sz="1700">
              <a:solidFill>
                <a:schemeClr val="accent6"/>
              </a:solidFill>
              <a:latin typeface="Century Gothic"/>
              <a:ea typeface="Century Gothic"/>
              <a:cs typeface="Century Gothic"/>
              <a:sym typeface="Century Gothic"/>
            </a:endParaRPr>
          </a:p>
        </p:txBody>
      </p:sp>
      <p:pic>
        <p:nvPicPr>
          <p:cNvPr id="377" name="Google Shape;377;p46">
            <a:hlinkClick r:id="rId3"/>
          </p:cNvPr>
          <p:cNvPicPr preferRelativeResize="0"/>
          <p:nvPr/>
        </p:nvPicPr>
        <p:blipFill>
          <a:blip r:embed="rId4">
            <a:alphaModFix/>
          </a:blip>
          <a:stretch>
            <a:fillRect/>
          </a:stretch>
        </p:blipFill>
        <p:spPr>
          <a:xfrm>
            <a:off x="1890725" y="1670675"/>
            <a:ext cx="5491379" cy="3279276"/>
          </a:xfrm>
          <a:prstGeom prst="rect">
            <a:avLst/>
          </a:prstGeom>
          <a:noFill/>
          <a:ln>
            <a:noFill/>
          </a:ln>
        </p:spPr>
      </p:pic>
      <p:pic>
        <p:nvPicPr>
          <p:cNvPr id="378" name="Google Shape;378;p46"/>
          <p:cNvPicPr preferRelativeResize="0"/>
          <p:nvPr/>
        </p:nvPicPr>
        <p:blipFill rotWithShape="1">
          <a:blip r:embed="rId5">
            <a:alphaModFix/>
          </a:blip>
          <a:srcRect b="0" l="0" r="0" t="0"/>
          <a:stretch/>
        </p:blipFill>
        <p:spPr>
          <a:xfrm rot="-1320851">
            <a:off x="6993116" y="4534724"/>
            <a:ext cx="482747" cy="4930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7"/>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latin typeface="Century Gothic"/>
                <a:ea typeface="Century Gothic"/>
                <a:cs typeface="Century Gothic"/>
                <a:sym typeface="Century Gothic"/>
              </a:rPr>
              <a:t>Desmos Mode Examen</a:t>
            </a:r>
            <a:endParaRPr sz="2200">
              <a:latin typeface="Century Gothic"/>
              <a:ea typeface="Century Gothic"/>
              <a:cs typeface="Century Gothic"/>
              <a:sym typeface="Century Gothic"/>
            </a:endParaRPr>
          </a:p>
        </p:txBody>
      </p:sp>
      <p:sp>
        <p:nvSpPr>
          <p:cNvPr id="384" name="Google Shape;384;p47"/>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85" name="Google Shape;385;p47"/>
          <p:cNvPicPr preferRelativeResize="0"/>
          <p:nvPr/>
        </p:nvPicPr>
        <p:blipFill rotWithShape="1">
          <a:blip r:embed="rId3">
            <a:alphaModFix/>
          </a:blip>
          <a:srcRect b="0" l="0" r="0" t="0"/>
          <a:stretch/>
        </p:blipFill>
        <p:spPr>
          <a:xfrm>
            <a:off x="4720575" y="467558"/>
            <a:ext cx="1057175" cy="1057175"/>
          </a:xfrm>
          <a:prstGeom prst="rect">
            <a:avLst/>
          </a:prstGeom>
          <a:noFill/>
          <a:ln>
            <a:noFill/>
          </a:ln>
        </p:spPr>
      </p:pic>
      <p:sp>
        <p:nvSpPr>
          <p:cNvPr id="386" name="Google Shape;386;p47"/>
          <p:cNvSpPr txBox="1"/>
          <p:nvPr/>
        </p:nvSpPr>
        <p:spPr>
          <a:xfrm>
            <a:off x="1146025" y="2086750"/>
            <a:ext cx="6544500" cy="2801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50000"/>
              </a:lnSpc>
              <a:spcBef>
                <a:spcPts val="0"/>
              </a:spcBef>
              <a:spcAft>
                <a:spcPts val="0"/>
              </a:spcAft>
              <a:buSzPts val="2000"/>
              <a:buFont typeface="Century Gothic"/>
              <a:buChar char="■"/>
            </a:pPr>
            <a:r>
              <a:rPr lang="en" sz="2000">
                <a:latin typeface="Century Gothic"/>
                <a:ea typeface="Century Gothic"/>
                <a:cs typeface="Century Gothic"/>
                <a:sym typeface="Century Gothic"/>
              </a:rPr>
              <a:t>S</a:t>
            </a:r>
            <a:r>
              <a:rPr lang="en" sz="2000">
                <a:latin typeface="Century Gothic"/>
                <a:ea typeface="Century Gothic"/>
                <a:cs typeface="Century Gothic"/>
                <a:sym typeface="Century Gothic"/>
              </a:rPr>
              <a:t>outenir l’évaluation (courante ou ministérielle)</a:t>
            </a:r>
            <a:r>
              <a:rPr b="0" i="0" lang="en" sz="2000" u="none" cap="none" strike="noStrike">
                <a:solidFill>
                  <a:srgbClr val="000000"/>
                </a:solidFill>
                <a:latin typeface="Century Gothic"/>
                <a:ea typeface="Century Gothic"/>
                <a:cs typeface="Century Gothic"/>
                <a:sym typeface="Century Gothic"/>
              </a:rPr>
              <a:t> </a:t>
            </a:r>
            <a:endParaRPr b="1" i="1" sz="2000" u="none" cap="none" strike="noStrike">
              <a:solidFill>
                <a:srgbClr val="000000"/>
              </a:solidFill>
              <a:latin typeface="Century Gothic"/>
              <a:ea typeface="Century Gothic"/>
              <a:cs typeface="Century Gothic"/>
              <a:sym typeface="Century Gothic"/>
            </a:endParaRPr>
          </a:p>
          <a:p>
            <a:pPr indent="-355600" lvl="0" marL="457200" marR="0" rtl="0" algn="l">
              <a:lnSpc>
                <a:spcPct val="150000"/>
              </a:lnSpc>
              <a:spcBef>
                <a:spcPts val="0"/>
              </a:spcBef>
              <a:spcAft>
                <a:spcPts val="0"/>
              </a:spcAft>
              <a:buClr>
                <a:srgbClr val="000000"/>
              </a:buClr>
              <a:buSzPts val="2000"/>
              <a:buFont typeface="Century Gothic"/>
              <a:buChar char="■"/>
            </a:pPr>
            <a:r>
              <a:rPr b="0" i="0" lang="en" sz="2000" u="none" cap="none" strike="noStrike">
                <a:solidFill>
                  <a:srgbClr val="000000"/>
                </a:solidFill>
                <a:latin typeface="Century Gothic"/>
                <a:ea typeface="Century Gothic"/>
                <a:cs typeface="Century Gothic"/>
                <a:sym typeface="Century Gothic"/>
              </a:rPr>
              <a:t>Navigation bloquée</a:t>
            </a:r>
            <a:endParaRPr b="1" i="1" sz="2000" u="none" cap="none" strike="noStrike">
              <a:solidFill>
                <a:srgbClr val="000000"/>
              </a:solidFill>
              <a:latin typeface="Century Gothic"/>
              <a:ea typeface="Century Gothic"/>
              <a:cs typeface="Century Gothic"/>
              <a:sym typeface="Century Gothic"/>
            </a:endParaRPr>
          </a:p>
          <a:p>
            <a:pPr indent="-355600" lvl="0" marL="457200" marR="0" rtl="0" algn="l">
              <a:lnSpc>
                <a:spcPct val="150000"/>
              </a:lnSpc>
              <a:spcBef>
                <a:spcPts val="0"/>
              </a:spcBef>
              <a:spcAft>
                <a:spcPts val="0"/>
              </a:spcAft>
              <a:buClr>
                <a:srgbClr val="000000"/>
              </a:buClr>
              <a:buSzPts val="2000"/>
              <a:buFont typeface="Century Gothic"/>
              <a:buChar char="■"/>
            </a:pPr>
            <a:r>
              <a:rPr b="0" i="0" lang="en" sz="2000" u="none" cap="none" strike="noStrike">
                <a:solidFill>
                  <a:srgbClr val="000000"/>
                </a:solidFill>
                <a:latin typeface="Century Gothic"/>
                <a:ea typeface="Century Gothic"/>
                <a:cs typeface="Century Gothic"/>
                <a:sym typeface="Century Gothic"/>
              </a:rPr>
              <a:t>Fonctions de sécurité</a:t>
            </a:r>
            <a:endParaRPr b="0" i="0" sz="2000" u="none" cap="none" strike="noStrike">
              <a:solidFill>
                <a:srgbClr val="000000"/>
              </a:solidFill>
              <a:latin typeface="Century Gothic"/>
              <a:ea typeface="Century Gothic"/>
              <a:cs typeface="Century Gothic"/>
              <a:sym typeface="Century Gothic"/>
            </a:endParaRPr>
          </a:p>
          <a:p>
            <a:pPr indent="-355600" lvl="0" marL="457200" marR="0" rtl="0" algn="l">
              <a:lnSpc>
                <a:spcPct val="150000"/>
              </a:lnSpc>
              <a:spcBef>
                <a:spcPts val="0"/>
              </a:spcBef>
              <a:spcAft>
                <a:spcPts val="0"/>
              </a:spcAft>
              <a:buClr>
                <a:srgbClr val="000000"/>
              </a:buClr>
              <a:buSzPts val="2000"/>
              <a:buFont typeface="Century Gothic"/>
              <a:buChar char="■"/>
            </a:pPr>
            <a:r>
              <a:rPr lang="en" sz="2000">
                <a:latin typeface="Century Gothic"/>
                <a:ea typeface="Century Gothic"/>
                <a:cs typeface="Century Gothic"/>
                <a:sym typeface="Century Gothic"/>
              </a:rPr>
              <a:t>Pas de compte, pas d’enregistrements</a:t>
            </a:r>
            <a:r>
              <a:rPr b="0" i="0" lang="en" sz="2000" u="none" cap="none" strike="noStrike">
                <a:solidFill>
                  <a:srgbClr val="000000"/>
                </a:solidFill>
                <a:latin typeface="Century Gothic"/>
                <a:ea typeface="Century Gothic"/>
                <a:cs typeface="Century Gothic"/>
                <a:sym typeface="Century Gothic"/>
              </a:rPr>
              <a:t> </a:t>
            </a:r>
            <a:endParaRPr b="1" i="1" sz="2000" u="none" cap="none" strike="noStrike">
              <a:solidFill>
                <a:srgbClr val="000000"/>
              </a:solidFill>
              <a:latin typeface="Century Gothic"/>
              <a:ea typeface="Century Gothic"/>
              <a:cs typeface="Century Gothic"/>
              <a:sym typeface="Century Gothic"/>
            </a:endParaRPr>
          </a:p>
          <a:p>
            <a:pPr indent="-355600" lvl="0" marL="457200" marR="0" rtl="0" algn="l">
              <a:lnSpc>
                <a:spcPct val="150000"/>
              </a:lnSpc>
              <a:spcBef>
                <a:spcPts val="0"/>
              </a:spcBef>
              <a:spcAft>
                <a:spcPts val="0"/>
              </a:spcAft>
              <a:buClr>
                <a:srgbClr val="000000"/>
              </a:buClr>
              <a:buSzPts val="2000"/>
              <a:buFont typeface="Century Gothic"/>
              <a:buChar char="■"/>
            </a:pPr>
            <a:r>
              <a:rPr b="0" i="0" lang="en" sz="2000" u="none" cap="none" strike="noStrike">
                <a:solidFill>
                  <a:srgbClr val="000000"/>
                </a:solidFill>
                <a:latin typeface="Century Gothic"/>
                <a:ea typeface="Century Gothic"/>
                <a:cs typeface="Century Gothic"/>
                <a:sym typeface="Century Gothic"/>
              </a:rPr>
              <a:t>Conforme aux politiques du MEQ</a:t>
            </a:r>
            <a:endParaRPr b="0" i="0" sz="2000" u="none" cap="none" strike="noStrike">
              <a:solidFill>
                <a:srgbClr val="000000"/>
              </a:solidFill>
              <a:latin typeface="Century Gothic"/>
              <a:ea typeface="Century Gothic"/>
              <a:cs typeface="Century Gothic"/>
              <a:sym typeface="Century Gothic"/>
            </a:endParaRPr>
          </a:p>
          <a:p>
            <a:pPr indent="-355600" lvl="0" marL="457200" marR="0" rtl="0" algn="l">
              <a:lnSpc>
                <a:spcPct val="150000"/>
              </a:lnSpc>
              <a:spcBef>
                <a:spcPts val="0"/>
              </a:spcBef>
              <a:spcAft>
                <a:spcPts val="0"/>
              </a:spcAft>
              <a:buClr>
                <a:srgbClr val="000000"/>
              </a:buClr>
              <a:buSzPts val="2000"/>
              <a:buFont typeface="Century Gothic"/>
              <a:buChar char="■"/>
            </a:pPr>
            <a:r>
              <a:rPr b="0" i="0" lang="en" sz="2000" u="sng" cap="none" strike="noStrike">
                <a:solidFill>
                  <a:schemeClr val="accent3"/>
                </a:solidFill>
                <a:latin typeface="Century Gothic"/>
                <a:ea typeface="Century Gothic"/>
                <a:cs typeface="Century Gothic"/>
                <a:sym typeface="Century Gothic"/>
                <a:hlinkClick r:id="rId4">
                  <a:extLst>
                    <a:ext uri="{A12FA001-AC4F-418D-AE19-62706E023703}">
                      <ahyp:hlinkClr val="tx"/>
                    </a:ext>
                  </a:extLst>
                </a:hlinkClick>
              </a:rPr>
              <a:t>Lien à utiliser</a:t>
            </a:r>
            <a:r>
              <a:rPr b="0" i="0" lang="en" sz="2000" u="sng" cap="none" strike="noStrike">
                <a:solidFill>
                  <a:schemeClr val="hlink"/>
                </a:solidFill>
                <a:latin typeface="Century Gothic"/>
                <a:ea typeface="Century Gothic"/>
                <a:cs typeface="Century Gothic"/>
                <a:sym typeface="Century Gothic"/>
                <a:hlinkClick r:id="rId5"/>
              </a:rPr>
              <a:t> </a:t>
            </a:r>
            <a:endParaRPr b="1" i="1" sz="2000" u="none" cap="none" strike="noStrike">
              <a:solidFill>
                <a:srgbClr val="000000"/>
              </a:solidFill>
              <a:latin typeface="Century Gothic"/>
              <a:ea typeface="Century Gothic"/>
              <a:cs typeface="Century Gothic"/>
              <a:sym typeface="Century Gothic"/>
            </a:endParaRPr>
          </a:p>
        </p:txBody>
      </p:sp>
      <p:grpSp>
        <p:nvGrpSpPr>
          <p:cNvPr id="387" name="Google Shape;387;p47"/>
          <p:cNvGrpSpPr/>
          <p:nvPr/>
        </p:nvGrpSpPr>
        <p:grpSpPr>
          <a:xfrm>
            <a:off x="6222383" y="470335"/>
            <a:ext cx="1960313" cy="1051622"/>
            <a:chOff x="6527075" y="2033125"/>
            <a:chExt cx="2313600" cy="1205850"/>
          </a:xfrm>
        </p:grpSpPr>
        <p:sp>
          <p:nvSpPr>
            <p:cNvPr id="388" name="Google Shape;388;p47"/>
            <p:cNvSpPr/>
            <p:nvPr/>
          </p:nvSpPr>
          <p:spPr>
            <a:xfrm>
              <a:off x="6527075" y="2037175"/>
              <a:ext cx="2313600" cy="1201800"/>
            </a:xfrm>
            <a:prstGeom prst="roundRect">
              <a:avLst>
                <a:gd fmla="val 16667" name="adj"/>
              </a:avLst>
            </a:prstGeom>
            <a:solidFill>
              <a:srgbClr val="94BF6E"/>
            </a:solidFill>
            <a:ln cap="flat" cmpd="sng" w="9525">
              <a:solidFill>
                <a:srgbClr val="5F6C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ixie One"/>
                <a:ea typeface="Nixie One"/>
                <a:cs typeface="Nixie One"/>
                <a:sym typeface="Nixie One"/>
              </a:endParaRPr>
            </a:p>
          </p:txBody>
        </p:sp>
        <p:sp>
          <p:nvSpPr>
            <p:cNvPr id="389" name="Google Shape;389;p47"/>
            <p:cNvSpPr txBox="1"/>
            <p:nvPr/>
          </p:nvSpPr>
          <p:spPr>
            <a:xfrm>
              <a:off x="6661850" y="2033125"/>
              <a:ext cx="2003400" cy="1201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rgbClr val="114454"/>
                  </a:solidFill>
                  <a:uFill>
                    <a:noFill/>
                  </a:uFill>
                  <a:latin typeface="Century Gothic"/>
                  <a:ea typeface="Century Gothic"/>
                  <a:cs typeface="Century Gothic"/>
                  <a:sym typeface="Century Gothic"/>
                  <a:hlinkClick r:id="rId6">
                    <a:extLst>
                      <a:ext uri="{A12FA001-AC4F-418D-AE19-62706E023703}">
                        <ahyp:hlinkClr val="tx"/>
                      </a:ext>
                    </a:extLst>
                  </a:hlinkClick>
                </a:rPr>
                <a:t>Pour plus</a:t>
              </a:r>
              <a:endParaRPr b="1" i="0" sz="2100" u="none" cap="none" strike="noStrike">
                <a:solidFill>
                  <a:srgbClr val="11445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rgbClr val="114454"/>
                  </a:solidFill>
                  <a:uFill>
                    <a:noFill/>
                  </a:uFill>
                  <a:latin typeface="Century Gothic"/>
                  <a:ea typeface="Century Gothic"/>
                  <a:cs typeface="Century Gothic"/>
                  <a:sym typeface="Century Gothic"/>
                  <a:hlinkClick r:id="rId7">
                    <a:extLst>
                      <a:ext uri="{A12FA001-AC4F-418D-AE19-62706E023703}">
                        <ahyp:hlinkClr val="tx"/>
                      </a:ext>
                    </a:extLst>
                  </a:hlinkClick>
                </a:rPr>
                <a:t>de détails</a:t>
              </a:r>
              <a:endParaRPr b="1" i="0" sz="2100" u="none" cap="none" strike="noStrike">
                <a:solidFill>
                  <a:srgbClr val="114454"/>
                </a:solidFill>
                <a:latin typeface="Century Gothic"/>
                <a:ea typeface="Century Gothic"/>
                <a:cs typeface="Century Gothic"/>
                <a:sym typeface="Century Gothic"/>
              </a:endParaRPr>
            </a:p>
          </p:txBody>
        </p:sp>
      </p:grpSp>
      <p:pic>
        <p:nvPicPr>
          <p:cNvPr id="390" name="Google Shape;390;p47"/>
          <p:cNvPicPr preferRelativeResize="0"/>
          <p:nvPr/>
        </p:nvPicPr>
        <p:blipFill rotWithShape="1">
          <a:blip r:embed="rId8">
            <a:alphaModFix/>
          </a:blip>
          <a:srcRect b="0" l="0" r="0" t="0"/>
          <a:stretch/>
        </p:blipFill>
        <p:spPr>
          <a:xfrm rot="-1320851">
            <a:off x="7629503" y="1177224"/>
            <a:ext cx="482747" cy="493077"/>
          </a:xfrm>
          <a:prstGeom prst="rect">
            <a:avLst/>
          </a:prstGeom>
          <a:noFill/>
          <a:ln>
            <a:noFill/>
          </a:ln>
        </p:spPr>
      </p:pic>
      <p:pic>
        <p:nvPicPr>
          <p:cNvPr descr="File:Google Slides logo (2014-2020).svg - Wikimedia Commons" id="391" name="Google Shape;391;p47">
            <a:hlinkClick r:id="rId9"/>
          </p:cNvPr>
          <p:cNvPicPr preferRelativeResize="0"/>
          <p:nvPr/>
        </p:nvPicPr>
        <p:blipFill>
          <a:blip r:embed="rId10">
            <a:alphaModFix/>
          </a:blip>
          <a:stretch>
            <a:fillRect/>
          </a:stretch>
        </p:blipFill>
        <p:spPr>
          <a:xfrm>
            <a:off x="7639079" y="3147946"/>
            <a:ext cx="954300" cy="1311927"/>
          </a:xfrm>
          <a:prstGeom prst="rect">
            <a:avLst/>
          </a:prstGeom>
          <a:noFill/>
          <a:ln>
            <a:noFill/>
          </a:ln>
        </p:spPr>
      </p:pic>
      <p:pic>
        <p:nvPicPr>
          <p:cNvPr id="392" name="Google Shape;392;p47"/>
          <p:cNvPicPr preferRelativeResize="0"/>
          <p:nvPr/>
        </p:nvPicPr>
        <p:blipFill rotWithShape="1">
          <a:blip r:embed="rId8">
            <a:alphaModFix/>
          </a:blip>
          <a:srcRect b="0" l="0" r="0" t="0"/>
          <a:stretch/>
        </p:blipFill>
        <p:spPr>
          <a:xfrm rot="-1320851">
            <a:off x="8317903" y="4252049"/>
            <a:ext cx="482747" cy="493077"/>
          </a:xfrm>
          <a:prstGeom prst="rect">
            <a:avLst/>
          </a:prstGeom>
          <a:noFill/>
          <a:ln>
            <a:noFill/>
          </a:ln>
        </p:spPr>
      </p:pic>
      <p:pic>
        <p:nvPicPr>
          <p:cNvPr id="393" name="Google Shape;393;p47"/>
          <p:cNvPicPr preferRelativeResize="0"/>
          <p:nvPr/>
        </p:nvPicPr>
        <p:blipFill rotWithShape="1">
          <a:blip r:embed="rId11">
            <a:alphaModFix/>
          </a:blip>
          <a:srcRect b="0" l="0" r="0" t="0"/>
          <a:stretch/>
        </p:blipFill>
        <p:spPr>
          <a:xfrm>
            <a:off x="7229965" y="4386450"/>
            <a:ext cx="1772513" cy="756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8"/>
          <p:cNvSpPr/>
          <p:nvPr/>
        </p:nvSpPr>
        <p:spPr>
          <a:xfrm>
            <a:off x="4863825" y="237625"/>
            <a:ext cx="4001700" cy="13218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399" name="Google Shape;399;p48"/>
          <p:cNvSpPr/>
          <p:nvPr/>
        </p:nvSpPr>
        <p:spPr>
          <a:xfrm>
            <a:off x="4863825" y="3347225"/>
            <a:ext cx="4001700" cy="16050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400" name="Google Shape;400;p48"/>
          <p:cNvSpPr/>
          <p:nvPr/>
        </p:nvSpPr>
        <p:spPr>
          <a:xfrm>
            <a:off x="4863825" y="1814025"/>
            <a:ext cx="4001700" cy="13218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401" name="Google Shape;401;p48"/>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800"/>
              <a:buNone/>
            </a:pPr>
            <a:fld id="{00000000-1234-1234-1234-123412341234}" type="slidenum">
              <a:rPr lang="en"/>
              <a:t>‹#›</a:t>
            </a:fld>
            <a:endParaRPr/>
          </a:p>
        </p:txBody>
      </p:sp>
      <p:sp>
        <p:nvSpPr>
          <p:cNvPr id="402" name="Google Shape;402;p48"/>
          <p:cNvSpPr txBox="1"/>
          <p:nvPr>
            <p:ph type="title"/>
          </p:nvPr>
        </p:nvSpPr>
        <p:spPr>
          <a:xfrm>
            <a:off x="1035450" y="530725"/>
            <a:ext cx="3503700" cy="1028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latin typeface="Century Gothic"/>
                <a:ea typeface="Century Gothic"/>
                <a:cs typeface="Century Gothic"/>
                <a:sym typeface="Century Gothic"/>
              </a:rPr>
              <a:t>Desmos Mode Examen</a:t>
            </a:r>
            <a:endParaRPr sz="2000">
              <a:latin typeface="Century Gothic"/>
              <a:ea typeface="Century Gothic"/>
              <a:cs typeface="Century Gothic"/>
              <a:sym typeface="Century Gothic"/>
            </a:endParaRPr>
          </a:p>
          <a:p>
            <a:pPr indent="0" lvl="0" marL="0" rtl="0" algn="l">
              <a:lnSpc>
                <a:spcPct val="100000"/>
              </a:lnSpc>
              <a:spcBef>
                <a:spcPts val="0"/>
              </a:spcBef>
              <a:spcAft>
                <a:spcPts val="0"/>
              </a:spcAft>
              <a:buSzPts val="1800"/>
              <a:buNone/>
            </a:pPr>
            <a:r>
              <a:rPr lang="en" sz="1900">
                <a:solidFill>
                  <a:schemeClr val="accent6"/>
                </a:solidFill>
                <a:latin typeface="Century Gothic"/>
                <a:ea typeface="Century Gothic"/>
                <a:cs typeface="Century Gothic"/>
                <a:sym typeface="Century Gothic"/>
              </a:rPr>
              <a:t>Tâches d’appropriation</a:t>
            </a:r>
            <a:endParaRPr sz="1900">
              <a:solidFill>
                <a:schemeClr val="accent6"/>
              </a:solidFill>
              <a:latin typeface="Century Gothic"/>
              <a:ea typeface="Century Gothic"/>
              <a:cs typeface="Century Gothic"/>
              <a:sym typeface="Century Gothic"/>
            </a:endParaRPr>
          </a:p>
        </p:txBody>
      </p:sp>
      <p:sp>
        <p:nvSpPr>
          <p:cNvPr id="403" name="Google Shape;403;p48"/>
          <p:cNvSpPr txBox="1"/>
          <p:nvPr/>
        </p:nvSpPr>
        <p:spPr>
          <a:xfrm>
            <a:off x="4937150" y="229525"/>
            <a:ext cx="2527200" cy="138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u="sng">
                <a:solidFill>
                  <a:schemeClr val="hlink"/>
                </a:solidFill>
                <a:latin typeface="Century Gothic"/>
                <a:ea typeface="Century Gothic"/>
                <a:cs typeface="Century Gothic"/>
                <a:sym typeface="Century Gothic"/>
                <a:hlinkClick r:id="rId3"/>
              </a:rPr>
              <a:t>Tâche 1 </a:t>
            </a:r>
            <a:r>
              <a:rPr lang="en" sz="2500" u="sng">
                <a:solidFill>
                  <a:schemeClr val="hlink"/>
                </a:solidFill>
                <a:latin typeface="Century Gothic"/>
                <a:ea typeface="Century Gothic"/>
                <a:cs typeface="Century Gothic"/>
                <a:sym typeface="Century Gothic"/>
                <a:hlinkClick r:id="rId4"/>
              </a:rPr>
              <a:t>: L’ordinateur d'Ethan</a:t>
            </a:r>
            <a:endParaRPr sz="2500">
              <a:solidFill>
                <a:schemeClr val="accent1"/>
              </a:solidFill>
              <a:latin typeface="Century Gothic"/>
              <a:ea typeface="Century Gothic"/>
              <a:cs typeface="Century Gothic"/>
              <a:sym typeface="Century Gothic"/>
            </a:endParaRPr>
          </a:p>
          <a:p>
            <a:pPr indent="0" lvl="0" marL="0" rtl="0" algn="l">
              <a:spcBef>
                <a:spcPts val="0"/>
              </a:spcBef>
              <a:spcAft>
                <a:spcPts val="0"/>
              </a:spcAft>
              <a:buNone/>
            </a:pPr>
            <a:r>
              <a:t/>
            </a:r>
            <a:endParaRPr sz="2500">
              <a:solidFill>
                <a:schemeClr val="accent1"/>
              </a:solidFill>
              <a:latin typeface="Century Gothic"/>
              <a:ea typeface="Century Gothic"/>
              <a:cs typeface="Century Gothic"/>
              <a:sym typeface="Century Gothic"/>
            </a:endParaRPr>
          </a:p>
          <a:p>
            <a:pPr indent="0" lvl="0" marL="0" rtl="0" algn="l">
              <a:spcBef>
                <a:spcPts val="0"/>
              </a:spcBef>
              <a:spcAft>
                <a:spcPts val="0"/>
              </a:spcAft>
              <a:buNone/>
            </a:pPr>
            <a:r>
              <a:rPr b="1" lang="en" sz="2500" u="sng">
                <a:solidFill>
                  <a:schemeClr val="hlink"/>
                </a:solidFill>
                <a:latin typeface="Century Gothic"/>
                <a:ea typeface="Century Gothic"/>
                <a:cs typeface="Century Gothic"/>
                <a:sym typeface="Century Gothic"/>
                <a:hlinkClick r:id="rId5"/>
              </a:rPr>
              <a:t>Tâche 2</a:t>
            </a:r>
            <a:r>
              <a:rPr lang="en" sz="2500" u="sng">
                <a:solidFill>
                  <a:schemeClr val="hlink"/>
                </a:solidFill>
                <a:latin typeface="Century Gothic"/>
                <a:ea typeface="Century Gothic"/>
                <a:cs typeface="Century Gothic"/>
                <a:sym typeface="Century Gothic"/>
                <a:hlinkClick r:id="rId6"/>
              </a:rPr>
              <a:t> : Les déchets sur la plage</a:t>
            </a:r>
            <a:endParaRPr sz="2500">
              <a:solidFill>
                <a:schemeClr val="accent1"/>
              </a:solidFill>
              <a:latin typeface="Century Gothic"/>
              <a:ea typeface="Century Gothic"/>
              <a:cs typeface="Century Gothic"/>
              <a:sym typeface="Century Gothic"/>
            </a:endParaRPr>
          </a:p>
          <a:p>
            <a:pPr indent="0" lvl="0" marL="0" rtl="0" algn="l">
              <a:spcBef>
                <a:spcPts val="0"/>
              </a:spcBef>
              <a:spcAft>
                <a:spcPts val="0"/>
              </a:spcAft>
              <a:buNone/>
            </a:pPr>
            <a:r>
              <a:t/>
            </a:r>
            <a:endParaRPr sz="2900">
              <a:solidFill>
                <a:schemeClr val="accent1"/>
              </a:solidFill>
              <a:latin typeface="Century Gothic"/>
              <a:ea typeface="Century Gothic"/>
              <a:cs typeface="Century Gothic"/>
              <a:sym typeface="Century Gothic"/>
            </a:endParaRPr>
          </a:p>
          <a:p>
            <a:pPr indent="0" lvl="0" marL="0" rtl="0" algn="l">
              <a:spcBef>
                <a:spcPts val="0"/>
              </a:spcBef>
              <a:spcAft>
                <a:spcPts val="0"/>
              </a:spcAft>
              <a:buNone/>
            </a:pPr>
            <a:r>
              <a:rPr b="1" lang="en" sz="2500" u="sng">
                <a:solidFill>
                  <a:schemeClr val="hlink"/>
                </a:solidFill>
                <a:latin typeface="Century Gothic"/>
                <a:ea typeface="Century Gothic"/>
                <a:cs typeface="Century Gothic"/>
                <a:sym typeface="Century Gothic"/>
                <a:hlinkClick r:id="rId7"/>
              </a:rPr>
              <a:t>Tâche 3</a:t>
            </a:r>
            <a:r>
              <a:rPr lang="en" sz="2500" u="sng">
                <a:solidFill>
                  <a:schemeClr val="hlink"/>
                </a:solidFill>
                <a:latin typeface="Century Gothic"/>
                <a:ea typeface="Century Gothic"/>
                <a:cs typeface="Century Gothic"/>
                <a:sym typeface="Century Gothic"/>
                <a:hlinkClick r:id="rId8"/>
              </a:rPr>
              <a:t> : Se déplacer à Théorème-sur-Mer</a:t>
            </a:r>
            <a:endParaRPr sz="2500">
              <a:solidFill>
                <a:schemeClr val="accent1"/>
              </a:solidFill>
              <a:latin typeface="Century Gothic"/>
              <a:ea typeface="Century Gothic"/>
              <a:cs typeface="Century Gothic"/>
              <a:sym typeface="Century Gothic"/>
            </a:endParaRPr>
          </a:p>
        </p:txBody>
      </p:sp>
      <p:pic>
        <p:nvPicPr>
          <p:cNvPr id="404" name="Google Shape;404;p48"/>
          <p:cNvPicPr preferRelativeResize="0"/>
          <p:nvPr/>
        </p:nvPicPr>
        <p:blipFill rotWithShape="1">
          <a:blip r:embed="rId9">
            <a:alphaModFix/>
          </a:blip>
          <a:srcRect b="0" l="0" r="0" t="0"/>
          <a:stretch/>
        </p:blipFill>
        <p:spPr>
          <a:xfrm rot="-1286681">
            <a:off x="6227472" y="1086211"/>
            <a:ext cx="567505" cy="567505"/>
          </a:xfrm>
          <a:prstGeom prst="rect">
            <a:avLst/>
          </a:prstGeom>
          <a:noFill/>
          <a:ln>
            <a:noFill/>
          </a:ln>
        </p:spPr>
      </p:pic>
      <p:pic>
        <p:nvPicPr>
          <p:cNvPr id="405" name="Google Shape;405;p48"/>
          <p:cNvPicPr preferRelativeResize="0"/>
          <p:nvPr/>
        </p:nvPicPr>
        <p:blipFill rotWithShape="1">
          <a:blip r:embed="rId9">
            <a:alphaModFix/>
          </a:blip>
          <a:srcRect b="0" l="0" r="0" t="0"/>
          <a:stretch/>
        </p:blipFill>
        <p:spPr>
          <a:xfrm rot="-1286681">
            <a:off x="6373772" y="4548336"/>
            <a:ext cx="567505" cy="567505"/>
          </a:xfrm>
          <a:prstGeom prst="rect">
            <a:avLst/>
          </a:prstGeom>
          <a:noFill/>
          <a:ln>
            <a:noFill/>
          </a:ln>
        </p:spPr>
      </p:pic>
      <p:pic>
        <p:nvPicPr>
          <p:cNvPr id="406" name="Google Shape;406;p48"/>
          <p:cNvPicPr preferRelativeResize="0"/>
          <p:nvPr/>
        </p:nvPicPr>
        <p:blipFill rotWithShape="1">
          <a:blip r:embed="rId9">
            <a:alphaModFix/>
          </a:blip>
          <a:srcRect b="0" l="0" r="0" t="0"/>
          <a:stretch/>
        </p:blipFill>
        <p:spPr>
          <a:xfrm rot="-1286681">
            <a:off x="6227472" y="2695611"/>
            <a:ext cx="567505" cy="567505"/>
          </a:xfrm>
          <a:prstGeom prst="rect">
            <a:avLst/>
          </a:prstGeom>
          <a:noFill/>
          <a:ln>
            <a:noFill/>
          </a:ln>
        </p:spPr>
      </p:pic>
      <p:sp>
        <p:nvSpPr>
          <p:cNvPr id="407" name="Google Shape;407;p48"/>
          <p:cNvSpPr txBox="1"/>
          <p:nvPr/>
        </p:nvSpPr>
        <p:spPr>
          <a:xfrm>
            <a:off x="406800" y="1737825"/>
            <a:ext cx="4253700" cy="32631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accent1"/>
              </a:buClr>
              <a:buSzPts val="2000"/>
              <a:buFont typeface="Century Gothic"/>
              <a:buAutoNum type="arabicPeriod"/>
            </a:pPr>
            <a:r>
              <a:rPr lang="en" sz="2000">
                <a:solidFill>
                  <a:schemeClr val="accent1"/>
                </a:solidFill>
                <a:latin typeface="Century Gothic"/>
                <a:ea typeface="Century Gothic"/>
                <a:cs typeface="Century Gothic"/>
                <a:sym typeface="Century Gothic"/>
              </a:rPr>
              <a:t>Comment piloter les activités?</a:t>
            </a:r>
            <a:endParaRPr sz="2000">
              <a:solidFill>
                <a:schemeClr val="accent1"/>
              </a:solidFill>
              <a:latin typeface="Century Gothic"/>
              <a:ea typeface="Century Gothic"/>
              <a:cs typeface="Century Gothic"/>
              <a:sym typeface="Century Gothic"/>
            </a:endParaRPr>
          </a:p>
          <a:p>
            <a:pPr indent="0" lvl="0" marL="457200" rtl="0" algn="l">
              <a:spcBef>
                <a:spcPts val="0"/>
              </a:spcBef>
              <a:spcAft>
                <a:spcPts val="0"/>
              </a:spcAft>
              <a:buNone/>
            </a:pPr>
            <a:r>
              <a:t/>
            </a:r>
            <a:endParaRPr sz="2000">
              <a:solidFill>
                <a:schemeClr val="accent1"/>
              </a:solidFill>
              <a:latin typeface="Century Gothic"/>
              <a:ea typeface="Century Gothic"/>
              <a:cs typeface="Century Gothic"/>
              <a:sym typeface="Century Gothic"/>
            </a:endParaRPr>
          </a:p>
          <a:p>
            <a:pPr indent="-355600" lvl="0" marL="457200" rtl="0" algn="l">
              <a:spcBef>
                <a:spcPts val="0"/>
              </a:spcBef>
              <a:spcAft>
                <a:spcPts val="0"/>
              </a:spcAft>
              <a:buClr>
                <a:schemeClr val="accent1"/>
              </a:buClr>
              <a:buSzPts val="2000"/>
              <a:buFont typeface="Century Gothic"/>
              <a:buAutoNum type="arabicPeriod"/>
            </a:pPr>
            <a:r>
              <a:rPr lang="en" sz="2000">
                <a:solidFill>
                  <a:schemeClr val="accent1"/>
                </a:solidFill>
                <a:latin typeface="Century Gothic"/>
                <a:ea typeface="Century Gothic"/>
                <a:cs typeface="Century Gothic"/>
                <a:sym typeface="Century Gothic"/>
              </a:rPr>
              <a:t>Pourquoi pister les élèves dans leur démarche?</a:t>
            </a:r>
            <a:endParaRPr sz="2000">
              <a:solidFill>
                <a:schemeClr val="accent1"/>
              </a:solidFill>
              <a:latin typeface="Century Gothic"/>
              <a:ea typeface="Century Gothic"/>
              <a:cs typeface="Century Gothic"/>
              <a:sym typeface="Century Gothic"/>
            </a:endParaRPr>
          </a:p>
          <a:p>
            <a:pPr indent="0" lvl="0" marL="457200" rtl="0" algn="l">
              <a:spcBef>
                <a:spcPts val="0"/>
              </a:spcBef>
              <a:spcAft>
                <a:spcPts val="0"/>
              </a:spcAft>
              <a:buNone/>
            </a:pPr>
            <a:r>
              <a:t/>
            </a:r>
            <a:endParaRPr sz="2000">
              <a:solidFill>
                <a:schemeClr val="accent1"/>
              </a:solidFill>
              <a:latin typeface="Century Gothic"/>
              <a:ea typeface="Century Gothic"/>
              <a:cs typeface="Century Gothic"/>
              <a:sym typeface="Century Gothic"/>
            </a:endParaRPr>
          </a:p>
          <a:p>
            <a:pPr indent="-355600" lvl="0" marL="457200" rtl="0" algn="l">
              <a:spcBef>
                <a:spcPts val="0"/>
              </a:spcBef>
              <a:spcAft>
                <a:spcPts val="0"/>
              </a:spcAft>
              <a:buClr>
                <a:schemeClr val="accent1"/>
              </a:buClr>
              <a:buSzPts val="2000"/>
              <a:buFont typeface="Century Gothic"/>
              <a:buAutoNum type="arabicPeriod"/>
            </a:pPr>
            <a:r>
              <a:rPr lang="en" sz="2000">
                <a:solidFill>
                  <a:schemeClr val="accent1"/>
                </a:solidFill>
                <a:latin typeface="Century Gothic"/>
                <a:ea typeface="Century Gothic"/>
                <a:cs typeface="Century Gothic"/>
                <a:sym typeface="Century Gothic"/>
              </a:rPr>
              <a:t>Quelle est l’utilité des capsules vidéos?</a:t>
            </a:r>
            <a:endParaRPr sz="2000">
              <a:solidFill>
                <a:schemeClr val="accent1"/>
              </a:solidFill>
              <a:latin typeface="Century Gothic"/>
              <a:ea typeface="Century Gothic"/>
              <a:cs typeface="Century Gothic"/>
              <a:sym typeface="Century Gothic"/>
            </a:endParaRPr>
          </a:p>
          <a:p>
            <a:pPr indent="0" lvl="0" marL="457200" rtl="0" algn="l">
              <a:spcBef>
                <a:spcPts val="0"/>
              </a:spcBef>
              <a:spcAft>
                <a:spcPts val="0"/>
              </a:spcAft>
              <a:buNone/>
            </a:pPr>
            <a:r>
              <a:t/>
            </a:r>
            <a:endParaRPr sz="2000">
              <a:solidFill>
                <a:schemeClr val="accent1"/>
              </a:solidFill>
              <a:latin typeface="Century Gothic"/>
              <a:ea typeface="Century Gothic"/>
              <a:cs typeface="Century Gothic"/>
              <a:sym typeface="Century Gothic"/>
            </a:endParaRPr>
          </a:p>
          <a:p>
            <a:pPr indent="-355600" lvl="0" marL="457200" rtl="0" algn="l">
              <a:spcBef>
                <a:spcPts val="0"/>
              </a:spcBef>
              <a:spcAft>
                <a:spcPts val="0"/>
              </a:spcAft>
              <a:buClr>
                <a:schemeClr val="accent1"/>
              </a:buClr>
              <a:buSzPts val="2000"/>
              <a:buFont typeface="Century Gothic"/>
              <a:buAutoNum type="arabicPeriod"/>
            </a:pPr>
            <a:r>
              <a:rPr lang="en" sz="2000" u="sng">
                <a:solidFill>
                  <a:schemeClr val="hlink"/>
                </a:solidFill>
                <a:latin typeface="Century Gothic"/>
                <a:ea typeface="Century Gothic"/>
                <a:cs typeface="Century Gothic"/>
                <a:sym typeface="Century Gothic"/>
                <a:hlinkClick r:id="rId10"/>
              </a:rPr>
              <a:t>Collection Teacher Desmos</a:t>
            </a:r>
            <a:endParaRPr sz="2000">
              <a:solidFill>
                <a:schemeClr val="accent1"/>
              </a:solidFill>
              <a:latin typeface="Century Gothic"/>
              <a:ea typeface="Century Gothic"/>
              <a:cs typeface="Century Gothic"/>
              <a:sym typeface="Century Gothic"/>
            </a:endParaRPr>
          </a:p>
        </p:txBody>
      </p:sp>
      <p:pic>
        <p:nvPicPr>
          <p:cNvPr id="408" name="Google Shape;408;p48">
            <a:hlinkClick r:id="rId11"/>
          </p:cNvPr>
          <p:cNvPicPr preferRelativeResize="0"/>
          <p:nvPr/>
        </p:nvPicPr>
        <p:blipFill rotWithShape="1">
          <a:blip r:embed="rId12">
            <a:alphaModFix/>
          </a:blip>
          <a:srcRect b="5014" l="10500" r="12117" t="9266"/>
          <a:stretch/>
        </p:blipFill>
        <p:spPr>
          <a:xfrm>
            <a:off x="7464350" y="384175"/>
            <a:ext cx="1046625" cy="1028700"/>
          </a:xfrm>
          <a:prstGeom prst="rect">
            <a:avLst/>
          </a:prstGeom>
          <a:noFill/>
          <a:ln>
            <a:noFill/>
          </a:ln>
        </p:spPr>
      </p:pic>
      <p:pic>
        <p:nvPicPr>
          <p:cNvPr id="409" name="Google Shape;409;p48">
            <a:hlinkClick r:id="rId13"/>
          </p:cNvPr>
          <p:cNvPicPr preferRelativeResize="0"/>
          <p:nvPr/>
        </p:nvPicPr>
        <p:blipFill rotWithShape="1">
          <a:blip r:embed="rId12">
            <a:alphaModFix/>
          </a:blip>
          <a:srcRect b="5014" l="10500" r="12117" t="9266"/>
          <a:stretch/>
        </p:blipFill>
        <p:spPr>
          <a:xfrm>
            <a:off x="7391650" y="3648500"/>
            <a:ext cx="1046625" cy="1028700"/>
          </a:xfrm>
          <a:prstGeom prst="rect">
            <a:avLst/>
          </a:prstGeom>
          <a:noFill/>
          <a:ln>
            <a:noFill/>
          </a:ln>
        </p:spPr>
      </p:pic>
      <p:pic>
        <p:nvPicPr>
          <p:cNvPr id="410" name="Google Shape;410;p48">
            <a:hlinkClick r:id="rId14"/>
          </p:cNvPr>
          <p:cNvPicPr preferRelativeResize="0"/>
          <p:nvPr/>
        </p:nvPicPr>
        <p:blipFill rotWithShape="1">
          <a:blip r:embed="rId12">
            <a:alphaModFix/>
          </a:blip>
          <a:srcRect b="5014" l="10500" r="12117" t="9266"/>
          <a:stretch/>
        </p:blipFill>
        <p:spPr>
          <a:xfrm>
            <a:off x="7464350" y="1981200"/>
            <a:ext cx="1046625" cy="1028700"/>
          </a:xfrm>
          <a:prstGeom prst="rect">
            <a:avLst/>
          </a:prstGeom>
          <a:noFill/>
          <a:ln>
            <a:noFill/>
          </a:ln>
        </p:spPr>
      </p:pic>
      <p:pic>
        <p:nvPicPr>
          <p:cNvPr id="411" name="Google Shape;411;p48"/>
          <p:cNvPicPr preferRelativeResize="0"/>
          <p:nvPr/>
        </p:nvPicPr>
        <p:blipFill rotWithShape="1">
          <a:blip r:embed="rId9">
            <a:alphaModFix/>
          </a:blip>
          <a:srcRect b="0" l="0" r="0" t="0"/>
          <a:stretch/>
        </p:blipFill>
        <p:spPr>
          <a:xfrm rot="-1286681">
            <a:off x="8213922" y="1086211"/>
            <a:ext cx="567505" cy="567505"/>
          </a:xfrm>
          <a:prstGeom prst="rect">
            <a:avLst/>
          </a:prstGeom>
          <a:noFill/>
          <a:ln>
            <a:noFill/>
          </a:ln>
        </p:spPr>
      </p:pic>
      <p:pic>
        <p:nvPicPr>
          <p:cNvPr id="412" name="Google Shape;412;p48"/>
          <p:cNvPicPr preferRelativeResize="0"/>
          <p:nvPr/>
        </p:nvPicPr>
        <p:blipFill rotWithShape="1">
          <a:blip r:embed="rId9">
            <a:alphaModFix/>
          </a:blip>
          <a:srcRect b="0" l="0" r="0" t="0"/>
          <a:stretch/>
        </p:blipFill>
        <p:spPr>
          <a:xfrm rot="-1286681">
            <a:off x="8305172" y="2777811"/>
            <a:ext cx="567505" cy="567505"/>
          </a:xfrm>
          <a:prstGeom prst="rect">
            <a:avLst/>
          </a:prstGeom>
          <a:noFill/>
          <a:ln>
            <a:noFill/>
          </a:ln>
        </p:spPr>
      </p:pic>
      <p:pic>
        <p:nvPicPr>
          <p:cNvPr id="413" name="Google Shape;413;p48"/>
          <p:cNvPicPr preferRelativeResize="0"/>
          <p:nvPr/>
        </p:nvPicPr>
        <p:blipFill rotWithShape="1">
          <a:blip r:embed="rId9">
            <a:alphaModFix/>
          </a:blip>
          <a:srcRect b="0" l="0" r="0" t="0"/>
          <a:stretch/>
        </p:blipFill>
        <p:spPr>
          <a:xfrm rot="-1286681">
            <a:off x="8305172" y="4469411"/>
            <a:ext cx="567505" cy="5675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9"/>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19" name="Google Shape;419;p49"/>
          <p:cNvSpPr txBox="1"/>
          <p:nvPr>
            <p:ph type="title"/>
          </p:nvPr>
        </p:nvSpPr>
        <p:spPr>
          <a:xfrm>
            <a:off x="1007325" y="530725"/>
            <a:ext cx="35394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Géométrie</a:t>
            </a:r>
            <a:endParaRPr sz="1700">
              <a:solidFill>
                <a:schemeClr val="accent6"/>
              </a:solidFill>
              <a:latin typeface="Century Gothic"/>
              <a:ea typeface="Century Gothic"/>
              <a:cs typeface="Century Gothic"/>
              <a:sym typeface="Century Gothic"/>
            </a:endParaRPr>
          </a:p>
        </p:txBody>
      </p:sp>
      <p:pic>
        <p:nvPicPr>
          <p:cNvPr id="420" name="Google Shape;420;p49"/>
          <p:cNvPicPr preferRelativeResize="0"/>
          <p:nvPr/>
        </p:nvPicPr>
        <p:blipFill>
          <a:blip r:embed="rId3">
            <a:alphaModFix/>
          </a:blip>
          <a:stretch>
            <a:fillRect/>
          </a:stretch>
        </p:blipFill>
        <p:spPr>
          <a:xfrm>
            <a:off x="4604900" y="814800"/>
            <a:ext cx="4204775" cy="2304225"/>
          </a:xfrm>
          <a:prstGeom prst="rect">
            <a:avLst/>
          </a:prstGeom>
          <a:noFill/>
          <a:ln>
            <a:noFill/>
          </a:ln>
        </p:spPr>
      </p:pic>
      <p:pic>
        <p:nvPicPr>
          <p:cNvPr id="421" name="Google Shape;421;p49">
            <a:hlinkClick r:id="rId4"/>
          </p:cNvPr>
          <p:cNvPicPr preferRelativeResize="0"/>
          <p:nvPr/>
        </p:nvPicPr>
        <p:blipFill>
          <a:blip r:embed="rId5">
            <a:alphaModFix/>
          </a:blip>
          <a:stretch>
            <a:fillRect/>
          </a:stretch>
        </p:blipFill>
        <p:spPr>
          <a:xfrm>
            <a:off x="8005055" y="2459750"/>
            <a:ext cx="889700" cy="889700"/>
          </a:xfrm>
          <a:prstGeom prst="rect">
            <a:avLst/>
          </a:prstGeom>
          <a:noFill/>
          <a:ln>
            <a:noFill/>
          </a:ln>
        </p:spPr>
      </p:pic>
      <p:pic>
        <p:nvPicPr>
          <p:cNvPr id="422" name="Google Shape;422;p49"/>
          <p:cNvPicPr preferRelativeResize="0"/>
          <p:nvPr/>
        </p:nvPicPr>
        <p:blipFill rotWithShape="1">
          <a:blip r:embed="rId6">
            <a:alphaModFix/>
          </a:blip>
          <a:srcRect b="0" l="0" r="0" t="0"/>
          <a:stretch/>
        </p:blipFill>
        <p:spPr>
          <a:xfrm rot="-1320851">
            <a:off x="8490891" y="3061624"/>
            <a:ext cx="482747" cy="493077"/>
          </a:xfrm>
          <a:prstGeom prst="rect">
            <a:avLst/>
          </a:prstGeom>
          <a:noFill/>
          <a:ln>
            <a:noFill/>
          </a:ln>
        </p:spPr>
      </p:pic>
      <p:pic>
        <p:nvPicPr>
          <p:cNvPr id="423" name="Google Shape;423;p49"/>
          <p:cNvPicPr preferRelativeResize="0"/>
          <p:nvPr/>
        </p:nvPicPr>
        <p:blipFill>
          <a:blip r:embed="rId7">
            <a:alphaModFix/>
          </a:blip>
          <a:stretch>
            <a:fillRect/>
          </a:stretch>
        </p:blipFill>
        <p:spPr>
          <a:xfrm>
            <a:off x="826250" y="1617025"/>
            <a:ext cx="2844125" cy="3478098"/>
          </a:xfrm>
          <a:prstGeom prst="rect">
            <a:avLst/>
          </a:prstGeom>
          <a:noFill/>
          <a:ln>
            <a:noFill/>
          </a:ln>
        </p:spPr>
      </p:pic>
      <p:pic>
        <p:nvPicPr>
          <p:cNvPr id="424" name="Google Shape;424;p49"/>
          <p:cNvPicPr preferRelativeResize="0"/>
          <p:nvPr/>
        </p:nvPicPr>
        <p:blipFill>
          <a:blip r:embed="rId8">
            <a:alphaModFix/>
          </a:blip>
          <a:stretch>
            <a:fillRect/>
          </a:stretch>
        </p:blipFill>
        <p:spPr>
          <a:xfrm>
            <a:off x="5213575" y="444100"/>
            <a:ext cx="835174" cy="835174"/>
          </a:xfrm>
          <a:prstGeom prst="rect">
            <a:avLst/>
          </a:prstGeom>
          <a:noFill/>
          <a:ln>
            <a:noFill/>
          </a:ln>
        </p:spPr>
      </p:pic>
      <p:pic>
        <p:nvPicPr>
          <p:cNvPr id="425" name="Google Shape;425;p49"/>
          <p:cNvPicPr preferRelativeResize="0"/>
          <p:nvPr/>
        </p:nvPicPr>
        <p:blipFill>
          <a:blip r:embed="rId9">
            <a:alphaModFix/>
          </a:blip>
          <a:stretch>
            <a:fillRect/>
          </a:stretch>
        </p:blipFill>
        <p:spPr>
          <a:xfrm>
            <a:off x="3490725" y="3402800"/>
            <a:ext cx="2057400" cy="102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0"/>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31" name="Google Shape;431;p50"/>
          <p:cNvSpPr txBox="1"/>
          <p:nvPr>
            <p:ph type="title"/>
          </p:nvPr>
        </p:nvSpPr>
        <p:spPr>
          <a:xfrm>
            <a:off x="665125" y="530725"/>
            <a:ext cx="39993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Polypad +</a:t>
            </a:r>
            <a:r>
              <a:rPr lang="en" sz="2500">
                <a:latin typeface="Century Gothic"/>
                <a:ea typeface="Century Gothic"/>
                <a:cs typeface="Century Gothic"/>
                <a:sym typeface="Century Gothic"/>
              </a:rPr>
              <a:t> Desmos = </a:t>
            </a:r>
            <a:r>
              <a:rPr lang="en" sz="2500">
                <a:latin typeface="Century Gothic"/>
                <a:ea typeface="Century Gothic"/>
                <a:cs typeface="Century Gothic"/>
                <a:sym typeface="Century Gothic"/>
              </a:rPr>
              <a:t>💚</a:t>
            </a:r>
            <a:endParaRPr sz="2500">
              <a:solidFill>
                <a:schemeClr val="accent6"/>
              </a:solidFill>
              <a:latin typeface="Century Gothic"/>
              <a:ea typeface="Century Gothic"/>
              <a:cs typeface="Century Gothic"/>
              <a:sym typeface="Century Gothic"/>
            </a:endParaRPr>
          </a:p>
        </p:txBody>
      </p:sp>
      <p:pic>
        <p:nvPicPr>
          <p:cNvPr id="432" name="Google Shape;432;p50">
            <a:hlinkClick r:id="rId3"/>
          </p:cNvPr>
          <p:cNvPicPr preferRelativeResize="0"/>
          <p:nvPr/>
        </p:nvPicPr>
        <p:blipFill>
          <a:blip r:embed="rId4">
            <a:alphaModFix/>
          </a:blip>
          <a:stretch>
            <a:fillRect/>
          </a:stretch>
        </p:blipFill>
        <p:spPr>
          <a:xfrm>
            <a:off x="6439025" y="168007"/>
            <a:ext cx="1463087" cy="1463069"/>
          </a:xfrm>
          <a:prstGeom prst="rect">
            <a:avLst/>
          </a:prstGeom>
          <a:noFill/>
          <a:ln>
            <a:noFill/>
          </a:ln>
        </p:spPr>
      </p:pic>
      <p:pic>
        <p:nvPicPr>
          <p:cNvPr id="433" name="Google Shape;433;p50"/>
          <p:cNvPicPr preferRelativeResize="0"/>
          <p:nvPr/>
        </p:nvPicPr>
        <p:blipFill rotWithShape="1">
          <a:blip r:embed="rId5">
            <a:alphaModFix/>
          </a:blip>
          <a:srcRect b="0" l="0" r="0" t="0"/>
          <a:stretch/>
        </p:blipFill>
        <p:spPr>
          <a:xfrm rot="-1320851">
            <a:off x="7692591" y="1366299"/>
            <a:ext cx="482747" cy="493077"/>
          </a:xfrm>
          <a:prstGeom prst="rect">
            <a:avLst/>
          </a:prstGeom>
          <a:noFill/>
          <a:ln>
            <a:noFill/>
          </a:ln>
        </p:spPr>
      </p:pic>
      <p:pic>
        <p:nvPicPr>
          <p:cNvPr id="434" name="Google Shape;434;p50"/>
          <p:cNvPicPr preferRelativeResize="0"/>
          <p:nvPr/>
        </p:nvPicPr>
        <p:blipFill rotWithShape="1">
          <a:blip r:embed="rId6">
            <a:alphaModFix/>
          </a:blip>
          <a:srcRect b="0" l="5258" r="0" t="0"/>
          <a:stretch/>
        </p:blipFill>
        <p:spPr>
          <a:xfrm>
            <a:off x="559601" y="1672225"/>
            <a:ext cx="5082499" cy="32792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3"/>
          <p:cNvSpPr txBox="1"/>
          <p:nvPr>
            <p:ph type="ctrTitle"/>
          </p:nvPr>
        </p:nvSpPr>
        <p:spPr>
          <a:xfrm>
            <a:off x="20225" y="1759000"/>
            <a:ext cx="8669700" cy="769500"/>
          </a:xfrm>
          <a:prstGeom prst="rect">
            <a:avLst/>
          </a:prstGeom>
          <a:noFill/>
          <a:ln>
            <a:noFill/>
          </a:ln>
        </p:spPr>
        <p:txBody>
          <a:bodyPr anchorCtr="0" anchor="ctr" bIns="91425" lIns="91425" spcFirstLastPara="1" rIns="91425" wrap="square" tIns="91425">
            <a:spAutoFit/>
          </a:bodyPr>
          <a:lstStyle/>
          <a:p>
            <a:pPr indent="0" lvl="0" marL="72000" rtl="0" algn="l">
              <a:lnSpc>
                <a:spcPct val="100000"/>
              </a:lnSpc>
              <a:spcBef>
                <a:spcPts val="0"/>
              </a:spcBef>
              <a:spcAft>
                <a:spcPts val="0"/>
              </a:spcAft>
              <a:buNone/>
            </a:pPr>
            <a:r>
              <a:rPr lang="en" sz="3800">
                <a:latin typeface="Century Gothic"/>
                <a:ea typeface="Century Gothic"/>
                <a:cs typeface="Century Gothic"/>
                <a:sym typeface="Century Gothic"/>
              </a:rPr>
              <a:t>Desmos sous toutes ses coutures</a:t>
            </a:r>
            <a:endParaRPr sz="2800">
              <a:latin typeface="Century Gothic"/>
              <a:ea typeface="Century Gothic"/>
              <a:cs typeface="Century Gothic"/>
              <a:sym typeface="Century Gothic"/>
            </a:endParaRPr>
          </a:p>
        </p:txBody>
      </p:sp>
      <p:sp>
        <p:nvSpPr>
          <p:cNvPr id="235" name="Google Shape;235;p33"/>
          <p:cNvSpPr txBox="1"/>
          <p:nvPr/>
        </p:nvSpPr>
        <p:spPr>
          <a:xfrm>
            <a:off x="150675" y="2660275"/>
            <a:ext cx="59037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Century Gothic"/>
                <a:ea typeface="Century Gothic"/>
                <a:cs typeface="Century Gothic"/>
                <a:sym typeface="Century Gothic"/>
              </a:rPr>
              <a:t>FCC 2024</a:t>
            </a:r>
            <a:endParaRPr sz="24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 sz="2400">
                <a:solidFill>
                  <a:srgbClr val="FFFFFF"/>
                </a:solidFill>
                <a:latin typeface="Century Gothic"/>
                <a:ea typeface="Century Gothic"/>
                <a:cs typeface="Century Gothic"/>
                <a:sym typeface="Century Gothic"/>
              </a:rPr>
              <a:t>8 octobre, 9h à 11h</a:t>
            </a:r>
            <a:endParaRPr sz="24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b="1" lang="en" sz="2200" u="sng">
                <a:solidFill>
                  <a:schemeClr val="accent6"/>
                </a:solidFill>
                <a:latin typeface="Century Gothic"/>
                <a:ea typeface="Century Gothic"/>
                <a:cs typeface="Century Gothic"/>
                <a:sym typeface="Century Gothic"/>
                <a:hlinkClick r:id="rId3">
                  <a:extLst>
                    <a:ext uri="{A12FA001-AC4F-418D-AE19-62706E023703}">
                      <ahyp:hlinkClr val="tx"/>
                    </a:ext>
                  </a:extLst>
                </a:hlinkClick>
              </a:rPr>
              <a:t>recitmst.qc.ca/desmos0810202</a:t>
            </a:r>
            <a:r>
              <a:rPr b="1" lang="en" sz="2200" u="sng">
                <a:solidFill>
                  <a:schemeClr val="accent6"/>
                </a:solidFill>
                <a:latin typeface="Century Gothic"/>
                <a:ea typeface="Century Gothic"/>
                <a:cs typeface="Century Gothic"/>
                <a:sym typeface="Century Gothic"/>
                <a:hlinkClick r:id="rId4">
                  <a:extLst>
                    <a:ext uri="{A12FA001-AC4F-418D-AE19-62706E023703}">
                      <ahyp:hlinkClr val="tx"/>
                    </a:ext>
                  </a:extLst>
                </a:hlinkClick>
              </a:rPr>
              <a:t>4</a:t>
            </a:r>
            <a:endParaRPr sz="2200">
              <a:solidFill>
                <a:schemeClr val="accent6"/>
              </a:solidFill>
              <a:latin typeface="Century Gothic"/>
              <a:ea typeface="Century Gothic"/>
              <a:cs typeface="Century Gothic"/>
              <a:sym typeface="Century Gothic"/>
            </a:endParaRPr>
          </a:p>
          <a:p>
            <a:pPr indent="0" lvl="0" marL="0" rtl="0" algn="l">
              <a:spcBef>
                <a:spcPts val="0"/>
              </a:spcBef>
              <a:spcAft>
                <a:spcPts val="0"/>
              </a:spcAft>
              <a:buNone/>
            </a:pPr>
            <a:r>
              <a:rPr b="1" lang="en" sz="2200" u="sng">
                <a:solidFill>
                  <a:schemeClr val="accent6"/>
                </a:solidFill>
                <a:latin typeface="Century Gothic"/>
                <a:ea typeface="Century Gothic"/>
                <a:cs typeface="Century Gothic"/>
                <a:sym typeface="Century Gothic"/>
                <a:hlinkClick r:id="rId5">
                  <a:extLst>
                    <a:ext uri="{A12FA001-AC4F-418D-AE19-62706E023703}">
                      <ahyp:hlinkClr val="tx"/>
                    </a:ext>
                  </a:extLst>
                </a:hlinkClick>
              </a:rPr>
              <a:t>Page Campus FCC</a:t>
            </a:r>
            <a:endParaRPr b="1" sz="2200">
              <a:solidFill>
                <a:schemeClr val="accent6"/>
              </a:solidFill>
              <a:latin typeface="Century Gothic"/>
              <a:ea typeface="Century Gothic"/>
              <a:cs typeface="Century Gothic"/>
              <a:sym typeface="Century Gothic"/>
            </a:endParaRPr>
          </a:p>
        </p:txBody>
      </p:sp>
      <p:pic>
        <p:nvPicPr>
          <p:cNvPr id="236" name="Google Shape;236;p33"/>
          <p:cNvPicPr preferRelativeResize="0"/>
          <p:nvPr/>
        </p:nvPicPr>
        <p:blipFill>
          <a:blip r:embed="rId6">
            <a:alphaModFix/>
          </a:blip>
          <a:stretch>
            <a:fillRect/>
          </a:stretch>
        </p:blipFill>
        <p:spPr>
          <a:xfrm>
            <a:off x="238600" y="93614"/>
            <a:ext cx="874765" cy="1411775"/>
          </a:xfrm>
          <a:prstGeom prst="rect">
            <a:avLst/>
          </a:prstGeom>
          <a:noFill/>
          <a:ln>
            <a:noFill/>
          </a:ln>
        </p:spPr>
      </p:pic>
      <p:pic>
        <p:nvPicPr>
          <p:cNvPr id="237" name="Google Shape;237;p33"/>
          <p:cNvPicPr preferRelativeResize="0"/>
          <p:nvPr/>
        </p:nvPicPr>
        <p:blipFill>
          <a:blip r:embed="rId7">
            <a:alphaModFix/>
          </a:blip>
          <a:stretch>
            <a:fillRect/>
          </a:stretch>
        </p:blipFill>
        <p:spPr>
          <a:xfrm>
            <a:off x="7615675" y="2798300"/>
            <a:ext cx="1374850" cy="1374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1"/>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40" name="Google Shape;440;p51"/>
          <p:cNvSpPr txBox="1"/>
          <p:nvPr>
            <p:ph type="title"/>
          </p:nvPr>
        </p:nvSpPr>
        <p:spPr>
          <a:xfrm>
            <a:off x="665125" y="530725"/>
            <a:ext cx="39993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Polypad + Desmos = 💚</a:t>
            </a:r>
            <a:endParaRPr sz="2500">
              <a:solidFill>
                <a:schemeClr val="accent6"/>
              </a:solidFill>
              <a:latin typeface="Century Gothic"/>
              <a:ea typeface="Century Gothic"/>
              <a:cs typeface="Century Gothic"/>
              <a:sym typeface="Century Gothic"/>
            </a:endParaRPr>
          </a:p>
        </p:txBody>
      </p:sp>
      <p:pic>
        <p:nvPicPr>
          <p:cNvPr id="441" name="Google Shape;441;p51"/>
          <p:cNvPicPr preferRelativeResize="0"/>
          <p:nvPr/>
        </p:nvPicPr>
        <p:blipFill>
          <a:blip r:embed="rId3">
            <a:alphaModFix/>
          </a:blip>
          <a:stretch>
            <a:fillRect/>
          </a:stretch>
        </p:blipFill>
        <p:spPr>
          <a:xfrm>
            <a:off x="5816800" y="2090328"/>
            <a:ext cx="2689275" cy="3016650"/>
          </a:xfrm>
          <a:prstGeom prst="rect">
            <a:avLst/>
          </a:prstGeom>
          <a:noFill/>
          <a:ln>
            <a:noFill/>
          </a:ln>
        </p:spPr>
      </p:pic>
      <p:pic>
        <p:nvPicPr>
          <p:cNvPr id="442" name="Google Shape;442;p51"/>
          <p:cNvPicPr preferRelativeResize="0"/>
          <p:nvPr/>
        </p:nvPicPr>
        <p:blipFill>
          <a:blip r:embed="rId4">
            <a:alphaModFix/>
          </a:blip>
          <a:stretch>
            <a:fillRect/>
          </a:stretch>
        </p:blipFill>
        <p:spPr>
          <a:xfrm>
            <a:off x="427925" y="1845850"/>
            <a:ext cx="5036524" cy="2887151"/>
          </a:xfrm>
          <a:prstGeom prst="rect">
            <a:avLst/>
          </a:prstGeom>
          <a:noFill/>
          <a:ln>
            <a:noFill/>
          </a:ln>
        </p:spPr>
      </p:pic>
      <p:pic>
        <p:nvPicPr>
          <p:cNvPr id="443" name="Google Shape;443;p51">
            <a:hlinkClick r:id="rId5"/>
          </p:cNvPr>
          <p:cNvPicPr preferRelativeResize="0"/>
          <p:nvPr/>
        </p:nvPicPr>
        <p:blipFill>
          <a:blip r:embed="rId6">
            <a:alphaModFix/>
          </a:blip>
          <a:stretch>
            <a:fillRect/>
          </a:stretch>
        </p:blipFill>
        <p:spPr>
          <a:xfrm>
            <a:off x="6044774" y="111250"/>
            <a:ext cx="2039435" cy="1785529"/>
          </a:xfrm>
          <a:prstGeom prst="rect">
            <a:avLst/>
          </a:prstGeom>
          <a:noFill/>
          <a:ln>
            <a:noFill/>
          </a:ln>
        </p:spPr>
      </p:pic>
      <p:pic>
        <p:nvPicPr>
          <p:cNvPr id="444" name="Google Shape;444;p51"/>
          <p:cNvPicPr preferRelativeResize="0"/>
          <p:nvPr/>
        </p:nvPicPr>
        <p:blipFill rotWithShape="1">
          <a:blip r:embed="rId7">
            <a:alphaModFix/>
          </a:blip>
          <a:srcRect b="0" l="0" r="0" t="0"/>
          <a:stretch/>
        </p:blipFill>
        <p:spPr>
          <a:xfrm rot="-1320851">
            <a:off x="7898316" y="1695499"/>
            <a:ext cx="482747" cy="4930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2"/>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Pièges</a:t>
            </a:r>
            <a:endParaRPr sz="2500">
              <a:solidFill>
                <a:schemeClr val="dk2"/>
              </a:solidFill>
              <a:latin typeface="Viga"/>
              <a:ea typeface="Viga"/>
              <a:cs typeface="Viga"/>
              <a:sym typeface="Viga"/>
            </a:endParaRPr>
          </a:p>
        </p:txBody>
      </p:sp>
      <p:sp>
        <p:nvSpPr>
          <p:cNvPr id="450" name="Google Shape;450;p52"/>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51" name="Google Shape;451;p52"/>
          <p:cNvPicPr preferRelativeResize="0"/>
          <p:nvPr/>
        </p:nvPicPr>
        <p:blipFill>
          <a:blip r:embed="rId3">
            <a:alphaModFix/>
          </a:blip>
          <a:stretch>
            <a:fillRect/>
          </a:stretch>
        </p:blipFill>
        <p:spPr>
          <a:xfrm>
            <a:off x="395150" y="1640625"/>
            <a:ext cx="3070024" cy="1437575"/>
          </a:xfrm>
          <a:prstGeom prst="rect">
            <a:avLst/>
          </a:prstGeom>
          <a:noFill/>
          <a:ln>
            <a:noFill/>
          </a:ln>
        </p:spPr>
      </p:pic>
      <p:pic>
        <p:nvPicPr>
          <p:cNvPr id="452" name="Google Shape;452;p52"/>
          <p:cNvPicPr preferRelativeResize="0"/>
          <p:nvPr/>
        </p:nvPicPr>
        <p:blipFill rotWithShape="1">
          <a:blip r:embed="rId4">
            <a:alphaModFix/>
          </a:blip>
          <a:srcRect b="19329" l="22360" r="21835" t="16600"/>
          <a:stretch/>
        </p:blipFill>
        <p:spPr>
          <a:xfrm>
            <a:off x="395150" y="3222725"/>
            <a:ext cx="2999076" cy="1455999"/>
          </a:xfrm>
          <a:prstGeom prst="rect">
            <a:avLst/>
          </a:prstGeom>
          <a:noFill/>
          <a:ln>
            <a:noFill/>
          </a:ln>
        </p:spPr>
      </p:pic>
      <p:sp>
        <p:nvSpPr>
          <p:cNvPr id="453" name="Google Shape;453;p52"/>
          <p:cNvSpPr txBox="1"/>
          <p:nvPr/>
        </p:nvSpPr>
        <p:spPr>
          <a:xfrm>
            <a:off x="570863" y="4650800"/>
            <a:ext cx="2718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accent1"/>
                </a:solidFill>
                <a:latin typeface="Century Gothic"/>
                <a:ea typeface="Century Gothic"/>
                <a:cs typeface="Century Gothic"/>
                <a:sym typeface="Century Gothic"/>
              </a:rPr>
              <a:t>Rétroaction trop rapide</a:t>
            </a:r>
            <a:endParaRPr sz="1700">
              <a:solidFill>
                <a:schemeClr val="accent1"/>
              </a:solidFill>
              <a:latin typeface="Century Gothic"/>
              <a:ea typeface="Century Gothic"/>
              <a:cs typeface="Century Gothic"/>
              <a:sym typeface="Century Gothic"/>
            </a:endParaRPr>
          </a:p>
        </p:txBody>
      </p:sp>
      <p:pic>
        <p:nvPicPr>
          <p:cNvPr id="454" name="Google Shape;454;p52"/>
          <p:cNvPicPr preferRelativeResize="0"/>
          <p:nvPr/>
        </p:nvPicPr>
        <p:blipFill>
          <a:blip r:embed="rId5">
            <a:alphaModFix/>
          </a:blip>
          <a:stretch>
            <a:fillRect/>
          </a:stretch>
        </p:blipFill>
        <p:spPr>
          <a:xfrm>
            <a:off x="3908925" y="1624788"/>
            <a:ext cx="2484836" cy="1469251"/>
          </a:xfrm>
          <a:prstGeom prst="rect">
            <a:avLst/>
          </a:prstGeom>
          <a:noFill/>
          <a:ln>
            <a:noFill/>
          </a:ln>
        </p:spPr>
      </p:pic>
      <p:sp>
        <p:nvSpPr>
          <p:cNvPr id="455" name="Google Shape;455;p52"/>
          <p:cNvSpPr txBox="1"/>
          <p:nvPr/>
        </p:nvSpPr>
        <p:spPr>
          <a:xfrm>
            <a:off x="3937700" y="2704275"/>
            <a:ext cx="24273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lt1"/>
                </a:solidFill>
                <a:latin typeface="Century Gothic"/>
                <a:ea typeface="Century Gothic"/>
                <a:cs typeface="Century Gothic"/>
                <a:sym typeface="Century Gothic"/>
              </a:rPr>
              <a:t>Ne pas faire l’activité</a:t>
            </a:r>
            <a:endParaRPr sz="1700">
              <a:solidFill>
                <a:schemeClr val="lt1"/>
              </a:solidFill>
              <a:latin typeface="Century Gothic"/>
              <a:ea typeface="Century Gothic"/>
              <a:cs typeface="Century Gothic"/>
              <a:sym typeface="Century Gothic"/>
            </a:endParaRPr>
          </a:p>
        </p:txBody>
      </p:sp>
      <p:pic>
        <p:nvPicPr>
          <p:cNvPr id="456" name="Google Shape;456;p52"/>
          <p:cNvPicPr preferRelativeResize="0"/>
          <p:nvPr/>
        </p:nvPicPr>
        <p:blipFill>
          <a:blip r:embed="rId6">
            <a:alphaModFix/>
          </a:blip>
          <a:stretch>
            <a:fillRect/>
          </a:stretch>
        </p:blipFill>
        <p:spPr>
          <a:xfrm>
            <a:off x="3753200" y="3435943"/>
            <a:ext cx="2718725" cy="646500"/>
          </a:xfrm>
          <a:prstGeom prst="rect">
            <a:avLst/>
          </a:prstGeom>
          <a:noFill/>
          <a:ln>
            <a:noFill/>
          </a:ln>
        </p:spPr>
      </p:pic>
      <p:sp>
        <p:nvSpPr>
          <p:cNvPr id="457" name="Google Shape;457;p52"/>
          <p:cNvSpPr txBox="1"/>
          <p:nvPr/>
        </p:nvSpPr>
        <p:spPr>
          <a:xfrm>
            <a:off x="3715225" y="4650800"/>
            <a:ext cx="29397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accent1"/>
                </a:solidFill>
                <a:latin typeface="Century Gothic"/>
                <a:ea typeface="Century Gothic"/>
                <a:cs typeface="Century Gothic"/>
                <a:sym typeface="Century Gothic"/>
              </a:rPr>
              <a:t>Ne pas faire de retour</a:t>
            </a:r>
            <a:endParaRPr sz="1700">
              <a:solidFill>
                <a:schemeClr val="accent1"/>
              </a:solidFill>
              <a:latin typeface="Century Gothic"/>
              <a:ea typeface="Century Gothic"/>
              <a:cs typeface="Century Gothic"/>
              <a:sym typeface="Century Gothic"/>
            </a:endParaRPr>
          </a:p>
        </p:txBody>
      </p:sp>
      <p:pic>
        <p:nvPicPr>
          <p:cNvPr id="458" name="Google Shape;458;p52"/>
          <p:cNvPicPr preferRelativeResize="0"/>
          <p:nvPr/>
        </p:nvPicPr>
        <p:blipFill>
          <a:blip r:embed="rId7">
            <a:alphaModFix/>
          </a:blip>
          <a:stretch>
            <a:fillRect/>
          </a:stretch>
        </p:blipFill>
        <p:spPr>
          <a:xfrm>
            <a:off x="7369100" y="1640625"/>
            <a:ext cx="1028700" cy="1028700"/>
          </a:xfrm>
          <a:prstGeom prst="rect">
            <a:avLst/>
          </a:prstGeom>
          <a:noFill/>
          <a:ln>
            <a:noFill/>
          </a:ln>
        </p:spPr>
      </p:pic>
      <p:sp>
        <p:nvSpPr>
          <p:cNvPr id="459" name="Google Shape;459;p52"/>
          <p:cNvSpPr txBox="1"/>
          <p:nvPr/>
        </p:nvSpPr>
        <p:spPr>
          <a:xfrm>
            <a:off x="6991900" y="2669325"/>
            <a:ext cx="1867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accent1"/>
                </a:solidFill>
                <a:latin typeface="Century Gothic"/>
                <a:ea typeface="Century Gothic"/>
                <a:cs typeface="Century Gothic"/>
                <a:sym typeface="Century Gothic"/>
              </a:rPr>
              <a:t>Répétitions</a:t>
            </a:r>
            <a:endParaRPr sz="1700">
              <a:solidFill>
                <a:schemeClr val="accent1"/>
              </a:solidFill>
              <a:latin typeface="Century Gothic"/>
              <a:ea typeface="Century Gothic"/>
              <a:cs typeface="Century Gothic"/>
              <a:sym typeface="Century Gothic"/>
            </a:endParaRPr>
          </a:p>
        </p:txBody>
      </p:sp>
      <p:pic>
        <p:nvPicPr>
          <p:cNvPr id="460" name="Google Shape;460;p52"/>
          <p:cNvPicPr preferRelativeResize="0"/>
          <p:nvPr/>
        </p:nvPicPr>
        <p:blipFill rotWithShape="1">
          <a:blip r:embed="rId8">
            <a:alphaModFix/>
          </a:blip>
          <a:srcRect b="0" l="0" r="29183" t="0"/>
          <a:stretch/>
        </p:blipFill>
        <p:spPr>
          <a:xfrm>
            <a:off x="6924000" y="3222713"/>
            <a:ext cx="2003301" cy="1178675"/>
          </a:xfrm>
          <a:prstGeom prst="rect">
            <a:avLst/>
          </a:prstGeom>
          <a:noFill/>
          <a:ln>
            <a:noFill/>
          </a:ln>
        </p:spPr>
      </p:pic>
      <p:sp>
        <p:nvSpPr>
          <p:cNvPr id="461" name="Google Shape;461;p52"/>
          <p:cNvSpPr txBox="1"/>
          <p:nvPr/>
        </p:nvSpPr>
        <p:spPr>
          <a:xfrm>
            <a:off x="6923950" y="4650800"/>
            <a:ext cx="2003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accent1"/>
                </a:solidFill>
                <a:latin typeface="Century Gothic"/>
                <a:ea typeface="Century Gothic"/>
                <a:cs typeface="Century Gothic"/>
                <a:sym typeface="Century Gothic"/>
              </a:rPr>
              <a:t>Trop d’écrans</a:t>
            </a:r>
            <a:endParaRPr sz="1700">
              <a:solidFill>
                <a:schemeClr val="accent1"/>
              </a:solidFill>
              <a:latin typeface="Century Gothic"/>
              <a:ea typeface="Century Gothic"/>
              <a:cs typeface="Century Gothic"/>
              <a:sym typeface="Century Gothic"/>
            </a:endParaRPr>
          </a:p>
        </p:txBody>
      </p:sp>
      <p:sp>
        <p:nvSpPr>
          <p:cNvPr id="462" name="Google Shape;462;p52"/>
          <p:cNvSpPr txBox="1"/>
          <p:nvPr/>
        </p:nvSpPr>
        <p:spPr>
          <a:xfrm>
            <a:off x="681025" y="2704275"/>
            <a:ext cx="24273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lt1"/>
                </a:solidFill>
                <a:latin typeface="Century Gothic"/>
                <a:ea typeface="Century Gothic"/>
                <a:cs typeface="Century Gothic"/>
                <a:sym typeface="Century Gothic"/>
              </a:rPr>
              <a:t>1 appareil, 1 élève</a:t>
            </a:r>
            <a:endParaRPr sz="1700">
              <a:solidFill>
                <a:schemeClr val="lt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3"/>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Bonnes pratiques</a:t>
            </a:r>
            <a:endParaRPr sz="2500">
              <a:solidFill>
                <a:schemeClr val="dk2"/>
              </a:solidFill>
              <a:latin typeface="Viga"/>
              <a:ea typeface="Viga"/>
              <a:cs typeface="Viga"/>
              <a:sym typeface="Viga"/>
            </a:endParaRPr>
          </a:p>
        </p:txBody>
      </p:sp>
      <p:sp>
        <p:nvSpPr>
          <p:cNvPr id="468" name="Google Shape;468;p53"/>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69" name="Google Shape;469;p53"/>
          <p:cNvPicPr preferRelativeResize="0"/>
          <p:nvPr/>
        </p:nvPicPr>
        <p:blipFill>
          <a:blip r:embed="rId3">
            <a:alphaModFix/>
          </a:blip>
          <a:stretch>
            <a:fillRect/>
          </a:stretch>
        </p:blipFill>
        <p:spPr>
          <a:xfrm>
            <a:off x="617675" y="1651050"/>
            <a:ext cx="3123149" cy="1122025"/>
          </a:xfrm>
          <a:prstGeom prst="rect">
            <a:avLst/>
          </a:prstGeom>
          <a:noFill/>
          <a:ln>
            <a:noFill/>
          </a:ln>
        </p:spPr>
      </p:pic>
      <p:sp>
        <p:nvSpPr>
          <p:cNvPr id="470" name="Google Shape;470;p53"/>
          <p:cNvSpPr txBox="1"/>
          <p:nvPr/>
        </p:nvSpPr>
        <p:spPr>
          <a:xfrm>
            <a:off x="712838" y="2637475"/>
            <a:ext cx="2718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accent1"/>
                </a:solidFill>
                <a:latin typeface="Century Gothic"/>
                <a:ea typeface="Century Gothic"/>
                <a:cs typeface="Century Gothic"/>
                <a:sym typeface="Century Gothic"/>
              </a:rPr>
              <a:t>1 appareil, 2 élèves</a:t>
            </a:r>
            <a:endParaRPr sz="1700">
              <a:solidFill>
                <a:schemeClr val="accent1"/>
              </a:solidFill>
              <a:latin typeface="Century Gothic"/>
              <a:ea typeface="Century Gothic"/>
              <a:cs typeface="Century Gothic"/>
              <a:sym typeface="Century Gothic"/>
            </a:endParaRPr>
          </a:p>
        </p:txBody>
      </p:sp>
      <p:pic>
        <p:nvPicPr>
          <p:cNvPr id="471" name="Google Shape;471;p53"/>
          <p:cNvPicPr preferRelativeResize="0"/>
          <p:nvPr/>
        </p:nvPicPr>
        <p:blipFill>
          <a:blip r:embed="rId4">
            <a:alphaModFix/>
          </a:blip>
          <a:stretch>
            <a:fillRect/>
          </a:stretch>
        </p:blipFill>
        <p:spPr>
          <a:xfrm>
            <a:off x="660150" y="3335050"/>
            <a:ext cx="2823975" cy="560800"/>
          </a:xfrm>
          <a:prstGeom prst="rect">
            <a:avLst/>
          </a:prstGeom>
          <a:noFill/>
          <a:ln>
            <a:noFill/>
          </a:ln>
        </p:spPr>
      </p:pic>
      <p:sp>
        <p:nvSpPr>
          <p:cNvPr id="472" name="Google Shape;472;p53"/>
          <p:cNvSpPr txBox="1"/>
          <p:nvPr/>
        </p:nvSpPr>
        <p:spPr>
          <a:xfrm>
            <a:off x="712838" y="3959900"/>
            <a:ext cx="2718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accent1"/>
                </a:solidFill>
                <a:latin typeface="Century Gothic"/>
                <a:ea typeface="Century Gothic"/>
                <a:cs typeface="Century Gothic"/>
                <a:sym typeface="Century Gothic"/>
              </a:rPr>
              <a:t>Ajouter des notes</a:t>
            </a:r>
            <a:endParaRPr sz="1700">
              <a:solidFill>
                <a:schemeClr val="accent1"/>
              </a:solidFill>
              <a:latin typeface="Century Gothic"/>
              <a:ea typeface="Century Gothic"/>
              <a:cs typeface="Century Gothic"/>
              <a:sym typeface="Century Gothic"/>
            </a:endParaRPr>
          </a:p>
        </p:txBody>
      </p:sp>
      <p:sp>
        <p:nvSpPr>
          <p:cNvPr id="473" name="Google Shape;473;p53"/>
          <p:cNvSpPr txBox="1"/>
          <p:nvPr/>
        </p:nvSpPr>
        <p:spPr>
          <a:xfrm>
            <a:off x="4171839" y="2637475"/>
            <a:ext cx="21357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accent1"/>
                </a:solidFill>
                <a:latin typeface="Century Gothic"/>
                <a:ea typeface="Century Gothic"/>
                <a:cs typeface="Century Gothic"/>
                <a:sym typeface="Century Gothic"/>
              </a:rPr>
              <a:t>Ajout d’un défi</a:t>
            </a:r>
            <a:endParaRPr sz="1700">
              <a:solidFill>
                <a:schemeClr val="accent1"/>
              </a:solidFill>
              <a:latin typeface="Century Gothic"/>
              <a:ea typeface="Century Gothic"/>
              <a:cs typeface="Century Gothic"/>
              <a:sym typeface="Century Gothic"/>
            </a:endParaRPr>
          </a:p>
        </p:txBody>
      </p:sp>
      <p:pic>
        <p:nvPicPr>
          <p:cNvPr id="474" name="Google Shape;474;p53"/>
          <p:cNvPicPr preferRelativeResize="0"/>
          <p:nvPr/>
        </p:nvPicPr>
        <p:blipFill>
          <a:blip r:embed="rId5">
            <a:alphaModFix/>
          </a:blip>
          <a:stretch>
            <a:fillRect/>
          </a:stretch>
        </p:blipFill>
        <p:spPr>
          <a:xfrm>
            <a:off x="4625325" y="1675275"/>
            <a:ext cx="1073574" cy="1073574"/>
          </a:xfrm>
          <a:prstGeom prst="rect">
            <a:avLst/>
          </a:prstGeom>
          <a:noFill/>
          <a:ln>
            <a:noFill/>
          </a:ln>
        </p:spPr>
      </p:pic>
      <p:pic>
        <p:nvPicPr>
          <p:cNvPr id="475" name="Google Shape;475;p53"/>
          <p:cNvPicPr preferRelativeResize="0"/>
          <p:nvPr/>
        </p:nvPicPr>
        <p:blipFill>
          <a:blip r:embed="rId6">
            <a:alphaModFix/>
          </a:blip>
          <a:stretch>
            <a:fillRect/>
          </a:stretch>
        </p:blipFill>
        <p:spPr>
          <a:xfrm>
            <a:off x="4680690" y="3226375"/>
            <a:ext cx="1118025" cy="1316250"/>
          </a:xfrm>
          <a:prstGeom prst="rect">
            <a:avLst/>
          </a:prstGeom>
          <a:noFill/>
          <a:ln>
            <a:noFill/>
          </a:ln>
        </p:spPr>
      </p:pic>
      <p:pic>
        <p:nvPicPr>
          <p:cNvPr id="476" name="Google Shape;476;p53"/>
          <p:cNvPicPr preferRelativeResize="0"/>
          <p:nvPr/>
        </p:nvPicPr>
        <p:blipFill>
          <a:blip r:embed="rId7">
            <a:alphaModFix/>
          </a:blip>
          <a:stretch>
            <a:fillRect/>
          </a:stretch>
        </p:blipFill>
        <p:spPr>
          <a:xfrm>
            <a:off x="6738975" y="1675275"/>
            <a:ext cx="2256625" cy="406050"/>
          </a:xfrm>
          <a:prstGeom prst="rect">
            <a:avLst/>
          </a:prstGeom>
          <a:noFill/>
          <a:ln>
            <a:noFill/>
          </a:ln>
        </p:spPr>
      </p:pic>
      <p:sp>
        <p:nvSpPr>
          <p:cNvPr id="477" name="Google Shape;477;p53"/>
          <p:cNvSpPr txBox="1"/>
          <p:nvPr/>
        </p:nvSpPr>
        <p:spPr>
          <a:xfrm>
            <a:off x="6799426" y="1988863"/>
            <a:ext cx="21357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accent1"/>
                </a:solidFill>
                <a:latin typeface="Century Gothic"/>
                <a:ea typeface="Century Gothic"/>
                <a:cs typeface="Century Gothic"/>
                <a:sym typeface="Century Gothic"/>
              </a:rPr>
              <a:t>Planif avec guide</a:t>
            </a:r>
            <a:endParaRPr sz="1700">
              <a:solidFill>
                <a:schemeClr val="accent1"/>
              </a:solidFill>
              <a:latin typeface="Century Gothic"/>
              <a:ea typeface="Century Gothic"/>
              <a:cs typeface="Century Gothic"/>
              <a:sym typeface="Century Gothic"/>
            </a:endParaRPr>
          </a:p>
        </p:txBody>
      </p:sp>
      <p:pic>
        <p:nvPicPr>
          <p:cNvPr id="478" name="Google Shape;478;p53"/>
          <p:cNvPicPr preferRelativeResize="0"/>
          <p:nvPr/>
        </p:nvPicPr>
        <p:blipFill>
          <a:blip r:embed="rId8">
            <a:alphaModFix/>
          </a:blip>
          <a:stretch>
            <a:fillRect/>
          </a:stretch>
        </p:blipFill>
        <p:spPr>
          <a:xfrm>
            <a:off x="6583389" y="2413725"/>
            <a:ext cx="2031477" cy="2403437"/>
          </a:xfrm>
          <a:prstGeom prst="rect">
            <a:avLst/>
          </a:prstGeom>
          <a:noFill/>
          <a:ln>
            <a:noFill/>
          </a:ln>
        </p:spPr>
      </p:pic>
      <p:pic>
        <p:nvPicPr>
          <p:cNvPr id="479" name="Google Shape;479;p53"/>
          <p:cNvPicPr preferRelativeResize="0"/>
          <p:nvPr/>
        </p:nvPicPr>
        <p:blipFill>
          <a:blip r:embed="rId9">
            <a:alphaModFix/>
          </a:blip>
          <a:stretch>
            <a:fillRect/>
          </a:stretch>
        </p:blipFill>
        <p:spPr>
          <a:xfrm>
            <a:off x="7326678" y="3029909"/>
            <a:ext cx="1746061" cy="206849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4"/>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Bonnes pratiques</a:t>
            </a:r>
            <a:endParaRPr sz="2500">
              <a:solidFill>
                <a:schemeClr val="dk2"/>
              </a:solidFill>
              <a:latin typeface="Viga"/>
              <a:ea typeface="Viga"/>
              <a:cs typeface="Viga"/>
              <a:sym typeface="Viga"/>
            </a:endParaRPr>
          </a:p>
        </p:txBody>
      </p:sp>
      <p:sp>
        <p:nvSpPr>
          <p:cNvPr id="485" name="Google Shape;485;p54"/>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86" name="Google Shape;486;p54"/>
          <p:cNvPicPr preferRelativeResize="0"/>
          <p:nvPr/>
        </p:nvPicPr>
        <p:blipFill>
          <a:blip r:embed="rId3">
            <a:alphaModFix/>
          </a:blip>
          <a:stretch>
            <a:fillRect/>
          </a:stretch>
        </p:blipFill>
        <p:spPr>
          <a:xfrm>
            <a:off x="489000" y="1633475"/>
            <a:ext cx="1960250" cy="2803451"/>
          </a:xfrm>
          <a:prstGeom prst="rect">
            <a:avLst/>
          </a:prstGeom>
          <a:noFill/>
          <a:ln>
            <a:noFill/>
          </a:ln>
        </p:spPr>
      </p:pic>
      <p:sp>
        <p:nvSpPr>
          <p:cNvPr id="487" name="Google Shape;487;p54"/>
          <p:cNvSpPr txBox="1"/>
          <p:nvPr/>
        </p:nvSpPr>
        <p:spPr>
          <a:xfrm>
            <a:off x="4847175" y="137200"/>
            <a:ext cx="4118100" cy="4802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434343"/>
              </a:buClr>
              <a:buSzPts val="2000"/>
              <a:buFont typeface="Helvetica Neue Light"/>
              <a:buChar char="●"/>
            </a:pPr>
            <a:r>
              <a:rPr b="1" lang="en" sz="2000">
                <a:solidFill>
                  <a:srgbClr val="4881BA"/>
                </a:solidFill>
                <a:latin typeface="Helvetica Neue"/>
                <a:ea typeface="Helvetica Neue"/>
                <a:cs typeface="Helvetica Neue"/>
                <a:sym typeface="Helvetica Neue"/>
              </a:rPr>
              <a:t>Anticiper</a:t>
            </a:r>
            <a:r>
              <a:rPr lang="en" sz="2000">
                <a:solidFill>
                  <a:srgbClr val="434343"/>
                </a:solidFill>
                <a:latin typeface="Helvetica Neue Light"/>
                <a:ea typeface="Helvetica Neue Light"/>
                <a:cs typeface="Helvetica Neue Light"/>
                <a:sym typeface="Helvetica Neue Light"/>
              </a:rPr>
              <a:t> les idées que les élèves produiront au cours d'une tâche ou d'une activité.</a:t>
            </a:r>
            <a:endParaRPr sz="2000">
              <a:solidFill>
                <a:srgbClr val="434343"/>
              </a:solidFill>
              <a:latin typeface="Helvetica Neue Light"/>
              <a:ea typeface="Helvetica Neue Light"/>
              <a:cs typeface="Helvetica Neue Light"/>
              <a:sym typeface="Helvetica Neue Light"/>
            </a:endParaRPr>
          </a:p>
          <a:p>
            <a:pPr indent="-355600" lvl="0" marL="457200" rtl="0" algn="l">
              <a:spcBef>
                <a:spcPts val="0"/>
              </a:spcBef>
              <a:spcAft>
                <a:spcPts val="0"/>
              </a:spcAft>
              <a:buClr>
                <a:srgbClr val="434343"/>
              </a:buClr>
              <a:buSzPts val="2000"/>
              <a:buFont typeface="Helvetica Neue Light"/>
              <a:buChar char="●"/>
            </a:pPr>
            <a:r>
              <a:rPr b="1" lang="en" sz="2000">
                <a:solidFill>
                  <a:srgbClr val="4881BA"/>
                </a:solidFill>
                <a:latin typeface="Helvetica Neue"/>
                <a:ea typeface="Helvetica Neue"/>
                <a:cs typeface="Helvetica Neue"/>
                <a:sym typeface="Helvetica Neue"/>
              </a:rPr>
              <a:t>Surveiller/Monitorer</a:t>
            </a:r>
            <a:r>
              <a:rPr lang="en" sz="2000">
                <a:solidFill>
                  <a:srgbClr val="434343"/>
                </a:solidFill>
                <a:latin typeface="Helvetica Neue Light"/>
                <a:ea typeface="Helvetica Neue Light"/>
                <a:cs typeface="Helvetica Neue Light"/>
                <a:sym typeface="Helvetica Neue Light"/>
              </a:rPr>
              <a:t> le travail des élèves en classe pour déceler ces idées et les autres idées qui n'étaient pas prévues.</a:t>
            </a:r>
            <a:endParaRPr sz="2000">
              <a:solidFill>
                <a:srgbClr val="434343"/>
              </a:solidFill>
              <a:latin typeface="Helvetica Neue Light"/>
              <a:ea typeface="Helvetica Neue Light"/>
              <a:cs typeface="Helvetica Neue Light"/>
              <a:sym typeface="Helvetica Neue Light"/>
            </a:endParaRPr>
          </a:p>
          <a:p>
            <a:pPr indent="-355600" lvl="0" marL="457200" rtl="0" algn="l">
              <a:spcBef>
                <a:spcPts val="0"/>
              </a:spcBef>
              <a:spcAft>
                <a:spcPts val="0"/>
              </a:spcAft>
              <a:buClr>
                <a:srgbClr val="434343"/>
              </a:buClr>
              <a:buSzPts val="2000"/>
              <a:buFont typeface="Helvetica Neue Light"/>
              <a:buChar char="●"/>
            </a:pPr>
            <a:r>
              <a:rPr b="1" lang="en" sz="2000">
                <a:solidFill>
                  <a:srgbClr val="4881BA"/>
                </a:solidFill>
                <a:latin typeface="Helvetica Neue"/>
                <a:ea typeface="Helvetica Neue"/>
                <a:cs typeface="Helvetica Neue"/>
                <a:sym typeface="Helvetica Neue"/>
              </a:rPr>
              <a:t>Sélectionner</a:t>
            </a:r>
            <a:r>
              <a:rPr lang="en" sz="2000">
                <a:solidFill>
                  <a:srgbClr val="434343"/>
                </a:solidFill>
                <a:latin typeface="Helvetica Neue Light"/>
                <a:ea typeface="Helvetica Neue Light"/>
                <a:cs typeface="Helvetica Neue Light"/>
                <a:sym typeface="Helvetica Neue Light"/>
              </a:rPr>
              <a:t> un sous-ensemble des idées des élèves qui sont intéressantes.</a:t>
            </a:r>
            <a:endParaRPr sz="2000">
              <a:solidFill>
                <a:srgbClr val="434343"/>
              </a:solidFill>
              <a:latin typeface="Helvetica Neue Light"/>
              <a:ea typeface="Helvetica Neue Light"/>
              <a:cs typeface="Helvetica Neue Light"/>
              <a:sym typeface="Helvetica Neue Light"/>
            </a:endParaRPr>
          </a:p>
          <a:p>
            <a:pPr indent="-355600" lvl="0" marL="457200" rtl="0" algn="l">
              <a:spcBef>
                <a:spcPts val="0"/>
              </a:spcBef>
              <a:spcAft>
                <a:spcPts val="0"/>
              </a:spcAft>
              <a:buClr>
                <a:srgbClr val="434343"/>
              </a:buClr>
              <a:buSzPts val="2000"/>
              <a:buFont typeface="Helvetica Neue Light"/>
              <a:buChar char="●"/>
            </a:pPr>
            <a:r>
              <a:rPr b="1" lang="en" sz="2000">
                <a:solidFill>
                  <a:srgbClr val="4881BA"/>
                </a:solidFill>
                <a:latin typeface="Helvetica Neue"/>
                <a:ea typeface="Helvetica Neue"/>
                <a:cs typeface="Helvetica Neue"/>
                <a:sym typeface="Helvetica Neue"/>
              </a:rPr>
              <a:t>Ordonner</a:t>
            </a:r>
            <a:r>
              <a:rPr lang="en" sz="2000">
                <a:solidFill>
                  <a:srgbClr val="434343"/>
                </a:solidFill>
                <a:latin typeface="Helvetica Neue Light"/>
                <a:ea typeface="Helvetica Neue Light"/>
                <a:cs typeface="Helvetica Neue Light"/>
                <a:sym typeface="Helvetica Neue Light"/>
              </a:rPr>
              <a:t> l'ordre de leur présentation pour ensuite aider les élèves.</a:t>
            </a:r>
            <a:endParaRPr sz="2000">
              <a:solidFill>
                <a:srgbClr val="434343"/>
              </a:solidFill>
              <a:latin typeface="Helvetica Neue Light"/>
              <a:ea typeface="Helvetica Neue Light"/>
              <a:cs typeface="Helvetica Neue Light"/>
              <a:sym typeface="Helvetica Neue Light"/>
            </a:endParaRPr>
          </a:p>
          <a:p>
            <a:pPr indent="-355600" lvl="0" marL="457200" rtl="0" algn="l">
              <a:spcBef>
                <a:spcPts val="0"/>
              </a:spcBef>
              <a:spcAft>
                <a:spcPts val="0"/>
              </a:spcAft>
              <a:buClr>
                <a:srgbClr val="434343"/>
              </a:buClr>
              <a:buSzPts val="2000"/>
              <a:buFont typeface="Helvetica Neue Light"/>
              <a:buChar char="●"/>
            </a:pPr>
            <a:r>
              <a:rPr b="1" lang="en" sz="2000">
                <a:solidFill>
                  <a:srgbClr val="4881BA"/>
                </a:solidFill>
                <a:latin typeface="Helvetica Neue"/>
                <a:ea typeface="Helvetica Neue"/>
                <a:cs typeface="Helvetica Neue"/>
                <a:sym typeface="Helvetica Neue"/>
              </a:rPr>
              <a:t>Connecter</a:t>
            </a:r>
            <a:r>
              <a:rPr lang="en" sz="2000">
                <a:solidFill>
                  <a:srgbClr val="434343"/>
                </a:solidFill>
                <a:latin typeface="Helvetica Neue Light"/>
                <a:ea typeface="Helvetica Neue Light"/>
                <a:cs typeface="Helvetica Neue Light"/>
                <a:sym typeface="Helvetica Neue Light"/>
              </a:rPr>
              <a:t> ces idées par le biais d'une discussion.</a:t>
            </a:r>
            <a:endParaRPr sz="400"/>
          </a:p>
        </p:txBody>
      </p:sp>
      <p:pic>
        <p:nvPicPr>
          <p:cNvPr id="488" name="Google Shape;488;p54"/>
          <p:cNvPicPr preferRelativeResize="0"/>
          <p:nvPr/>
        </p:nvPicPr>
        <p:blipFill>
          <a:blip r:embed="rId4">
            <a:alphaModFix/>
          </a:blip>
          <a:stretch>
            <a:fillRect/>
          </a:stretch>
        </p:blipFill>
        <p:spPr>
          <a:xfrm>
            <a:off x="2600138" y="1633475"/>
            <a:ext cx="1922679" cy="2742275"/>
          </a:xfrm>
          <a:prstGeom prst="rect">
            <a:avLst/>
          </a:prstGeom>
          <a:noFill/>
          <a:ln>
            <a:noFill/>
          </a:ln>
        </p:spPr>
      </p:pic>
      <p:pic>
        <p:nvPicPr>
          <p:cNvPr id="489" name="Google Shape;489;p54"/>
          <p:cNvPicPr preferRelativeResize="0"/>
          <p:nvPr/>
        </p:nvPicPr>
        <p:blipFill rotWithShape="1">
          <a:blip r:embed="rId5">
            <a:alphaModFix/>
          </a:blip>
          <a:srcRect b="0" l="0" r="75105" t="0"/>
          <a:stretch/>
        </p:blipFill>
        <p:spPr>
          <a:xfrm>
            <a:off x="1454300" y="4510975"/>
            <a:ext cx="1922676" cy="5436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5"/>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Sélectionner, ordonner, connecter</a:t>
            </a:r>
            <a:endParaRPr/>
          </a:p>
        </p:txBody>
      </p:sp>
      <p:sp>
        <p:nvSpPr>
          <p:cNvPr id="495" name="Google Shape;495;p55"/>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descr="Desmos Classroom products (Classroom Activities, Activity Builder, Computation Layer and the Desmos Math 6-A1 Program) are now part of Amplify Education. For the most current Desmos Classroom Youtube videos please visit Amplify’s Desmos Classroom playlist: https://youtube.com/playlist?list=PLm_xeUJV-0tSsvnBh-wvZ5ZMxGhf7rALo&amp;si=Z--FTgdoJ7VVOXn4. If you are looking for videos on Desmos Studio’s math tools (Graphing Calculator, Scientific Calculator, Four-Function Calculator, Matrix Calculator, Geometry Tool and Desmos 3D), please continue to visit the Desmos Youtube Channel: https://www.youtube.com/desmosinc.&#10;&#10;__________&#10;&#10;The Desmos teacher dashboard collects a lot of student ideas. So what's the best way to make use of those ideas during an activity? Peg Smith and Mary Kay Stein’s 5 Practices for Orchestrating Productive Mathematics Discussions offers a clear and useful framework for facilitating class discussions around student thinking. We recently added a new Snapshots tool to make it even easier to select and sequence student work for those discussions." id="496" name="Google Shape;496;p55" title="Desmos Snapshots: Select and Sequence Student Work for Class Discussion">
            <a:hlinkClick r:id="rId3"/>
          </p:cNvPr>
          <p:cNvPicPr preferRelativeResize="0"/>
          <p:nvPr/>
        </p:nvPicPr>
        <p:blipFill>
          <a:blip r:embed="rId4">
            <a:alphaModFix/>
          </a:blip>
          <a:stretch>
            <a:fillRect/>
          </a:stretch>
        </p:blipFill>
        <p:spPr>
          <a:xfrm>
            <a:off x="1583538" y="1666250"/>
            <a:ext cx="5976925" cy="3362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6"/>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Tâche Math+CCQ</a:t>
            </a:r>
            <a:endParaRPr sz="2500">
              <a:latin typeface="Century Gothic"/>
              <a:ea typeface="Century Gothic"/>
              <a:cs typeface="Century Gothic"/>
              <a:sym typeface="Century Gothic"/>
            </a:endParaRPr>
          </a:p>
        </p:txBody>
      </p:sp>
      <p:sp>
        <p:nvSpPr>
          <p:cNvPr id="502" name="Google Shape;502;p56"/>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03" name="Google Shape;503;p56"/>
          <p:cNvPicPr preferRelativeResize="0"/>
          <p:nvPr/>
        </p:nvPicPr>
        <p:blipFill>
          <a:blip r:embed="rId3">
            <a:alphaModFix/>
          </a:blip>
          <a:stretch>
            <a:fillRect/>
          </a:stretch>
        </p:blipFill>
        <p:spPr>
          <a:xfrm>
            <a:off x="819225" y="1652025"/>
            <a:ext cx="5780700" cy="3231325"/>
          </a:xfrm>
          <a:prstGeom prst="rect">
            <a:avLst/>
          </a:prstGeom>
          <a:noFill/>
          <a:ln cap="flat" cmpd="sng" w="28575">
            <a:solidFill>
              <a:schemeClr val="dk2"/>
            </a:solidFill>
            <a:prstDash val="solid"/>
            <a:round/>
            <a:headEnd len="sm" w="sm" type="none"/>
            <a:tailEnd len="sm" w="sm" type="none"/>
          </a:ln>
        </p:spPr>
      </p:pic>
      <p:pic>
        <p:nvPicPr>
          <p:cNvPr id="504" name="Google Shape;504;p56">
            <a:hlinkClick r:id="rId4"/>
          </p:cNvPr>
          <p:cNvPicPr preferRelativeResize="0"/>
          <p:nvPr/>
        </p:nvPicPr>
        <p:blipFill>
          <a:blip r:embed="rId5">
            <a:alphaModFix/>
          </a:blip>
          <a:stretch>
            <a:fillRect/>
          </a:stretch>
        </p:blipFill>
        <p:spPr>
          <a:xfrm>
            <a:off x="6959887" y="484625"/>
            <a:ext cx="1548400" cy="1548400"/>
          </a:xfrm>
          <a:prstGeom prst="rect">
            <a:avLst/>
          </a:prstGeom>
          <a:noFill/>
          <a:ln>
            <a:noFill/>
          </a:ln>
        </p:spPr>
      </p:pic>
      <p:pic>
        <p:nvPicPr>
          <p:cNvPr descr="File:Google Slides logo (2014-2020).svg - Wikimedia Commons" id="505" name="Google Shape;505;p56">
            <a:hlinkClick r:id="rId6"/>
          </p:cNvPr>
          <p:cNvPicPr preferRelativeResize="0"/>
          <p:nvPr/>
        </p:nvPicPr>
        <p:blipFill>
          <a:blip r:embed="rId7">
            <a:alphaModFix/>
          </a:blip>
          <a:stretch>
            <a:fillRect/>
          </a:stretch>
        </p:blipFill>
        <p:spPr>
          <a:xfrm>
            <a:off x="7119575" y="2574023"/>
            <a:ext cx="1229024" cy="1689625"/>
          </a:xfrm>
          <a:prstGeom prst="rect">
            <a:avLst/>
          </a:prstGeom>
          <a:noFill/>
          <a:ln>
            <a:noFill/>
          </a:ln>
        </p:spPr>
      </p:pic>
      <p:pic>
        <p:nvPicPr>
          <p:cNvPr id="506" name="Google Shape;506;p56"/>
          <p:cNvPicPr preferRelativeResize="0"/>
          <p:nvPr/>
        </p:nvPicPr>
        <p:blipFill rotWithShape="1">
          <a:blip r:embed="rId8">
            <a:alphaModFix/>
          </a:blip>
          <a:srcRect b="0" l="0" r="0" t="0"/>
          <a:stretch/>
        </p:blipFill>
        <p:spPr>
          <a:xfrm rot="-1320851">
            <a:off x="8112291" y="1579624"/>
            <a:ext cx="482747" cy="493077"/>
          </a:xfrm>
          <a:prstGeom prst="rect">
            <a:avLst/>
          </a:prstGeom>
          <a:noFill/>
          <a:ln>
            <a:noFill/>
          </a:ln>
        </p:spPr>
      </p:pic>
      <p:pic>
        <p:nvPicPr>
          <p:cNvPr id="507" name="Google Shape;507;p56"/>
          <p:cNvPicPr preferRelativeResize="0"/>
          <p:nvPr/>
        </p:nvPicPr>
        <p:blipFill rotWithShape="1">
          <a:blip r:embed="rId8">
            <a:alphaModFix/>
          </a:blip>
          <a:srcRect b="0" l="0" r="0" t="0"/>
          <a:stretch/>
        </p:blipFill>
        <p:spPr>
          <a:xfrm rot="-1320851">
            <a:off x="8112291" y="3946399"/>
            <a:ext cx="482747" cy="4930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7"/>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Outils d’aide techno</a:t>
            </a:r>
            <a:endParaRPr sz="2500">
              <a:latin typeface="Century Gothic"/>
              <a:ea typeface="Century Gothic"/>
              <a:cs typeface="Century Gothic"/>
              <a:sym typeface="Century Gothic"/>
            </a:endParaRPr>
          </a:p>
          <a:p>
            <a:pPr indent="0" lvl="0" marL="0" rtl="0" algn="l">
              <a:spcBef>
                <a:spcPts val="0"/>
              </a:spcBef>
              <a:spcAft>
                <a:spcPts val="0"/>
              </a:spcAft>
              <a:buNone/>
            </a:pPr>
            <a:r>
              <a:rPr lang="en">
                <a:solidFill>
                  <a:schemeClr val="accent6"/>
                </a:solidFill>
                <a:latin typeface="Century Gothic"/>
                <a:ea typeface="Century Gothic"/>
                <a:cs typeface="Century Gothic"/>
                <a:sym typeface="Century Gothic"/>
              </a:rPr>
              <a:t>Difficultés motrices</a:t>
            </a:r>
            <a:endParaRPr>
              <a:solidFill>
                <a:schemeClr val="accent6"/>
              </a:solidFill>
              <a:latin typeface="Century Gothic"/>
              <a:ea typeface="Century Gothic"/>
              <a:cs typeface="Century Gothic"/>
              <a:sym typeface="Century Gothic"/>
            </a:endParaRPr>
          </a:p>
        </p:txBody>
      </p:sp>
      <p:sp>
        <p:nvSpPr>
          <p:cNvPr id="513" name="Google Shape;513;p57"/>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14" name="Google Shape;514;p57">
            <a:hlinkClick r:id="rId3"/>
          </p:cNvPr>
          <p:cNvPicPr preferRelativeResize="0"/>
          <p:nvPr/>
        </p:nvPicPr>
        <p:blipFill>
          <a:blip r:embed="rId4">
            <a:alphaModFix/>
          </a:blip>
          <a:stretch>
            <a:fillRect/>
          </a:stretch>
        </p:blipFill>
        <p:spPr>
          <a:xfrm>
            <a:off x="1728388" y="1656900"/>
            <a:ext cx="5939424" cy="1128325"/>
          </a:xfrm>
          <a:prstGeom prst="rect">
            <a:avLst/>
          </a:prstGeom>
          <a:noFill/>
          <a:ln>
            <a:noFill/>
          </a:ln>
        </p:spPr>
      </p:pic>
      <p:pic>
        <p:nvPicPr>
          <p:cNvPr id="515" name="Google Shape;515;p57"/>
          <p:cNvPicPr preferRelativeResize="0"/>
          <p:nvPr/>
        </p:nvPicPr>
        <p:blipFill rotWithShape="1">
          <a:blip r:embed="rId5">
            <a:alphaModFix/>
          </a:blip>
          <a:srcRect b="0" l="0" r="0" t="0"/>
          <a:stretch/>
        </p:blipFill>
        <p:spPr>
          <a:xfrm rot="-1320860">
            <a:off x="7502607" y="2309799"/>
            <a:ext cx="660661" cy="674803"/>
          </a:xfrm>
          <a:prstGeom prst="rect">
            <a:avLst/>
          </a:prstGeom>
          <a:noFill/>
          <a:ln>
            <a:noFill/>
          </a:ln>
        </p:spPr>
      </p:pic>
      <p:sp>
        <p:nvSpPr>
          <p:cNvPr id="516" name="Google Shape;516;p57"/>
          <p:cNvSpPr txBox="1"/>
          <p:nvPr>
            <p:ph type="title"/>
          </p:nvPr>
        </p:nvSpPr>
        <p:spPr>
          <a:xfrm>
            <a:off x="473775" y="3096775"/>
            <a:ext cx="8510400" cy="1539300"/>
          </a:xfrm>
          <a:prstGeom prst="rect">
            <a:avLst/>
          </a:prstGeom>
        </p:spPr>
        <p:txBody>
          <a:bodyPr anchorCtr="0" anchor="ctr" bIns="91425" lIns="91425" spcFirstLastPara="1" rIns="91425" wrap="square" tIns="91425">
            <a:spAutoFit/>
          </a:bodyPr>
          <a:lstStyle/>
          <a:p>
            <a:pPr indent="-330200" lvl="0" marL="457200" rtl="0" algn="l">
              <a:lnSpc>
                <a:spcPct val="150000"/>
              </a:lnSpc>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Fonctions d’accessibilité</a:t>
            </a:r>
            <a:r>
              <a:rPr b="0" lang="en" sz="1600">
                <a:solidFill>
                  <a:schemeClr val="dk1"/>
                </a:solidFill>
                <a:latin typeface="Century Gothic"/>
                <a:ea typeface="Century Gothic"/>
                <a:cs typeface="Century Gothic"/>
                <a:sym typeface="Century Gothic"/>
              </a:rPr>
              <a:t> (synthèse vocale, contraste, taille des caractères, raccourcis claviers, mode braille)</a:t>
            </a:r>
            <a:endParaRPr b="0" sz="1600">
              <a:solidFill>
                <a:schemeClr val="dk1"/>
              </a:solidFill>
              <a:latin typeface="Century Gothic"/>
              <a:ea typeface="Century Gothic"/>
              <a:cs typeface="Century Gothic"/>
              <a:sym typeface="Century Gothic"/>
            </a:endParaRPr>
          </a:p>
          <a:p>
            <a:pPr indent="-330200" lvl="0" marL="457200" rtl="0" algn="l">
              <a:lnSpc>
                <a:spcPct val="150000"/>
              </a:lnSpc>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Outils variés</a:t>
            </a:r>
            <a:r>
              <a:rPr b="0" lang="en" sz="1600">
                <a:solidFill>
                  <a:schemeClr val="dk1"/>
                </a:solidFill>
                <a:latin typeface="Century Gothic"/>
                <a:ea typeface="Century Gothic"/>
                <a:cs typeface="Century Gothic"/>
                <a:sym typeface="Century Gothic"/>
              </a:rPr>
              <a:t> (cartes à associer, éditeur d’équation, outil de dessin, outils de géométrie, outils de manipulation virtuelle, traces audio, Polypad,  etc. )</a:t>
            </a:r>
            <a:endParaRPr b="0" sz="1600">
              <a:solidFill>
                <a:schemeClr val="dk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8"/>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Outils d’aide techno</a:t>
            </a:r>
            <a:endParaRPr sz="2500">
              <a:latin typeface="Century Gothic"/>
              <a:ea typeface="Century Gothic"/>
              <a:cs typeface="Century Gothic"/>
              <a:sym typeface="Century Gothic"/>
            </a:endParaRPr>
          </a:p>
          <a:p>
            <a:pPr indent="0" lvl="0" marL="0" rtl="0" algn="l">
              <a:spcBef>
                <a:spcPts val="0"/>
              </a:spcBef>
              <a:spcAft>
                <a:spcPts val="0"/>
              </a:spcAft>
              <a:buNone/>
            </a:pPr>
            <a:r>
              <a:rPr lang="en">
                <a:solidFill>
                  <a:schemeClr val="accent6"/>
                </a:solidFill>
                <a:latin typeface="Century Gothic"/>
                <a:ea typeface="Century Gothic"/>
                <a:cs typeface="Century Gothic"/>
                <a:sym typeface="Century Gothic"/>
              </a:rPr>
              <a:t>En mathématique</a:t>
            </a:r>
            <a:endParaRPr>
              <a:solidFill>
                <a:schemeClr val="accent6"/>
              </a:solidFill>
              <a:latin typeface="Century Gothic"/>
              <a:ea typeface="Century Gothic"/>
              <a:cs typeface="Century Gothic"/>
              <a:sym typeface="Century Gothic"/>
            </a:endParaRPr>
          </a:p>
        </p:txBody>
      </p:sp>
      <p:sp>
        <p:nvSpPr>
          <p:cNvPr id="522" name="Google Shape;522;p58"/>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descr="Capture d'éran du site Répertoire d'outils d'aide technologique en mathématique avec un hyperlien qui mène à cette page." id="523" name="Google Shape;523;p58">
            <a:hlinkClick r:id="rId3"/>
          </p:cNvPr>
          <p:cNvPicPr preferRelativeResize="0"/>
          <p:nvPr/>
        </p:nvPicPr>
        <p:blipFill>
          <a:blip r:embed="rId4">
            <a:alphaModFix/>
          </a:blip>
          <a:stretch>
            <a:fillRect/>
          </a:stretch>
        </p:blipFill>
        <p:spPr>
          <a:xfrm>
            <a:off x="950188" y="1818852"/>
            <a:ext cx="7091224" cy="2783500"/>
          </a:xfrm>
          <a:prstGeom prst="rect">
            <a:avLst/>
          </a:prstGeom>
          <a:noFill/>
          <a:ln cap="flat" cmpd="sng" w="19050">
            <a:solidFill>
              <a:srgbClr val="F7981B"/>
            </a:solidFill>
            <a:prstDash val="solid"/>
            <a:round/>
            <a:headEnd len="sm" w="sm" type="none"/>
            <a:tailEnd len="sm" w="sm" type="none"/>
          </a:ln>
        </p:spPr>
      </p:pic>
      <p:pic>
        <p:nvPicPr>
          <p:cNvPr id="524" name="Google Shape;524;p58"/>
          <p:cNvPicPr preferRelativeResize="0"/>
          <p:nvPr/>
        </p:nvPicPr>
        <p:blipFill rotWithShape="1">
          <a:blip r:embed="rId5">
            <a:alphaModFix/>
          </a:blip>
          <a:srcRect b="0" l="0" r="0" t="0"/>
          <a:stretch/>
        </p:blipFill>
        <p:spPr>
          <a:xfrm rot="-1320860">
            <a:off x="7859632" y="3010599"/>
            <a:ext cx="660661" cy="6748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9"/>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grpSp>
        <p:nvGrpSpPr>
          <p:cNvPr id="530" name="Google Shape;530;p59"/>
          <p:cNvGrpSpPr/>
          <p:nvPr/>
        </p:nvGrpSpPr>
        <p:grpSpPr>
          <a:xfrm>
            <a:off x="5400225" y="366075"/>
            <a:ext cx="2421800" cy="1810324"/>
            <a:chOff x="5400225" y="366075"/>
            <a:chExt cx="2421800" cy="1810324"/>
          </a:xfrm>
        </p:grpSpPr>
        <p:pic>
          <p:nvPicPr>
            <p:cNvPr id="531" name="Google Shape;531;p59"/>
            <p:cNvPicPr preferRelativeResize="0"/>
            <p:nvPr/>
          </p:nvPicPr>
          <p:blipFill>
            <a:blip r:embed="rId3">
              <a:alphaModFix/>
            </a:blip>
            <a:stretch>
              <a:fillRect/>
            </a:stretch>
          </p:blipFill>
          <p:spPr>
            <a:xfrm>
              <a:off x="5400225" y="874750"/>
              <a:ext cx="1454151" cy="1301649"/>
            </a:xfrm>
            <a:prstGeom prst="rect">
              <a:avLst/>
            </a:prstGeom>
            <a:noFill/>
            <a:ln>
              <a:noFill/>
            </a:ln>
          </p:spPr>
        </p:pic>
        <p:sp>
          <p:nvSpPr>
            <p:cNvPr id="532" name="Google Shape;532;p59"/>
            <p:cNvSpPr txBox="1"/>
            <p:nvPr/>
          </p:nvSpPr>
          <p:spPr>
            <a:xfrm>
              <a:off x="5906225" y="366075"/>
              <a:ext cx="1915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EA9F27"/>
                  </a:solidFill>
                  <a:latin typeface="Ubuntu Medium"/>
                  <a:ea typeface="Ubuntu Medium"/>
                  <a:cs typeface="Ubuntu Medium"/>
                  <a:sym typeface="Ubuntu Medium"/>
                </a:rPr>
                <a:t>Numérique pour l’apprentissage</a:t>
              </a:r>
              <a:endParaRPr sz="1300">
                <a:solidFill>
                  <a:srgbClr val="EA9F27"/>
                </a:solidFill>
                <a:latin typeface="Ubuntu Medium"/>
                <a:ea typeface="Ubuntu Medium"/>
                <a:cs typeface="Ubuntu Medium"/>
                <a:sym typeface="Ubuntu Medium"/>
              </a:endParaRPr>
            </a:p>
          </p:txBody>
        </p:sp>
      </p:grpSp>
      <p:pic>
        <p:nvPicPr>
          <p:cNvPr id="533" name="Google Shape;533;p59"/>
          <p:cNvPicPr preferRelativeResize="0"/>
          <p:nvPr/>
        </p:nvPicPr>
        <p:blipFill>
          <a:blip r:embed="rId4">
            <a:alphaModFix/>
          </a:blip>
          <a:stretch>
            <a:fillRect/>
          </a:stretch>
        </p:blipFill>
        <p:spPr>
          <a:xfrm>
            <a:off x="5317050" y="3354929"/>
            <a:ext cx="1454100" cy="1569534"/>
          </a:xfrm>
          <a:prstGeom prst="rect">
            <a:avLst/>
          </a:prstGeom>
          <a:noFill/>
          <a:ln>
            <a:noFill/>
          </a:ln>
        </p:spPr>
      </p:pic>
      <p:grpSp>
        <p:nvGrpSpPr>
          <p:cNvPr id="534" name="Google Shape;534;p59"/>
          <p:cNvGrpSpPr/>
          <p:nvPr/>
        </p:nvGrpSpPr>
        <p:grpSpPr>
          <a:xfrm>
            <a:off x="6352100" y="2176400"/>
            <a:ext cx="2644150" cy="1411724"/>
            <a:chOff x="6352100" y="2176400"/>
            <a:chExt cx="2644150" cy="1411724"/>
          </a:xfrm>
        </p:grpSpPr>
        <p:pic>
          <p:nvPicPr>
            <p:cNvPr id="535" name="Google Shape;535;p59"/>
            <p:cNvPicPr preferRelativeResize="0"/>
            <p:nvPr/>
          </p:nvPicPr>
          <p:blipFill>
            <a:blip r:embed="rId5">
              <a:alphaModFix/>
            </a:blip>
            <a:stretch>
              <a:fillRect/>
            </a:stretch>
          </p:blipFill>
          <p:spPr>
            <a:xfrm>
              <a:off x="6352100" y="2176400"/>
              <a:ext cx="1307927" cy="1411724"/>
            </a:xfrm>
            <a:prstGeom prst="rect">
              <a:avLst/>
            </a:prstGeom>
            <a:noFill/>
            <a:ln>
              <a:noFill/>
            </a:ln>
          </p:spPr>
        </p:pic>
        <p:sp>
          <p:nvSpPr>
            <p:cNvPr id="536" name="Google Shape;536;p59"/>
            <p:cNvSpPr txBox="1"/>
            <p:nvPr/>
          </p:nvSpPr>
          <p:spPr>
            <a:xfrm>
              <a:off x="7635450" y="2645550"/>
              <a:ext cx="1360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2D742B"/>
                  </a:solidFill>
                  <a:latin typeface="Ubuntu Medium"/>
                  <a:ea typeface="Ubuntu Medium"/>
                  <a:cs typeface="Ubuntu Medium"/>
                  <a:sym typeface="Ubuntu Medium"/>
                </a:rPr>
                <a:t>Collaboration</a:t>
              </a:r>
              <a:endParaRPr sz="1300">
                <a:solidFill>
                  <a:srgbClr val="2D742B"/>
                </a:solidFill>
                <a:latin typeface="Ubuntu Medium"/>
                <a:ea typeface="Ubuntu Medium"/>
                <a:cs typeface="Ubuntu Medium"/>
                <a:sym typeface="Ubuntu Medium"/>
              </a:endParaRPr>
            </a:p>
          </p:txBody>
        </p:sp>
      </p:grpSp>
      <p:sp>
        <p:nvSpPr>
          <p:cNvPr id="537" name="Google Shape;537;p59"/>
          <p:cNvSpPr txBox="1"/>
          <p:nvPr/>
        </p:nvSpPr>
        <p:spPr>
          <a:xfrm>
            <a:off x="6281875" y="4558500"/>
            <a:ext cx="1231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167EB7"/>
                </a:solidFill>
                <a:latin typeface="Ubuntu Medium"/>
                <a:ea typeface="Ubuntu Medium"/>
                <a:cs typeface="Ubuntu Medium"/>
                <a:sym typeface="Ubuntu Medium"/>
              </a:rPr>
              <a:t>Production de contenu</a:t>
            </a:r>
            <a:endParaRPr sz="1300">
              <a:solidFill>
                <a:srgbClr val="167EB7"/>
              </a:solidFill>
              <a:latin typeface="Ubuntu Medium"/>
              <a:ea typeface="Ubuntu Medium"/>
              <a:cs typeface="Ubuntu Medium"/>
              <a:sym typeface="Ubuntu Medium"/>
            </a:endParaRPr>
          </a:p>
        </p:txBody>
      </p:sp>
      <p:sp>
        <p:nvSpPr>
          <p:cNvPr id="538" name="Google Shape;538;p59"/>
          <p:cNvSpPr/>
          <p:nvPr/>
        </p:nvSpPr>
        <p:spPr>
          <a:xfrm>
            <a:off x="3934450" y="285625"/>
            <a:ext cx="2096700" cy="151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grpSp>
        <p:nvGrpSpPr>
          <p:cNvPr id="539" name="Google Shape;539;p59"/>
          <p:cNvGrpSpPr/>
          <p:nvPr/>
        </p:nvGrpSpPr>
        <p:grpSpPr>
          <a:xfrm>
            <a:off x="4195625" y="336600"/>
            <a:ext cx="1915800" cy="1839801"/>
            <a:chOff x="4195625" y="336600"/>
            <a:chExt cx="1915800" cy="1839801"/>
          </a:xfrm>
        </p:grpSpPr>
        <p:pic>
          <p:nvPicPr>
            <p:cNvPr id="540" name="Google Shape;540;p59"/>
            <p:cNvPicPr preferRelativeResize="0"/>
            <p:nvPr/>
          </p:nvPicPr>
          <p:blipFill>
            <a:blip r:embed="rId6">
              <a:alphaModFix/>
            </a:blip>
            <a:stretch>
              <a:fillRect/>
            </a:stretch>
          </p:blipFill>
          <p:spPr>
            <a:xfrm>
              <a:off x="4534050" y="874758"/>
              <a:ext cx="1454151" cy="1301643"/>
            </a:xfrm>
            <a:prstGeom prst="rect">
              <a:avLst/>
            </a:prstGeom>
            <a:noFill/>
            <a:ln>
              <a:noFill/>
            </a:ln>
          </p:spPr>
        </p:pic>
        <p:sp>
          <p:nvSpPr>
            <p:cNvPr id="541" name="Google Shape;541;p59"/>
            <p:cNvSpPr txBox="1"/>
            <p:nvPr/>
          </p:nvSpPr>
          <p:spPr>
            <a:xfrm>
              <a:off x="4195625" y="336600"/>
              <a:ext cx="1915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B11B20"/>
                  </a:solidFill>
                  <a:latin typeface="Ubuntu Medium"/>
                  <a:ea typeface="Ubuntu Medium"/>
                  <a:cs typeface="Ubuntu Medium"/>
                  <a:sym typeface="Ubuntu Medium"/>
                </a:rPr>
                <a:t>Innovation et créativité</a:t>
              </a:r>
              <a:endParaRPr sz="1300">
                <a:solidFill>
                  <a:srgbClr val="B11B20"/>
                </a:solidFill>
                <a:latin typeface="Ubuntu Medium"/>
                <a:ea typeface="Ubuntu Medium"/>
                <a:cs typeface="Ubuntu Medium"/>
                <a:sym typeface="Ubuntu Medium"/>
              </a:endParaRPr>
            </a:p>
          </p:txBody>
        </p:sp>
      </p:grpSp>
      <p:grpSp>
        <p:nvGrpSpPr>
          <p:cNvPr id="542" name="Google Shape;542;p59"/>
          <p:cNvGrpSpPr/>
          <p:nvPr/>
        </p:nvGrpSpPr>
        <p:grpSpPr>
          <a:xfrm>
            <a:off x="3633975" y="3450558"/>
            <a:ext cx="2096674" cy="1638742"/>
            <a:chOff x="3633975" y="3450558"/>
            <a:chExt cx="2096674" cy="1638742"/>
          </a:xfrm>
        </p:grpSpPr>
        <p:pic>
          <p:nvPicPr>
            <p:cNvPr id="543" name="Google Shape;543;p59"/>
            <p:cNvPicPr preferRelativeResize="0"/>
            <p:nvPr/>
          </p:nvPicPr>
          <p:blipFill>
            <a:blip r:embed="rId7">
              <a:alphaModFix/>
            </a:blip>
            <a:stretch>
              <a:fillRect/>
            </a:stretch>
          </p:blipFill>
          <p:spPr>
            <a:xfrm>
              <a:off x="4499250" y="3450558"/>
              <a:ext cx="1231399" cy="1329180"/>
            </a:xfrm>
            <a:prstGeom prst="rect">
              <a:avLst/>
            </a:prstGeom>
            <a:noFill/>
            <a:ln>
              <a:noFill/>
            </a:ln>
          </p:spPr>
        </p:pic>
        <p:sp>
          <p:nvSpPr>
            <p:cNvPr id="544" name="Google Shape;544;p59"/>
            <p:cNvSpPr txBox="1"/>
            <p:nvPr/>
          </p:nvSpPr>
          <p:spPr>
            <a:xfrm>
              <a:off x="3633975" y="4504300"/>
              <a:ext cx="1732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1F6DC8"/>
                  </a:solidFill>
                  <a:latin typeface="Ubuntu Medium"/>
                  <a:ea typeface="Ubuntu Medium"/>
                  <a:cs typeface="Ubuntu Medium"/>
                  <a:sym typeface="Ubuntu Medium"/>
                </a:rPr>
                <a:t>Inclusion et </a:t>
              </a:r>
              <a:endParaRPr sz="1300">
                <a:solidFill>
                  <a:srgbClr val="1F6DC8"/>
                </a:solidFill>
                <a:latin typeface="Ubuntu Medium"/>
                <a:ea typeface="Ubuntu Medium"/>
                <a:cs typeface="Ubuntu Medium"/>
                <a:sym typeface="Ubuntu Medium"/>
              </a:endParaRPr>
            </a:p>
            <a:p>
              <a:pPr indent="0" lvl="0" marL="0" rtl="0" algn="l">
                <a:spcBef>
                  <a:spcPts val="0"/>
                </a:spcBef>
                <a:spcAft>
                  <a:spcPts val="0"/>
                </a:spcAft>
                <a:buNone/>
              </a:pPr>
              <a:r>
                <a:rPr lang="en" sz="1300">
                  <a:solidFill>
                    <a:srgbClr val="1F6DC8"/>
                  </a:solidFill>
                  <a:latin typeface="Ubuntu Medium"/>
                  <a:ea typeface="Ubuntu Medium"/>
                  <a:cs typeface="Ubuntu Medium"/>
                  <a:sym typeface="Ubuntu Medium"/>
                </a:rPr>
                <a:t>besoins diversifiés</a:t>
              </a:r>
              <a:endParaRPr sz="1300">
                <a:solidFill>
                  <a:srgbClr val="1F6DC8"/>
                </a:solidFill>
                <a:latin typeface="Ubuntu Medium"/>
                <a:ea typeface="Ubuntu Medium"/>
                <a:cs typeface="Ubuntu Medium"/>
                <a:sym typeface="Ubuntu Medium"/>
              </a:endParaRPr>
            </a:p>
          </p:txBody>
        </p:sp>
      </p:grpSp>
      <p:grpSp>
        <p:nvGrpSpPr>
          <p:cNvPr id="545" name="Google Shape;545;p59"/>
          <p:cNvGrpSpPr/>
          <p:nvPr/>
        </p:nvGrpSpPr>
        <p:grpSpPr>
          <a:xfrm>
            <a:off x="6111425" y="2923425"/>
            <a:ext cx="2570875" cy="1538323"/>
            <a:chOff x="6111425" y="2923425"/>
            <a:chExt cx="2570875" cy="1538323"/>
          </a:xfrm>
        </p:grpSpPr>
        <p:pic>
          <p:nvPicPr>
            <p:cNvPr id="546" name="Google Shape;546;p59"/>
            <p:cNvPicPr preferRelativeResize="0"/>
            <p:nvPr/>
          </p:nvPicPr>
          <p:blipFill>
            <a:blip r:embed="rId8">
              <a:alphaModFix/>
            </a:blip>
            <a:stretch>
              <a:fillRect/>
            </a:stretch>
          </p:blipFill>
          <p:spPr>
            <a:xfrm>
              <a:off x="6111425" y="2923425"/>
              <a:ext cx="1407301" cy="1538323"/>
            </a:xfrm>
            <a:prstGeom prst="rect">
              <a:avLst/>
            </a:prstGeom>
            <a:noFill/>
            <a:ln>
              <a:noFill/>
            </a:ln>
          </p:spPr>
        </p:pic>
        <p:sp>
          <p:nvSpPr>
            <p:cNvPr id="547" name="Google Shape;547;p59"/>
            <p:cNvSpPr txBox="1"/>
            <p:nvPr/>
          </p:nvSpPr>
          <p:spPr>
            <a:xfrm>
              <a:off x="7228200" y="3880863"/>
              <a:ext cx="1454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519731"/>
                  </a:solidFill>
                  <a:latin typeface="Ubuntu Medium"/>
                  <a:ea typeface="Ubuntu Medium"/>
                  <a:cs typeface="Ubuntu Medium"/>
                  <a:sym typeface="Ubuntu Medium"/>
                </a:rPr>
                <a:t>Communication</a:t>
              </a:r>
              <a:endParaRPr sz="1300">
                <a:solidFill>
                  <a:srgbClr val="519731"/>
                </a:solidFill>
                <a:latin typeface="Ubuntu Medium"/>
                <a:ea typeface="Ubuntu Medium"/>
                <a:cs typeface="Ubuntu Medium"/>
                <a:sym typeface="Ubuntu Medium"/>
              </a:endParaRPr>
            </a:p>
          </p:txBody>
        </p:sp>
      </p:grpSp>
      <p:grpSp>
        <p:nvGrpSpPr>
          <p:cNvPr id="548" name="Google Shape;548;p59"/>
          <p:cNvGrpSpPr/>
          <p:nvPr/>
        </p:nvGrpSpPr>
        <p:grpSpPr>
          <a:xfrm>
            <a:off x="4872250" y="60925"/>
            <a:ext cx="4003575" cy="3528400"/>
            <a:chOff x="4872250" y="60925"/>
            <a:chExt cx="4003575" cy="3528400"/>
          </a:xfrm>
        </p:grpSpPr>
        <p:sp>
          <p:nvSpPr>
            <p:cNvPr id="549" name="Google Shape;549;p59"/>
            <p:cNvSpPr txBox="1"/>
            <p:nvPr/>
          </p:nvSpPr>
          <p:spPr>
            <a:xfrm>
              <a:off x="5948125" y="60925"/>
              <a:ext cx="2927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5991"/>
                  </a:solidFill>
                  <a:latin typeface="Ubuntu Medium"/>
                  <a:ea typeface="Ubuntu Medium"/>
                  <a:cs typeface="Ubuntu Medium"/>
                  <a:sym typeface="Ubuntu Medium"/>
                </a:rPr>
                <a:t>Habiletés technologiques</a:t>
              </a:r>
              <a:endParaRPr sz="1300">
                <a:solidFill>
                  <a:srgbClr val="005991"/>
                </a:solidFill>
                <a:latin typeface="Ubuntu Medium"/>
                <a:ea typeface="Ubuntu Medium"/>
                <a:cs typeface="Ubuntu Medium"/>
                <a:sym typeface="Ubuntu Medium"/>
              </a:endParaRPr>
            </a:p>
          </p:txBody>
        </p:sp>
        <p:pic>
          <p:nvPicPr>
            <p:cNvPr id="550" name="Google Shape;550;p59"/>
            <p:cNvPicPr preferRelativeResize="0"/>
            <p:nvPr/>
          </p:nvPicPr>
          <p:blipFill rotWithShape="1">
            <a:blip r:embed="rId9">
              <a:alphaModFix/>
            </a:blip>
            <a:srcRect b="0" l="0" r="0" t="0"/>
            <a:stretch/>
          </p:blipFill>
          <p:spPr>
            <a:xfrm>
              <a:off x="4872250" y="2026700"/>
              <a:ext cx="1562625" cy="1562625"/>
            </a:xfrm>
            <a:prstGeom prst="rect">
              <a:avLst/>
            </a:prstGeom>
            <a:noFill/>
            <a:ln>
              <a:noFill/>
            </a:ln>
          </p:spPr>
        </p:pic>
        <p:cxnSp>
          <p:nvCxnSpPr>
            <p:cNvPr id="551" name="Google Shape;551;p59"/>
            <p:cNvCxnSpPr/>
            <p:nvPr/>
          </p:nvCxnSpPr>
          <p:spPr>
            <a:xfrm flipH="1">
              <a:off x="5667700" y="248275"/>
              <a:ext cx="80100" cy="1783200"/>
            </a:xfrm>
            <a:prstGeom prst="straightConnector1">
              <a:avLst/>
            </a:prstGeom>
            <a:noFill/>
            <a:ln cap="flat" cmpd="sng" w="9525">
              <a:solidFill>
                <a:srgbClr val="000000"/>
              </a:solidFill>
              <a:prstDash val="solid"/>
              <a:round/>
              <a:headEnd len="med" w="med" type="none"/>
              <a:tailEnd len="med" w="med" type="none"/>
            </a:ln>
          </p:spPr>
        </p:cxnSp>
        <p:cxnSp>
          <p:nvCxnSpPr>
            <p:cNvPr id="552" name="Google Shape;552;p59"/>
            <p:cNvCxnSpPr>
              <a:stCxn id="549" idx="1"/>
            </p:cNvCxnSpPr>
            <p:nvPr/>
          </p:nvCxnSpPr>
          <p:spPr>
            <a:xfrm rot="10800000">
              <a:off x="5747725" y="248275"/>
              <a:ext cx="200400" cy="5100"/>
            </a:xfrm>
            <a:prstGeom prst="straightConnector1">
              <a:avLst/>
            </a:prstGeom>
            <a:noFill/>
            <a:ln cap="flat" cmpd="sng" w="9525">
              <a:solidFill>
                <a:srgbClr val="000000"/>
              </a:solidFill>
              <a:prstDash val="solid"/>
              <a:round/>
              <a:headEnd len="med" w="med" type="none"/>
              <a:tailEnd len="med" w="med" type="none"/>
            </a:ln>
          </p:spPr>
        </p:cxnSp>
      </p:grpSp>
      <p:sp>
        <p:nvSpPr>
          <p:cNvPr id="553" name="Google Shape;553;p59"/>
          <p:cNvSpPr txBox="1"/>
          <p:nvPr>
            <p:ph type="title"/>
          </p:nvPr>
        </p:nvSpPr>
        <p:spPr>
          <a:xfrm>
            <a:off x="298150" y="530725"/>
            <a:ext cx="34191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100">
                <a:latin typeface="Century Gothic"/>
                <a:ea typeface="Century Gothic"/>
                <a:cs typeface="Century Gothic"/>
                <a:sym typeface="Century Gothic"/>
              </a:rPr>
              <a:t>C</a:t>
            </a:r>
            <a:r>
              <a:rPr lang="en" sz="2100">
                <a:latin typeface="Century Gothic"/>
                <a:ea typeface="Century Gothic"/>
                <a:cs typeface="Century Gothic"/>
                <a:sym typeface="Century Gothic"/>
              </a:rPr>
              <a:t>ompétence numérique </a:t>
            </a:r>
            <a:r>
              <a:rPr lang="en" sz="2100">
                <a:solidFill>
                  <a:schemeClr val="accent6"/>
                </a:solidFill>
                <a:latin typeface="Century Gothic"/>
                <a:ea typeface="Century Gothic"/>
                <a:cs typeface="Century Gothic"/>
                <a:sym typeface="Century Gothic"/>
              </a:rPr>
              <a:t>Enseignant</a:t>
            </a:r>
            <a:endParaRPr sz="2100">
              <a:solidFill>
                <a:schemeClr val="accent6"/>
              </a:solidFill>
              <a:highlight>
                <a:srgbClr val="FFFF00"/>
              </a:highlight>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0"/>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559" name="Google Shape;559;p60"/>
          <p:cNvGrpSpPr/>
          <p:nvPr/>
        </p:nvGrpSpPr>
        <p:grpSpPr>
          <a:xfrm>
            <a:off x="5400225" y="823275"/>
            <a:ext cx="2421800" cy="1810324"/>
            <a:chOff x="5400225" y="366075"/>
            <a:chExt cx="2421800" cy="1810324"/>
          </a:xfrm>
        </p:grpSpPr>
        <p:pic>
          <p:nvPicPr>
            <p:cNvPr id="560" name="Google Shape;560;p60"/>
            <p:cNvPicPr preferRelativeResize="0"/>
            <p:nvPr/>
          </p:nvPicPr>
          <p:blipFill>
            <a:blip r:embed="rId3">
              <a:alphaModFix/>
            </a:blip>
            <a:stretch>
              <a:fillRect/>
            </a:stretch>
          </p:blipFill>
          <p:spPr>
            <a:xfrm>
              <a:off x="5400225" y="874750"/>
              <a:ext cx="1454151" cy="1301649"/>
            </a:xfrm>
            <a:prstGeom prst="rect">
              <a:avLst/>
            </a:prstGeom>
            <a:noFill/>
            <a:ln>
              <a:noFill/>
            </a:ln>
          </p:spPr>
        </p:pic>
        <p:sp>
          <p:nvSpPr>
            <p:cNvPr id="561" name="Google Shape;561;p60"/>
            <p:cNvSpPr txBox="1"/>
            <p:nvPr/>
          </p:nvSpPr>
          <p:spPr>
            <a:xfrm>
              <a:off x="5906225" y="366075"/>
              <a:ext cx="1915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EA9F27"/>
                  </a:solidFill>
                  <a:latin typeface="Ubuntu Medium"/>
                  <a:ea typeface="Ubuntu Medium"/>
                  <a:cs typeface="Ubuntu Medium"/>
                  <a:sym typeface="Ubuntu Medium"/>
                </a:rPr>
                <a:t>Numérique pour l’apprentissage</a:t>
              </a:r>
              <a:endParaRPr sz="1300">
                <a:solidFill>
                  <a:srgbClr val="EA9F27"/>
                </a:solidFill>
                <a:latin typeface="Ubuntu Medium"/>
                <a:ea typeface="Ubuntu Medium"/>
                <a:cs typeface="Ubuntu Medium"/>
                <a:sym typeface="Ubuntu Medium"/>
              </a:endParaRPr>
            </a:p>
          </p:txBody>
        </p:sp>
      </p:grpSp>
      <p:grpSp>
        <p:nvGrpSpPr>
          <p:cNvPr id="562" name="Google Shape;562;p60"/>
          <p:cNvGrpSpPr/>
          <p:nvPr/>
        </p:nvGrpSpPr>
        <p:grpSpPr>
          <a:xfrm>
            <a:off x="4872250" y="518125"/>
            <a:ext cx="4003575" cy="3528400"/>
            <a:chOff x="4872250" y="60925"/>
            <a:chExt cx="4003575" cy="3528400"/>
          </a:xfrm>
        </p:grpSpPr>
        <p:sp>
          <p:nvSpPr>
            <p:cNvPr id="563" name="Google Shape;563;p60"/>
            <p:cNvSpPr txBox="1"/>
            <p:nvPr/>
          </p:nvSpPr>
          <p:spPr>
            <a:xfrm>
              <a:off x="5948125" y="60925"/>
              <a:ext cx="2927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5991"/>
                  </a:solidFill>
                  <a:latin typeface="Ubuntu Medium"/>
                  <a:ea typeface="Ubuntu Medium"/>
                  <a:cs typeface="Ubuntu Medium"/>
                  <a:sym typeface="Ubuntu Medium"/>
                </a:rPr>
                <a:t>Habiletés technologiques</a:t>
              </a:r>
              <a:endParaRPr sz="1300">
                <a:solidFill>
                  <a:srgbClr val="005991"/>
                </a:solidFill>
                <a:latin typeface="Ubuntu Medium"/>
                <a:ea typeface="Ubuntu Medium"/>
                <a:cs typeface="Ubuntu Medium"/>
                <a:sym typeface="Ubuntu Medium"/>
              </a:endParaRPr>
            </a:p>
          </p:txBody>
        </p:sp>
        <p:pic>
          <p:nvPicPr>
            <p:cNvPr id="564" name="Google Shape;564;p60"/>
            <p:cNvPicPr preferRelativeResize="0"/>
            <p:nvPr/>
          </p:nvPicPr>
          <p:blipFill rotWithShape="1">
            <a:blip r:embed="rId4">
              <a:alphaModFix/>
            </a:blip>
            <a:srcRect b="0" l="0" r="0" t="0"/>
            <a:stretch/>
          </p:blipFill>
          <p:spPr>
            <a:xfrm>
              <a:off x="4872250" y="2026700"/>
              <a:ext cx="1562625" cy="1562625"/>
            </a:xfrm>
            <a:prstGeom prst="rect">
              <a:avLst/>
            </a:prstGeom>
            <a:noFill/>
            <a:ln>
              <a:noFill/>
            </a:ln>
          </p:spPr>
        </p:pic>
        <p:cxnSp>
          <p:nvCxnSpPr>
            <p:cNvPr id="565" name="Google Shape;565;p60"/>
            <p:cNvCxnSpPr/>
            <p:nvPr/>
          </p:nvCxnSpPr>
          <p:spPr>
            <a:xfrm flipH="1">
              <a:off x="5667700" y="248275"/>
              <a:ext cx="80100" cy="1783200"/>
            </a:xfrm>
            <a:prstGeom prst="straightConnector1">
              <a:avLst/>
            </a:prstGeom>
            <a:noFill/>
            <a:ln cap="flat" cmpd="sng" w="9525">
              <a:solidFill>
                <a:srgbClr val="000000"/>
              </a:solidFill>
              <a:prstDash val="solid"/>
              <a:round/>
              <a:headEnd len="med" w="med" type="none"/>
              <a:tailEnd len="med" w="med" type="none"/>
            </a:ln>
          </p:spPr>
        </p:cxnSp>
        <p:cxnSp>
          <p:nvCxnSpPr>
            <p:cNvPr id="566" name="Google Shape;566;p60"/>
            <p:cNvCxnSpPr>
              <a:stCxn id="563" idx="1"/>
            </p:cNvCxnSpPr>
            <p:nvPr/>
          </p:nvCxnSpPr>
          <p:spPr>
            <a:xfrm rot="10800000">
              <a:off x="5747725" y="248275"/>
              <a:ext cx="200400" cy="5100"/>
            </a:xfrm>
            <a:prstGeom prst="straightConnector1">
              <a:avLst/>
            </a:prstGeom>
            <a:noFill/>
            <a:ln cap="flat" cmpd="sng" w="9525">
              <a:solidFill>
                <a:srgbClr val="000000"/>
              </a:solidFill>
              <a:prstDash val="solid"/>
              <a:round/>
              <a:headEnd len="med" w="med" type="none"/>
              <a:tailEnd len="med" w="med" type="none"/>
            </a:ln>
          </p:spPr>
        </p:cxnSp>
      </p:grpSp>
      <p:grpSp>
        <p:nvGrpSpPr>
          <p:cNvPr id="567" name="Google Shape;567;p60"/>
          <p:cNvGrpSpPr/>
          <p:nvPr/>
        </p:nvGrpSpPr>
        <p:grpSpPr>
          <a:xfrm>
            <a:off x="2464425" y="2520300"/>
            <a:ext cx="2459124" cy="1329176"/>
            <a:chOff x="2464425" y="2063100"/>
            <a:chExt cx="2459124" cy="1329176"/>
          </a:xfrm>
        </p:grpSpPr>
        <p:pic>
          <p:nvPicPr>
            <p:cNvPr id="568" name="Google Shape;568;p60"/>
            <p:cNvPicPr preferRelativeResize="0"/>
            <p:nvPr/>
          </p:nvPicPr>
          <p:blipFill>
            <a:blip r:embed="rId5">
              <a:alphaModFix/>
            </a:blip>
            <a:stretch>
              <a:fillRect/>
            </a:stretch>
          </p:blipFill>
          <p:spPr>
            <a:xfrm>
              <a:off x="3692150" y="2063100"/>
              <a:ext cx="1231399" cy="1329176"/>
            </a:xfrm>
            <a:prstGeom prst="rect">
              <a:avLst/>
            </a:prstGeom>
            <a:noFill/>
            <a:ln>
              <a:noFill/>
            </a:ln>
          </p:spPr>
        </p:pic>
        <p:sp>
          <p:nvSpPr>
            <p:cNvPr id="569" name="Google Shape;569;p60"/>
            <p:cNvSpPr txBox="1"/>
            <p:nvPr/>
          </p:nvSpPr>
          <p:spPr>
            <a:xfrm>
              <a:off x="2464425" y="2367900"/>
              <a:ext cx="1253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A9578E"/>
                  </a:solidFill>
                  <a:latin typeface="Ubuntu Medium"/>
                  <a:ea typeface="Ubuntu Medium"/>
                  <a:cs typeface="Ubuntu Medium"/>
                  <a:sym typeface="Ubuntu Medium"/>
                </a:rPr>
                <a:t>Résolution</a:t>
              </a:r>
              <a:endParaRPr sz="1300">
                <a:solidFill>
                  <a:srgbClr val="A9578E"/>
                </a:solidFill>
                <a:latin typeface="Ubuntu Medium"/>
                <a:ea typeface="Ubuntu Medium"/>
                <a:cs typeface="Ubuntu Medium"/>
                <a:sym typeface="Ubuntu Medium"/>
              </a:endParaRPr>
            </a:p>
            <a:p>
              <a:pPr indent="0" lvl="0" marL="0" rtl="0" algn="l">
                <a:spcBef>
                  <a:spcPts val="0"/>
                </a:spcBef>
                <a:spcAft>
                  <a:spcPts val="0"/>
                </a:spcAft>
                <a:buNone/>
              </a:pPr>
              <a:r>
                <a:rPr lang="en" sz="1300">
                  <a:solidFill>
                    <a:srgbClr val="A9578E"/>
                  </a:solidFill>
                  <a:latin typeface="Ubuntu Medium"/>
                  <a:ea typeface="Ubuntu Medium"/>
                  <a:cs typeface="Ubuntu Medium"/>
                  <a:sym typeface="Ubuntu Medium"/>
                </a:rPr>
                <a:t>de problèmes</a:t>
              </a:r>
              <a:endParaRPr sz="1300">
                <a:solidFill>
                  <a:srgbClr val="A9578E"/>
                </a:solidFill>
                <a:latin typeface="Ubuntu Medium"/>
                <a:ea typeface="Ubuntu Medium"/>
                <a:cs typeface="Ubuntu Medium"/>
                <a:sym typeface="Ubuntu Medium"/>
              </a:endParaRPr>
            </a:p>
          </p:txBody>
        </p:sp>
      </p:grpSp>
      <p:sp>
        <p:nvSpPr>
          <p:cNvPr id="570" name="Google Shape;570;p60"/>
          <p:cNvSpPr/>
          <p:nvPr/>
        </p:nvSpPr>
        <p:spPr>
          <a:xfrm>
            <a:off x="4066600" y="356200"/>
            <a:ext cx="2096700" cy="151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571" name="Google Shape;571;p60"/>
          <p:cNvSpPr txBox="1"/>
          <p:nvPr>
            <p:ph type="title"/>
          </p:nvPr>
        </p:nvSpPr>
        <p:spPr>
          <a:xfrm>
            <a:off x="559600" y="518125"/>
            <a:ext cx="35070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100">
                <a:latin typeface="Century Gothic"/>
                <a:ea typeface="Century Gothic"/>
                <a:cs typeface="Century Gothic"/>
                <a:sym typeface="Century Gothic"/>
              </a:rPr>
              <a:t>Compétence numérique</a:t>
            </a:r>
            <a:endParaRPr sz="2100">
              <a:latin typeface="Century Gothic"/>
              <a:ea typeface="Century Gothic"/>
              <a:cs typeface="Century Gothic"/>
              <a:sym typeface="Century Gothic"/>
            </a:endParaRPr>
          </a:p>
          <a:p>
            <a:pPr indent="0" lvl="0" marL="0" rtl="0" algn="l">
              <a:spcBef>
                <a:spcPts val="0"/>
              </a:spcBef>
              <a:spcAft>
                <a:spcPts val="0"/>
              </a:spcAft>
              <a:buNone/>
            </a:pPr>
            <a:r>
              <a:rPr lang="en" sz="2100">
                <a:solidFill>
                  <a:schemeClr val="accent6"/>
                </a:solidFill>
                <a:latin typeface="Century Gothic"/>
                <a:ea typeface="Century Gothic"/>
                <a:cs typeface="Century Gothic"/>
                <a:sym typeface="Century Gothic"/>
              </a:rPr>
              <a:t>Élève</a:t>
            </a:r>
            <a:endParaRPr sz="2100">
              <a:solidFill>
                <a:schemeClr val="accent6"/>
              </a:solidFill>
              <a:latin typeface="Century Gothic"/>
              <a:ea typeface="Century Gothic"/>
              <a:cs typeface="Century Gothic"/>
              <a:sym typeface="Century Gothic"/>
            </a:endParaRPr>
          </a:p>
        </p:txBody>
      </p:sp>
      <p:grpSp>
        <p:nvGrpSpPr>
          <p:cNvPr id="572" name="Google Shape;572;p60"/>
          <p:cNvGrpSpPr/>
          <p:nvPr/>
        </p:nvGrpSpPr>
        <p:grpSpPr>
          <a:xfrm>
            <a:off x="6367925" y="2633600"/>
            <a:ext cx="2644150" cy="1411724"/>
            <a:chOff x="6352100" y="2176400"/>
            <a:chExt cx="2644150" cy="1411724"/>
          </a:xfrm>
        </p:grpSpPr>
        <p:pic>
          <p:nvPicPr>
            <p:cNvPr id="573" name="Google Shape;573;p60"/>
            <p:cNvPicPr preferRelativeResize="0"/>
            <p:nvPr/>
          </p:nvPicPr>
          <p:blipFill>
            <a:blip r:embed="rId6">
              <a:alphaModFix/>
            </a:blip>
            <a:stretch>
              <a:fillRect/>
            </a:stretch>
          </p:blipFill>
          <p:spPr>
            <a:xfrm>
              <a:off x="6352100" y="2176400"/>
              <a:ext cx="1307927" cy="1411724"/>
            </a:xfrm>
            <a:prstGeom prst="rect">
              <a:avLst/>
            </a:prstGeom>
            <a:noFill/>
            <a:ln>
              <a:noFill/>
            </a:ln>
          </p:spPr>
        </p:pic>
        <p:sp>
          <p:nvSpPr>
            <p:cNvPr id="574" name="Google Shape;574;p60"/>
            <p:cNvSpPr txBox="1"/>
            <p:nvPr/>
          </p:nvSpPr>
          <p:spPr>
            <a:xfrm>
              <a:off x="7635450" y="2645550"/>
              <a:ext cx="1360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2D742B"/>
                  </a:solidFill>
                  <a:latin typeface="Ubuntu Medium"/>
                  <a:ea typeface="Ubuntu Medium"/>
                  <a:cs typeface="Ubuntu Medium"/>
                  <a:sym typeface="Ubuntu Medium"/>
                </a:rPr>
                <a:t>Collaboration</a:t>
              </a:r>
              <a:endParaRPr sz="1300">
                <a:solidFill>
                  <a:srgbClr val="2D742B"/>
                </a:solidFill>
                <a:latin typeface="Ubuntu Medium"/>
                <a:ea typeface="Ubuntu Medium"/>
                <a:cs typeface="Ubuntu Medium"/>
                <a:sym typeface="Ubuntu Medium"/>
              </a:endParaRPr>
            </a:p>
          </p:txBody>
        </p:sp>
      </p:grpSp>
      <p:pic>
        <p:nvPicPr>
          <p:cNvPr descr="File:Ambox warning pn.svg - Simple English Wikipedia, the free ..." id="575" name="Google Shape;575;p60"/>
          <p:cNvPicPr preferRelativeResize="0"/>
          <p:nvPr/>
        </p:nvPicPr>
        <p:blipFill>
          <a:blip r:embed="rId7">
            <a:alphaModFix/>
          </a:blip>
          <a:stretch>
            <a:fillRect/>
          </a:stretch>
        </p:blipFill>
        <p:spPr>
          <a:xfrm>
            <a:off x="8672325" y="3305453"/>
            <a:ext cx="435901" cy="378425"/>
          </a:xfrm>
          <a:prstGeom prst="rect">
            <a:avLst/>
          </a:prstGeom>
          <a:noFill/>
          <a:ln>
            <a:noFill/>
          </a:ln>
        </p:spPr>
      </p:pic>
      <p:grpSp>
        <p:nvGrpSpPr>
          <p:cNvPr id="576" name="Google Shape;576;p60"/>
          <p:cNvGrpSpPr/>
          <p:nvPr/>
        </p:nvGrpSpPr>
        <p:grpSpPr>
          <a:xfrm>
            <a:off x="6111425" y="3380625"/>
            <a:ext cx="2570875" cy="1538323"/>
            <a:chOff x="6111425" y="2923425"/>
            <a:chExt cx="2570875" cy="1538323"/>
          </a:xfrm>
        </p:grpSpPr>
        <p:pic>
          <p:nvPicPr>
            <p:cNvPr id="577" name="Google Shape;577;p60"/>
            <p:cNvPicPr preferRelativeResize="0"/>
            <p:nvPr/>
          </p:nvPicPr>
          <p:blipFill>
            <a:blip r:embed="rId8">
              <a:alphaModFix/>
            </a:blip>
            <a:stretch>
              <a:fillRect/>
            </a:stretch>
          </p:blipFill>
          <p:spPr>
            <a:xfrm>
              <a:off x="6111425" y="2923425"/>
              <a:ext cx="1407301" cy="1538323"/>
            </a:xfrm>
            <a:prstGeom prst="rect">
              <a:avLst/>
            </a:prstGeom>
            <a:noFill/>
            <a:ln>
              <a:noFill/>
            </a:ln>
          </p:spPr>
        </p:pic>
        <p:sp>
          <p:nvSpPr>
            <p:cNvPr id="578" name="Google Shape;578;p60"/>
            <p:cNvSpPr txBox="1"/>
            <p:nvPr/>
          </p:nvSpPr>
          <p:spPr>
            <a:xfrm>
              <a:off x="7228200" y="3880863"/>
              <a:ext cx="1454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519731"/>
                  </a:solidFill>
                  <a:latin typeface="Ubuntu Medium"/>
                  <a:ea typeface="Ubuntu Medium"/>
                  <a:cs typeface="Ubuntu Medium"/>
                  <a:sym typeface="Ubuntu Medium"/>
                </a:rPr>
                <a:t>Communication</a:t>
              </a:r>
              <a:endParaRPr sz="1300">
                <a:solidFill>
                  <a:srgbClr val="519731"/>
                </a:solidFill>
                <a:latin typeface="Ubuntu Medium"/>
                <a:ea typeface="Ubuntu Medium"/>
                <a:cs typeface="Ubuntu Medium"/>
                <a:sym typeface="Ubuntu Medium"/>
              </a:endParaRPr>
            </a:p>
          </p:txBody>
        </p:sp>
      </p:grpSp>
      <p:pic>
        <p:nvPicPr>
          <p:cNvPr id="579" name="Google Shape;579;p60"/>
          <p:cNvPicPr preferRelativeResize="0"/>
          <p:nvPr/>
        </p:nvPicPr>
        <p:blipFill>
          <a:blip r:embed="rId9">
            <a:alphaModFix/>
          </a:blip>
          <a:stretch>
            <a:fillRect/>
          </a:stretch>
        </p:blipFill>
        <p:spPr>
          <a:xfrm>
            <a:off x="4499250" y="3907758"/>
            <a:ext cx="1231399" cy="1329180"/>
          </a:xfrm>
          <a:prstGeom prst="rect">
            <a:avLst/>
          </a:prstGeom>
          <a:noFill/>
          <a:ln>
            <a:noFill/>
          </a:ln>
        </p:spPr>
      </p:pic>
      <p:sp>
        <p:nvSpPr>
          <p:cNvPr id="580" name="Google Shape;580;p60"/>
          <p:cNvSpPr txBox="1"/>
          <p:nvPr/>
        </p:nvSpPr>
        <p:spPr>
          <a:xfrm>
            <a:off x="3252975" y="4656700"/>
            <a:ext cx="1732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1F6DC8"/>
                </a:solidFill>
                <a:latin typeface="Ubuntu Medium"/>
                <a:ea typeface="Ubuntu Medium"/>
                <a:cs typeface="Ubuntu Medium"/>
                <a:sym typeface="Ubuntu Medium"/>
              </a:rPr>
              <a:t>Inclusion et </a:t>
            </a:r>
            <a:endParaRPr sz="1300">
              <a:solidFill>
                <a:srgbClr val="1F6DC8"/>
              </a:solidFill>
              <a:latin typeface="Ubuntu Medium"/>
              <a:ea typeface="Ubuntu Medium"/>
              <a:cs typeface="Ubuntu Medium"/>
              <a:sym typeface="Ubuntu Medium"/>
            </a:endParaRPr>
          </a:p>
          <a:p>
            <a:pPr indent="0" lvl="0" marL="0" rtl="0" algn="l">
              <a:spcBef>
                <a:spcPts val="0"/>
              </a:spcBef>
              <a:spcAft>
                <a:spcPts val="0"/>
              </a:spcAft>
              <a:buNone/>
            </a:pPr>
            <a:r>
              <a:rPr lang="en" sz="1300">
                <a:solidFill>
                  <a:srgbClr val="1F6DC8"/>
                </a:solidFill>
                <a:latin typeface="Ubuntu Medium"/>
                <a:ea typeface="Ubuntu Medium"/>
                <a:cs typeface="Ubuntu Medium"/>
                <a:sym typeface="Ubuntu Medium"/>
              </a:rPr>
              <a:t>besoins diversifiés</a:t>
            </a:r>
            <a:endParaRPr sz="1300">
              <a:solidFill>
                <a:srgbClr val="1F6DC8"/>
              </a:solidFill>
              <a:latin typeface="Ubuntu Medium"/>
              <a:ea typeface="Ubuntu Medium"/>
              <a:cs typeface="Ubuntu Medium"/>
              <a:sym typeface="Ubuntu Medium"/>
            </a:endParaRPr>
          </a:p>
        </p:txBody>
      </p:sp>
      <p:grpSp>
        <p:nvGrpSpPr>
          <p:cNvPr id="581" name="Google Shape;581;p60"/>
          <p:cNvGrpSpPr/>
          <p:nvPr/>
        </p:nvGrpSpPr>
        <p:grpSpPr>
          <a:xfrm>
            <a:off x="4195625" y="793800"/>
            <a:ext cx="1915800" cy="1839801"/>
            <a:chOff x="4195625" y="336600"/>
            <a:chExt cx="1915800" cy="1839801"/>
          </a:xfrm>
        </p:grpSpPr>
        <p:pic>
          <p:nvPicPr>
            <p:cNvPr id="582" name="Google Shape;582;p60"/>
            <p:cNvPicPr preferRelativeResize="0"/>
            <p:nvPr/>
          </p:nvPicPr>
          <p:blipFill>
            <a:blip r:embed="rId10">
              <a:alphaModFix/>
            </a:blip>
            <a:stretch>
              <a:fillRect/>
            </a:stretch>
          </p:blipFill>
          <p:spPr>
            <a:xfrm>
              <a:off x="4534050" y="874758"/>
              <a:ext cx="1454151" cy="1301643"/>
            </a:xfrm>
            <a:prstGeom prst="rect">
              <a:avLst/>
            </a:prstGeom>
            <a:noFill/>
            <a:ln>
              <a:noFill/>
            </a:ln>
          </p:spPr>
        </p:pic>
        <p:sp>
          <p:nvSpPr>
            <p:cNvPr id="583" name="Google Shape;583;p60"/>
            <p:cNvSpPr txBox="1"/>
            <p:nvPr/>
          </p:nvSpPr>
          <p:spPr>
            <a:xfrm>
              <a:off x="4195625" y="336600"/>
              <a:ext cx="1915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B11B20"/>
                  </a:solidFill>
                  <a:latin typeface="Ubuntu Medium"/>
                  <a:ea typeface="Ubuntu Medium"/>
                  <a:cs typeface="Ubuntu Medium"/>
                  <a:sym typeface="Ubuntu Medium"/>
                </a:rPr>
                <a:t>Innovation et créativité</a:t>
              </a:r>
              <a:endParaRPr sz="1300">
                <a:solidFill>
                  <a:srgbClr val="B11B20"/>
                </a:solidFill>
                <a:latin typeface="Ubuntu Medium"/>
                <a:ea typeface="Ubuntu Medium"/>
                <a:cs typeface="Ubuntu Medium"/>
                <a:sym typeface="Ubuntu Medium"/>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4"/>
          <p:cNvSpPr txBox="1"/>
          <p:nvPr>
            <p:ph idx="1" type="subTitle"/>
          </p:nvPr>
        </p:nvSpPr>
        <p:spPr>
          <a:xfrm>
            <a:off x="31950" y="1149475"/>
            <a:ext cx="3426300" cy="1800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lt1"/>
                </a:solidFill>
                <a:latin typeface="Century Gothic"/>
                <a:ea typeface="Century Gothic"/>
                <a:cs typeface="Century Gothic"/>
                <a:sym typeface="Century Gothic"/>
              </a:rPr>
              <a:t>Stéphanie Rioux</a:t>
            </a:r>
            <a:endParaRPr sz="21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 sz="1400">
                <a:latin typeface="Century Gothic"/>
                <a:ea typeface="Century Gothic"/>
                <a:cs typeface="Century Gothic"/>
                <a:sym typeface="Century Gothic"/>
              </a:rPr>
              <a:t>stephanie.rioux@recit.qc.ca</a:t>
            </a:r>
            <a:endParaRPr sz="1400">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a:p>
            <a:pPr indent="0" lvl="0" marL="0" rtl="0" algn="l">
              <a:spcBef>
                <a:spcPts val="0"/>
              </a:spcBef>
              <a:spcAft>
                <a:spcPts val="0"/>
              </a:spcAft>
              <a:buNone/>
            </a:pPr>
            <a:r>
              <a:rPr lang="en" sz="2100">
                <a:solidFill>
                  <a:schemeClr val="lt1"/>
                </a:solidFill>
                <a:latin typeface="Century Gothic"/>
                <a:ea typeface="Century Gothic"/>
                <a:cs typeface="Century Gothic"/>
                <a:sym typeface="Century Gothic"/>
              </a:rPr>
              <a:t>Jocelyn Dagenais</a:t>
            </a:r>
            <a:endParaRPr sz="21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 sz="1400">
                <a:latin typeface="Century Gothic"/>
                <a:ea typeface="Century Gothic"/>
                <a:cs typeface="Century Gothic"/>
                <a:sym typeface="Century Gothic"/>
              </a:rPr>
              <a:t>jocelyn.dagenais</a:t>
            </a:r>
            <a:r>
              <a:rPr lang="en" sz="1400">
                <a:latin typeface="Century Gothic"/>
                <a:ea typeface="Century Gothic"/>
                <a:cs typeface="Century Gothic"/>
                <a:sym typeface="Century Gothic"/>
              </a:rPr>
              <a:t>@</a:t>
            </a:r>
            <a:r>
              <a:rPr lang="en" sz="1400">
                <a:latin typeface="Century Gothic"/>
                <a:ea typeface="Century Gothic"/>
                <a:cs typeface="Century Gothic"/>
                <a:sym typeface="Century Gothic"/>
              </a:rPr>
              <a:t>cssdhr.gouv.qc.ca</a:t>
            </a:r>
            <a:endParaRPr sz="1400">
              <a:latin typeface="Century Gothic"/>
              <a:ea typeface="Century Gothic"/>
              <a:cs typeface="Century Gothic"/>
              <a:sym typeface="Century Gothic"/>
            </a:endParaRPr>
          </a:p>
          <a:p>
            <a:pPr indent="0" lvl="0" marL="0" rtl="0" algn="l">
              <a:spcBef>
                <a:spcPts val="0"/>
              </a:spcBef>
              <a:spcAft>
                <a:spcPts val="0"/>
              </a:spcAft>
              <a:buNone/>
            </a:pPr>
            <a:r>
              <a:t/>
            </a:r>
            <a:endParaRPr sz="2100">
              <a:solidFill>
                <a:schemeClr val="lt1"/>
              </a:solidFill>
              <a:latin typeface="Century Gothic"/>
              <a:ea typeface="Century Gothic"/>
              <a:cs typeface="Century Gothic"/>
              <a:sym typeface="Century Gothic"/>
            </a:endParaRPr>
          </a:p>
        </p:txBody>
      </p:sp>
      <p:sp>
        <p:nvSpPr>
          <p:cNvPr id="243" name="Google Shape;243;p34"/>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44" name="Google Shape;244;p34"/>
          <p:cNvPicPr preferRelativeResize="0"/>
          <p:nvPr/>
        </p:nvPicPr>
        <p:blipFill>
          <a:blip r:embed="rId3">
            <a:alphaModFix/>
          </a:blip>
          <a:stretch>
            <a:fillRect/>
          </a:stretch>
        </p:blipFill>
        <p:spPr>
          <a:xfrm>
            <a:off x="4652823" y="3140450"/>
            <a:ext cx="2991225" cy="858725"/>
          </a:xfrm>
          <a:prstGeom prst="rect">
            <a:avLst/>
          </a:prstGeom>
          <a:noFill/>
          <a:ln>
            <a:noFill/>
          </a:ln>
        </p:spPr>
      </p:pic>
      <p:sp>
        <p:nvSpPr>
          <p:cNvPr id="245" name="Google Shape;245;p34">
            <a:hlinkClick r:id="rId4"/>
          </p:cNvPr>
          <p:cNvSpPr txBox="1"/>
          <p:nvPr/>
        </p:nvSpPr>
        <p:spPr>
          <a:xfrm>
            <a:off x="220600" y="3677275"/>
            <a:ext cx="4140300" cy="4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u="sng">
                <a:solidFill>
                  <a:schemeClr val="lt1"/>
                </a:solidFill>
                <a:latin typeface="Century Gothic"/>
                <a:ea typeface="Century Gothic"/>
                <a:cs typeface="Century Gothic"/>
                <a:sym typeface="Century Gothic"/>
                <a:hlinkClick r:id="rId5">
                  <a:extLst>
                    <a:ext uri="{A12FA001-AC4F-418D-AE19-62706E023703}">
                      <ahyp:hlinkClr val="tx"/>
                    </a:ext>
                  </a:extLst>
                </a:hlinkClick>
              </a:rPr>
              <a:t>recitmst.qc.ca</a:t>
            </a:r>
            <a:endParaRPr b="1" sz="2100">
              <a:solidFill>
                <a:schemeClr val="lt1"/>
              </a:solidFill>
              <a:latin typeface="Century Gothic"/>
              <a:ea typeface="Century Gothic"/>
              <a:cs typeface="Century Gothic"/>
              <a:sym typeface="Century Gothic"/>
            </a:endParaRPr>
          </a:p>
        </p:txBody>
      </p:sp>
      <p:pic>
        <p:nvPicPr>
          <p:cNvPr id="246" name="Google Shape;246;p34"/>
          <p:cNvPicPr preferRelativeResize="0"/>
          <p:nvPr/>
        </p:nvPicPr>
        <p:blipFill>
          <a:blip r:embed="rId6">
            <a:alphaModFix/>
          </a:blip>
          <a:stretch>
            <a:fillRect/>
          </a:stretch>
        </p:blipFill>
        <p:spPr>
          <a:xfrm>
            <a:off x="4741555" y="1415025"/>
            <a:ext cx="3044250" cy="789400"/>
          </a:xfrm>
          <a:prstGeom prst="rect">
            <a:avLst/>
          </a:prstGeom>
          <a:noFill/>
          <a:ln>
            <a:noFill/>
          </a:ln>
        </p:spPr>
      </p:pic>
      <p:grpSp>
        <p:nvGrpSpPr>
          <p:cNvPr id="247" name="Google Shape;247;p34"/>
          <p:cNvGrpSpPr/>
          <p:nvPr/>
        </p:nvGrpSpPr>
        <p:grpSpPr>
          <a:xfrm>
            <a:off x="4166969" y="761155"/>
            <a:ext cx="4193422" cy="2131004"/>
            <a:chOff x="1177450" y="241631"/>
            <a:chExt cx="6173152" cy="3616776"/>
          </a:xfrm>
        </p:grpSpPr>
        <p:sp>
          <p:nvSpPr>
            <p:cNvPr id="248" name="Google Shape;248;p34"/>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rgbClr val="1144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9" name="Google Shape;249;p34"/>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1144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0" name="Google Shape;250;p34"/>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rgbClr val="1863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1" name="Google Shape;251;p34"/>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rgbClr val="94BF6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252" name="Google Shape;252;p34"/>
          <p:cNvPicPr preferRelativeResize="0"/>
          <p:nvPr/>
        </p:nvPicPr>
        <p:blipFill>
          <a:blip r:embed="rId7">
            <a:alphaModFix/>
          </a:blip>
          <a:stretch>
            <a:fillRect/>
          </a:stretch>
        </p:blipFill>
        <p:spPr>
          <a:xfrm>
            <a:off x="5227300" y="3946825"/>
            <a:ext cx="1842288" cy="7894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1"/>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Ressources en Sciences</a:t>
            </a:r>
            <a:endParaRPr sz="2500">
              <a:latin typeface="Century Gothic"/>
              <a:ea typeface="Century Gothic"/>
              <a:cs typeface="Century Gothic"/>
              <a:sym typeface="Century Gothic"/>
            </a:endParaRPr>
          </a:p>
        </p:txBody>
      </p:sp>
      <p:sp>
        <p:nvSpPr>
          <p:cNvPr id="589" name="Google Shape;589;p61"/>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90" name="Google Shape;590;p61"/>
          <p:cNvSpPr txBox="1"/>
          <p:nvPr>
            <p:ph type="title"/>
          </p:nvPr>
        </p:nvSpPr>
        <p:spPr>
          <a:xfrm>
            <a:off x="1164750" y="1910150"/>
            <a:ext cx="7361700" cy="2339700"/>
          </a:xfrm>
          <a:prstGeom prst="rect">
            <a:avLst/>
          </a:prstGeom>
        </p:spPr>
        <p:txBody>
          <a:bodyPr anchorCtr="0" anchor="ctr" bIns="91425" lIns="91425" spcFirstLastPara="1" rIns="91425" wrap="square" tIns="91425">
            <a:spAutoFit/>
          </a:bodyPr>
          <a:lstStyle/>
          <a:p>
            <a:pPr indent="-355600" lvl="0" marL="457200" rtl="0" algn="l">
              <a:lnSpc>
                <a:spcPct val="150000"/>
              </a:lnSpc>
              <a:spcBef>
                <a:spcPts val="600"/>
              </a:spcBef>
              <a:spcAft>
                <a:spcPts val="0"/>
              </a:spcAft>
              <a:buClr>
                <a:schemeClr val="dk1"/>
              </a:buClr>
              <a:buSzPts val="2000"/>
              <a:buFont typeface="Century Gothic"/>
              <a:buChar char="■"/>
            </a:pPr>
            <a:r>
              <a:rPr b="0" lang="en" sz="2000" u="sng">
                <a:solidFill>
                  <a:schemeClr val="accent3"/>
                </a:solidFill>
                <a:latin typeface="Century Gothic"/>
                <a:ea typeface="Century Gothic"/>
                <a:cs typeface="Century Gothic"/>
                <a:sym typeface="Century Gothic"/>
                <a:hlinkClick r:id="rId3">
                  <a:extLst>
                    <a:ext uri="{A12FA001-AC4F-418D-AE19-62706E023703}">
                      <ahyp:hlinkClr val="tx"/>
                    </a:ext>
                  </a:extLst>
                </a:hlinkClick>
              </a:rPr>
              <a:t>Collection du RÉCIT MST</a:t>
            </a:r>
            <a:r>
              <a:rPr b="0" lang="en" sz="2000">
                <a:solidFill>
                  <a:schemeClr val="accent2"/>
                </a:solidFill>
                <a:latin typeface="Century Gothic"/>
                <a:ea typeface="Century Gothic"/>
                <a:cs typeface="Century Gothic"/>
                <a:sym typeface="Century Gothic"/>
              </a:rPr>
              <a:t> (en construction)</a:t>
            </a:r>
            <a:endParaRPr b="0" sz="2000">
              <a:solidFill>
                <a:schemeClr val="accent2"/>
              </a:solidFill>
              <a:latin typeface="Century Gothic"/>
              <a:ea typeface="Century Gothic"/>
              <a:cs typeface="Century Gothic"/>
              <a:sym typeface="Century Gothic"/>
            </a:endParaRPr>
          </a:p>
          <a:p>
            <a:pPr indent="-355600" lvl="0" marL="457200" rtl="0" algn="l">
              <a:lnSpc>
                <a:spcPct val="150000"/>
              </a:lnSpc>
              <a:spcBef>
                <a:spcPts val="0"/>
              </a:spcBef>
              <a:spcAft>
                <a:spcPts val="0"/>
              </a:spcAft>
              <a:buClr>
                <a:schemeClr val="dk1"/>
              </a:buClr>
              <a:buSzPts val="2000"/>
              <a:buFont typeface="Century Gothic"/>
              <a:buChar char="■"/>
            </a:pPr>
            <a:r>
              <a:rPr b="0" lang="en" sz="2000" u="sng">
                <a:solidFill>
                  <a:schemeClr val="accent3"/>
                </a:solidFill>
                <a:latin typeface="Century Gothic"/>
                <a:ea typeface="Century Gothic"/>
                <a:cs typeface="Century Gothic"/>
                <a:sym typeface="Century Gothic"/>
                <a:hlinkClick r:id="rId4">
                  <a:extLst>
                    <a:ext uri="{A12FA001-AC4F-418D-AE19-62706E023703}">
                      <ahyp:hlinkClr val="tx"/>
                    </a:ext>
                  </a:extLst>
                </a:hlinkClick>
              </a:rPr>
              <a:t>20 activités en français</a:t>
            </a:r>
            <a:r>
              <a:rPr b="0" lang="en" sz="2000" u="sng">
                <a:solidFill>
                  <a:schemeClr val="accent2"/>
                </a:solidFill>
                <a:latin typeface="Century Gothic"/>
                <a:ea typeface="Century Gothic"/>
                <a:cs typeface="Century Gothic"/>
                <a:sym typeface="Century Gothic"/>
                <a:hlinkClick r:id="rId5">
                  <a:extLst>
                    <a:ext uri="{A12FA001-AC4F-418D-AE19-62706E023703}">
                      <ahyp:hlinkClr val="tx"/>
                    </a:ext>
                  </a:extLst>
                </a:hlinkClick>
              </a:rPr>
              <a:t> </a:t>
            </a:r>
            <a:r>
              <a:rPr b="0" lang="en" sz="2000">
                <a:solidFill>
                  <a:schemeClr val="accent2"/>
                </a:solidFill>
                <a:latin typeface="Century Gothic"/>
                <a:ea typeface="Century Gothic"/>
                <a:cs typeface="Century Gothic"/>
                <a:sym typeface="Century Gothic"/>
              </a:rPr>
              <a:t>(Émilie Gagné)</a:t>
            </a:r>
            <a:endParaRPr b="0" sz="2000">
              <a:solidFill>
                <a:schemeClr val="accent2"/>
              </a:solidFill>
              <a:latin typeface="Century Gothic"/>
              <a:ea typeface="Century Gothic"/>
              <a:cs typeface="Century Gothic"/>
              <a:sym typeface="Century Gothic"/>
            </a:endParaRPr>
          </a:p>
          <a:p>
            <a:pPr indent="-355600" lvl="0" marL="457200" rtl="0" algn="l">
              <a:lnSpc>
                <a:spcPct val="150000"/>
              </a:lnSpc>
              <a:spcBef>
                <a:spcPts val="0"/>
              </a:spcBef>
              <a:spcAft>
                <a:spcPts val="0"/>
              </a:spcAft>
              <a:buClr>
                <a:schemeClr val="dk1"/>
              </a:buClr>
              <a:buSzPts val="2000"/>
              <a:buFont typeface="Century Gothic"/>
              <a:buChar char="■"/>
            </a:pPr>
            <a:r>
              <a:rPr b="0" lang="en" sz="2000" u="sng">
                <a:solidFill>
                  <a:schemeClr val="accent3"/>
                </a:solidFill>
                <a:latin typeface="Century Gothic"/>
                <a:ea typeface="Century Gothic"/>
                <a:cs typeface="Century Gothic"/>
                <a:sym typeface="Century Gothic"/>
                <a:hlinkClick r:id="rId6">
                  <a:extLst>
                    <a:ext uri="{A12FA001-AC4F-418D-AE19-62706E023703}">
                      <ahyp:hlinkClr val="tx"/>
                    </a:ext>
                  </a:extLst>
                </a:hlinkClick>
              </a:rPr>
              <a:t>45 activités en anglais</a:t>
            </a:r>
            <a:r>
              <a:rPr b="0" lang="en" sz="2000">
                <a:solidFill>
                  <a:schemeClr val="accent2"/>
                </a:solidFill>
                <a:latin typeface="Century Gothic"/>
                <a:ea typeface="Century Gothic"/>
                <a:cs typeface="Century Gothic"/>
                <a:sym typeface="Century Gothic"/>
              </a:rPr>
              <a:t> (Heather Kohn)</a:t>
            </a:r>
            <a:endParaRPr b="0" sz="2000">
              <a:solidFill>
                <a:schemeClr val="dk1"/>
              </a:solidFill>
              <a:latin typeface="Century Gothic"/>
              <a:ea typeface="Century Gothic"/>
              <a:cs typeface="Century Gothic"/>
              <a:sym typeface="Century Gothic"/>
            </a:endParaRPr>
          </a:p>
          <a:p>
            <a:pPr indent="-355600" lvl="0" marL="457200" rtl="0" algn="l">
              <a:lnSpc>
                <a:spcPct val="150000"/>
              </a:lnSpc>
              <a:spcBef>
                <a:spcPts val="0"/>
              </a:spcBef>
              <a:spcAft>
                <a:spcPts val="0"/>
              </a:spcAft>
              <a:buClr>
                <a:schemeClr val="dk1"/>
              </a:buClr>
              <a:buSzPts val="2000"/>
              <a:buFont typeface="Century Gothic"/>
              <a:buChar char="■"/>
            </a:pPr>
            <a:r>
              <a:rPr b="0" lang="en" sz="2000" u="sng">
                <a:solidFill>
                  <a:schemeClr val="accent3"/>
                </a:solidFill>
                <a:latin typeface="Century Gothic"/>
                <a:ea typeface="Century Gothic"/>
                <a:cs typeface="Century Gothic"/>
                <a:sym typeface="Century Gothic"/>
                <a:hlinkClick r:id="rId7">
                  <a:extLst>
                    <a:ext uri="{A12FA001-AC4F-418D-AE19-62706E023703}">
                      <ahyp:hlinkClr val="tx"/>
                    </a:ext>
                  </a:extLst>
                </a:hlinkClick>
              </a:rPr>
              <a:t>Guide Genially</a:t>
            </a:r>
            <a:r>
              <a:rPr b="0" lang="en" sz="2000">
                <a:solidFill>
                  <a:schemeClr val="dk1"/>
                </a:solidFill>
                <a:latin typeface="Century Gothic"/>
                <a:ea typeface="Century Gothic"/>
                <a:cs typeface="Century Gothic"/>
                <a:sym typeface="Century Gothic"/>
              </a:rPr>
              <a:t> : Desmos en sciences et technologies</a:t>
            </a:r>
            <a:endParaRPr b="0" sz="2000">
              <a:solidFill>
                <a:schemeClr val="dk1"/>
              </a:solidFill>
              <a:latin typeface="Century Gothic"/>
              <a:ea typeface="Century Gothic"/>
              <a:cs typeface="Century Gothic"/>
              <a:sym typeface="Century Gothic"/>
            </a:endParaRPr>
          </a:p>
          <a:p>
            <a:pPr indent="-355600" lvl="0" marL="457200" rtl="0" algn="l">
              <a:lnSpc>
                <a:spcPct val="150000"/>
              </a:lnSpc>
              <a:spcBef>
                <a:spcPts val="0"/>
              </a:spcBef>
              <a:spcAft>
                <a:spcPts val="0"/>
              </a:spcAft>
              <a:buClr>
                <a:schemeClr val="dk1"/>
              </a:buClr>
              <a:buSzPts val="2000"/>
              <a:buFont typeface="Century Gothic"/>
              <a:buChar char="■"/>
            </a:pPr>
            <a:r>
              <a:rPr b="0" lang="en" sz="2000">
                <a:solidFill>
                  <a:schemeClr val="dk1"/>
                </a:solidFill>
                <a:latin typeface="Century Gothic"/>
                <a:ea typeface="Century Gothic"/>
                <a:cs typeface="Century Gothic"/>
                <a:sym typeface="Century Gothic"/>
              </a:rPr>
              <a:t>Banque d’activités: </a:t>
            </a:r>
            <a:r>
              <a:rPr b="0" lang="en" sz="2000" u="sng">
                <a:solidFill>
                  <a:schemeClr val="accent3"/>
                </a:solidFill>
                <a:latin typeface="Century Gothic"/>
                <a:ea typeface="Century Gothic"/>
                <a:cs typeface="Century Gothic"/>
                <a:sym typeface="Century Gothic"/>
                <a:hlinkClick r:id="rId8">
                  <a:extLst>
                    <a:ext uri="{A12FA001-AC4F-418D-AE19-62706E023703}">
                      <ahyp:hlinkClr val="tx"/>
                    </a:ext>
                  </a:extLst>
                </a:hlinkClick>
              </a:rPr>
              <a:t>desmosfr.ca</a:t>
            </a:r>
            <a:endParaRPr b="0" sz="2000">
              <a:solidFill>
                <a:schemeClr val="dk1"/>
              </a:solidFill>
              <a:latin typeface="Century Gothic"/>
              <a:ea typeface="Century Gothic"/>
              <a:cs typeface="Century Gothic"/>
              <a:sym typeface="Century Gothic"/>
            </a:endParaRPr>
          </a:p>
        </p:txBody>
      </p:sp>
      <p:sp>
        <p:nvSpPr>
          <p:cNvPr id="591" name="Google Shape;591;p61"/>
          <p:cNvSpPr/>
          <p:nvPr/>
        </p:nvSpPr>
        <p:spPr>
          <a:xfrm rot="885837">
            <a:off x="4792374" y="1240252"/>
            <a:ext cx="1846073" cy="44197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6"/>
                </a:solidFill>
                <a:latin typeface="Verdana"/>
              </a:rPr>
              <a:t>Nouveauté!</a:t>
            </a:r>
          </a:p>
        </p:txBody>
      </p:sp>
      <p:pic>
        <p:nvPicPr>
          <p:cNvPr id="592" name="Google Shape;592;p61"/>
          <p:cNvPicPr preferRelativeResize="0"/>
          <p:nvPr/>
        </p:nvPicPr>
        <p:blipFill rotWithShape="1">
          <a:blip r:embed="rId9">
            <a:alphaModFix/>
          </a:blip>
          <a:srcRect b="0" l="0" r="0" t="0"/>
          <a:stretch/>
        </p:blipFill>
        <p:spPr>
          <a:xfrm rot="-7274216">
            <a:off x="4561847" y="1440074"/>
            <a:ext cx="567505" cy="567505"/>
          </a:xfrm>
          <a:prstGeom prst="rect">
            <a:avLst/>
          </a:prstGeom>
          <a:noFill/>
          <a:ln>
            <a:noFill/>
          </a:ln>
        </p:spPr>
      </p:pic>
      <p:pic>
        <p:nvPicPr>
          <p:cNvPr descr="File:Gnome-applications-science.svg - Wikipedia" id="593" name="Google Shape;593;p61"/>
          <p:cNvPicPr preferRelativeResize="0"/>
          <p:nvPr/>
        </p:nvPicPr>
        <p:blipFill>
          <a:blip r:embed="rId10">
            <a:alphaModFix/>
          </a:blip>
          <a:stretch>
            <a:fillRect/>
          </a:stretch>
        </p:blipFill>
        <p:spPr>
          <a:xfrm>
            <a:off x="7156364" y="242400"/>
            <a:ext cx="1605350" cy="16053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2"/>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Ressources en</a:t>
            </a:r>
            <a:endParaRPr sz="2500">
              <a:latin typeface="Century Gothic"/>
              <a:ea typeface="Century Gothic"/>
              <a:cs typeface="Century Gothic"/>
              <a:sym typeface="Century Gothic"/>
            </a:endParaRPr>
          </a:p>
          <a:p>
            <a:pPr indent="0" lvl="0" marL="0" rtl="0" algn="l">
              <a:spcBef>
                <a:spcPts val="0"/>
              </a:spcBef>
              <a:spcAft>
                <a:spcPts val="0"/>
              </a:spcAft>
              <a:buNone/>
            </a:pPr>
            <a:r>
              <a:rPr lang="en" sz="2500">
                <a:latin typeface="Century Gothic"/>
                <a:ea typeface="Century Gothic"/>
                <a:cs typeface="Century Gothic"/>
                <a:sym typeface="Century Gothic"/>
              </a:rPr>
              <a:t>Math</a:t>
            </a:r>
            <a:endParaRPr sz="2500">
              <a:latin typeface="Century Gothic"/>
              <a:ea typeface="Century Gothic"/>
              <a:cs typeface="Century Gothic"/>
              <a:sym typeface="Century Gothic"/>
            </a:endParaRPr>
          </a:p>
        </p:txBody>
      </p:sp>
      <p:sp>
        <p:nvSpPr>
          <p:cNvPr id="599" name="Google Shape;599;p62"/>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00" name="Google Shape;600;p62"/>
          <p:cNvSpPr txBox="1"/>
          <p:nvPr>
            <p:ph type="title"/>
          </p:nvPr>
        </p:nvSpPr>
        <p:spPr>
          <a:xfrm>
            <a:off x="1073025" y="1693675"/>
            <a:ext cx="6865800" cy="3193800"/>
          </a:xfrm>
          <a:prstGeom prst="rect">
            <a:avLst/>
          </a:prstGeom>
        </p:spPr>
        <p:txBody>
          <a:bodyPr anchorCtr="0" anchor="ctr" bIns="91425" lIns="91425" spcFirstLastPara="1" rIns="91425" wrap="square" tIns="91425">
            <a:spAutoFit/>
          </a:bodyPr>
          <a:lstStyle/>
          <a:p>
            <a:pPr indent="-336550" lvl="0" marL="457200" rtl="0" algn="l">
              <a:lnSpc>
                <a:spcPct val="150000"/>
              </a:lnSpc>
              <a:spcBef>
                <a:spcPts val="0"/>
              </a:spcBef>
              <a:spcAft>
                <a:spcPts val="0"/>
              </a:spcAft>
              <a:buClr>
                <a:schemeClr val="dk1"/>
              </a:buClr>
              <a:buSzPts val="1700"/>
              <a:buFont typeface="Century Gothic"/>
              <a:buChar char="■"/>
            </a:pPr>
            <a:r>
              <a:rPr b="0" lang="en" sz="1700">
                <a:solidFill>
                  <a:schemeClr val="dk1"/>
                </a:solidFill>
                <a:latin typeface="Century Gothic"/>
                <a:ea typeface="Century Gothic"/>
                <a:cs typeface="Century Gothic"/>
                <a:sym typeface="Century Gothic"/>
              </a:rPr>
              <a:t>Banque d’activités: </a:t>
            </a:r>
            <a:r>
              <a:rPr b="0" lang="en" sz="1700" u="sng">
                <a:solidFill>
                  <a:schemeClr val="accent3"/>
                </a:solidFill>
                <a:latin typeface="Century Gothic"/>
                <a:ea typeface="Century Gothic"/>
                <a:cs typeface="Century Gothic"/>
                <a:sym typeface="Century Gothic"/>
                <a:hlinkClick r:id="rId3">
                  <a:extLst>
                    <a:ext uri="{A12FA001-AC4F-418D-AE19-62706E023703}">
                      <ahyp:hlinkClr val="tx"/>
                    </a:ext>
                  </a:extLst>
                </a:hlinkClick>
              </a:rPr>
              <a:t>desmosfr.ca</a:t>
            </a:r>
            <a:endParaRPr b="0" sz="1700">
              <a:solidFill>
                <a:schemeClr val="accent3"/>
              </a:solidFill>
              <a:latin typeface="Century Gothic"/>
              <a:ea typeface="Century Gothic"/>
              <a:cs typeface="Century Gothic"/>
              <a:sym typeface="Century Gothic"/>
            </a:endParaRPr>
          </a:p>
          <a:p>
            <a:pPr indent="-336550" lvl="0" marL="457200" rtl="0" algn="l">
              <a:lnSpc>
                <a:spcPct val="150000"/>
              </a:lnSpc>
              <a:spcBef>
                <a:spcPts val="0"/>
              </a:spcBef>
              <a:spcAft>
                <a:spcPts val="0"/>
              </a:spcAft>
              <a:buClr>
                <a:schemeClr val="dk1"/>
              </a:buClr>
              <a:buSzPts val="1700"/>
              <a:buFont typeface="Century Gothic"/>
              <a:buChar char="■"/>
            </a:pPr>
            <a:r>
              <a:rPr b="0" lang="en" sz="1700" u="sng">
                <a:solidFill>
                  <a:schemeClr val="accent3"/>
                </a:solidFill>
                <a:latin typeface="Century Gothic"/>
                <a:ea typeface="Century Gothic"/>
                <a:cs typeface="Century Gothic"/>
                <a:sym typeface="Century Gothic"/>
                <a:hlinkClick r:id="rId4">
                  <a:extLst>
                    <a:ext uri="{A12FA001-AC4F-418D-AE19-62706E023703}">
                      <ahyp:hlinkClr val="tx"/>
                    </a:ext>
                  </a:extLst>
                </a:hlinkClick>
              </a:rPr>
              <a:t>Répertoire FGA Desmos</a:t>
            </a:r>
            <a:r>
              <a:rPr b="0" lang="en" sz="1700">
                <a:solidFill>
                  <a:schemeClr val="dk1"/>
                </a:solidFill>
                <a:latin typeface="Century Gothic"/>
                <a:ea typeface="Century Gothic"/>
                <a:cs typeface="Century Gothic"/>
                <a:sym typeface="Century Gothic"/>
              </a:rPr>
              <a:t> (Projet 15081 - Région de Québec)</a:t>
            </a:r>
            <a:endParaRPr b="0" sz="1700">
              <a:solidFill>
                <a:schemeClr val="dk1"/>
              </a:solidFill>
              <a:latin typeface="Century Gothic"/>
              <a:ea typeface="Century Gothic"/>
              <a:cs typeface="Century Gothic"/>
              <a:sym typeface="Century Gothic"/>
            </a:endParaRPr>
          </a:p>
          <a:p>
            <a:pPr indent="-336550" lvl="0" marL="457200" rtl="0" algn="l">
              <a:lnSpc>
                <a:spcPct val="150000"/>
              </a:lnSpc>
              <a:spcBef>
                <a:spcPts val="0"/>
              </a:spcBef>
              <a:spcAft>
                <a:spcPts val="0"/>
              </a:spcAft>
              <a:buClr>
                <a:schemeClr val="dk1"/>
              </a:buClr>
              <a:buSzPts val="1700"/>
              <a:buFont typeface="Century Gothic"/>
              <a:buChar char="■"/>
            </a:pPr>
            <a:r>
              <a:rPr b="0" lang="en" sz="1700" u="sng">
                <a:solidFill>
                  <a:schemeClr val="accent3"/>
                </a:solidFill>
                <a:latin typeface="Century Gothic"/>
                <a:ea typeface="Century Gothic"/>
                <a:cs typeface="Century Gothic"/>
                <a:sym typeface="Century Gothic"/>
                <a:hlinkClick r:id="rId5">
                  <a:extLst>
                    <a:ext uri="{A12FA001-AC4F-418D-AE19-62706E023703}">
                      <ahyp:hlinkClr val="tx"/>
                    </a:ext>
                  </a:extLst>
                </a:hlinkClick>
              </a:rPr>
              <a:t>Guide Genially</a:t>
            </a:r>
            <a:r>
              <a:rPr b="0" lang="en" sz="1700">
                <a:solidFill>
                  <a:schemeClr val="accent3"/>
                </a:solidFill>
                <a:latin typeface="Century Gothic"/>
                <a:ea typeface="Century Gothic"/>
                <a:cs typeface="Century Gothic"/>
                <a:sym typeface="Century Gothic"/>
              </a:rPr>
              <a:t> </a:t>
            </a:r>
            <a:r>
              <a:rPr b="0" lang="en" sz="1700">
                <a:solidFill>
                  <a:schemeClr val="dk1"/>
                </a:solidFill>
                <a:latin typeface="Century Gothic"/>
                <a:ea typeface="Century Gothic"/>
                <a:cs typeface="Century Gothic"/>
                <a:sym typeface="Century Gothic"/>
              </a:rPr>
              <a:t>: Tout sur Desmos </a:t>
            </a:r>
            <a:endParaRPr b="0" sz="1700">
              <a:solidFill>
                <a:schemeClr val="dk1"/>
              </a:solidFill>
              <a:latin typeface="Century Gothic"/>
              <a:ea typeface="Century Gothic"/>
              <a:cs typeface="Century Gothic"/>
              <a:sym typeface="Century Gothic"/>
            </a:endParaRPr>
          </a:p>
          <a:p>
            <a:pPr indent="-336550" lvl="0" marL="457200" rtl="0" algn="l">
              <a:lnSpc>
                <a:spcPct val="150000"/>
              </a:lnSpc>
              <a:spcBef>
                <a:spcPts val="0"/>
              </a:spcBef>
              <a:spcAft>
                <a:spcPts val="0"/>
              </a:spcAft>
              <a:buClr>
                <a:schemeClr val="dk1"/>
              </a:buClr>
              <a:buSzPts val="1700"/>
              <a:buFont typeface="Century Gothic"/>
              <a:buChar char="■"/>
            </a:pPr>
            <a:r>
              <a:rPr b="0" lang="en" sz="1700">
                <a:solidFill>
                  <a:schemeClr val="dk1"/>
                </a:solidFill>
                <a:latin typeface="Century Gothic"/>
                <a:ea typeface="Century Gothic"/>
                <a:cs typeface="Century Gothic"/>
                <a:sym typeface="Century Gothic"/>
              </a:rPr>
              <a:t>Collection </a:t>
            </a:r>
            <a:r>
              <a:rPr b="0" lang="en" sz="1700" u="sng">
                <a:solidFill>
                  <a:schemeClr val="accent3"/>
                </a:solidFill>
                <a:latin typeface="Century Gothic"/>
                <a:ea typeface="Century Gothic"/>
                <a:cs typeface="Century Gothic"/>
                <a:sym typeface="Century Gothic"/>
                <a:hlinkClick r:id="rId6">
                  <a:extLst>
                    <a:ext uri="{A12FA001-AC4F-418D-AE19-62706E023703}">
                      <ahyp:hlinkClr val="tx"/>
                    </a:ext>
                  </a:extLst>
                </a:hlinkClick>
              </a:rPr>
              <a:t>1re secondaire</a:t>
            </a:r>
            <a:endParaRPr b="0" sz="1700">
              <a:solidFill>
                <a:schemeClr val="accent3"/>
              </a:solidFill>
              <a:latin typeface="Century Gothic"/>
              <a:ea typeface="Century Gothic"/>
              <a:cs typeface="Century Gothic"/>
              <a:sym typeface="Century Gothic"/>
            </a:endParaRPr>
          </a:p>
          <a:p>
            <a:pPr indent="-336550" lvl="0" marL="457200" rtl="0" algn="l">
              <a:lnSpc>
                <a:spcPct val="150000"/>
              </a:lnSpc>
              <a:spcBef>
                <a:spcPts val="0"/>
              </a:spcBef>
              <a:spcAft>
                <a:spcPts val="0"/>
              </a:spcAft>
              <a:buClr>
                <a:schemeClr val="dk1"/>
              </a:buClr>
              <a:buSzPts val="1700"/>
              <a:buFont typeface="Century Gothic"/>
              <a:buChar char="■"/>
            </a:pPr>
            <a:r>
              <a:rPr b="0" lang="en" sz="1700">
                <a:solidFill>
                  <a:schemeClr val="dk1"/>
                </a:solidFill>
                <a:latin typeface="Century Gothic"/>
                <a:ea typeface="Century Gothic"/>
                <a:cs typeface="Century Gothic"/>
                <a:sym typeface="Century Gothic"/>
              </a:rPr>
              <a:t>Collection </a:t>
            </a:r>
            <a:r>
              <a:rPr b="0" lang="en" sz="1700" u="sng">
                <a:solidFill>
                  <a:schemeClr val="accent3"/>
                </a:solidFill>
                <a:latin typeface="Century Gothic"/>
                <a:ea typeface="Century Gothic"/>
                <a:cs typeface="Century Gothic"/>
                <a:sym typeface="Century Gothic"/>
                <a:hlinkClick r:id="rId7">
                  <a:extLst>
                    <a:ext uri="{A12FA001-AC4F-418D-AE19-62706E023703}">
                      <ahyp:hlinkClr val="tx"/>
                    </a:ext>
                  </a:extLst>
                </a:hlinkClick>
              </a:rPr>
              <a:t>2e secondaire</a:t>
            </a:r>
            <a:endParaRPr b="0" sz="1700">
              <a:solidFill>
                <a:schemeClr val="accent3"/>
              </a:solidFill>
              <a:latin typeface="Century Gothic"/>
              <a:ea typeface="Century Gothic"/>
              <a:cs typeface="Century Gothic"/>
              <a:sym typeface="Century Gothic"/>
            </a:endParaRPr>
          </a:p>
          <a:p>
            <a:pPr indent="-336550" lvl="0" marL="457200" rtl="0" algn="l">
              <a:lnSpc>
                <a:spcPct val="150000"/>
              </a:lnSpc>
              <a:spcBef>
                <a:spcPts val="0"/>
              </a:spcBef>
              <a:spcAft>
                <a:spcPts val="0"/>
              </a:spcAft>
              <a:buClr>
                <a:schemeClr val="dk1"/>
              </a:buClr>
              <a:buSzPts val="1700"/>
              <a:buFont typeface="Century Gothic"/>
              <a:buChar char="■"/>
            </a:pPr>
            <a:r>
              <a:rPr b="0" lang="en" sz="1700">
                <a:solidFill>
                  <a:schemeClr val="dk1"/>
                </a:solidFill>
                <a:latin typeface="Century Gothic"/>
                <a:ea typeface="Century Gothic"/>
                <a:cs typeface="Century Gothic"/>
                <a:sym typeface="Century Gothic"/>
              </a:rPr>
              <a:t>Collection </a:t>
            </a:r>
            <a:r>
              <a:rPr b="0" lang="en" sz="1700" u="sng">
                <a:solidFill>
                  <a:schemeClr val="accent3"/>
                </a:solidFill>
                <a:latin typeface="Century Gothic"/>
                <a:ea typeface="Century Gothic"/>
                <a:cs typeface="Century Gothic"/>
                <a:sym typeface="Century Gothic"/>
                <a:hlinkClick r:id="rId8">
                  <a:extLst>
                    <a:ext uri="{A12FA001-AC4F-418D-AE19-62706E023703}">
                      <ahyp:hlinkClr val="tx"/>
                    </a:ext>
                  </a:extLst>
                </a:hlinkClick>
              </a:rPr>
              <a:t>3e secondaire</a:t>
            </a:r>
            <a:endParaRPr b="0" sz="1700">
              <a:solidFill>
                <a:schemeClr val="accent3"/>
              </a:solidFill>
              <a:latin typeface="Century Gothic"/>
              <a:ea typeface="Century Gothic"/>
              <a:cs typeface="Century Gothic"/>
              <a:sym typeface="Century Gothic"/>
            </a:endParaRPr>
          </a:p>
          <a:p>
            <a:pPr indent="-336550" lvl="0" marL="457200" rtl="0" algn="l">
              <a:lnSpc>
                <a:spcPct val="150000"/>
              </a:lnSpc>
              <a:spcBef>
                <a:spcPts val="0"/>
              </a:spcBef>
              <a:spcAft>
                <a:spcPts val="0"/>
              </a:spcAft>
              <a:buClr>
                <a:schemeClr val="dk1"/>
              </a:buClr>
              <a:buSzPts val="1700"/>
              <a:buFont typeface="Century Gothic"/>
              <a:buChar char="■"/>
            </a:pPr>
            <a:r>
              <a:rPr b="0" lang="en" sz="1700">
                <a:solidFill>
                  <a:schemeClr val="dk1"/>
                </a:solidFill>
                <a:latin typeface="Century Gothic"/>
                <a:ea typeface="Century Gothic"/>
                <a:cs typeface="Century Gothic"/>
                <a:sym typeface="Century Gothic"/>
              </a:rPr>
              <a:t>Collection </a:t>
            </a:r>
            <a:r>
              <a:rPr b="0" lang="en" sz="1700" u="sng">
                <a:solidFill>
                  <a:schemeClr val="accent3"/>
                </a:solidFill>
                <a:latin typeface="Century Gothic"/>
                <a:ea typeface="Century Gothic"/>
                <a:cs typeface="Century Gothic"/>
                <a:sym typeface="Century Gothic"/>
                <a:hlinkClick r:id="rId9">
                  <a:extLst>
                    <a:ext uri="{A12FA001-AC4F-418D-AE19-62706E023703}">
                      <ahyp:hlinkClr val="tx"/>
                    </a:ext>
                  </a:extLst>
                </a:hlinkClick>
              </a:rPr>
              <a:t>4e et 5e secondaire</a:t>
            </a:r>
            <a:endParaRPr b="0" sz="1700">
              <a:solidFill>
                <a:schemeClr val="accent3"/>
              </a:solidFill>
              <a:latin typeface="Century Gothic"/>
              <a:ea typeface="Century Gothic"/>
              <a:cs typeface="Century Gothic"/>
              <a:sym typeface="Century Gothic"/>
            </a:endParaRPr>
          </a:p>
          <a:p>
            <a:pPr indent="-336550" lvl="0" marL="457200" rtl="0" algn="l">
              <a:lnSpc>
                <a:spcPct val="150000"/>
              </a:lnSpc>
              <a:spcBef>
                <a:spcPts val="0"/>
              </a:spcBef>
              <a:spcAft>
                <a:spcPts val="0"/>
              </a:spcAft>
              <a:buClr>
                <a:schemeClr val="dk1"/>
              </a:buClr>
              <a:buSzPts val="1700"/>
              <a:buFont typeface="Century Gothic"/>
              <a:buChar char="■"/>
            </a:pPr>
            <a:r>
              <a:rPr b="0" lang="en" sz="1700">
                <a:solidFill>
                  <a:schemeClr val="dk1"/>
                </a:solidFill>
                <a:latin typeface="Century Gothic"/>
                <a:ea typeface="Century Gothic"/>
                <a:cs typeface="Century Gothic"/>
                <a:sym typeface="Century Gothic"/>
              </a:rPr>
              <a:t>Collection </a:t>
            </a:r>
            <a:r>
              <a:rPr b="0" lang="en" sz="1700" u="sng">
                <a:solidFill>
                  <a:schemeClr val="accent3"/>
                </a:solidFill>
                <a:latin typeface="Century Gothic"/>
                <a:ea typeface="Century Gothic"/>
                <a:cs typeface="Century Gothic"/>
                <a:sym typeface="Century Gothic"/>
                <a:hlinkClick r:id="rId10">
                  <a:extLst>
                    <a:ext uri="{A12FA001-AC4F-418D-AE19-62706E023703}">
                      <ahyp:hlinkClr val="tx"/>
                    </a:ext>
                  </a:extLst>
                </a:hlinkClick>
              </a:rPr>
              <a:t>Polypad</a:t>
            </a:r>
            <a:endParaRPr b="0" sz="1700">
              <a:solidFill>
                <a:schemeClr val="accent3"/>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63"/>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Ressources en</a:t>
            </a:r>
            <a:endParaRPr sz="2500">
              <a:latin typeface="Century Gothic"/>
              <a:ea typeface="Century Gothic"/>
              <a:cs typeface="Century Gothic"/>
              <a:sym typeface="Century Gothic"/>
            </a:endParaRPr>
          </a:p>
          <a:p>
            <a:pPr indent="0" lvl="0" marL="0" rtl="0" algn="l">
              <a:spcBef>
                <a:spcPts val="0"/>
              </a:spcBef>
              <a:spcAft>
                <a:spcPts val="0"/>
              </a:spcAft>
              <a:buNone/>
            </a:pPr>
            <a:r>
              <a:rPr lang="en" sz="2500">
                <a:latin typeface="Century Gothic"/>
                <a:ea typeface="Century Gothic"/>
                <a:cs typeface="Century Gothic"/>
                <a:sym typeface="Century Gothic"/>
              </a:rPr>
              <a:t>Math</a:t>
            </a:r>
            <a:endParaRPr sz="2500">
              <a:latin typeface="Century Gothic"/>
              <a:ea typeface="Century Gothic"/>
              <a:cs typeface="Century Gothic"/>
              <a:sym typeface="Century Gothic"/>
            </a:endParaRPr>
          </a:p>
        </p:txBody>
      </p:sp>
      <p:sp>
        <p:nvSpPr>
          <p:cNvPr id="606" name="Google Shape;606;p63"/>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07" name="Google Shape;607;p63"/>
          <p:cNvSpPr txBox="1"/>
          <p:nvPr>
            <p:ph type="title"/>
          </p:nvPr>
        </p:nvSpPr>
        <p:spPr>
          <a:xfrm>
            <a:off x="1073025" y="1693675"/>
            <a:ext cx="6865800" cy="2670600"/>
          </a:xfrm>
          <a:prstGeom prst="rect">
            <a:avLst/>
          </a:prstGeom>
        </p:spPr>
        <p:txBody>
          <a:bodyPr anchorCtr="0" anchor="ctr" bIns="91425" lIns="91425" spcFirstLastPara="1" rIns="91425" wrap="square" tIns="91425">
            <a:spAutoFit/>
          </a:bodyPr>
          <a:lstStyle/>
          <a:p>
            <a:pPr indent="-349250" lvl="0" marL="457200" rtl="0" algn="l">
              <a:lnSpc>
                <a:spcPct val="150000"/>
              </a:lnSpc>
              <a:spcBef>
                <a:spcPts val="0"/>
              </a:spcBef>
              <a:spcAft>
                <a:spcPts val="0"/>
              </a:spcAft>
              <a:buClr>
                <a:schemeClr val="dk1"/>
              </a:buClr>
              <a:buSzPts val="1900"/>
              <a:buFont typeface="Century Gothic"/>
              <a:buChar char="■"/>
            </a:pPr>
            <a:r>
              <a:rPr b="0" lang="en" sz="1900" u="sng">
                <a:solidFill>
                  <a:schemeClr val="accent3"/>
                </a:solidFill>
                <a:latin typeface="Century Gothic"/>
                <a:ea typeface="Century Gothic"/>
                <a:cs typeface="Century Gothic"/>
                <a:sym typeface="Century Gothic"/>
                <a:hlinkClick r:id="rId3">
                  <a:extLst>
                    <a:ext uri="{A12FA001-AC4F-418D-AE19-62706E023703}">
                      <ahyp:hlinkClr val="tx"/>
                    </a:ext>
                  </a:extLst>
                </a:hlinkClick>
              </a:rPr>
              <a:t>Collection</a:t>
            </a:r>
            <a:r>
              <a:rPr b="0" lang="en" sz="1900" u="sng">
                <a:solidFill>
                  <a:schemeClr val="accent3"/>
                </a:solidFill>
                <a:latin typeface="Century Gothic"/>
                <a:ea typeface="Century Gothic"/>
                <a:cs typeface="Century Gothic"/>
                <a:sym typeface="Century Gothic"/>
                <a:hlinkClick r:id="rId4">
                  <a:extLst>
                    <a:ext uri="{A12FA001-AC4F-418D-AE19-62706E023703}">
                      <ahyp:hlinkClr val="tx"/>
                    </a:ext>
                  </a:extLst>
                </a:hlinkClick>
              </a:rPr>
              <a:t> Desmos Classroom K-5 modifiables</a:t>
            </a:r>
            <a:endParaRPr b="0" sz="1900">
              <a:solidFill>
                <a:schemeClr val="accent3"/>
              </a:solidFill>
              <a:latin typeface="Century Gothic"/>
              <a:ea typeface="Century Gothic"/>
              <a:cs typeface="Century Gothic"/>
              <a:sym typeface="Century Gothic"/>
            </a:endParaRPr>
          </a:p>
          <a:p>
            <a:pPr indent="-349250" lvl="0" marL="457200" rtl="0" algn="l">
              <a:lnSpc>
                <a:spcPct val="150000"/>
              </a:lnSpc>
              <a:spcBef>
                <a:spcPts val="0"/>
              </a:spcBef>
              <a:spcAft>
                <a:spcPts val="0"/>
              </a:spcAft>
              <a:buClr>
                <a:schemeClr val="dk1"/>
              </a:buClr>
              <a:buSzPts val="1900"/>
              <a:buFont typeface="Century Gothic"/>
              <a:buChar char="■"/>
            </a:pPr>
            <a:r>
              <a:rPr b="0" lang="en" sz="1900" u="sng">
                <a:solidFill>
                  <a:schemeClr val="accent3"/>
                </a:solidFill>
                <a:latin typeface="Century Gothic"/>
                <a:ea typeface="Century Gothic"/>
                <a:cs typeface="Century Gothic"/>
                <a:sym typeface="Century Gothic"/>
                <a:hlinkClick r:id="rId5">
                  <a:extLst>
                    <a:ext uri="{A12FA001-AC4F-418D-AE19-62706E023703}">
                      <ahyp:hlinkClr val="tx"/>
                    </a:ext>
                  </a:extLst>
                </a:hlinkClick>
              </a:rPr>
              <a:t>Collections NCTM 2024 Polypad</a:t>
            </a:r>
            <a:endParaRPr b="0" sz="1900">
              <a:solidFill>
                <a:schemeClr val="accent3"/>
              </a:solidFill>
              <a:latin typeface="Century Gothic"/>
              <a:ea typeface="Century Gothic"/>
              <a:cs typeface="Century Gothic"/>
              <a:sym typeface="Century Gothic"/>
            </a:endParaRPr>
          </a:p>
          <a:p>
            <a:pPr indent="-349250" lvl="0" marL="457200" rtl="0" algn="l">
              <a:lnSpc>
                <a:spcPct val="150000"/>
              </a:lnSpc>
              <a:spcBef>
                <a:spcPts val="0"/>
              </a:spcBef>
              <a:spcAft>
                <a:spcPts val="0"/>
              </a:spcAft>
              <a:buClr>
                <a:schemeClr val="dk1"/>
              </a:buClr>
              <a:buSzPts val="1900"/>
              <a:buFont typeface="Century Gothic"/>
              <a:buChar char="■"/>
            </a:pPr>
            <a:r>
              <a:rPr b="0" lang="en" sz="1900" u="sng">
                <a:solidFill>
                  <a:schemeClr val="accent3"/>
                </a:solidFill>
                <a:latin typeface="Century Gothic"/>
                <a:ea typeface="Century Gothic"/>
                <a:cs typeface="Century Gothic"/>
                <a:sym typeface="Century Gothic"/>
                <a:hlinkClick r:id="rId6">
                  <a:extLst>
                    <a:ext uri="{A12FA001-AC4F-418D-AE19-62706E023703}">
                      <ahyp:hlinkClr val="tx"/>
                    </a:ext>
                  </a:extLst>
                </a:hlinkClick>
              </a:rPr>
              <a:t>Introduction à CL</a:t>
            </a:r>
            <a:r>
              <a:rPr b="0" lang="en" sz="1900">
                <a:solidFill>
                  <a:schemeClr val="accent3"/>
                </a:solidFill>
                <a:latin typeface="Century Gothic"/>
                <a:ea typeface="Century Gothic"/>
                <a:cs typeface="Century Gothic"/>
                <a:sym typeface="Century Gothic"/>
              </a:rPr>
              <a:t> </a:t>
            </a:r>
            <a:r>
              <a:rPr b="0" lang="en" sz="1900">
                <a:solidFill>
                  <a:schemeClr val="dk1"/>
                </a:solidFill>
                <a:latin typeface="Century Gothic"/>
                <a:ea typeface="Century Gothic"/>
                <a:cs typeface="Century Gothic"/>
                <a:sym typeface="Century Gothic"/>
              </a:rPr>
              <a:t>- Langage de programmation pour dynamiser les activités (exemples et document)</a:t>
            </a:r>
            <a:endParaRPr b="0" sz="1900">
              <a:solidFill>
                <a:schemeClr val="dk1"/>
              </a:solidFill>
              <a:latin typeface="Century Gothic"/>
              <a:ea typeface="Century Gothic"/>
              <a:cs typeface="Century Gothic"/>
              <a:sym typeface="Century Gothic"/>
            </a:endParaRPr>
          </a:p>
          <a:p>
            <a:pPr indent="-349250" lvl="0" marL="457200" rtl="0" algn="l">
              <a:lnSpc>
                <a:spcPct val="150000"/>
              </a:lnSpc>
              <a:spcBef>
                <a:spcPts val="0"/>
              </a:spcBef>
              <a:spcAft>
                <a:spcPts val="0"/>
              </a:spcAft>
              <a:buClr>
                <a:schemeClr val="dk1"/>
              </a:buClr>
              <a:buSzPts val="1900"/>
              <a:buFont typeface="Century Gothic"/>
              <a:buChar char="■"/>
            </a:pPr>
            <a:r>
              <a:rPr b="0" lang="en" sz="1900" u="sng">
                <a:solidFill>
                  <a:schemeClr val="accent3"/>
                </a:solidFill>
                <a:latin typeface="Century Gothic"/>
                <a:ea typeface="Century Gothic"/>
                <a:cs typeface="Century Gothic"/>
                <a:sym typeface="Century Gothic"/>
                <a:hlinkClick r:id="rId7">
                  <a:extLst>
                    <a:ext uri="{A12FA001-AC4F-418D-AE19-62706E023703}">
                      <ahyp:hlinkClr val="tx"/>
                    </a:ext>
                  </a:extLst>
                </a:hlinkClick>
              </a:rPr>
              <a:t>Rétroaction interprétative</a:t>
            </a:r>
            <a:endParaRPr b="0" sz="1900">
              <a:solidFill>
                <a:schemeClr val="accent3"/>
              </a:solidFill>
              <a:latin typeface="Century Gothic"/>
              <a:ea typeface="Century Gothic"/>
              <a:cs typeface="Century Gothic"/>
              <a:sym typeface="Century Gothic"/>
            </a:endParaRPr>
          </a:p>
          <a:p>
            <a:pPr indent="-349250" lvl="0" marL="457200" rtl="0" algn="l">
              <a:lnSpc>
                <a:spcPct val="150000"/>
              </a:lnSpc>
              <a:spcBef>
                <a:spcPts val="0"/>
              </a:spcBef>
              <a:spcAft>
                <a:spcPts val="0"/>
              </a:spcAft>
              <a:buClr>
                <a:schemeClr val="dk1"/>
              </a:buClr>
              <a:buSzPts val="1900"/>
              <a:buFont typeface="Century Gothic"/>
              <a:buChar char="■"/>
            </a:pPr>
            <a:r>
              <a:rPr b="0" lang="en" sz="1900">
                <a:solidFill>
                  <a:schemeClr val="dk1"/>
                </a:solidFill>
                <a:latin typeface="Century Gothic"/>
                <a:ea typeface="Century Gothic"/>
                <a:cs typeface="Century Gothic"/>
                <a:sym typeface="Century Gothic"/>
              </a:rPr>
              <a:t>Activités </a:t>
            </a:r>
            <a:r>
              <a:rPr b="0" lang="en" sz="1900" u="sng">
                <a:solidFill>
                  <a:schemeClr val="accent3"/>
                </a:solidFill>
                <a:latin typeface="Century Gothic"/>
                <a:ea typeface="Century Gothic"/>
                <a:cs typeface="Century Gothic"/>
                <a:sym typeface="Century Gothic"/>
                <a:hlinkClick r:id="rId8">
                  <a:extLst>
                    <a:ext uri="{A12FA001-AC4F-418D-AE19-62706E023703}">
                      <ahyp:hlinkClr val="tx"/>
                    </a:ext>
                  </a:extLst>
                </a:hlinkClick>
              </a:rPr>
              <a:t>Grade 6</a:t>
            </a:r>
            <a:r>
              <a:rPr b="0" lang="en" sz="1900">
                <a:solidFill>
                  <a:schemeClr val="accent3"/>
                </a:solidFill>
                <a:latin typeface="Century Gothic"/>
                <a:ea typeface="Century Gothic"/>
                <a:cs typeface="Century Gothic"/>
                <a:sym typeface="Century Gothic"/>
              </a:rPr>
              <a:t> </a:t>
            </a:r>
            <a:r>
              <a:rPr b="0" lang="en" sz="1900" u="sng">
                <a:solidFill>
                  <a:schemeClr val="accent3"/>
                </a:solidFill>
                <a:latin typeface="Century Gothic"/>
                <a:ea typeface="Century Gothic"/>
                <a:cs typeface="Century Gothic"/>
                <a:sym typeface="Century Gothic"/>
                <a:hlinkClick r:id="rId9">
                  <a:extLst>
                    <a:ext uri="{A12FA001-AC4F-418D-AE19-62706E023703}">
                      <ahyp:hlinkClr val="tx"/>
                    </a:ext>
                  </a:extLst>
                </a:hlinkClick>
              </a:rPr>
              <a:t>Grade 7</a:t>
            </a:r>
            <a:r>
              <a:rPr b="0" lang="en" sz="1900">
                <a:solidFill>
                  <a:schemeClr val="accent3"/>
                </a:solidFill>
                <a:latin typeface="Century Gothic"/>
                <a:ea typeface="Century Gothic"/>
                <a:cs typeface="Century Gothic"/>
                <a:sym typeface="Century Gothic"/>
              </a:rPr>
              <a:t> </a:t>
            </a:r>
            <a:r>
              <a:rPr b="0" lang="en" sz="1900" u="sng">
                <a:solidFill>
                  <a:schemeClr val="accent3"/>
                </a:solidFill>
                <a:latin typeface="Century Gothic"/>
                <a:ea typeface="Century Gothic"/>
                <a:cs typeface="Century Gothic"/>
                <a:sym typeface="Century Gothic"/>
                <a:hlinkClick r:id="rId10">
                  <a:extLst>
                    <a:ext uri="{A12FA001-AC4F-418D-AE19-62706E023703}">
                      <ahyp:hlinkClr val="tx"/>
                    </a:ext>
                  </a:extLst>
                </a:hlinkClick>
              </a:rPr>
              <a:t>Grade 8</a:t>
            </a:r>
            <a:r>
              <a:rPr b="0" lang="en" sz="1900">
                <a:solidFill>
                  <a:schemeClr val="dk1"/>
                </a:solidFill>
                <a:latin typeface="Century Gothic"/>
                <a:ea typeface="Century Gothic"/>
                <a:cs typeface="Century Gothic"/>
                <a:sym typeface="Century Gothic"/>
              </a:rPr>
              <a:t> modifiables</a:t>
            </a:r>
            <a:endParaRPr b="0" sz="1900">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64"/>
          <p:cNvSpPr txBox="1"/>
          <p:nvPr>
            <p:ph type="title"/>
          </p:nvPr>
        </p:nvSpPr>
        <p:spPr>
          <a:xfrm>
            <a:off x="1146025" y="530725"/>
            <a:ext cx="3376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Développement</a:t>
            </a:r>
            <a:endParaRPr sz="2500">
              <a:latin typeface="Century Gothic"/>
              <a:ea typeface="Century Gothic"/>
              <a:cs typeface="Century Gothic"/>
              <a:sym typeface="Century Gothic"/>
            </a:endParaRPr>
          </a:p>
        </p:txBody>
      </p:sp>
      <p:sp>
        <p:nvSpPr>
          <p:cNvPr id="613" name="Google Shape;613;p64"/>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14" name="Google Shape;614;p64"/>
          <p:cNvSpPr txBox="1"/>
          <p:nvPr>
            <p:ph type="title"/>
          </p:nvPr>
        </p:nvSpPr>
        <p:spPr>
          <a:xfrm>
            <a:off x="816375" y="1693675"/>
            <a:ext cx="7916400" cy="2955300"/>
          </a:xfrm>
          <a:prstGeom prst="rect">
            <a:avLst/>
          </a:prstGeom>
        </p:spPr>
        <p:txBody>
          <a:bodyPr anchorCtr="0" anchor="ctr" bIns="91425" lIns="91425" spcFirstLastPara="1" rIns="91425" wrap="square" tIns="91425">
            <a:spAutoFit/>
          </a:bodyPr>
          <a:lstStyle/>
          <a:p>
            <a:pPr indent="-330200" lvl="0" marL="457200" rtl="0" algn="l">
              <a:lnSpc>
                <a:spcPct val="150000"/>
              </a:lnSpc>
              <a:spcBef>
                <a:spcPts val="600"/>
              </a:spcBef>
              <a:spcAft>
                <a:spcPts val="0"/>
              </a:spcAft>
              <a:buClr>
                <a:schemeClr val="dk1"/>
              </a:buClr>
              <a:buSzPts val="1600"/>
              <a:buFont typeface="Century Gothic"/>
              <a:buChar char="■"/>
            </a:pPr>
            <a:r>
              <a:rPr b="0" lang="en">
                <a:solidFill>
                  <a:schemeClr val="accent2"/>
                </a:solidFill>
                <a:latin typeface="Century Gothic"/>
                <a:ea typeface="Century Gothic"/>
                <a:cs typeface="Century Gothic"/>
                <a:sym typeface="Century Gothic"/>
              </a:rPr>
              <a:t>Autoformation «</a:t>
            </a:r>
            <a:r>
              <a:rPr b="0" lang="en">
                <a:solidFill>
                  <a:schemeClr val="accent3"/>
                </a:solidFill>
                <a:latin typeface="Century Gothic"/>
                <a:ea typeface="Century Gothic"/>
                <a:cs typeface="Century Gothic"/>
                <a:sym typeface="Century Gothic"/>
              </a:rPr>
              <a:t> </a:t>
            </a:r>
            <a:r>
              <a:rPr b="0" lang="en" u="sng">
                <a:solidFill>
                  <a:schemeClr val="accent3"/>
                </a:solidFill>
                <a:latin typeface="Century Gothic"/>
                <a:ea typeface="Century Gothic"/>
                <a:cs typeface="Century Gothic"/>
                <a:sym typeface="Century Gothic"/>
                <a:hlinkClick r:id="rId3">
                  <a:extLst>
                    <a:ext uri="{A12FA001-AC4F-418D-AE19-62706E023703}">
                      <ahyp:hlinkClr val="tx"/>
                    </a:ext>
                  </a:extLst>
                </a:hlinkClick>
              </a:rPr>
              <a:t>Premiers pas avec Desmos</a:t>
            </a:r>
            <a:r>
              <a:rPr b="0" lang="en">
                <a:solidFill>
                  <a:schemeClr val="accent3"/>
                </a:solidFill>
                <a:latin typeface="Century Gothic"/>
                <a:ea typeface="Century Gothic"/>
                <a:cs typeface="Century Gothic"/>
                <a:sym typeface="Century Gothic"/>
              </a:rPr>
              <a:t> </a:t>
            </a:r>
            <a:r>
              <a:rPr b="0" lang="en">
                <a:solidFill>
                  <a:schemeClr val="accent2"/>
                </a:solidFill>
                <a:latin typeface="Century Gothic"/>
                <a:ea typeface="Century Gothic"/>
                <a:cs typeface="Century Gothic"/>
                <a:sym typeface="Century Gothic"/>
              </a:rPr>
              <a:t>» du Campus RÉCIT</a:t>
            </a:r>
            <a:endParaRPr b="0">
              <a:solidFill>
                <a:schemeClr val="accent2"/>
              </a:solidFill>
              <a:latin typeface="Century Gothic"/>
              <a:ea typeface="Century Gothic"/>
              <a:cs typeface="Century Gothic"/>
              <a:sym typeface="Century Gothic"/>
            </a:endParaRPr>
          </a:p>
          <a:p>
            <a:pPr indent="-330200" lvl="0" marL="457200" rtl="0" algn="l">
              <a:lnSpc>
                <a:spcPct val="150000"/>
              </a:lnSpc>
              <a:spcBef>
                <a:spcPts val="0"/>
              </a:spcBef>
              <a:spcAft>
                <a:spcPts val="0"/>
              </a:spcAft>
              <a:buClr>
                <a:schemeClr val="dk1"/>
              </a:buClr>
              <a:buSzPts val="1600"/>
              <a:buFont typeface="Century Gothic"/>
              <a:buChar char="■"/>
            </a:pPr>
            <a:r>
              <a:rPr b="0" lang="en" u="sng">
                <a:solidFill>
                  <a:schemeClr val="accent3"/>
                </a:solidFill>
                <a:latin typeface="Century Gothic"/>
                <a:ea typeface="Century Gothic"/>
                <a:cs typeface="Century Gothic"/>
                <a:sym typeface="Century Gothic"/>
                <a:hlinkClick r:id="rId4">
                  <a:extLst>
                    <a:ext uri="{A12FA001-AC4F-418D-AE19-62706E023703}">
                      <ahyp:hlinkClr val="tx"/>
                    </a:ext>
                  </a:extLst>
                </a:hlinkClick>
              </a:rPr>
              <a:t>Tutoriels</a:t>
            </a:r>
            <a:r>
              <a:rPr b="0" lang="en">
                <a:solidFill>
                  <a:schemeClr val="accent3"/>
                </a:solidFill>
                <a:latin typeface="Century Gothic"/>
                <a:ea typeface="Century Gothic"/>
                <a:cs typeface="Century Gothic"/>
                <a:sym typeface="Century Gothic"/>
              </a:rPr>
              <a:t> </a:t>
            </a:r>
            <a:r>
              <a:rPr b="0" lang="en">
                <a:solidFill>
                  <a:schemeClr val="accent2"/>
                </a:solidFill>
                <a:latin typeface="Century Gothic"/>
                <a:ea typeface="Century Gothic"/>
                <a:cs typeface="Century Gothic"/>
                <a:sym typeface="Century Gothic"/>
              </a:rPr>
              <a:t>du RÉCIT MST</a:t>
            </a:r>
            <a:endParaRPr b="0">
              <a:solidFill>
                <a:schemeClr val="accent2"/>
              </a:solidFill>
              <a:latin typeface="Century Gothic"/>
              <a:ea typeface="Century Gothic"/>
              <a:cs typeface="Century Gothic"/>
              <a:sym typeface="Century Gothic"/>
            </a:endParaRPr>
          </a:p>
          <a:p>
            <a:pPr indent="-330200" lvl="0" marL="457200" rtl="0" algn="l">
              <a:lnSpc>
                <a:spcPct val="150000"/>
              </a:lnSpc>
              <a:spcBef>
                <a:spcPts val="0"/>
              </a:spcBef>
              <a:spcAft>
                <a:spcPts val="0"/>
              </a:spcAft>
              <a:buClr>
                <a:schemeClr val="dk1"/>
              </a:buClr>
              <a:buSzPts val="1600"/>
              <a:buFont typeface="Century Gothic"/>
              <a:buChar char="■"/>
            </a:pPr>
            <a:r>
              <a:rPr b="0" lang="en" u="sng">
                <a:solidFill>
                  <a:schemeClr val="accent3"/>
                </a:solidFill>
                <a:latin typeface="Century Gothic"/>
                <a:ea typeface="Century Gothic"/>
                <a:cs typeface="Century Gothic"/>
                <a:sym typeface="Century Gothic"/>
                <a:hlinkClick r:id="rId5">
                  <a:extLst>
                    <a:ext uri="{A12FA001-AC4F-418D-AE19-62706E023703}">
                      <ahyp:hlinkClr val="tx"/>
                    </a:ext>
                  </a:extLst>
                </a:hlinkClick>
              </a:rPr>
              <a:t>Webinaire</a:t>
            </a:r>
            <a:r>
              <a:rPr b="0" lang="en">
                <a:solidFill>
                  <a:schemeClr val="accent3"/>
                </a:solidFill>
                <a:latin typeface="Century Gothic"/>
                <a:ea typeface="Century Gothic"/>
                <a:cs typeface="Century Gothic"/>
                <a:sym typeface="Century Gothic"/>
              </a:rPr>
              <a:t> </a:t>
            </a:r>
            <a:r>
              <a:rPr b="0" lang="en">
                <a:solidFill>
                  <a:schemeClr val="accent2"/>
                </a:solidFill>
                <a:latin typeface="Century Gothic"/>
                <a:ea typeface="Century Gothic"/>
                <a:cs typeface="Century Gothic"/>
                <a:sym typeface="Century Gothic"/>
              </a:rPr>
              <a:t>sur la calculatrice graphique</a:t>
            </a:r>
            <a:endParaRPr b="0">
              <a:solidFill>
                <a:schemeClr val="accent2"/>
              </a:solidFill>
              <a:latin typeface="Century Gothic"/>
              <a:ea typeface="Century Gothic"/>
              <a:cs typeface="Century Gothic"/>
              <a:sym typeface="Century Gothic"/>
            </a:endParaRPr>
          </a:p>
          <a:p>
            <a:pPr indent="-330200" lvl="0" marL="457200" rtl="0" algn="l">
              <a:lnSpc>
                <a:spcPct val="150000"/>
              </a:lnSpc>
              <a:spcBef>
                <a:spcPts val="0"/>
              </a:spcBef>
              <a:spcAft>
                <a:spcPts val="0"/>
              </a:spcAft>
              <a:buClr>
                <a:schemeClr val="dk1"/>
              </a:buClr>
              <a:buSzPts val="1600"/>
              <a:buFont typeface="Century Gothic"/>
              <a:buChar char="■"/>
            </a:pPr>
            <a:r>
              <a:rPr b="0" lang="en" u="sng">
                <a:solidFill>
                  <a:schemeClr val="accent3"/>
                </a:solidFill>
                <a:latin typeface="Century Gothic"/>
                <a:ea typeface="Century Gothic"/>
                <a:cs typeface="Century Gothic"/>
                <a:sym typeface="Century Gothic"/>
                <a:hlinkClick r:id="rId6">
                  <a:extLst>
                    <a:ext uri="{A12FA001-AC4F-418D-AE19-62706E023703}">
                      <ahyp:hlinkClr val="tx"/>
                    </a:ext>
                  </a:extLst>
                </a:hlinkClick>
              </a:rPr>
              <a:t>Webinaire</a:t>
            </a:r>
            <a:r>
              <a:rPr b="0" lang="en">
                <a:solidFill>
                  <a:schemeClr val="accent3"/>
                </a:solidFill>
                <a:latin typeface="Century Gothic"/>
                <a:ea typeface="Century Gothic"/>
                <a:cs typeface="Century Gothic"/>
                <a:sym typeface="Century Gothic"/>
              </a:rPr>
              <a:t> </a:t>
            </a:r>
            <a:r>
              <a:rPr b="0" lang="en">
                <a:solidFill>
                  <a:schemeClr val="accent2"/>
                </a:solidFill>
                <a:latin typeface="Century Gothic"/>
                <a:ea typeface="Century Gothic"/>
                <a:cs typeface="Century Gothic"/>
                <a:sym typeface="Century Gothic"/>
              </a:rPr>
              <a:t>sur la classe virtuelle</a:t>
            </a:r>
            <a:endParaRPr b="0">
              <a:solidFill>
                <a:schemeClr val="accent2"/>
              </a:solidFill>
              <a:latin typeface="Century Gothic"/>
              <a:ea typeface="Century Gothic"/>
              <a:cs typeface="Century Gothic"/>
              <a:sym typeface="Century Gothic"/>
            </a:endParaRPr>
          </a:p>
          <a:p>
            <a:pPr indent="-330200" lvl="0" marL="457200" rtl="0" algn="l">
              <a:lnSpc>
                <a:spcPct val="150000"/>
              </a:lnSpc>
              <a:spcBef>
                <a:spcPts val="0"/>
              </a:spcBef>
              <a:spcAft>
                <a:spcPts val="0"/>
              </a:spcAft>
              <a:buClr>
                <a:schemeClr val="dk1"/>
              </a:buClr>
              <a:buSzPts val="1600"/>
              <a:buFont typeface="Century Gothic"/>
              <a:buChar char="■"/>
            </a:pPr>
            <a:r>
              <a:rPr b="0" lang="en" u="sng">
                <a:solidFill>
                  <a:schemeClr val="accent3"/>
                </a:solidFill>
                <a:latin typeface="Century Gothic"/>
                <a:ea typeface="Century Gothic"/>
                <a:cs typeface="Century Gothic"/>
                <a:sym typeface="Century Gothic"/>
                <a:hlinkClick r:id="rId7">
                  <a:extLst>
                    <a:ext uri="{A12FA001-AC4F-418D-AE19-62706E023703}">
                      <ahyp:hlinkClr val="tx"/>
                    </a:ext>
                  </a:extLst>
                </a:hlinkClick>
              </a:rPr>
              <a:t>Webinaire</a:t>
            </a:r>
            <a:r>
              <a:rPr b="0" lang="en">
                <a:solidFill>
                  <a:schemeClr val="accent3"/>
                </a:solidFill>
                <a:latin typeface="Century Gothic"/>
                <a:ea typeface="Century Gothic"/>
                <a:cs typeface="Century Gothic"/>
                <a:sym typeface="Century Gothic"/>
              </a:rPr>
              <a:t> </a:t>
            </a:r>
            <a:r>
              <a:rPr b="0" lang="en">
                <a:solidFill>
                  <a:schemeClr val="accent2"/>
                </a:solidFill>
                <a:latin typeface="Century Gothic"/>
                <a:ea typeface="Century Gothic"/>
                <a:cs typeface="Century Gothic"/>
                <a:sym typeface="Century Gothic"/>
              </a:rPr>
              <a:t>sur la création d’activités pour la classe virtuelle</a:t>
            </a:r>
            <a:endParaRPr b="0">
              <a:solidFill>
                <a:schemeClr val="accent2"/>
              </a:solidFill>
              <a:latin typeface="Century Gothic"/>
              <a:ea typeface="Century Gothic"/>
              <a:cs typeface="Century Gothic"/>
              <a:sym typeface="Century Gothic"/>
            </a:endParaRPr>
          </a:p>
          <a:p>
            <a:pPr indent="-317500" lvl="0" marL="457200" rtl="0" algn="l">
              <a:lnSpc>
                <a:spcPct val="150000"/>
              </a:lnSpc>
              <a:spcBef>
                <a:spcPts val="0"/>
              </a:spcBef>
              <a:spcAft>
                <a:spcPts val="0"/>
              </a:spcAft>
              <a:buClr>
                <a:schemeClr val="accent2"/>
              </a:buClr>
              <a:buSzPts val="1400"/>
              <a:buFont typeface="Century Gothic"/>
              <a:buChar char="■"/>
            </a:pPr>
            <a:r>
              <a:rPr b="0" lang="en">
                <a:solidFill>
                  <a:schemeClr val="accent2"/>
                </a:solidFill>
                <a:latin typeface="Century Gothic"/>
                <a:ea typeface="Century Gothic"/>
                <a:cs typeface="Century Gothic"/>
                <a:sym typeface="Century Gothic"/>
              </a:rPr>
              <a:t>Accompagnement en présence ou en virtuel dans vos milieux (</a:t>
            </a:r>
            <a:r>
              <a:rPr b="0" lang="en" u="sng">
                <a:solidFill>
                  <a:schemeClr val="accent3"/>
                </a:solidFill>
                <a:latin typeface="Century Gothic"/>
                <a:ea typeface="Century Gothic"/>
                <a:cs typeface="Century Gothic"/>
                <a:sym typeface="Century Gothic"/>
                <a:hlinkClick r:id="rId8">
                  <a:extLst>
                    <a:ext uri="{A12FA001-AC4F-418D-AE19-62706E023703}">
                      <ahyp:hlinkClr val="tx"/>
                    </a:ext>
                  </a:extLst>
                </a:hlinkClick>
              </a:rPr>
              <a:t>equipemst@recit.qc.ca</a:t>
            </a:r>
            <a:r>
              <a:rPr b="0" lang="en">
                <a:solidFill>
                  <a:schemeClr val="accent2"/>
                </a:solidFill>
                <a:latin typeface="Century Gothic"/>
                <a:ea typeface="Century Gothic"/>
                <a:cs typeface="Century Gothic"/>
                <a:sym typeface="Century Gothic"/>
              </a:rPr>
              <a:t>)</a:t>
            </a:r>
            <a:endParaRPr b="0">
              <a:solidFill>
                <a:schemeClr val="accent2"/>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5"/>
          <p:cNvSpPr txBox="1"/>
          <p:nvPr>
            <p:ph type="ctrTitle"/>
          </p:nvPr>
        </p:nvSpPr>
        <p:spPr>
          <a:xfrm>
            <a:off x="0" y="1733500"/>
            <a:ext cx="34968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700">
                <a:solidFill>
                  <a:schemeClr val="lt1"/>
                </a:solidFill>
                <a:latin typeface="Century Gothic"/>
                <a:ea typeface="Century Gothic"/>
                <a:cs typeface="Century Gothic"/>
                <a:sym typeface="Century Gothic"/>
              </a:rPr>
              <a:t>MERCI !</a:t>
            </a:r>
            <a:endParaRPr sz="6700">
              <a:solidFill>
                <a:schemeClr val="lt1"/>
              </a:solidFill>
              <a:latin typeface="Century Gothic"/>
              <a:ea typeface="Century Gothic"/>
              <a:cs typeface="Century Gothic"/>
              <a:sym typeface="Century Gothic"/>
            </a:endParaRPr>
          </a:p>
        </p:txBody>
      </p:sp>
      <p:pic>
        <p:nvPicPr>
          <p:cNvPr id="620" name="Google Shape;620;p65"/>
          <p:cNvPicPr preferRelativeResize="0"/>
          <p:nvPr/>
        </p:nvPicPr>
        <p:blipFill>
          <a:blip r:embed="rId3">
            <a:alphaModFix/>
          </a:blip>
          <a:stretch>
            <a:fillRect/>
          </a:stretch>
        </p:blipFill>
        <p:spPr>
          <a:xfrm>
            <a:off x="4219913" y="640575"/>
            <a:ext cx="3496925" cy="1003900"/>
          </a:xfrm>
          <a:prstGeom prst="rect">
            <a:avLst/>
          </a:prstGeom>
          <a:noFill/>
          <a:ln>
            <a:noFill/>
          </a:ln>
        </p:spPr>
      </p:pic>
      <p:sp>
        <p:nvSpPr>
          <p:cNvPr id="621" name="Google Shape;621;p65"/>
          <p:cNvSpPr txBox="1"/>
          <p:nvPr/>
        </p:nvSpPr>
        <p:spPr>
          <a:xfrm>
            <a:off x="3819400" y="1770375"/>
            <a:ext cx="5106600" cy="1400700"/>
          </a:xfrm>
          <a:prstGeom prst="rect">
            <a:avLst/>
          </a:prstGeom>
          <a:noFill/>
          <a:ln>
            <a:noFill/>
          </a:ln>
        </p:spPr>
        <p:txBody>
          <a:bodyPr anchorCtr="0" anchor="ctr" bIns="91425" lIns="91425" spcFirstLastPara="1" rIns="91425" wrap="square" tIns="91425">
            <a:spAutoFit/>
          </a:bodyPr>
          <a:lstStyle/>
          <a:p>
            <a:pPr indent="0" lvl="0" marL="0" rtl="0" algn="l">
              <a:spcBef>
                <a:spcPts val="600"/>
              </a:spcBef>
              <a:spcAft>
                <a:spcPts val="0"/>
              </a:spcAft>
              <a:buNone/>
            </a:pPr>
            <a:r>
              <a:t/>
            </a:r>
            <a:endParaRPr b="1" sz="1500"/>
          </a:p>
          <a:p>
            <a:pPr indent="0" lvl="0" marL="0" rtl="0" algn="l">
              <a:spcBef>
                <a:spcPts val="600"/>
              </a:spcBef>
              <a:spcAft>
                <a:spcPts val="0"/>
              </a:spcAft>
              <a:buNone/>
            </a:pPr>
            <a:r>
              <a:rPr b="1" lang="en" sz="2000" u="sng">
                <a:solidFill>
                  <a:schemeClr val="accent5"/>
                </a:solidFill>
                <a:latin typeface="Century Gothic"/>
                <a:ea typeface="Century Gothic"/>
                <a:cs typeface="Century Gothic"/>
                <a:sym typeface="Century Gothic"/>
                <a:hlinkClick r:id="rId4">
                  <a:extLst>
                    <a:ext uri="{A12FA001-AC4F-418D-AE19-62706E023703}">
                      <ahyp:hlinkClr val="tx"/>
                    </a:ext>
                  </a:extLst>
                </a:hlinkClick>
              </a:rPr>
              <a:t>stephanie.rioux@recit.qc.ca</a:t>
            </a:r>
            <a:endParaRPr b="1" sz="2000">
              <a:solidFill>
                <a:schemeClr val="accent5"/>
              </a:solidFill>
              <a:latin typeface="Century Gothic"/>
              <a:ea typeface="Century Gothic"/>
              <a:cs typeface="Century Gothic"/>
              <a:sym typeface="Century Gothic"/>
            </a:endParaRPr>
          </a:p>
          <a:p>
            <a:pPr indent="0" lvl="0" marL="0" rtl="0" algn="l">
              <a:spcBef>
                <a:spcPts val="600"/>
              </a:spcBef>
              <a:spcAft>
                <a:spcPts val="0"/>
              </a:spcAft>
              <a:buNone/>
            </a:pPr>
            <a:r>
              <a:rPr b="1" lang="en" sz="2000" u="sng">
                <a:solidFill>
                  <a:schemeClr val="accent5"/>
                </a:solidFill>
                <a:latin typeface="Century Gothic"/>
                <a:ea typeface="Century Gothic"/>
                <a:cs typeface="Century Gothic"/>
                <a:sym typeface="Century Gothic"/>
                <a:hlinkClick r:id="rId5">
                  <a:extLst>
                    <a:ext uri="{A12FA001-AC4F-418D-AE19-62706E023703}">
                      <ahyp:hlinkClr val="tx"/>
                    </a:ext>
                  </a:extLst>
                </a:hlinkClick>
              </a:rPr>
              <a:t>jocelyn.dagenais@cssdhr.gouv.qc.ca</a:t>
            </a:r>
            <a:endParaRPr b="1" sz="2000" u="sng">
              <a:solidFill>
                <a:schemeClr val="accent5"/>
              </a:solidFill>
              <a:latin typeface="Century Gothic"/>
              <a:ea typeface="Century Gothic"/>
              <a:cs typeface="Century Gothic"/>
              <a:sym typeface="Century Gothic"/>
            </a:endParaRPr>
          </a:p>
          <a:p>
            <a:pPr indent="0" lvl="0" marL="0" rtl="0" algn="l">
              <a:spcBef>
                <a:spcPts val="600"/>
              </a:spcBef>
              <a:spcAft>
                <a:spcPts val="0"/>
              </a:spcAft>
              <a:buNone/>
            </a:pPr>
            <a:r>
              <a:t/>
            </a:r>
            <a:endParaRPr sz="900">
              <a:solidFill>
                <a:schemeClr val="dk1"/>
              </a:solidFill>
              <a:latin typeface="Century Gothic"/>
              <a:ea typeface="Century Gothic"/>
              <a:cs typeface="Century Gothic"/>
              <a:sym typeface="Century Gothic"/>
            </a:endParaRPr>
          </a:p>
        </p:txBody>
      </p:sp>
      <p:pic>
        <p:nvPicPr>
          <p:cNvPr id="622" name="Google Shape;622;p65"/>
          <p:cNvPicPr preferRelativeResize="0"/>
          <p:nvPr/>
        </p:nvPicPr>
        <p:blipFill>
          <a:blip r:embed="rId6">
            <a:alphaModFix/>
          </a:blip>
          <a:stretch>
            <a:fillRect/>
          </a:stretch>
        </p:blipFill>
        <p:spPr>
          <a:xfrm>
            <a:off x="3618238" y="4685709"/>
            <a:ext cx="808425" cy="286175"/>
          </a:xfrm>
          <a:prstGeom prst="rect">
            <a:avLst/>
          </a:prstGeom>
          <a:noFill/>
          <a:ln>
            <a:noFill/>
          </a:ln>
        </p:spPr>
      </p:pic>
      <p:sp>
        <p:nvSpPr>
          <p:cNvPr id="623" name="Google Shape;623;p65"/>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24" name="Google Shape;624;p65"/>
          <p:cNvSpPr txBox="1"/>
          <p:nvPr/>
        </p:nvSpPr>
        <p:spPr>
          <a:xfrm>
            <a:off x="4528075" y="4609500"/>
            <a:ext cx="4548300" cy="431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rgbClr val="000000"/>
              </a:buClr>
              <a:buSzPts val="1100"/>
              <a:buFont typeface="Arial"/>
              <a:buNone/>
            </a:pPr>
            <a:r>
              <a:rPr lang="en" sz="1000">
                <a:latin typeface="Ubuntu"/>
                <a:ea typeface="Ubuntu"/>
                <a:cs typeface="Ubuntu"/>
                <a:sym typeface="Ubuntu"/>
              </a:rPr>
              <a:t>Cette présentation,</a:t>
            </a:r>
            <a:r>
              <a:rPr lang="en" sz="1000">
                <a:latin typeface="Ubuntu"/>
                <a:ea typeface="Ubuntu"/>
                <a:cs typeface="Ubuntu"/>
                <a:sym typeface="Ubuntu"/>
              </a:rPr>
              <a:t> </a:t>
            </a:r>
            <a:r>
              <a:rPr lang="en" sz="1000" u="sng">
                <a:solidFill>
                  <a:schemeClr val="hlink"/>
                </a:solidFill>
                <a:latin typeface="Ubuntu"/>
                <a:ea typeface="Ubuntu"/>
                <a:cs typeface="Ubuntu"/>
                <a:sym typeface="Ubuntu"/>
                <a:hlinkClick r:id="rId7"/>
              </a:rPr>
              <a:t>recitmst.qc.ca/desmos</a:t>
            </a:r>
            <a:r>
              <a:rPr lang="en" sz="1000" u="sng">
                <a:solidFill>
                  <a:schemeClr val="hlink"/>
                </a:solidFill>
                <a:latin typeface="Ubuntu"/>
                <a:ea typeface="Ubuntu"/>
                <a:cs typeface="Ubuntu"/>
                <a:sym typeface="Ubuntu"/>
                <a:hlinkClick r:id="rId8"/>
              </a:rPr>
              <a:t>08102024</a:t>
            </a:r>
            <a:r>
              <a:rPr lang="en" sz="1000">
                <a:latin typeface="Ubuntu"/>
                <a:ea typeface="Ubuntu"/>
                <a:cs typeface="Ubuntu"/>
                <a:sym typeface="Ubuntu"/>
              </a:rPr>
              <a:t> </a:t>
            </a:r>
            <a:r>
              <a:rPr lang="en" sz="1000">
                <a:latin typeface="Ubuntu"/>
                <a:ea typeface="Ubuntu"/>
                <a:cs typeface="Ubuntu"/>
                <a:sym typeface="Ubuntu"/>
              </a:rPr>
              <a:t>du </a:t>
            </a:r>
            <a:r>
              <a:rPr lang="en" sz="1000" u="sng">
                <a:latin typeface="Ubuntu"/>
                <a:ea typeface="Ubuntu"/>
                <a:cs typeface="Ubuntu"/>
                <a:sym typeface="Ubuntu"/>
                <a:hlinkClick r:id="rId9"/>
              </a:rPr>
              <a:t>RÉCIT MST</a:t>
            </a:r>
            <a:r>
              <a:rPr lang="en" sz="1000">
                <a:latin typeface="Ubuntu"/>
                <a:ea typeface="Ubuntu"/>
                <a:cs typeface="Ubuntu"/>
                <a:sym typeface="Ubuntu"/>
              </a:rPr>
              <a:t> est mise à disposition, sauf exception, selon les termes de la </a:t>
            </a:r>
            <a:r>
              <a:rPr lang="en" sz="1000" u="sng">
                <a:hlinkClick r:id="rId10"/>
              </a:rPr>
              <a:t>Licence CC</a:t>
            </a:r>
            <a:r>
              <a:rPr lang="en" sz="1000">
                <a:latin typeface="Ubuntu"/>
                <a:ea typeface="Ubuntu"/>
                <a:cs typeface="Ubuntu"/>
                <a:sym typeface="Ubuntu"/>
              </a:rPr>
              <a:t>.</a:t>
            </a:r>
            <a:endParaRPr>
              <a:latin typeface="Calibri"/>
              <a:ea typeface="Calibri"/>
              <a:cs typeface="Calibri"/>
              <a:sym typeface="Calibri"/>
            </a:endParaRPr>
          </a:p>
        </p:txBody>
      </p:sp>
      <p:pic>
        <p:nvPicPr>
          <p:cNvPr id="625" name="Google Shape;625;p65"/>
          <p:cNvPicPr preferRelativeResize="0"/>
          <p:nvPr/>
        </p:nvPicPr>
        <p:blipFill>
          <a:blip r:embed="rId11">
            <a:alphaModFix/>
          </a:blip>
          <a:stretch>
            <a:fillRect/>
          </a:stretch>
        </p:blipFill>
        <p:spPr>
          <a:xfrm>
            <a:off x="4353325" y="3171075"/>
            <a:ext cx="2706725" cy="1159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966"/>
            </a:gs>
            <a:gs pos="100000">
              <a:srgbClr val="FF9900"/>
            </a:gs>
          </a:gsLst>
          <a:path path="circle">
            <a:fillToRect b="50%" l="50%" r="50%" t="50%"/>
          </a:path>
          <a:tileRect/>
        </a:gradFill>
      </p:bgPr>
    </p:bg>
    <p:spTree>
      <p:nvGrpSpPr>
        <p:cNvPr id="629" name="Shape 629"/>
        <p:cNvGrpSpPr/>
        <p:nvPr/>
      </p:nvGrpSpPr>
      <p:grpSpPr>
        <a:xfrm>
          <a:off x="0" y="0"/>
          <a:ext cx="0" cy="0"/>
          <a:chOff x="0" y="0"/>
          <a:chExt cx="0" cy="0"/>
        </a:xfrm>
      </p:grpSpPr>
      <p:pic>
        <p:nvPicPr>
          <p:cNvPr id="630" name="Google Shape;630;p66">
            <a:hlinkClick r:id="rId3"/>
          </p:cNvPr>
          <p:cNvPicPr preferRelativeResize="0"/>
          <p:nvPr/>
        </p:nvPicPr>
        <p:blipFill rotWithShape="1">
          <a:blip r:embed="rId4">
            <a:alphaModFix/>
          </a:blip>
          <a:srcRect b="0" l="0" r="0" t="0"/>
          <a:stretch/>
        </p:blipFill>
        <p:spPr>
          <a:xfrm>
            <a:off x="3426425" y="1451225"/>
            <a:ext cx="2291150" cy="550600"/>
          </a:xfrm>
          <a:prstGeom prst="rect">
            <a:avLst/>
          </a:prstGeom>
          <a:noFill/>
          <a:ln>
            <a:noFill/>
          </a:ln>
        </p:spPr>
      </p:pic>
      <p:sp>
        <p:nvSpPr>
          <p:cNvPr id="631" name="Google Shape;631;p66"/>
          <p:cNvSpPr txBox="1"/>
          <p:nvPr/>
        </p:nvSpPr>
        <p:spPr>
          <a:xfrm>
            <a:off x="1106100" y="2209500"/>
            <a:ext cx="6931800" cy="267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800">
                <a:solidFill>
                  <a:srgbClr val="434343"/>
                </a:solidFill>
                <a:latin typeface="Montserrat"/>
                <a:ea typeface="Montserrat"/>
                <a:cs typeface="Montserrat"/>
                <a:sym typeface="Montserrat"/>
              </a:rPr>
              <a:t>Free templates for all your presentation needs</a:t>
            </a:r>
            <a:endParaRPr b="1" sz="1800">
              <a:solidFill>
                <a:srgbClr val="434343"/>
              </a:solidFill>
              <a:latin typeface="Montserrat"/>
              <a:ea typeface="Montserrat"/>
              <a:cs typeface="Montserrat"/>
              <a:sym typeface="Montserrat"/>
            </a:endParaRPr>
          </a:p>
        </p:txBody>
      </p:sp>
      <p:grpSp>
        <p:nvGrpSpPr>
          <p:cNvPr id="632" name="Google Shape;632;p66"/>
          <p:cNvGrpSpPr/>
          <p:nvPr/>
        </p:nvGrpSpPr>
        <p:grpSpPr>
          <a:xfrm>
            <a:off x="690575" y="3290132"/>
            <a:ext cx="7762851" cy="892418"/>
            <a:chOff x="801125" y="3213932"/>
            <a:chExt cx="7762851" cy="892418"/>
          </a:xfrm>
        </p:grpSpPr>
        <p:grpSp>
          <p:nvGrpSpPr>
            <p:cNvPr id="633" name="Google Shape;633;p66"/>
            <p:cNvGrpSpPr/>
            <p:nvPr/>
          </p:nvGrpSpPr>
          <p:grpSpPr>
            <a:xfrm>
              <a:off x="4845759" y="3213932"/>
              <a:ext cx="1695900" cy="892418"/>
              <a:chOff x="4845759" y="3213932"/>
              <a:chExt cx="1695900" cy="892418"/>
            </a:xfrm>
          </p:grpSpPr>
          <p:sp>
            <p:nvSpPr>
              <p:cNvPr id="634" name="Google Shape;634;p66"/>
              <p:cNvSpPr txBox="1"/>
              <p:nvPr/>
            </p:nvSpPr>
            <p:spPr>
              <a:xfrm>
                <a:off x="4845759"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Ready to use, professional and customizable</a:t>
                </a:r>
                <a:endParaRPr sz="1200">
                  <a:solidFill>
                    <a:srgbClr val="434343"/>
                  </a:solidFill>
                  <a:latin typeface="Montserrat"/>
                  <a:ea typeface="Montserrat"/>
                  <a:cs typeface="Montserrat"/>
                  <a:sym typeface="Montserrat"/>
                </a:endParaRPr>
              </a:p>
            </p:txBody>
          </p:sp>
          <p:sp>
            <p:nvSpPr>
              <p:cNvPr id="635" name="Google Shape;635;p66"/>
              <p:cNvSpPr/>
              <p:nvPr/>
            </p:nvSpPr>
            <p:spPr>
              <a:xfrm>
                <a:off x="5603395" y="3213932"/>
                <a:ext cx="180627" cy="181175"/>
              </a:xfrm>
              <a:custGeom>
                <a:rect b="b" l="l" r="r" t="t"/>
                <a:pathLst>
                  <a:path extrusionOk="0" h="5947" w="5929">
                    <a:moveTo>
                      <a:pt x="4679" y="0"/>
                    </a:moveTo>
                    <a:lnTo>
                      <a:pt x="4567" y="19"/>
                    </a:lnTo>
                    <a:lnTo>
                      <a:pt x="4474" y="37"/>
                    </a:lnTo>
                    <a:lnTo>
                      <a:pt x="4381" y="93"/>
                    </a:lnTo>
                    <a:lnTo>
                      <a:pt x="4288" y="168"/>
                    </a:lnTo>
                    <a:lnTo>
                      <a:pt x="3747" y="690"/>
                    </a:lnTo>
                    <a:lnTo>
                      <a:pt x="3729" y="746"/>
                    </a:lnTo>
                    <a:lnTo>
                      <a:pt x="3710" y="802"/>
                    </a:lnTo>
                    <a:lnTo>
                      <a:pt x="3729" y="857"/>
                    </a:lnTo>
                    <a:lnTo>
                      <a:pt x="3747" y="895"/>
                    </a:lnTo>
                    <a:lnTo>
                      <a:pt x="5033" y="2181"/>
                    </a:lnTo>
                    <a:lnTo>
                      <a:pt x="5089" y="2218"/>
                    </a:lnTo>
                    <a:lnTo>
                      <a:pt x="5182" y="2218"/>
                    </a:lnTo>
                    <a:lnTo>
                      <a:pt x="5238" y="2181"/>
                    </a:lnTo>
                    <a:lnTo>
                      <a:pt x="5779" y="1640"/>
                    </a:lnTo>
                    <a:lnTo>
                      <a:pt x="5835" y="1566"/>
                    </a:lnTo>
                    <a:lnTo>
                      <a:pt x="5891" y="1473"/>
                    </a:lnTo>
                    <a:lnTo>
                      <a:pt x="5928" y="1361"/>
                    </a:lnTo>
                    <a:lnTo>
                      <a:pt x="5928" y="1249"/>
                    </a:lnTo>
                    <a:lnTo>
                      <a:pt x="5928" y="1156"/>
                    </a:lnTo>
                    <a:lnTo>
                      <a:pt x="5891" y="1044"/>
                    </a:lnTo>
                    <a:lnTo>
                      <a:pt x="5835" y="951"/>
                    </a:lnTo>
                    <a:lnTo>
                      <a:pt x="5779" y="857"/>
                    </a:lnTo>
                    <a:lnTo>
                      <a:pt x="5071" y="168"/>
                    </a:lnTo>
                    <a:lnTo>
                      <a:pt x="4977" y="93"/>
                    </a:lnTo>
                    <a:lnTo>
                      <a:pt x="4884" y="37"/>
                    </a:lnTo>
                    <a:lnTo>
                      <a:pt x="4791" y="19"/>
                    </a:lnTo>
                    <a:lnTo>
                      <a:pt x="4679" y="0"/>
                    </a:lnTo>
                    <a:close/>
                    <a:moveTo>
                      <a:pt x="3393" y="1883"/>
                    </a:moveTo>
                    <a:lnTo>
                      <a:pt x="3449" y="1920"/>
                    </a:lnTo>
                    <a:lnTo>
                      <a:pt x="3486" y="1976"/>
                    </a:lnTo>
                    <a:lnTo>
                      <a:pt x="3505" y="2050"/>
                    </a:lnTo>
                    <a:lnTo>
                      <a:pt x="3486" y="2106"/>
                    </a:lnTo>
                    <a:lnTo>
                      <a:pt x="3449" y="2162"/>
                    </a:lnTo>
                    <a:lnTo>
                      <a:pt x="1660" y="3952"/>
                    </a:lnTo>
                    <a:lnTo>
                      <a:pt x="1604" y="3970"/>
                    </a:lnTo>
                    <a:lnTo>
                      <a:pt x="1548" y="3989"/>
                    </a:lnTo>
                    <a:lnTo>
                      <a:pt x="1492" y="3970"/>
                    </a:lnTo>
                    <a:lnTo>
                      <a:pt x="1436" y="3952"/>
                    </a:lnTo>
                    <a:lnTo>
                      <a:pt x="1399" y="3896"/>
                    </a:lnTo>
                    <a:lnTo>
                      <a:pt x="1380" y="3821"/>
                    </a:lnTo>
                    <a:lnTo>
                      <a:pt x="1399" y="3765"/>
                    </a:lnTo>
                    <a:lnTo>
                      <a:pt x="1436" y="3709"/>
                    </a:lnTo>
                    <a:lnTo>
                      <a:pt x="3225" y="1920"/>
                    </a:lnTo>
                    <a:lnTo>
                      <a:pt x="3281" y="1883"/>
                    </a:lnTo>
                    <a:close/>
                    <a:moveTo>
                      <a:pt x="1007" y="4362"/>
                    </a:moveTo>
                    <a:lnTo>
                      <a:pt x="1007" y="4921"/>
                    </a:lnTo>
                    <a:lnTo>
                      <a:pt x="1566" y="4921"/>
                    </a:lnTo>
                    <a:lnTo>
                      <a:pt x="1566" y="5331"/>
                    </a:lnTo>
                    <a:lnTo>
                      <a:pt x="821" y="5462"/>
                    </a:lnTo>
                    <a:lnTo>
                      <a:pt x="467" y="5107"/>
                    </a:lnTo>
                    <a:lnTo>
                      <a:pt x="597" y="4362"/>
                    </a:lnTo>
                    <a:close/>
                    <a:moveTo>
                      <a:pt x="3337" y="1118"/>
                    </a:moveTo>
                    <a:lnTo>
                      <a:pt x="3300" y="1156"/>
                    </a:lnTo>
                    <a:lnTo>
                      <a:pt x="243" y="4213"/>
                    </a:lnTo>
                    <a:lnTo>
                      <a:pt x="1" y="5611"/>
                    </a:lnTo>
                    <a:lnTo>
                      <a:pt x="1" y="5685"/>
                    </a:lnTo>
                    <a:lnTo>
                      <a:pt x="1" y="5741"/>
                    </a:lnTo>
                    <a:lnTo>
                      <a:pt x="38" y="5816"/>
                    </a:lnTo>
                    <a:lnTo>
                      <a:pt x="75" y="5853"/>
                    </a:lnTo>
                    <a:lnTo>
                      <a:pt x="131" y="5890"/>
                    </a:lnTo>
                    <a:lnTo>
                      <a:pt x="187" y="5928"/>
                    </a:lnTo>
                    <a:lnTo>
                      <a:pt x="243" y="5946"/>
                    </a:lnTo>
                    <a:lnTo>
                      <a:pt x="317" y="5928"/>
                    </a:lnTo>
                    <a:lnTo>
                      <a:pt x="1734" y="5685"/>
                    </a:lnTo>
                    <a:lnTo>
                      <a:pt x="4772" y="2647"/>
                    </a:lnTo>
                    <a:lnTo>
                      <a:pt x="4810" y="2591"/>
                    </a:lnTo>
                    <a:lnTo>
                      <a:pt x="4810" y="2535"/>
                    </a:lnTo>
                    <a:lnTo>
                      <a:pt x="4810" y="2498"/>
                    </a:lnTo>
                    <a:lnTo>
                      <a:pt x="4772" y="2442"/>
                    </a:lnTo>
                    <a:lnTo>
                      <a:pt x="3486" y="1156"/>
                    </a:lnTo>
                    <a:lnTo>
                      <a:pt x="3449" y="111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nvGrpSpPr>
            <p:cNvPr id="636" name="Google Shape;636;p66"/>
            <p:cNvGrpSpPr/>
            <p:nvPr/>
          </p:nvGrpSpPr>
          <p:grpSpPr>
            <a:xfrm>
              <a:off x="2823442" y="3214222"/>
              <a:ext cx="1695900" cy="892128"/>
              <a:chOff x="2823442" y="3214222"/>
              <a:chExt cx="1695900" cy="892128"/>
            </a:xfrm>
          </p:grpSpPr>
          <p:sp>
            <p:nvSpPr>
              <p:cNvPr id="637" name="Google Shape;637;p66"/>
              <p:cNvSpPr txBox="1"/>
              <p:nvPr/>
            </p:nvSpPr>
            <p:spPr>
              <a:xfrm>
                <a:off x="2823442"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100% free for personal or commercial use</a:t>
                </a:r>
                <a:endParaRPr sz="1200">
                  <a:solidFill>
                    <a:srgbClr val="434343"/>
                  </a:solidFill>
                  <a:latin typeface="Montserrat"/>
                  <a:ea typeface="Montserrat"/>
                  <a:cs typeface="Montserrat"/>
                  <a:sym typeface="Montserrat"/>
                </a:endParaRPr>
              </a:p>
            </p:txBody>
          </p:sp>
          <p:sp>
            <p:nvSpPr>
              <p:cNvPr id="638" name="Google Shape;638;p66"/>
              <p:cNvSpPr/>
              <p:nvPr/>
            </p:nvSpPr>
            <p:spPr>
              <a:xfrm>
                <a:off x="3569730" y="3214222"/>
                <a:ext cx="203323" cy="180597"/>
              </a:xfrm>
              <a:custGeom>
                <a:rect b="b" l="l" r="r" t="t"/>
                <a:pathLst>
                  <a:path extrusionOk="0" h="5928" w="6674">
                    <a:moveTo>
                      <a:pt x="2443" y="0"/>
                    </a:moveTo>
                    <a:lnTo>
                      <a:pt x="2275" y="37"/>
                    </a:lnTo>
                    <a:lnTo>
                      <a:pt x="2126" y="93"/>
                    </a:lnTo>
                    <a:lnTo>
                      <a:pt x="1995" y="187"/>
                    </a:lnTo>
                    <a:lnTo>
                      <a:pt x="1846" y="336"/>
                    </a:lnTo>
                    <a:lnTo>
                      <a:pt x="1753" y="503"/>
                    </a:lnTo>
                    <a:lnTo>
                      <a:pt x="1697" y="690"/>
                    </a:lnTo>
                    <a:lnTo>
                      <a:pt x="1660" y="876"/>
                    </a:lnTo>
                    <a:lnTo>
                      <a:pt x="1678" y="1063"/>
                    </a:lnTo>
                    <a:lnTo>
                      <a:pt x="1716" y="1249"/>
                    </a:lnTo>
                    <a:lnTo>
                      <a:pt x="1809" y="1417"/>
                    </a:lnTo>
                    <a:lnTo>
                      <a:pt x="1921" y="1566"/>
                    </a:lnTo>
                    <a:lnTo>
                      <a:pt x="3188" y="2889"/>
                    </a:lnTo>
                    <a:lnTo>
                      <a:pt x="3263" y="2945"/>
                    </a:lnTo>
                    <a:lnTo>
                      <a:pt x="3337" y="2964"/>
                    </a:lnTo>
                    <a:lnTo>
                      <a:pt x="3412" y="2945"/>
                    </a:lnTo>
                    <a:lnTo>
                      <a:pt x="3487" y="2889"/>
                    </a:lnTo>
                    <a:lnTo>
                      <a:pt x="4754" y="1566"/>
                    </a:lnTo>
                    <a:lnTo>
                      <a:pt x="4866" y="1417"/>
                    </a:lnTo>
                    <a:lnTo>
                      <a:pt x="4940" y="1249"/>
                    </a:lnTo>
                    <a:lnTo>
                      <a:pt x="4996" y="1063"/>
                    </a:lnTo>
                    <a:lnTo>
                      <a:pt x="5015" y="876"/>
                    </a:lnTo>
                    <a:lnTo>
                      <a:pt x="4978" y="690"/>
                    </a:lnTo>
                    <a:lnTo>
                      <a:pt x="4922" y="503"/>
                    </a:lnTo>
                    <a:lnTo>
                      <a:pt x="4810" y="336"/>
                    </a:lnTo>
                    <a:lnTo>
                      <a:pt x="4679" y="187"/>
                    </a:lnTo>
                    <a:lnTo>
                      <a:pt x="4549" y="93"/>
                    </a:lnTo>
                    <a:lnTo>
                      <a:pt x="4381" y="37"/>
                    </a:lnTo>
                    <a:lnTo>
                      <a:pt x="4232" y="0"/>
                    </a:lnTo>
                    <a:lnTo>
                      <a:pt x="4064" y="0"/>
                    </a:lnTo>
                    <a:lnTo>
                      <a:pt x="3897" y="19"/>
                    </a:lnTo>
                    <a:lnTo>
                      <a:pt x="3747" y="75"/>
                    </a:lnTo>
                    <a:lnTo>
                      <a:pt x="3598" y="168"/>
                    </a:lnTo>
                    <a:lnTo>
                      <a:pt x="3468" y="280"/>
                    </a:lnTo>
                    <a:lnTo>
                      <a:pt x="3337" y="429"/>
                    </a:lnTo>
                    <a:lnTo>
                      <a:pt x="3207" y="280"/>
                    </a:lnTo>
                    <a:lnTo>
                      <a:pt x="3076" y="168"/>
                    </a:lnTo>
                    <a:lnTo>
                      <a:pt x="2927" y="75"/>
                    </a:lnTo>
                    <a:lnTo>
                      <a:pt x="2778" y="19"/>
                    </a:lnTo>
                    <a:lnTo>
                      <a:pt x="2610" y="0"/>
                    </a:lnTo>
                    <a:close/>
                    <a:moveTo>
                      <a:pt x="2219" y="3691"/>
                    </a:moveTo>
                    <a:lnTo>
                      <a:pt x="1995" y="3728"/>
                    </a:lnTo>
                    <a:lnTo>
                      <a:pt x="1772" y="3784"/>
                    </a:lnTo>
                    <a:lnTo>
                      <a:pt x="1548" y="3877"/>
                    </a:lnTo>
                    <a:lnTo>
                      <a:pt x="1362" y="4008"/>
                    </a:lnTo>
                    <a:lnTo>
                      <a:pt x="821" y="4436"/>
                    </a:lnTo>
                    <a:lnTo>
                      <a:pt x="187" y="4436"/>
                    </a:lnTo>
                    <a:lnTo>
                      <a:pt x="113" y="4455"/>
                    </a:lnTo>
                    <a:lnTo>
                      <a:pt x="57" y="4492"/>
                    </a:lnTo>
                    <a:lnTo>
                      <a:pt x="1" y="4548"/>
                    </a:lnTo>
                    <a:lnTo>
                      <a:pt x="1" y="4623"/>
                    </a:lnTo>
                    <a:lnTo>
                      <a:pt x="1" y="5741"/>
                    </a:lnTo>
                    <a:lnTo>
                      <a:pt x="1" y="5816"/>
                    </a:lnTo>
                    <a:lnTo>
                      <a:pt x="57" y="5872"/>
                    </a:lnTo>
                    <a:lnTo>
                      <a:pt x="113" y="5909"/>
                    </a:lnTo>
                    <a:lnTo>
                      <a:pt x="187" y="5928"/>
                    </a:lnTo>
                    <a:lnTo>
                      <a:pt x="4325" y="5928"/>
                    </a:lnTo>
                    <a:lnTo>
                      <a:pt x="4437" y="5909"/>
                    </a:lnTo>
                    <a:lnTo>
                      <a:pt x="4568" y="5890"/>
                    </a:lnTo>
                    <a:lnTo>
                      <a:pt x="4679" y="5834"/>
                    </a:lnTo>
                    <a:lnTo>
                      <a:pt x="4791" y="5760"/>
                    </a:lnTo>
                    <a:lnTo>
                      <a:pt x="6543" y="4362"/>
                    </a:lnTo>
                    <a:lnTo>
                      <a:pt x="6599" y="4306"/>
                    </a:lnTo>
                    <a:lnTo>
                      <a:pt x="6637" y="4231"/>
                    </a:lnTo>
                    <a:lnTo>
                      <a:pt x="6674" y="4157"/>
                    </a:lnTo>
                    <a:lnTo>
                      <a:pt x="6674" y="4082"/>
                    </a:lnTo>
                    <a:lnTo>
                      <a:pt x="6674" y="4008"/>
                    </a:lnTo>
                    <a:lnTo>
                      <a:pt x="6655" y="3933"/>
                    </a:lnTo>
                    <a:lnTo>
                      <a:pt x="6618" y="3859"/>
                    </a:lnTo>
                    <a:lnTo>
                      <a:pt x="6543" y="3784"/>
                    </a:lnTo>
                    <a:lnTo>
                      <a:pt x="6506" y="3747"/>
                    </a:lnTo>
                    <a:lnTo>
                      <a:pt x="6432" y="3728"/>
                    </a:lnTo>
                    <a:lnTo>
                      <a:pt x="6376" y="3709"/>
                    </a:lnTo>
                    <a:lnTo>
                      <a:pt x="6301" y="3709"/>
                    </a:lnTo>
                    <a:lnTo>
                      <a:pt x="6171" y="3728"/>
                    </a:lnTo>
                    <a:lnTo>
                      <a:pt x="6115" y="3747"/>
                    </a:lnTo>
                    <a:lnTo>
                      <a:pt x="6059" y="3784"/>
                    </a:lnTo>
                    <a:lnTo>
                      <a:pt x="4978" y="4641"/>
                    </a:lnTo>
                    <a:lnTo>
                      <a:pt x="4885" y="4716"/>
                    </a:lnTo>
                    <a:lnTo>
                      <a:pt x="4773" y="4772"/>
                    </a:lnTo>
                    <a:lnTo>
                      <a:pt x="4642" y="4809"/>
                    </a:lnTo>
                    <a:lnTo>
                      <a:pt x="3095" y="4809"/>
                    </a:lnTo>
                    <a:lnTo>
                      <a:pt x="3039" y="4772"/>
                    </a:lnTo>
                    <a:lnTo>
                      <a:pt x="2983" y="4716"/>
                    </a:lnTo>
                    <a:lnTo>
                      <a:pt x="2965" y="4660"/>
                    </a:lnTo>
                    <a:lnTo>
                      <a:pt x="2965" y="4586"/>
                    </a:lnTo>
                    <a:lnTo>
                      <a:pt x="3002" y="4511"/>
                    </a:lnTo>
                    <a:lnTo>
                      <a:pt x="3076" y="4455"/>
                    </a:lnTo>
                    <a:lnTo>
                      <a:pt x="3151" y="4436"/>
                    </a:lnTo>
                    <a:lnTo>
                      <a:pt x="4120" y="4436"/>
                    </a:lnTo>
                    <a:lnTo>
                      <a:pt x="4195" y="4418"/>
                    </a:lnTo>
                    <a:lnTo>
                      <a:pt x="4307" y="4362"/>
                    </a:lnTo>
                    <a:lnTo>
                      <a:pt x="4363" y="4306"/>
                    </a:lnTo>
                    <a:lnTo>
                      <a:pt x="4400" y="4250"/>
                    </a:lnTo>
                    <a:lnTo>
                      <a:pt x="4419" y="4194"/>
                    </a:lnTo>
                    <a:lnTo>
                      <a:pt x="4437" y="4138"/>
                    </a:lnTo>
                    <a:lnTo>
                      <a:pt x="4456" y="4045"/>
                    </a:lnTo>
                    <a:lnTo>
                      <a:pt x="4437" y="3970"/>
                    </a:lnTo>
                    <a:lnTo>
                      <a:pt x="4400" y="3896"/>
                    </a:lnTo>
                    <a:lnTo>
                      <a:pt x="4363" y="3821"/>
                    </a:lnTo>
                    <a:lnTo>
                      <a:pt x="4307" y="3784"/>
                    </a:lnTo>
                    <a:lnTo>
                      <a:pt x="4232" y="3728"/>
                    </a:lnTo>
                    <a:lnTo>
                      <a:pt x="4158" y="3709"/>
                    </a:lnTo>
                    <a:lnTo>
                      <a:pt x="4083" y="369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nvGrpSpPr>
            <p:cNvPr id="639" name="Google Shape;639;p66"/>
            <p:cNvGrpSpPr/>
            <p:nvPr/>
          </p:nvGrpSpPr>
          <p:grpSpPr>
            <a:xfrm>
              <a:off x="6868076" y="3213932"/>
              <a:ext cx="1695900" cy="892418"/>
              <a:chOff x="6868076" y="3213932"/>
              <a:chExt cx="1695900" cy="892418"/>
            </a:xfrm>
          </p:grpSpPr>
          <p:sp>
            <p:nvSpPr>
              <p:cNvPr id="640" name="Google Shape;640;p66"/>
              <p:cNvSpPr txBox="1"/>
              <p:nvPr/>
            </p:nvSpPr>
            <p:spPr>
              <a:xfrm>
                <a:off x="6868076"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Blow your audience away with attractive visuals</a:t>
                </a:r>
                <a:endParaRPr sz="1200">
                  <a:solidFill>
                    <a:srgbClr val="434343"/>
                  </a:solidFill>
                  <a:latin typeface="Montserrat"/>
                  <a:ea typeface="Montserrat"/>
                  <a:cs typeface="Montserrat"/>
                  <a:sym typeface="Montserrat"/>
                </a:endParaRPr>
              </a:p>
            </p:txBody>
          </p:sp>
          <p:sp>
            <p:nvSpPr>
              <p:cNvPr id="641" name="Google Shape;641;p66"/>
              <p:cNvSpPr/>
              <p:nvPr/>
            </p:nvSpPr>
            <p:spPr>
              <a:xfrm>
                <a:off x="7625712" y="3213932"/>
                <a:ext cx="180627" cy="181175"/>
              </a:xfrm>
              <a:custGeom>
                <a:rect b="b" l="l" r="r" t="t"/>
                <a:pathLst>
                  <a:path extrusionOk="0" h="5947" w="5929">
                    <a:moveTo>
                      <a:pt x="784" y="4940"/>
                    </a:moveTo>
                    <a:lnTo>
                      <a:pt x="839" y="4958"/>
                    </a:lnTo>
                    <a:lnTo>
                      <a:pt x="933" y="5014"/>
                    </a:lnTo>
                    <a:lnTo>
                      <a:pt x="989" y="5107"/>
                    </a:lnTo>
                    <a:lnTo>
                      <a:pt x="1007" y="5145"/>
                    </a:lnTo>
                    <a:lnTo>
                      <a:pt x="1007" y="5201"/>
                    </a:lnTo>
                    <a:lnTo>
                      <a:pt x="1007" y="5257"/>
                    </a:lnTo>
                    <a:lnTo>
                      <a:pt x="989" y="5313"/>
                    </a:lnTo>
                    <a:lnTo>
                      <a:pt x="933" y="5406"/>
                    </a:lnTo>
                    <a:lnTo>
                      <a:pt x="839" y="5462"/>
                    </a:lnTo>
                    <a:lnTo>
                      <a:pt x="784" y="5480"/>
                    </a:lnTo>
                    <a:lnTo>
                      <a:pt x="672" y="5480"/>
                    </a:lnTo>
                    <a:lnTo>
                      <a:pt x="634" y="5462"/>
                    </a:lnTo>
                    <a:lnTo>
                      <a:pt x="541" y="5406"/>
                    </a:lnTo>
                    <a:lnTo>
                      <a:pt x="485" y="5313"/>
                    </a:lnTo>
                    <a:lnTo>
                      <a:pt x="467" y="5257"/>
                    </a:lnTo>
                    <a:lnTo>
                      <a:pt x="448" y="5201"/>
                    </a:lnTo>
                    <a:lnTo>
                      <a:pt x="467" y="5145"/>
                    </a:lnTo>
                    <a:lnTo>
                      <a:pt x="485" y="5107"/>
                    </a:lnTo>
                    <a:lnTo>
                      <a:pt x="541" y="5014"/>
                    </a:lnTo>
                    <a:lnTo>
                      <a:pt x="634" y="4958"/>
                    </a:lnTo>
                    <a:lnTo>
                      <a:pt x="672" y="4940"/>
                    </a:lnTo>
                    <a:close/>
                    <a:moveTo>
                      <a:pt x="206" y="2610"/>
                    </a:moveTo>
                    <a:lnTo>
                      <a:pt x="168" y="2628"/>
                    </a:lnTo>
                    <a:lnTo>
                      <a:pt x="75" y="2684"/>
                    </a:lnTo>
                    <a:lnTo>
                      <a:pt x="19" y="2777"/>
                    </a:lnTo>
                    <a:lnTo>
                      <a:pt x="1" y="2833"/>
                    </a:lnTo>
                    <a:lnTo>
                      <a:pt x="1" y="2889"/>
                    </a:lnTo>
                    <a:lnTo>
                      <a:pt x="1" y="5667"/>
                    </a:lnTo>
                    <a:lnTo>
                      <a:pt x="1" y="5723"/>
                    </a:lnTo>
                    <a:lnTo>
                      <a:pt x="19" y="5779"/>
                    </a:lnTo>
                    <a:lnTo>
                      <a:pt x="75" y="5872"/>
                    </a:lnTo>
                    <a:lnTo>
                      <a:pt x="168" y="5928"/>
                    </a:lnTo>
                    <a:lnTo>
                      <a:pt x="206" y="5946"/>
                    </a:lnTo>
                    <a:lnTo>
                      <a:pt x="1250" y="5946"/>
                    </a:lnTo>
                    <a:lnTo>
                      <a:pt x="1305" y="5928"/>
                    </a:lnTo>
                    <a:lnTo>
                      <a:pt x="1399" y="5872"/>
                    </a:lnTo>
                    <a:lnTo>
                      <a:pt x="1455" y="5779"/>
                    </a:lnTo>
                    <a:lnTo>
                      <a:pt x="1473" y="5723"/>
                    </a:lnTo>
                    <a:lnTo>
                      <a:pt x="1473" y="5667"/>
                    </a:lnTo>
                    <a:lnTo>
                      <a:pt x="1473" y="2889"/>
                    </a:lnTo>
                    <a:lnTo>
                      <a:pt x="1473" y="2833"/>
                    </a:lnTo>
                    <a:lnTo>
                      <a:pt x="1455" y="2777"/>
                    </a:lnTo>
                    <a:lnTo>
                      <a:pt x="1399" y="2684"/>
                    </a:lnTo>
                    <a:lnTo>
                      <a:pt x="1305" y="2628"/>
                    </a:lnTo>
                    <a:lnTo>
                      <a:pt x="1250" y="2610"/>
                    </a:lnTo>
                    <a:close/>
                    <a:moveTo>
                      <a:pt x="3617" y="0"/>
                    </a:moveTo>
                    <a:lnTo>
                      <a:pt x="3524" y="19"/>
                    </a:lnTo>
                    <a:lnTo>
                      <a:pt x="3468" y="75"/>
                    </a:lnTo>
                    <a:lnTo>
                      <a:pt x="3393" y="168"/>
                    </a:lnTo>
                    <a:lnTo>
                      <a:pt x="3337" y="261"/>
                    </a:lnTo>
                    <a:lnTo>
                      <a:pt x="3263" y="485"/>
                    </a:lnTo>
                    <a:lnTo>
                      <a:pt x="3225" y="671"/>
                    </a:lnTo>
                    <a:lnTo>
                      <a:pt x="3169" y="858"/>
                    </a:lnTo>
                    <a:lnTo>
                      <a:pt x="3114" y="1044"/>
                    </a:lnTo>
                    <a:lnTo>
                      <a:pt x="3039" y="1212"/>
                    </a:lnTo>
                    <a:lnTo>
                      <a:pt x="2983" y="1286"/>
                    </a:lnTo>
                    <a:lnTo>
                      <a:pt x="2927" y="1361"/>
                    </a:lnTo>
                    <a:lnTo>
                      <a:pt x="2797" y="1510"/>
                    </a:lnTo>
                    <a:lnTo>
                      <a:pt x="2666" y="1659"/>
                    </a:lnTo>
                    <a:lnTo>
                      <a:pt x="2442" y="1995"/>
                    </a:lnTo>
                    <a:lnTo>
                      <a:pt x="2200" y="2330"/>
                    </a:lnTo>
                    <a:lnTo>
                      <a:pt x="2051" y="2498"/>
                    </a:lnTo>
                    <a:lnTo>
                      <a:pt x="1883" y="2666"/>
                    </a:lnTo>
                    <a:lnTo>
                      <a:pt x="1865" y="2722"/>
                    </a:lnTo>
                    <a:lnTo>
                      <a:pt x="1846" y="2777"/>
                    </a:lnTo>
                    <a:lnTo>
                      <a:pt x="1846" y="5257"/>
                    </a:lnTo>
                    <a:lnTo>
                      <a:pt x="1865" y="5313"/>
                    </a:lnTo>
                    <a:lnTo>
                      <a:pt x="1883" y="5350"/>
                    </a:lnTo>
                    <a:lnTo>
                      <a:pt x="1939" y="5387"/>
                    </a:lnTo>
                    <a:lnTo>
                      <a:pt x="1995" y="5387"/>
                    </a:lnTo>
                    <a:lnTo>
                      <a:pt x="2126" y="5406"/>
                    </a:lnTo>
                    <a:lnTo>
                      <a:pt x="2293" y="5462"/>
                    </a:lnTo>
                    <a:lnTo>
                      <a:pt x="2592" y="5573"/>
                    </a:lnTo>
                    <a:lnTo>
                      <a:pt x="2890" y="5704"/>
                    </a:lnTo>
                    <a:lnTo>
                      <a:pt x="3225" y="5816"/>
                    </a:lnTo>
                    <a:lnTo>
                      <a:pt x="3393" y="5872"/>
                    </a:lnTo>
                    <a:lnTo>
                      <a:pt x="3580" y="5909"/>
                    </a:lnTo>
                    <a:lnTo>
                      <a:pt x="3785" y="5946"/>
                    </a:lnTo>
                    <a:lnTo>
                      <a:pt x="4400" y="5946"/>
                    </a:lnTo>
                    <a:lnTo>
                      <a:pt x="4586" y="5928"/>
                    </a:lnTo>
                    <a:lnTo>
                      <a:pt x="4772" y="5909"/>
                    </a:lnTo>
                    <a:lnTo>
                      <a:pt x="4940" y="5853"/>
                    </a:lnTo>
                    <a:lnTo>
                      <a:pt x="5108" y="5797"/>
                    </a:lnTo>
                    <a:lnTo>
                      <a:pt x="5238" y="5723"/>
                    </a:lnTo>
                    <a:lnTo>
                      <a:pt x="5332" y="5611"/>
                    </a:lnTo>
                    <a:lnTo>
                      <a:pt x="5388" y="5499"/>
                    </a:lnTo>
                    <a:lnTo>
                      <a:pt x="5425" y="5368"/>
                    </a:lnTo>
                    <a:lnTo>
                      <a:pt x="5425" y="5238"/>
                    </a:lnTo>
                    <a:lnTo>
                      <a:pt x="5406" y="5089"/>
                    </a:lnTo>
                    <a:lnTo>
                      <a:pt x="5481" y="4996"/>
                    </a:lnTo>
                    <a:lnTo>
                      <a:pt x="5537" y="4902"/>
                    </a:lnTo>
                    <a:lnTo>
                      <a:pt x="5574" y="4809"/>
                    </a:lnTo>
                    <a:lnTo>
                      <a:pt x="5611" y="4697"/>
                    </a:lnTo>
                    <a:lnTo>
                      <a:pt x="5630" y="4567"/>
                    </a:lnTo>
                    <a:lnTo>
                      <a:pt x="5630" y="4455"/>
                    </a:lnTo>
                    <a:lnTo>
                      <a:pt x="5630" y="4325"/>
                    </a:lnTo>
                    <a:lnTo>
                      <a:pt x="5593" y="4213"/>
                    </a:lnTo>
                    <a:lnTo>
                      <a:pt x="5667" y="4101"/>
                    </a:lnTo>
                    <a:lnTo>
                      <a:pt x="5723" y="3989"/>
                    </a:lnTo>
                    <a:lnTo>
                      <a:pt x="5742" y="3877"/>
                    </a:lnTo>
                    <a:lnTo>
                      <a:pt x="5779" y="3747"/>
                    </a:lnTo>
                    <a:lnTo>
                      <a:pt x="5779" y="3635"/>
                    </a:lnTo>
                    <a:lnTo>
                      <a:pt x="5760" y="3523"/>
                    </a:lnTo>
                    <a:lnTo>
                      <a:pt x="5742" y="3393"/>
                    </a:lnTo>
                    <a:lnTo>
                      <a:pt x="5704" y="3299"/>
                    </a:lnTo>
                    <a:lnTo>
                      <a:pt x="5798" y="3169"/>
                    </a:lnTo>
                    <a:lnTo>
                      <a:pt x="5872" y="3038"/>
                    </a:lnTo>
                    <a:lnTo>
                      <a:pt x="5909" y="2889"/>
                    </a:lnTo>
                    <a:lnTo>
                      <a:pt x="5928" y="2722"/>
                    </a:lnTo>
                    <a:lnTo>
                      <a:pt x="5909" y="2591"/>
                    </a:lnTo>
                    <a:lnTo>
                      <a:pt x="5872" y="2461"/>
                    </a:lnTo>
                    <a:lnTo>
                      <a:pt x="5816" y="2349"/>
                    </a:lnTo>
                    <a:lnTo>
                      <a:pt x="5723" y="2256"/>
                    </a:lnTo>
                    <a:lnTo>
                      <a:pt x="5630" y="2162"/>
                    </a:lnTo>
                    <a:lnTo>
                      <a:pt x="5518" y="2106"/>
                    </a:lnTo>
                    <a:lnTo>
                      <a:pt x="5388" y="2069"/>
                    </a:lnTo>
                    <a:lnTo>
                      <a:pt x="5238" y="2051"/>
                    </a:lnTo>
                    <a:lnTo>
                      <a:pt x="4064" y="2051"/>
                    </a:lnTo>
                    <a:lnTo>
                      <a:pt x="4101" y="1920"/>
                    </a:lnTo>
                    <a:lnTo>
                      <a:pt x="4157" y="1808"/>
                    </a:lnTo>
                    <a:lnTo>
                      <a:pt x="4288" y="1566"/>
                    </a:lnTo>
                    <a:lnTo>
                      <a:pt x="4344" y="1435"/>
                    </a:lnTo>
                    <a:lnTo>
                      <a:pt x="4400" y="1286"/>
                    </a:lnTo>
                    <a:lnTo>
                      <a:pt x="4437" y="1119"/>
                    </a:lnTo>
                    <a:lnTo>
                      <a:pt x="4456" y="951"/>
                    </a:lnTo>
                    <a:lnTo>
                      <a:pt x="4437" y="802"/>
                    </a:lnTo>
                    <a:lnTo>
                      <a:pt x="4418" y="671"/>
                    </a:lnTo>
                    <a:lnTo>
                      <a:pt x="4400" y="541"/>
                    </a:lnTo>
                    <a:lnTo>
                      <a:pt x="4362" y="447"/>
                    </a:lnTo>
                    <a:lnTo>
                      <a:pt x="4306" y="354"/>
                    </a:lnTo>
                    <a:lnTo>
                      <a:pt x="4251" y="280"/>
                    </a:lnTo>
                    <a:lnTo>
                      <a:pt x="4195" y="205"/>
                    </a:lnTo>
                    <a:lnTo>
                      <a:pt x="4139" y="168"/>
                    </a:lnTo>
                    <a:lnTo>
                      <a:pt x="3990" y="75"/>
                    </a:lnTo>
                    <a:lnTo>
                      <a:pt x="3859" y="37"/>
                    </a:lnTo>
                    <a:lnTo>
                      <a:pt x="3729" y="19"/>
                    </a:lnTo>
                    <a:lnTo>
                      <a:pt x="36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nvGrpSpPr>
            <p:cNvPr id="642" name="Google Shape;642;p66"/>
            <p:cNvGrpSpPr/>
            <p:nvPr/>
          </p:nvGrpSpPr>
          <p:grpSpPr>
            <a:xfrm>
              <a:off x="801125" y="3214206"/>
              <a:ext cx="1695900" cy="892144"/>
              <a:chOff x="801125" y="3214206"/>
              <a:chExt cx="1695900" cy="892144"/>
            </a:xfrm>
          </p:grpSpPr>
          <p:sp>
            <p:nvSpPr>
              <p:cNvPr id="643" name="Google Shape;643;p66"/>
              <p:cNvSpPr txBox="1"/>
              <p:nvPr/>
            </p:nvSpPr>
            <p:spPr>
              <a:xfrm>
                <a:off x="801125"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For PowerPoint and Google Slides</a:t>
                </a:r>
                <a:endParaRPr sz="1200">
                  <a:solidFill>
                    <a:srgbClr val="434343"/>
                  </a:solidFill>
                  <a:latin typeface="Montserrat"/>
                  <a:ea typeface="Montserrat"/>
                  <a:cs typeface="Montserrat"/>
                  <a:sym typeface="Montserrat"/>
                </a:endParaRPr>
              </a:p>
            </p:txBody>
          </p:sp>
          <p:sp>
            <p:nvSpPr>
              <p:cNvPr id="644" name="Google Shape;644;p66"/>
              <p:cNvSpPr/>
              <p:nvPr/>
            </p:nvSpPr>
            <p:spPr>
              <a:xfrm>
                <a:off x="1535764" y="3214206"/>
                <a:ext cx="226629" cy="180627"/>
              </a:xfrm>
              <a:custGeom>
                <a:rect b="b" l="l" r="r" t="t"/>
                <a:pathLst>
                  <a:path extrusionOk="0" h="5929" w="7439">
                    <a:moveTo>
                      <a:pt x="5947" y="728"/>
                    </a:moveTo>
                    <a:lnTo>
                      <a:pt x="5947" y="3710"/>
                    </a:lnTo>
                    <a:lnTo>
                      <a:pt x="1492" y="3710"/>
                    </a:lnTo>
                    <a:lnTo>
                      <a:pt x="1492" y="728"/>
                    </a:lnTo>
                    <a:close/>
                    <a:moveTo>
                      <a:pt x="1194" y="1"/>
                    </a:moveTo>
                    <a:lnTo>
                      <a:pt x="1101" y="38"/>
                    </a:lnTo>
                    <a:lnTo>
                      <a:pt x="989" y="94"/>
                    </a:lnTo>
                    <a:lnTo>
                      <a:pt x="914" y="150"/>
                    </a:lnTo>
                    <a:lnTo>
                      <a:pt x="840" y="243"/>
                    </a:lnTo>
                    <a:lnTo>
                      <a:pt x="802" y="336"/>
                    </a:lnTo>
                    <a:lnTo>
                      <a:pt x="765" y="430"/>
                    </a:lnTo>
                    <a:lnTo>
                      <a:pt x="746" y="542"/>
                    </a:lnTo>
                    <a:lnTo>
                      <a:pt x="746" y="4437"/>
                    </a:lnTo>
                    <a:lnTo>
                      <a:pt x="6693" y="4437"/>
                    </a:lnTo>
                    <a:lnTo>
                      <a:pt x="6693" y="542"/>
                    </a:lnTo>
                    <a:lnTo>
                      <a:pt x="6674" y="430"/>
                    </a:lnTo>
                    <a:lnTo>
                      <a:pt x="6655" y="336"/>
                    </a:lnTo>
                    <a:lnTo>
                      <a:pt x="6599" y="243"/>
                    </a:lnTo>
                    <a:lnTo>
                      <a:pt x="6525" y="150"/>
                    </a:lnTo>
                    <a:lnTo>
                      <a:pt x="6450" y="94"/>
                    </a:lnTo>
                    <a:lnTo>
                      <a:pt x="6357" y="38"/>
                    </a:lnTo>
                    <a:lnTo>
                      <a:pt x="6245" y="1"/>
                    </a:lnTo>
                    <a:close/>
                    <a:moveTo>
                      <a:pt x="187" y="4810"/>
                    </a:moveTo>
                    <a:lnTo>
                      <a:pt x="131" y="4829"/>
                    </a:lnTo>
                    <a:lnTo>
                      <a:pt x="57" y="4866"/>
                    </a:lnTo>
                    <a:lnTo>
                      <a:pt x="20" y="4941"/>
                    </a:lnTo>
                    <a:lnTo>
                      <a:pt x="1" y="4996"/>
                    </a:lnTo>
                    <a:lnTo>
                      <a:pt x="1" y="5183"/>
                    </a:lnTo>
                    <a:lnTo>
                      <a:pt x="20" y="5332"/>
                    </a:lnTo>
                    <a:lnTo>
                      <a:pt x="75" y="5481"/>
                    </a:lnTo>
                    <a:lnTo>
                      <a:pt x="131" y="5612"/>
                    </a:lnTo>
                    <a:lnTo>
                      <a:pt x="225" y="5705"/>
                    </a:lnTo>
                    <a:lnTo>
                      <a:pt x="336" y="5798"/>
                    </a:lnTo>
                    <a:lnTo>
                      <a:pt x="467" y="5873"/>
                    </a:lnTo>
                    <a:lnTo>
                      <a:pt x="597" y="5910"/>
                    </a:lnTo>
                    <a:lnTo>
                      <a:pt x="746" y="5928"/>
                    </a:lnTo>
                    <a:lnTo>
                      <a:pt x="6693" y="5928"/>
                    </a:lnTo>
                    <a:lnTo>
                      <a:pt x="6842" y="5910"/>
                    </a:lnTo>
                    <a:lnTo>
                      <a:pt x="6972" y="5873"/>
                    </a:lnTo>
                    <a:lnTo>
                      <a:pt x="7103" y="5798"/>
                    </a:lnTo>
                    <a:lnTo>
                      <a:pt x="7214" y="5705"/>
                    </a:lnTo>
                    <a:lnTo>
                      <a:pt x="7308" y="5612"/>
                    </a:lnTo>
                    <a:lnTo>
                      <a:pt x="7382" y="5481"/>
                    </a:lnTo>
                    <a:lnTo>
                      <a:pt x="7420" y="5332"/>
                    </a:lnTo>
                    <a:lnTo>
                      <a:pt x="7438" y="5183"/>
                    </a:lnTo>
                    <a:lnTo>
                      <a:pt x="7438" y="4996"/>
                    </a:lnTo>
                    <a:lnTo>
                      <a:pt x="7420" y="4941"/>
                    </a:lnTo>
                    <a:lnTo>
                      <a:pt x="7382" y="4866"/>
                    </a:lnTo>
                    <a:lnTo>
                      <a:pt x="7326" y="4829"/>
                    </a:lnTo>
                    <a:lnTo>
                      <a:pt x="7252" y="4810"/>
                    </a:lnTo>
                    <a:lnTo>
                      <a:pt x="4437" y="4810"/>
                    </a:lnTo>
                    <a:lnTo>
                      <a:pt x="4419" y="4903"/>
                    </a:lnTo>
                    <a:lnTo>
                      <a:pt x="4400" y="4978"/>
                    </a:lnTo>
                    <a:lnTo>
                      <a:pt x="4363" y="5034"/>
                    </a:lnTo>
                    <a:lnTo>
                      <a:pt x="4325" y="5090"/>
                    </a:lnTo>
                    <a:lnTo>
                      <a:pt x="4269" y="5127"/>
                    </a:lnTo>
                    <a:lnTo>
                      <a:pt x="4195" y="5164"/>
                    </a:lnTo>
                    <a:lnTo>
                      <a:pt x="4139" y="5183"/>
                    </a:lnTo>
                    <a:lnTo>
                      <a:pt x="3263" y="5183"/>
                    </a:lnTo>
                    <a:lnTo>
                      <a:pt x="3207" y="5146"/>
                    </a:lnTo>
                    <a:lnTo>
                      <a:pt x="3132" y="5108"/>
                    </a:lnTo>
                    <a:lnTo>
                      <a:pt x="3076" y="5071"/>
                    </a:lnTo>
                    <a:lnTo>
                      <a:pt x="3039" y="5015"/>
                    </a:lnTo>
                    <a:lnTo>
                      <a:pt x="3002" y="4941"/>
                    </a:lnTo>
                    <a:lnTo>
                      <a:pt x="2983" y="4885"/>
                    </a:lnTo>
                    <a:lnTo>
                      <a:pt x="2965" y="481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6" name="Shape 256"/>
        <p:cNvGrpSpPr/>
        <p:nvPr/>
      </p:nvGrpSpPr>
      <p:grpSpPr>
        <a:xfrm>
          <a:off x="0" y="0"/>
          <a:ext cx="0" cy="0"/>
          <a:chOff x="0" y="0"/>
          <a:chExt cx="0" cy="0"/>
        </a:xfrm>
      </p:grpSpPr>
      <p:sp>
        <p:nvSpPr>
          <p:cNvPr id="257" name="Google Shape;257;p35"/>
          <p:cNvSpPr txBox="1"/>
          <p:nvPr>
            <p:ph type="title"/>
          </p:nvPr>
        </p:nvSpPr>
        <p:spPr>
          <a:xfrm>
            <a:off x="1146025" y="530725"/>
            <a:ext cx="34269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900">
                <a:latin typeface="Century Gothic"/>
                <a:ea typeface="Century Gothic"/>
                <a:cs typeface="Century Gothic"/>
                <a:sym typeface="Century Gothic"/>
              </a:rPr>
              <a:t>Description </a:t>
            </a:r>
            <a:endParaRPr sz="2900">
              <a:latin typeface="Century Gothic"/>
              <a:ea typeface="Century Gothic"/>
              <a:cs typeface="Century Gothic"/>
              <a:sym typeface="Century Gothic"/>
            </a:endParaRPr>
          </a:p>
        </p:txBody>
      </p:sp>
      <p:sp>
        <p:nvSpPr>
          <p:cNvPr id="258" name="Google Shape;258;p35"/>
          <p:cNvSpPr txBox="1"/>
          <p:nvPr>
            <p:ph idx="4294967295" type="body"/>
          </p:nvPr>
        </p:nvSpPr>
        <p:spPr>
          <a:xfrm>
            <a:off x="1149750" y="1683825"/>
            <a:ext cx="7467600" cy="33294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0000"/>
                </a:solidFill>
                <a:latin typeface="Arial"/>
                <a:ea typeface="Arial"/>
                <a:cs typeface="Arial"/>
                <a:sym typeface="Arial"/>
              </a:rPr>
              <a:t>On entend parler de Desmos depuis plusieurs années déjà et vous vous demandez qu’est-ce que l’ensemble des outils de la suite Desmos peuvent faire ? Est-ce qu’on peut seulement les utiliser en mathématiques ou dans toutes les disciplines ? Quels sont les outils disponibles, quelle est leur valeur ajoutée et comment accompagner nos enseignants à les utiliser ? Quelles sont les bonnes pratiques à privilégier ? Nous ferons également le tour des différents projets en cours comme en sciences, en CCQ, avec le mode Examen de Desmos pour les évaluations  et peut-être des nouveautés ! Tout un défi pour 120 minutes bien remplies </a:t>
            </a:r>
            <a:endParaRPr sz="1800">
              <a:solidFill>
                <a:schemeClr val="dk2"/>
              </a:solidFill>
              <a:latin typeface="Ubuntu"/>
              <a:ea typeface="Ubuntu"/>
              <a:cs typeface="Ubuntu"/>
              <a:sym typeface="Ubuntu"/>
            </a:endParaRPr>
          </a:p>
        </p:txBody>
      </p:sp>
      <p:sp>
        <p:nvSpPr>
          <p:cNvPr id="259" name="Google Shape;259;p35"/>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6"/>
          <p:cNvSpPr txBox="1"/>
          <p:nvPr>
            <p:ph type="ctrTitle"/>
          </p:nvPr>
        </p:nvSpPr>
        <p:spPr>
          <a:xfrm>
            <a:off x="418000" y="1596325"/>
            <a:ext cx="27150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Century Gothic"/>
                <a:ea typeface="Century Gothic"/>
                <a:cs typeface="Century Gothic"/>
                <a:sym typeface="Century Gothic"/>
              </a:rPr>
              <a:t>Plan de l’atelier</a:t>
            </a:r>
            <a:endParaRPr sz="2500">
              <a:solidFill>
                <a:schemeClr val="lt1"/>
              </a:solidFill>
              <a:latin typeface="Century Gothic"/>
              <a:ea typeface="Century Gothic"/>
              <a:cs typeface="Century Gothic"/>
              <a:sym typeface="Century Gothic"/>
            </a:endParaRPr>
          </a:p>
        </p:txBody>
      </p:sp>
      <p:sp>
        <p:nvSpPr>
          <p:cNvPr id="265" name="Google Shape;265;p36"/>
          <p:cNvSpPr txBox="1"/>
          <p:nvPr>
            <p:ph idx="1" type="subTitle"/>
          </p:nvPr>
        </p:nvSpPr>
        <p:spPr>
          <a:xfrm>
            <a:off x="4017100" y="384000"/>
            <a:ext cx="4505700" cy="4225200"/>
          </a:xfrm>
          <a:prstGeom prst="rect">
            <a:avLst/>
          </a:prstGeom>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C’est quoi Desmos? </a:t>
            </a:r>
            <a:endParaRPr b="0">
              <a:solidFill>
                <a:schemeClr val="dk1"/>
              </a:solidFill>
              <a:latin typeface="Ubuntu"/>
              <a:ea typeface="Ubuntu"/>
              <a:cs typeface="Ubuntu"/>
              <a:sym typeface="Ubuntu"/>
            </a:endParaRPr>
          </a:p>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Expérience-élève</a:t>
            </a:r>
            <a:endParaRPr b="0">
              <a:solidFill>
                <a:schemeClr val="dk1"/>
              </a:solidFill>
              <a:latin typeface="Ubuntu"/>
              <a:ea typeface="Ubuntu"/>
              <a:cs typeface="Ubuntu"/>
              <a:sym typeface="Ubuntu"/>
            </a:endParaRPr>
          </a:p>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E</a:t>
            </a:r>
            <a:r>
              <a:rPr b="0" lang="en">
                <a:solidFill>
                  <a:schemeClr val="dk1"/>
                </a:solidFill>
                <a:latin typeface="Ubuntu"/>
                <a:ea typeface="Ubuntu"/>
                <a:cs typeface="Ubuntu"/>
                <a:sym typeface="Ubuntu"/>
              </a:rPr>
              <a:t>space enseignant</a:t>
            </a:r>
            <a:endParaRPr b="0">
              <a:solidFill>
                <a:schemeClr val="dk1"/>
              </a:solidFill>
              <a:latin typeface="Ubuntu"/>
              <a:ea typeface="Ubuntu"/>
              <a:cs typeface="Ubuntu"/>
              <a:sym typeface="Ubuntu"/>
            </a:endParaRPr>
          </a:p>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Suite d’outils Desmos</a:t>
            </a:r>
            <a:endParaRPr b="0">
              <a:solidFill>
                <a:schemeClr val="dk1"/>
              </a:solidFill>
              <a:latin typeface="Ubuntu"/>
              <a:ea typeface="Ubuntu"/>
              <a:cs typeface="Ubuntu"/>
              <a:sym typeface="Ubuntu"/>
            </a:endParaRPr>
          </a:p>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Desmos Mode Examen</a:t>
            </a:r>
            <a:endParaRPr b="0">
              <a:solidFill>
                <a:schemeClr val="dk1"/>
              </a:solidFill>
              <a:latin typeface="Ubuntu"/>
              <a:ea typeface="Ubuntu"/>
              <a:cs typeface="Ubuntu"/>
              <a:sym typeface="Ubuntu"/>
            </a:endParaRPr>
          </a:p>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Polypad + Desmos</a:t>
            </a:r>
            <a:endParaRPr b="0">
              <a:solidFill>
                <a:schemeClr val="dk1"/>
              </a:solidFill>
              <a:latin typeface="Ubuntu"/>
              <a:ea typeface="Ubuntu"/>
              <a:cs typeface="Ubuntu"/>
              <a:sym typeface="Ubuntu"/>
            </a:endParaRPr>
          </a:p>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Bonnes pratiques </a:t>
            </a:r>
            <a:endParaRPr b="0">
              <a:solidFill>
                <a:schemeClr val="dk1"/>
              </a:solidFill>
              <a:latin typeface="Ubuntu"/>
              <a:ea typeface="Ubuntu"/>
              <a:cs typeface="Ubuntu"/>
              <a:sym typeface="Ubuntu"/>
            </a:endParaRPr>
          </a:p>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Tâche math+CCQ</a:t>
            </a:r>
            <a:endParaRPr b="0">
              <a:solidFill>
                <a:schemeClr val="dk1"/>
              </a:solidFill>
              <a:latin typeface="Ubuntu"/>
              <a:ea typeface="Ubuntu"/>
              <a:cs typeface="Ubuntu"/>
              <a:sym typeface="Ubuntu"/>
            </a:endParaRPr>
          </a:p>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Outil d’aide technologique en math </a:t>
            </a:r>
            <a:endParaRPr b="0">
              <a:solidFill>
                <a:schemeClr val="dk1"/>
              </a:solidFill>
              <a:latin typeface="Ubuntu"/>
              <a:ea typeface="Ubuntu"/>
              <a:cs typeface="Ubuntu"/>
              <a:sym typeface="Ubuntu"/>
            </a:endParaRPr>
          </a:p>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Ressources science, en math</a:t>
            </a:r>
            <a:endParaRPr b="0">
              <a:solidFill>
                <a:schemeClr val="dk1"/>
              </a:solidFill>
              <a:latin typeface="Ubuntu"/>
              <a:ea typeface="Ubuntu"/>
              <a:cs typeface="Ubuntu"/>
              <a:sym typeface="Ubuntu"/>
            </a:endParaRPr>
          </a:p>
          <a:p>
            <a:pPr indent="-361950" lvl="0" marL="457200" rtl="0" algn="l">
              <a:lnSpc>
                <a:spcPct val="115000"/>
              </a:lnSpc>
              <a:spcBef>
                <a:spcPts val="0"/>
              </a:spcBef>
              <a:spcAft>
                <a:spcPts val="0"/>
              </a:spcAft>
              <a:buClr>
                <a:schemeClr val="dk1"/>
              </a:buClr>
              <a:buSzPts val="2100"/>
              <a:buFont typeface="Ubuntu"/>
              <a:buChar char="■"/>
            </a:pPr>
            <a:r>
              <a:rPr b="0" lang="en">
                <a:solidFill>
                  <a:schemeClr val="dk1"/>
                </a:solidFill>
                <a:latin typeface="Ubuntu"/>
                <a:ea typeface="Ubuntu"/>
                <a:cs typeface="Ubuntu"/>
                <a:sym typeface="Ubuntu"/>
              </a:rPr>
              <a:t>Développement professionnel</a:t>
            </a:r>
            <a:endParaRPr b="0">
              <a:solidFill>
                <a:schemeClr val="dk1"/>
              </a:solidFill>
              <a:latin typeface="Ubuntu"/>
              <a:ea typeface="Ubuntu"/>
              <a:cs typeface="Ubuntu"/>
              <a:sym typeface="Ubuntu"/>
            </a:endParaRPr>
          </a:p>
        </p:txBody>
      </p:sp>
      <p:sp>
        <p:nvSpPr>
          <p:cNvPr id="266" name="Google Shape;266;p36"/>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37"/>
          <p:cNvPicPr preferRelativeResize="0"/>
          <p:nvPr/>
        </p:nvPicPr>
        <p:blipFill>
          <a:blip r:embed="rId3">
            <a:alphaModFix/>
          </a:blip>
          <a:stretch>
            <a:fillRect/>
          </a:stretch>
        </p:blipFill>
        <p:spPr>
          <a:xfrm>
            <a:off x="4680400" y="2207900"/>
            <a:ext cx="3363150" cy="1322725"/>
          </a:xfrm>
          <a:prstGeom prst="rect">
            <a:avLst/>
          </a:prstGeom>
          <a:noFill/>
          <a:ln>
            <a:noFill/>
          </a:ln>
        </p:spPr>
      </p:pic>
      <p:sp>
        <p:nvSpPr>
          <p:cNvPr id="272" name="Google Shape;272;p37"/>
          <p:cNvSpPr txBox="1"/>
          <p:nvPr>
            <p:ph type="title"/>
          </p:nvPr>
        </p:nvSpPr>
        <p:spPr>
          <a:xfrm>
            <a:off x="1029641" y="743400"/>
            <a:ext cx="3989400" cy="5694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sz="2500">
                <a:latin typeface="Century Gothic"/>
                <a:ea typeface="Century Gothic"/>
                <a:cs typeface="Century Gothic"/>
                <a:sym typeface="Century Gothic"/>
              </a:rPr>
              <a:t>C’est quoi Desmos?</a:t>
            </a:r>
            <a:endParaRPr sz="2500">
              <a:solidFill>
                <a:schemeClr val="dk2"/>
              </a:solidFill>
              <a:latin typeface="Viga"/>
              <a:ea typeface="Viga"/>
              <a:cs typeface="Viga"/>
              <a:sym typeface="Viga"/>
            </a:endParaRPr>
          </a:p>
        </p:txBody>
      </p:sp>
      <p:sp>
        <p:nvSpPr>
          <p:cNvPr id="273" name="Google Shape;273;p37"/>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74" name="Google Shape;274;p37"/>
          <p:cNvSpPr txBox="1"/>
          <p:nvPr/>
        </p:nvSpPr>
        <p:spPr>
          <a:xfrm>
            <a:off x="6923100" y="3114525"/>
            <a:ext cx="2220900" cy="41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3D4965"/>
              </a:buClr>
              <a:buSzPts val="1100"/>
              <a:buFont typeface="Arial"/>
              <a:buNone/>
            </a:pPr>
            <a:r>
              <a:rPr b="1" lang="en" sz="1600" u="sng">
                <a:solidFill>
                  <a:schemeClr val="accent3"/>
                </a:solidFill>
                <a:latin typeface="Ubuntu"/>
                <a:ea typeface="Ubuntu"/>
                <a:cs typeface="Ubuntu"/>
                <a:sym typeface="Ubuntu"/>
                <a:hlinkClick r:id="rId4">
                  <a:extLst>
                    <a:ext uri="{A12FA001-AC4F-418D-AE19-62706E023703}">
                      <ahyp:hlinkClr val="tx"/>
                    </a:ext>
                  </a:extLst>
                </a:hlinkClick>
              </a:rPr>
              <a:t>teacher.desmos.com</a:t>
            </a:r>
            <a:endParaRPr sz="1200">
              <a:solidFill>
                <a:schemeClr val="accent3"/>
              </a:solidFill>
              <a:latin typeface="Ubuntu"/>
              <a:ea typeface="Ubuntu"/>
              <a:cs typeface="Ubuntu"/>
              <a:sym typeface="Ubuntu"/>
            </a:endParaRPr>
          </a:p>
        </p:txBody>
      </p:sp>
      <p:sp>
        <p:nvSpPr>
          <p:cNvPr id="275" name="Google Shape;275;p37"/>
          <p:cNvSpPr txBox="1"/>
          <p:nvPr/>
        </p:nvSpPr>
        <p:spPr>
          <a:xfrm>
            <a:off x="5456175" y="1613550"/>
            <a:ext cx="2220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accent5"/>
                </a:solidFill>
                <a:latin typeface="Century Gothic"/>
                <a:ea typeface="Century Gothic"/>
                <a:cs typeface="Century Gothic"/>
                <a:sym typeface="Century Gothic"/>
              </a:rPr>
              <a:t>Classe virtuelle</a:t>
            </a:r>
            <a:endParaRPr b="1" sz="2200">
              <a:solidFill>
                <a:schemeClr val="accent5"/>
              </a:solidFill>
              <a:latin typeface="Century Gothic"/>
              <a:ea typeface="Century Gothic"/>
              <a:cs typeface="Century Gothic"/>
              <a:sym typeface="Century Gothic"/>
            </a:endParaRPr>
          </a:p>
        </p:txBody>
      </p:sp>
      <p:sp>
        <p:nvSpPr>
          <p:cNvPr id="276" name="Google Shape;276;p37"/>
          <p:cNvSpPr txBox="1"/>
          <p:nvPr/>
        </p:nvSpPr>
        <p:spPr>
          <a:xfrm>
            <a:off x="4297650" y="4853299"/>
            <a:ext cx="5487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200">
                <a:solidFill>
                  <a:srgbClr val="3C78D8"/>
                </a:solidFill>
                <a:latin typeface="Sniglet"/>
                <a:ea typeface="Sniglet"/>
                <a:cs typeface="Sniglet"/>
                <a:sym typeface="Sniglet"/>
              </a:rPr>
              <a:t>‹#›</a:t>
            </a:fld>
            <a:endParaRPr sz="1200">
              <a:solidFill>
                <a:srgbClr val="3C78D8"/>
              </a:solidFill>
              <a:latin typeface="Sniglet"/>
              <a:ea typeface="Sniglet"/>
              <a:cs typeface="Sniglet"/>
              <a:sym typeface="Sniglet"/>
            </a:endParaRPr>
          </a:p>
        </p:txBody>
      </p:sp>
      <p:sp>
        <p:nvSpPr>
          <p:cNvPr id="277" name="Google Shape;277;p37"/>
          <p:cNvSpPr txBox="1"/>
          <p:nvPr/>
        </p:nvSpPr>
        <p:spPr>
          <a:xfrm>
            <a:off x="870900" y="1616250"/>
            <a:ext cx="30879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accent5"/>
                </a:solidFill>
                <a:latin typeface="Century Gothic"/>
                <a:ea typeface="Century Gothic"/>
                <a:cs typeface="Century Gothic"/>
                <a:sym typeface="Century Gothic"/>
              </a:rPr>
              <a:t>Suite d’outils Desmos </a:t>
            </a:r>
            <a:r>
              <a:rPr b="1" lang="en" sz="1600" u="sng">
                <a:solidFill>
                  <a:schemeClr val="accent3"/>
                </a:solidFill>
                <a:latin typeface="Century Gothic"/>
                <a:ea typeface="Century Gothic"/>
                <a:cs typeface="Century Gothic"/>
                <a:sym typeface="Century Gothic"/>
                <a:hlinkClick r:id="rId5">
                  <a:extLst>
                    <a:ext uri="{A12FA001-AC4F-418D-AE19-62706E023703}">
                      <ahyp:hlinkClr val="tx"/>
                    </a:ext>
                  </a:extLst>
                </a:hlinkClick>
              </a:rPr>
              <a:t>desmos.com</a:t>
            </a:r>
            <a:r>
              <a:rPr b="1" lang="en" sz="1800">
                <a:solidFill>
                  <a:schemeClr val="accent3"/>
                </a:solidFill>
                <a:latin typeface="Century Gothic"/>
                <a:ea typeface="Century Gothic"/>
                <a:cs typeface="Century Gothic"/>
                <a:sym typeface="Century Gothic"/>
              </a:rPr>
              <a:t> </a:t>
            </a:r>
            <a:endParaRPr b="1" sz="1800">
              <a:solidFill>
                <a:schemeClr val="accent3"/>
              </a:solidFill>
              <a:latin typeface="Century Gothic"/>
              <a:ea typeface="Century Gothic"/>
              <a:cs typeface="Century Gothic"/>
              <a:sym typeface="Century Gothic"/>
            </a:endParaRPr>
          </a:p>
        </p:txBody>
      </p:sp>
      <p:pic>
        <p:nvPicPr>
          <p:cNvPr id="278" name="Google Shape;278;p37"/>
          <p:cNvPicPr preferRelativeResize="0"/>
          <p:nvPr/>
        </p:nvPicPr>
        <p:blipFill>
          <a:blip r:embed="rId6">
            <a:alphaModFix/>
          </a:blip>
          <a:stretch>
            <a:fillRect/>
          </a:stretch>
        </p:blipFill>
        <p:spPr>
          <a:xfrm>
            <a:off x="1159325" y="2360300"/>
            <a:ext cx="2331501" cy="2631878"/>
          </a:xfrm>
          <a:prstGeom prst="rect">
            <a:avLst/>
          </a:prstGeom>
          <a:noFill/>
          <a:ln>
            <a:noFill/>
          </a:ln>
        </p:spPr>
      </p:pic>
      <p:pic>
        <p:nvPicPr>
          <p:cNvPr id="279" name="Google Shape;279;p37"/>
          <p:cNvPicPr preferRelativeResize="0"/>
          <p:nvPr/>
        </p:nvPicPr>
        <p:blipFill>
          <a:blip r:embed="rId7">
            <a:alphaModFix/>
          </a:blip>
          <a:stretch>
            <a:fillRect/>
          </a:stretch>
        </p:blipFill>
        <p:spPr>
          <a:xfrm>
            <a:off x="4700925" y="3530625"/>
            <a:ext cx="3403989" cy="1322725"/>
          </a:xfrm>
          <a:prstGeom prst="rect">
            <a:avLst/>
          </a:prstGeom>
          <a:noFill/>
          <a:ln>
            <a:noFill/>
          </a:ln>
        </p:spPr>
      </p:pic>
      <p:sp>
        <p:nvSpPr>
          <p:cNvPr id="280" name="Google Shape;280;p37"/>
          <p:cNvSpPr txBox="1"/>
          <p:nvPr/>
        </p:nvSpPr>
        <p:spPr>
          <a:xfrm>
            <a:off x="6923100" y="4518525"/>
            <a:ext cx="2220900" cy="52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3D4965"/>
              </a:buClr>
              <a:buSzPts val="1100"/>
              <a:buFont typeface="Arial"/>
              <a:buNone/>
            </a:pPr>
            <a:r>
              <a:rPr b="1" lang="en" sz="1600" u="sng">
                <a:solidFill>
                  <a:schemeClr val="accent3"/>
                </a:solidFill>
                <a:latin typeface="Ubuntu"/>
                <a:ea typeface="Ubuntu"/>
                <a:cs typeface="Ubuntu"/>
                <a:sym typeface="Ubuntu"/>
                <a:hlinkClick r:id="rId8">
                  <a:extLst>
                    <a:ext uri="{A12FA001-AC4F-418D-AE19-62706E023703}">
                      <ahyp:hlinkClr val="tx"/>
                    </a:ext>
                  </a:extLst>
                </a:hlinkClick>
              </a:rPr>
              <a:t>student.desmos.com </a:t>
            </a:r>
            <a:r>
              <a:rPr b="1" lang="en" sz="1600">
                <a:solidFill>
                  <a:schemeClr val="accent3"/>
                </a:solidFill>
                <a:latin typeface="Ubuntu"/>
                <a:ea typeface="Ubuntu"/>
                <a:cs typeface="Ubuntu"/>
                <a:sym typeface="Ubuntu"/>
              </a:rPr>
              <a:t>	</a:t>
            </a:r>
            <a:endParaRPr sz="2800">
              <a:solidFill>
                <a:schemeClr val="accent3"/>
              </a:solidFill>
              <a:latin typeface="Ubuntu"/>
              <a:ea typeface="Ubuntu"/>
              <a:cs typeface="Ubuntu"/>
              <a:sym typeface="Ubuntu"/>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8"/>
          <p:cNvSpPr txBox="1"/>
          <p:nvPr>
            <p:ph type="title"/>
          </p:nvPr>
        </p:nvSpPr>
        <p:spPr>
          <a:xfrm>
            <a:off x="1114175" y="540775"/>
            <a:ext cx="3607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Expérience élève</a:t>
            </a:r>
            <a:endParaRPr sz="2500">
              <a:latin typeface="Century Gothic"/>
              <a:ea typeface="Century Gothic"/>
              <a:cs typeface="Century Gothic"/>
              <a:sym typeface="Century Gothic"/>
            </a:endParaRPr>
          </a:p>
          <a:p>
            <a:pPr indent="0" lvl="0" marL="0" rtl="0" algn="l">
              <a:spcBef>
                <a:spcPts val="0"/>
              </a:spcBef>
              <a:spcAft>
                <a:spcPts val="0"/>
              </a:spcAft>
              <a:buNone/>
            </a:pPr>
            <a:r>
              <a:rPr lang="en" sz="1700">
                <a:solidFill>
                  <a:schemeClr val="accent6"/>
                </a:solidFill>
                <a:latin typeface="Century Gothic"/>
                <a:ea typeface="Century Gothic"/>
                <a:cs typeface="Century Gothic"/>
                <a:sym typeface="Century Gothic"/>
              </a:rPr>
              <a:t>Rejoindre la classe</a:t>
            </a:r>
            <a:endParaRPr sz="1700">
              <a:solidFill>
                <a:schemeClr val="accent6"/>
              </a:solidFill>
              <a:latin typeface="Century Gothic"/>
              <a:ea typeface="Century Gothic"/>
              <a:cs typeface="Century Gothic"/>
              <a:sym typeface="Century Gothic"/>
            </a:endParaRPr>
          </a:p>
        </p:txBody>
      </p:sp>
      <p:sp>
        <p:nvSpPr>
          <p:cNvPr id="286" name="Google Shape;286;p38"/>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287" name="Google Shape;287;p38"/>
          <p:cNvPicPr preferRelativeResize="0"/>
          <p:nvPr/>
        </p:nvPicPr>
        <p:blipFill rotWithShape="1">
          <a:blip r:embed="rId3">
            <a:alphaModFix/>
          </a:blip>
          <a:srcRect b="7001" l="4889" r="4563" t="8338"/>
          <a:stretch/>
        </p:blipFill>
        <p:spPr>
          <a:xfrm>
            <a:off x="2817050" y="1606375"/>
            <a:ext cx="4399676" cy="34831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9"/>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L’espace enseignant</a:t>
            </a:r>
            <a:endParaRPr sz="2500">
              <a:latin typeface="Century Gothic"/>
              <a:ea typeface="Century Gothic"/>
              <a:cs typeface="Century Gothic"/>
              <a:sym typeface="Century Gothic"/>
            </a:endParaRPr>
          </a:p>
        </p:txBody>
      </p:sp>
      <p:sp>
        <p:nvSpPr>
          <p:cNvPr id="293" name="Google Shape;293;p39"/>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sz="800">
                <a:solidFill>
                  <a:srgbClr val="FFFFFF"/>
                </a:solidFill>
                <a:latin typeface="Roboto Slab"/>
                <a:ea typeface="Roboto Slab"/>
                <a:cs typeface="Roboto Slab"/>
                <a:sym typeface="Roboto Slab"/>
              </a:rPr>
              <a:t>‹#›</a:t>
            </a:fld>
            <a:endParaRPr sz="800">
              <a:solidFill>
                <a:srgbClr val="FFFFFF"/>
              </a:solidFill>
              <a:latin typeface="Roboto Slab"/>
              <a:ea typeface="Roboto Slab"/>
              <a:cs typeface="Roboto Slab"/>
              <a:sym typeface="Roboto Slab"/>
            </a:endParaRPr>
          </a:p>
        </p:txBody>
      </p:sp>
      <p:sp>
        <p:nvSpPr>
          <p:cNvPr id="294" name="Google Shape;294;p39"/>
          <p:cNvSpPr txBox="1"/>
          <p:nvPr>
            <p:ph type="title"/>
          </p:nvPr>
        </p:nvSpPr>
        <p:spPr>
          <a:xfrm>
            <a:off x="2211862" y="2784244"/>
            <a:ext cx="5030100" cy="5388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sz="2300" u="sng">
                <a:solidFill>
                  <a:schemeClr val="accent3"/>
                </a:solidFill>
                <a:latin typeface="Century Gothic"/>
                <a:ea typeface="Century Gothic"/>
                <a:cs typeface="Century Gothic"/>
                <a:sym typeface="Century Gothic"/>
                <a:hlinkClick r:id="rId3">
                  <a:extLst>
                    <a:ext uri="{A12FA001-AC4F-418D-AE19-62706E023703}">
                      <ahyp:hlinkClr val="tx"/>
                    </a:ext>
                  </a:extLst>
                </a:hlinkClick>
              </a:rPr>
              <a:t>teacher.desmos.com</a:t>
            </a:r>
            <a:endParaRPr sz="2600">
              <a:solidFill>
                <a:schemeClr val="dk2"/>
              </a:solidFill>
              <a:latin typeface="Century Gothic"/>
              <a:ea typeface="Century Gothic"/>
              <a:cs typeface="Century Gothic"/>
              <a:sym typeface="Century Gothic"/>
            </a:endParaRPr>
          </a:p>
        </p:txBody>
      </p:sp>
      <p:grpSp>
        <p:nvGrpSpPr>
          <p:cNvPr id="295" name="Google Shape;295;p39"/>
          <p:cNvGrpSpPr/>
          <p:nvPr/>
        </p:nvGrpSpPr>
        <p:grpSpPr>
          <a:xfrm>
            <a:off x="2241293" y="1756649"/>
            <a:ext cx="4971239" cy="2912590"/>
            <a:chOff x="1177450" y="241631"/>
            <a:chExt cx="6173152" cy="3616776"/>
          </a:xfrm>
        </p:grpSpPr>
        <p:sp>
          <p:nvSpPr>
            <p:cNvPr id="296" name="Google Shape;296;p39"/>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rgbClr val="1144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7" name="Google Shape;297;p39"/>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1144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8" name="Google Shape;298;p39"/>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rgbClr val="1863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 name="Google Shape;299;p39"/>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rgbClr val="94BF6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300" name="Google Shape;300;p39"/>
          <p:cNvPicPr preferRelativeResize="0"/>
          <p:nvPr/>
        </p:nvPicPr>
        <p:blipFill>
          <a:blip r:embed="rId4">
            <a:alphaModFix/>
          </a:blip>
          <a:stretch>
            <a:fillRect/>
          </a:stretch>
        </p:blipFill>
        <p:spPr>
          <a:xfrm>
            <a:off x="4329825" y="3436200"/>
            <a:ext cx="794175" cy="778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0"/>
          <p:cNvSpPr txBox="1"/>
          <p:nvPr>
            <p:ph type="ctrTitle"/>
          </p:nvPr>
        </p:nvSpPr>
        <p:spPr>
          <a:xfrm>
            <a:off x="298150" y="1633075"/>
            <a:ext cx="26139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Century Gothic"/>
                <a:ea typeface="Century Gothic"/>
                <a:cs typeface="Century Gothic"/>
                <a:sym typeface="Century Gothic"/>
              </a:rPr>
              <a:t>L’espace </a:t>
            </a:r>
            <a:endParaRPr sz="30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 sz="3000">
                <a:solidFill>
                  <a:schemeClr val="lt1"/>
                </a:solidFill>
                <a:latin typeface="Century Gothic"/>
                <a:ea typeface="Century Gothic"/>
                <a:cs typeface="Century Gothic"/>
                <a:sym typeface="Century Gothic"/>
              </a:rPr>
              <a:t>enseignant</a:t>
            </a:r>
            <a:endParaRPr sz="3000">
              <a:solidFill>
                <a:schemeClr val="lt1"/>
              </a:solidFill>
              <a:latin typeface="Century Gothic"/>
              <a:ea typeface="Century Gothic"/>
              <a:cs typeface="Century Gothic"/>
              <a:sym typeface="Century Gothic"/>
            </a:endParaRPr>
          </a:p>
        </p:txBody>
      </p:sp>
      <p:sp>
        <p:nvSpPr>
          <p:cNvPr id="306" name="Google Shape;306;p40"/>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07" name="Google Shape;307;p40"/>
          <p:cNvPicPr preferRelativeResize="0"/>
          <p:nvPr/>
        </p:nvPicPr>
        <p:blipFill>
          <a:blip r:embed="rId3">
            <a:alphaModFix/>
          </a:blip>
          <a:stretch>
            <a:fillRect/>
          </a:stretch>
        </p:blipFill>
        <p:spPr>
          <a:xfrm>
            <a:off x="5918450" y="41600"/>
            <a:ext cx="1828450" cy="5029850"/>
          </a:xfrm>
          <a:prstGeom prst="rect">
            <a:avLst/>
          </a:prstGeom>
          <a:noFill/>
          <a:ln>
            <a:noFill/>
          </a:ln>
        </p:spPr>
      </p:pic>
      <p:sp>
        <p:nvSpPr>
          <p:cNvPr id="308" name="Google Shape;308;p40"/>
          <p:cNvSpPr/>
          <p:nvPr/>
        </p:nvSpPr>
        <p:spPr>
          <a:xfrm>
            <a:off x="5431750" y="3447696"/>
            <a:ext cx="2573700" cy="1659600"/>
          </a:xfrm>
          <a:prstGeom prst="roundRect">
            <a:avLst>
              <a:gd fmla="val 16667" name="adj"/>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rwick template">
  <a:themeElements>
    <a:clrScheme name="Custom 347">
      <a:dk1>
        <a:srgbClr val="114454"/>
      </a:dk1>
      <a:lt1>
        <a:srgbClr val="FFFFFF"/>
      </a:lt1>
      <a:dk2>
        <a:srgbClr val="5F6C70"/>
      </a:dk2>
      <a:lt2>
        <a:srgbClr val="CED5D8"/>
      </a:lt2>
      <a:accent1>
        <a:srgbClr val="114454"/>
      </a:accent1>
      <a:accent2>
        <a:srgbClr val="18637B"/>
      </a:accent2>
      <a:accent3>
        <a:srgbClr val="309AAD"/>
      </a:accent3>
      <a:accent4>
        <a:srgbClr val="165751"/>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arwick template">
  <a:themeElements>
    <a:clrScheme name="Custom 347">
      <a:dk1>
        <a:srgbClr val="114454"/>
      </a:dk1>
      <a:lt1>
        <a:srgbClr val="FFFFFF"/>
      </a:lt1>
      <a:dk2>
        <a:srgbClr val="5F6C70"/>
      </a:dk2>
      <a:lt2>
        <a:srgbClr val="CED5D8"/>
      </a:lt2>
      <a:accent1>
        <a:srgbClr val="114454"/>
      </a:accent1>
      <a:accent2>
        <a:srgbClr val="18637B"/>
      </a:accent2>
      <a:accent3>
        <a:srgbClr val="309AAD"/>
      </a:accent3>
      <a:accent4>
        <a:srgbClr val="165751"/>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