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showSpecialPlsOnTitleSld="0">
  <p:sldMasterIdLst>
    <p:sldMasterId id="2147483672" r:id="rId4"/>
    <p:sldMasterId id="2147483673"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Lst>
  <p:sldSz cy="5143500" cx="9144000"/>
  <p:notesSz cx="6858000" cy="9144000"/>
  <p:embeddedFontLst>
    <p:embeddedFont>
      <p:font typeface="Sniglet"/>
      <p:regular r:id="rId33"/>
    </p:embeddedFont>
    <p:embeddedFont>
      <p:font typeface="Ubuntu"/>
      <p:regular r:id="rId34"/>
      <p:bold r:id="rId35"/>
      <p:italic r:id="rId36"/>
      <p:boldItalic r:id="rId37"/>
    </p:embeddedFont>
    <p:embeddedFont>
      <p:font typeface="Dosis"/>
      <p:regular r:id="rId38"/>
      <p:bold r:id="rId39"/>
    </p:embeddedFont>
    <p:embeddedFont>
      <p:font typeface="Roboto"/>
      <p:regular r:id="rId40"/>
      <p:bold r:id="rId41"/>
      <p:italic r:id="rId42"/>
      <p:boldItalic r:id="rId43"/>
    </p:embeddedFont>
    <p:embeddedFont>
      <p:font typeface="Walter Turncoat"/>
      <p:regular r:id="rId44"/>
    </p:embeddedFont>
    <p:embeddedFont>
      <p:font typeface="Viga"/>
      <p:regular r:id="rId4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BC68BC7-4988-45F9-82DC-DCA00B6BD4D8}">
  <a:tblStyle styleId="{BBC68BC7-4988-45F9-82DC-DCA00B6BD4D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font" Target="fonts/Roboto-regular.fntdata"/><Relationship Id="rId20" Type="http://schemas.openxmlformats.org/officeDocument/2006/relationships/slide" Target="slides/slide14.xml"/><Relationship Id="rId42" Type="http://schemas.openxmlformats.org/officeDocument/2006/relationships/font" Target="fonts/Roboto-italic.fntdata"/><Relationship Id="rId41" Type="http://schemas.openxmlformats.org/officeDocument/2006/relationships/font" Target="fonts/Roboto-bold.fntdata"/><Relationship Id="rId22" Type="http://schemas.openxmlformats.org/officeDocument/2006/relationships/slide" Target="slides/slide16.xml"/><Relationship Id="rId44" Type="http://schemas.openxmlformats.org/officeDocument/2006/relationships/font" Target="fonts/WalterTurncoat-regular.fntdata"/><Relationship Id="rId21" Type="http://schemas.openxmlformats.org/officeDocument/2006/relationships/slide" Target="slides/slide15.xml"/><Relationship Id="rId43" Type="http://schemas.openxmlformats.org/officeDocument/2006/relationships/font" Target="fonts/Roboto-boldItalic.fntdata"/><Relationship Id="rId24" Type="http://schemas.openxmlformats.org/officeDocument/2006/relationships/slide" Target="slides/slide18.xml"/><Relationship Id="rId23" Type="http://schemas.openxmlformats.org/officeDocument/2006/relationships/slide" Target="slides/slide17.xml"/><Relationship Id="rId45" Type="http://schemas.openxmlformats.org/officeDocument/2006/relationships/font" Target="fonts/Viga-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5" Type="http://schemas.openxmlformats.org/officeDocument/2006/relationships/slideMaster" Target="slideMasters/slideMaster2.xml"/><Relationship Id="rId6" Type="http://schemas.openxmlformats.org/officeDocument/2006/relationships/notesMaster" Target="notesMasters/notesMaster1.xml"/><Relationship Id="rId29" Type="http://schemas.openxmlformats.org/officeDocument/2006/relationships/slide" Target="slides/slide23.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11" Type="http://schemas.openxmlformats.org/officeDocument/2006/relationships/slide" Target="slides/slide5.xml"/><Relationship Id="rId33" Type="http://schemas.openxmlformats.org/officeDocument/2006/relationships/font" Target="fonts/Sniglet-regular.fntdata"/><Relationship Id="rId10" Type="http://schemas.openxmlformats.org/officeDocument/2006/relationships/slide" Target="slides/slide4.xml"/><Relationship Id="rId32" Type="http://schemas.openxmlformats.org/officeDocument/2006/relationships/slide" Target="slides/slide26.xml"/><Relationship Id="rId13" Type="http://schemas.openxmlformats.org/officeDocument/2006/relationships/slide" Target="slides/slide7.xml"/><Relationship Id="rId35" Type="http://schemas.openxmlformats.org/officeDocument/2006/relationships/font" Target="fonts/Ubuntu-bold.fntdata"/><Relationship Id="rId12" Type="http://schemas.openxmlformats.org/officeDocument/2006/relationships/slide" Target="slides/slide6.xml"/><Relationship Id="rId34" Type="http://schemas.openxmlformats.org/officeDocument/2006/relationships/font" Target="fonts/Ubuntu-regular.fntdata"/><Relationship Id="rId15" Type="http://schemas.openxmlformats.org/officeDocument/2006/relationships/slide" Target="slides/slide9.xml"/><Relationship Id="rId37" Type="http://schemas.openxmlformats.org/officeDocument/2006/relationships/font" Target="fonts/Ubuntu-boldItalic.fntdata"/><Relationship Id="rId14" Type="http://schemas.openxmlformats.org/officeDocument/2006/relationships/slide" Target="slides/slide8.xml"/><Relationship Id="rId36" Type="http://schemas.openxmlformats.org/officeDocument/2006/relationships/font" Target="fonts/Ubuntu-italic.fntdata"/><Relationship Id="rId17" Type="http://schemas.openxmlformats.org/officeDocument/2006/relationships/slide" Target="slides/slide11.xml"/><Relationship Id="rId39" Type="http://schemas.openxmlformats.org/officeDocument/2006/relationships/font" Target="fonts/Dosis-bold.fntdata"/><Relationship Id="rId16" Type="http://schemas.openxmlformats.org/officeDocument/2006/relationships/slide" Target="slides/slide10.xml"/><Relationship Id="rId38" Type="http://schemas.openxmlformats.org/officeDocument/2006/relationships/font" Target="fonts/Dosis-regular.fntdata"/><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317500" lvl="0" marL="457200">
              <a:spcBef>
                <a:spcPts val="0"/>
              </a:spcBef>
              <a:spcAft>
                <a:spcPts val="0"/>
              </a:spcAft>
              <a:buSzPts val="1400"/>
              <a:buChar char="●"/>
              <a:defRPr sz="1100"/>
            </a:lvl1pPr>
            <a:lvl2pPr indent="-317500" lvl="1" marL="914400">
              <a:spcBef>
                <a:spcPts val="0"/>
              </a:spcBef>
              <a:spcAft>
                <a:spcPts val="0"/>
              </a:spcAft>
              <a:buSzPts val="1400"/>
              <a:buChar char="○"/>
              <a:defRPr sz="1100"/>
            </a:lvl2pPr>
            <a:lvl3pPr indent="-317500" lvl="2" marL="1371600">
              <a:spcBef>
                <a:spcPts val="0"/>
              </a:spcBef>
              <a:spcAft>
                <a:spcPts val="0"/>
              </a:spcAft>
              <a:buSzPts val="1400"/>
              <a:buChar char="■"/>
              <a:defRPr sz="1100"/>
            </a:lvl3pPr>
            <a:lvl4pPr indent="-317500" lvl="3" marL="1828800">
              <a:spcBef>
                <a:spcPts val="0"/>
              </a:spcBef>
              <a:spcAft>
                <a:spcPts val="0"/>
              </a:spcAft>
              <a:buSzPts val="1400"/>
              <a:buChar char="●"/>
              <a:defRPr sz="1100"/>
            </a:lvl4pPr>
            <a:lvl5pPr indent="-317500" lvl="4" marL="2286000">
              <a:spcBef>
                <a:spcPts val="0"/>
              </a:spcBef>
              <a:spcAft>
                <a:spcPts val="0"/>
              </a:spcAft>
              <a:buSzPts val="1400"/>
              <a:buChar char="○"/>
              <a:defRPr sz="1100"/>
            </a:lvl5pPr>
            <a:lvl6pPr indent="-317500" lvl="5" marL="2743200">
              <a:spcBef>
                <a:spcPts val="0"/>
              </a:spcBef>
              <a:spcAft>
                <a:spcPts val="0"/>
              </a:spcAft>
              <a:buSzPts val="1400"/>
              <a:buChar char="■"/>
              <a:defRPr sz="1100"/>
            </a:lvl6pPr>
            <a:lvl7pPr indent="-317500" lvl="6" marL="3200400">
              <a:spcBef>
                <a:spcPts val="0"/>
              </a:spcBef>
              <a:spcAft>
                <a:spcPts val="0"/>
              </a:spcAft>
              <a:buSzPts val="1400"/>
              <a:buChar char="●"/>
              <a:defRPr sz="1100"/>
            </a:lvl7pPr>
            <a:lvl8pPr indent="-317500" lvl="7" marL="3657600">
              <a:spcBef>
                <a:spcPts val="0"/>
              </a:spcBef>
              <a:spcAft>
                <a:spcPts val="0"/>
              </a:spcAft>
              <a:buSzPts val="1400"/>
              <a:buChar char="○"/>
              <a:defRPr sz="1100"/>
            </a:lvl8pPr>
            <a:lvl9pPr indent="-317500" lvl="8" marL="4114800">
              <a:spcBef>
                <a:spcPts val="0"/>
              </a:spcBef>
              <a:spcAft>
                <a:spcPts val="0"/>
              </a:spcAft>
              <a:buSzPts val="14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bit.ly/mst10nov2021" TargetMode="Externa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zoom.us/j/93849137106" TargetMode="Externa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campus.recit.qc.ca/course/view.php?id=177" TargetMode="Externa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mailto:equipe@recitmst.qc.ca" TargetMode="Externa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education.gouv.qc.ca/fileadmin/site_web/documents/ministere/Usage-pedagogique-programmation-informatique.pdf" TargetMode="External"/><Relationship Id="rId3" Type="http://schemas.openxmlformats.org/officeDocument/2006/relationships/hyperlink" Target="http://www.education.gouv.qc.ca/dossiers-thematiques/plan-daction-numerique/programmation-informatique/" TargetMode="Externa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 name="Shape 1069"/>
        <p:cNvGrpSpPr/>
        <p:nvPr/>
      </p:nvGrpSpPr>
      <p:grpSpPr>
        <a:xfrm>
          <a:off x="0" y="0"/>
          <a:ext cx="0" cy="0"/>
          <a:chOff x="0" y="0"/>
          <a:chExt cx="0" cy="0"/>
        </a:xfrm>
      </p:grpSpPr>
      <p:sp>
        <p:nvSpPr>
          <p:cNvPr id="1070" name="Google Shape;1070;g35f391192_00: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071" name="Google Shape;1071;g35f391192_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Lien de la présentation : </a:t>
            </a:r>
            <a:r>
              <a:rPr lang="en" u="sng">
                <a:solidFill>
                  <a:schemeClr val="hlink"/>
                </a:solidFill>
                <a:hlinkClick r:id="rId2"/>
              </a:rPr>
              <a:t>https://bit.ly/mst10nov2021</a:t>
            </a:r>
            <a:r>
              <a:rPr lang="en"/>
              <a:t>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6" name="Shape 1166"/>
        <p:cNvGrpSpPr/>
        <p:nvPr/>
      </p:nvGrpSpPr>
      <p:grpSpPr>
        <a:xfrm>
          <a:off x="0" y="0"/>
          <a:ext cx="0" cy="0"/>
          <a:chOff x="0" y="0"/>
          <a:chExt cx="0" cy="0"/>
        </a:xfrm>
      </p:grpSpPr>
      <p:sp>
        <p:nvSpPr>
          <p:cNvPr id="1167" name="Google Shape;1167;g1144a579d14_0_4: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168" name="Google Shape;1168;g1144a579d14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3" name="Shape 1173"/>
        <p:cNvGrpSpPr/>
        <p:nvPr/>
      </p:nvGrpSpPr>
      <p:grpSpPr>
        <a:xfrm>
          <a:off x="0" y="0"/>
          <a:ext cx="0" cy="0"/>
          <a:chOff x="0" y="0"/>
          <a:chExt cx="0" cy="0"/>
        </a:xfrm>
      </p:grpSpPr>
      <p:sp>
        <p:nvSpPr>
          <p:cNvPr id="1174" name="Google Shape;1174;g1144a579d14_0_3775: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175" name="Google Shape;1175;g1144a579d14_0_3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4" name="Shape 1184"/>
        <p:cNvGrpSpPr/>
        <p:nvPr/>
      </p:nvGrpSpPr>
      <p:grpSpPr>
        <a:xfrm>
          <a:off x="0" y="0"/>
          <a:ext cx="0" cy="0"/>
          <a:chOff x="0" y="0"/>
          <a:chExt cx="0" cy="0"/>
        </a:xfrm>
      </p:grpSpPr>
      <p:sp>
        <p:nvSpPr>
          <p:cNvPr id="1185" name="Google Shape;1185;g11eafc3cc49_0_0: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186" name="Google Shape;1186;g11eafc3cc4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5" name="Shape 1195"/>
        <p:cNvGrpSpPr/>
        <p:nvPr/>
      </p:nvGrpSpPr>
      <p:grpSpPr>
        <a:xfrm>
          <a:off x="0" y="0"/>
          <a:ext cx="0" cy="0"/>
          <a:chOff x="0" y="0"/>
          <a:chExt cx="0" cy="0"/>
        </a:xfrm>
      </p:grpSpPr>
      <p:sp>
        <p:nvSpPr>
          <p:cNvPr id="1196" name="Google Shape;1196;gf64d82d862_0_2286: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197" name="Google Shape;1197;gf64d82d862_0_2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6" name="Shape 1206"/>
        <p:cNvGrpSpPr/>
        <p:nvPr/>
      </p:nvGrpSpPr>
      <p:grpSpPr>
        <a:xfrm>
          <a:off x="0" y="0"/>
          <a:ext cx="0" cy="0"/>
          <a:chOff x="0" y="0"/>
          <a:chExt cx="0" cy="0"/>
        </a:xfrm>
      </p:grpSpPr>
      <p:sp>
        <p:nvSpPr>
          <p:cNvPr id="1207" name="Google Shape;1207;g117ab553585_0_11: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08" name="Google Shape;1208;g117ab553585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7" name="Shape 1217"/>
        <p:cNvGrpSpPr/>
        <p:nvPr/>
      </p:nvGrpSpPr>
      <p:grpSpPr>
        <a:xfrm>
          <a:off x="0" y="0"/>
          <a:ext cx="0" cy="0"/>
          <a:chOff x="0" y="0"/>
          <a:chExt cx="0" cy="0"/>
        </a:xfrm>
      </p:grpSpPr>
      <p:sp>
        <p:nvSpPr>
          <p:cNvPr id="1218" name="Google Shape;1218;g117ab553585_0_2: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19" name="Google Shape;1219;g117ab553585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8" name="Shape 1228"/>
        <p:cNvGrpSpPr/>
        <p:nvPr/>
      </p:nvGrpSpPr>
      <p:grpSpPr>
        <a:xfrm>
          <a:off x="0" y="0"/>
          <a:ext cx="0" cy="0"/>
          <a:chOff x="0" y="0"/>
          <a:chExt cx="0" cy="0"/>
        </a:xfrm>
      </p:grpSpPr>
      <p:sp>
        <p:nvSpPr>
          <p:cNvPr id="1229" name="Google Shape;1229;g117ab553585_0_20: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30" name="Google Shape;1230;g117ab553585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5" name="Shape 1235"/>
        <p:cNvGrpSpPr/>
        <p:nvPr/>
      </p:nvGrpSpPr>
      <p:grpSpPr>
        <a:xfrm>
          <a:off x="0" y="0"/>
          <a:ext cx="0" cy="0"/>
          <a:chOff x="0" y="0"/>
          <a:chExt cx="0" cy="0"/>
        </a:xfrm>
      </p:grpSpPr>
      <p:sp>
        <p:nvSpPr>
          <p:cNvPr id="1236" name="Google Shape;1236;gfd130d9357_0_38: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37" name="Google Shape;1237;gfd130d9357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2" name="Shape 1242"/>
        <p:cNvGrpSpPr/>
        <p:nvPr/>
      </p:nvGrpSpPr>
      <p:grpSpPr>
        <a:xfrm>
          <a:off x="0" y="0"/>
          <a:ext cx="0" cy="0"/>
          <a:chOff x="0" y="0"/>
          <a:chExt cx="0" cy="0"/>
        </a:xfrm>
      </p:grpSpPr>
      <p:sp>
        <p:nvSpPr>
          <p:cNvPr id="1243" name="Google Shape;1243;g6b72949d8b_0_95: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44" name="Google Shape;1244;g6b72949d8b_0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9" name="Shape 1249"/>
        <p:cNvGrpSpPr/>
        <p:nvPr/>
      </p:nvGrpSpPr>
      <p:grpSpPr>
        <a:xfrm>
          <a:off x="0" y="0"/>
          <a:ext cx="0" cy="0"/>
          <a:chOff x="0" y="0"/>
          <a:chExt cx="0" cy="0"/>
        </a:xfrm>
      </p:grpSpPr>
      <p:sp>
        <p:nvSpPr>
          <p:cNvPr id="1250" name="Google Shape;1250;g7584d9c9c2_0_2: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51" name="Google Shape;1251;g7584d9c9c2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2" name="Shape 1082"/>
        <p:cNvGrpSpPr/>
        <p:nvPr/>
      </p:nvGrpSpPr>
      <p:grpSpPr>
        <a:xfrm>
          <a:off x="0" y="0"/>
          <a:ext cx="0" cy="0"/>
          <a:chOff x="0" y="0"/>
          <a:chExt cx="0" cy="0"/>
        </a:xfrm>
      </p:grpSpPr>
      <p:sp>
        <p:nvSpPr>
          <p:cNvPr id="1083" name="Google Shape;1083;gf64d82d862_0_1107: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084" name="Google Shape;1084;gf64d82d862_0_1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6" name="Shape 1256"/>
        <p:cNvGrpSpPr/>
        <p:nvPr/>
      </p:nvGrpSpPr>
      <p:grpSpPr>
        <a:xfrm>
          <a:off x="0" y="0"/>
          <a:ext cx="0" cy="0"/>
          <a:chOff x="0" y="0"/>
          <a:chExt cx="0" cy="0"/>
        </a:xfrm>
      </p:grpSpPr>
      <p:sp>
        <p:nvSpPr>
          <p:cNvPr id="1257" name="Google Shape;1257;g7584d9c9c2_0_10: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58" name="Google Shape;1258;g7584d9c9c2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5" name="Shape 1265"/>
        <p:cNvGrpSpPr/>
        <p:nvPr/>
      </p:nvGrpSpPr>
      <p:grpSpPr>
        <a:xfrm>
          <a:off x="0" y="0"/>
          <a:ext cx="0" cy="0"/>
          <a:chOff x="0" y="0"/>
          <a:chExt cx="0" cy="0"/>
        </a:xfrm>
      </p:grpSpPr>
      <p:sp>
        <p:nvSpPr>
          <p:cNvPr id="1266" name="Google Shape;1266;g4808e15bfb_5_10: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67" name="Google Shape;1267;g4808e15bfb_5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4" name="Shape 1274"/>
        <p:cNvGrpSpPr/>
        <p:nvPr/>
      </p:nvGrpSpPr>
      <p:grpSpPr>
        <a:xfrm>
          <a:off x="0" y="0"/>
          <a:ext cx="0" cy="0"/>
          <a:chOff x="0" y="0"/>
          <a:chExt cx="0" cy="0"/>
        </a:xfrm>
      </p:grpSpPr>
      <p:sp>
        <p:nvSpPr>
          <p:cNvPr id="1275" name="Google Shape;1275;g4808e15bfb_5_53: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76" name="Google Shape;1276;g4808e15bfb_5_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3" name="Shape 1283"/>
        <p:cNvGrpSpPr/>
        <p:nvPr/>
      </p:nvGrpSpPr>
      <p:grpSpPr>
        <a:xfrm>
          <a:off x="0" y="0"/>
          <a:ext cx="0" cy="0"/>
          <a:chOff x="0" y="0"/>
          <a:chExt cx="0" cy="0"/>
        </a:xfrm>
      </p:grpSpPr>
      <p:sp>
        <p:nvSpPr>
          <p:cNvPr id="1284" name="Google Shape;1284;g10144aa68ac_3_537: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85" name="Google Shape;1285;g10144aa68ac_3_5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Salle de vidéoconférence : </a:t>
            </a:r>
            <a:r>
              <a:rPr lang="en" sz="1050" u="sng">
                <a:solidFill>
                  <a:srgbClr val="1A73E8"/>
                </a:solidFill>
                <a:highlight>
                  <a:srgbClr val="FFFFFF"/>
                </a:highlight>
                <a:latin typeface="Roboto"/>
                <a:ea typeface="Roboto"/>
                <a:cs typeface="Roboto"/>
                <a:sym typeface="Roboto"/>
                <a:hlinkClick r:id="rId2">
                  <a:extLst>
                    <a:ext uri="{A12FA001-AC4F-418D-AE19-62706E023703}">
                      <ahyp:hlinkClr val="tx"/>
                    </a:ext>
                  </a:extLst>
                </a:hlinkClick>
              </a:rPr>
              <a:t>https://zoom.us/j/93849137106</a:t>
            </a:r>
            <a:endParaRPr/>
          </a:p>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3" name="Shape 1293"/>
        <p:cNvGrpSpPr/>
        <p:nvPr/>
      </p:nvGrpSpPr>
      <p:grpSpPr>
        <a:xfrm>
          <a:off x="0" y="0"/>
          <a:ext cx="0" cy="0"/>
          <a:chOff x="0" y="0"/>
          <a:chExt cx="0" cy="0"/>
        </a:xfrm>
      </p:grpSpPr>
      <p:sp>
        <p:nvSpPr>
          <p:cNvPr id="1294" name="Google Shape;1294;gf64d82d862_0_2845: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295" name="Google Shape;1295;gf64d82d862_0_28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Lien pour obtenir les badges : </a:t>
            </a:r>
            <a:r>
              <a:rPr lang="en" u="sng">
                <a:solidFill>
                  <a:schemeClr val="hlink"/>
                </a:solidFill>
                <a:hlinkClick r:id="rId2"/>
              </a:rPr>
              <a:t>https://campus.recit.qc.ca/course/view.php?id=177</a:t>
            </a:r>
            <a:endParaRPr/>
          </a:p>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2" name="Shape 1302"/>
        <p:cNvGrpSpPr/>
        <p:nvPr/>
      </p:nvGrpSpPr>
      <p:grpSpPr>
        <a:xfrm>
          <a:off x="0" y="0"/>
          <a:ext cx="0" cy="0"/>
          <a:chOff x="0" y="0"/>
          <a:chExt cx="0" cy="0"/>
        </a:xfrm>
      </p:grpSpPr>
      <p:sp>
        <p:nvSpPr>
          <p:cNvPr id="1303" name="Google Shape;1303;gf64d82d862_0_2300: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304" name="Google Shape;1304;gf64d82d862_0_2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600"/>
              </a:spcBef>
              <a:spcAft>
                <a:spcPts val="0"/>
              </a:spcAft>
              <a:buNone/>
            </a:pPr>
            <a:r>
              <a:rPr lang="en">
                <a:solidFill>
                  <a:srgbClr val="666666"/>
                </a:solidFill>
                <a:latin typeface="Ubuntu"/>
                <a:ea typeface="Ubuntu"/>
                <a:cs typeface="Ubuntu"/>
                <a:sym typeface="Ubuntu"/>
              </a:rPr>
              <a:t>Message à l’équipe : equipe</a:t>
            </a:r>
            <a:r>
              <a:rPr lang="en">
                <a:solidFill>
                  <a:srgbClr val="666666"/>
                </a:solidFill>
                <a:uFill>
                  <a:noFill/>
                </a:uFill>
                <a:latin typeface="Ubuntu"/>
                <a:ea typeface="Ubuntu"/>
                <a:cs typeface="Ubuntu"/>
                <a:sym typeface="Ubuntu"/>
                <a:hlinkClick r:id="rId2">
                  <a:extLst>
                    <a:ext uri="{A12FA001-AC4F-418D-AE19-62706E023703}">
                      <ahyp:hlinkClr val="tx"/>
                    </a:ext>
                  </a:extLst>
                </a:hlinkClick>
              </a:rPr>
              <a:t>@recitmst.qc.ca</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2" name="Shape 1312"/>
        <p:cNvGrpSpPr/>
        <p:nvPr/>
      </p:nvGrpSpPr>
      <p:grpSpPr>
        <a:xfrm>
          <a:off x="0" y="0"/>
          <a:ext cx="0" cy="0"/>
          <a:chOff x="0" y="0"/>
          <a:chExt cx="0" cy="0"/>
        </a:xfrm>
      </p:grpSpPr>
      <p:sp>
        <p:nvSpPr>
          <p:cNvPr id="1313" name="Google Shape;1313;g1144a579d14_0_3249: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314" name="Google Shape;1314;g1144a579d14_0_3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 name="Shape 1091"/>
        <p:cNvGrpSpPr/>
        <p:nvPr/>
      </p:nvGrpSpPr>
      <p:grpSpPr>
        <a:xfrm>
          <a:off x="0" y="0"/>
          <a:ext cx="0" cy="0"/>
          <a:chOff x="0" y="0"/>
          <a:chExt cx="0" cy="0"/>
        </a:xfrm>
      </p:grpSpPr>
      <p:sp>
        <p:nvSpPr>
          <p:cNvPr id="1092" name="Google Shape;1092;g4808e15bfb_5_24: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093" name="Google Shape;1093;g4808e15bfb_5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1" name="Shape 1101"/>
        <p:cNvGrpSpPr/>
        <p:nvPr/>
      </p:nvGrpSpPr>
      <p:grpSpPr>
        <a:xfrm>
          <a:off x="0" y="0"/>
          <a:ext cx="0" cy="0"/>
          <a:chOff x="0" y="0"/>
          <a:chExt cx="0" cy="0"/>
        </a:xfrm>
      </p:grpSpPr>
      <p:sp>
        <p:nvSpPr>
          <p:cNvPr id="1102" name="Google Shape;1102;gf64d82d862_0_5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3" name="Google Shape;1103;gf64d82d862_0_5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http://www.education.gouv.qc.ca/dossiers-thematiques/plan-daction-numerique/plan-daction-numerique/</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4" name="Shape 1114"/>
        <p:cNvGrpSpPr/>
        <p:nvPr/>
      </p:nvGrpSpPr>
      <p:grpSpPr>
        <a:xfrm>
          <a:off x="0" y="0"/>
          <a:ext cx="0" cy="0"/>
          <a:chOff x="0" y="0"/>
          <a:chExt cx="0" cy="0"/>
        </a:xfrm>
      </p:grpSpPr>
      <p:sp>
        <p:nvSpPr>
          <p:cNvPr id="1115" name="Google Shape;1115;gf64d82d862_0_5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6" name="Google Shape;1116;gf64d82d862_0_5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http://www.education.gouv.qc.ca/dossiers-thematiques/plan-daction-numerique/cadre-de-reference-de-la-competence-numerique/</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7" name="Shape 1127"/>
        <p:cNvGrpSpPr/>
        <p:nvPr/>
      </p:nvGrpSpPr>
      <p:grpSpPr>
        <a:xfrm>
          <a:off x="0" y="0"/>
          <a:ext cx="0" cy="0"/>
          <a:chOff x="0" y="0"/>
          <a:chExt cx="0" cy="0"/>
        </a:xfrm>
      </p:grpSpPr>
      <p:sp>
        <p:nvSpPr>
          <p:cNvPr id="1128" name="Google Shape;1128;gf64d82d862_0_5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9" name="Google Shape;1129;gf64d82d862_0_5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Source:</a:t>
            </a:r>
            <a:endParaRPr/>
          </a:p>
          <a:p>
            <a:pPr indent="0" lvl="0" marL="0" rtl="0" algn="l">
              <a:spcBef>
                <a:spcPts val="0"/>
              </a:spcBef>
              <a:spcAft>
                <a:spcPts val="0"/>
              </a:spcAft>
              <a:buNone/>
            </a:pPr>
            <a:r>
              <a:rPr lang="en" u="sng">
                <a:solidFill>
                  <a:schemeClr val="hlink"/>
                </a:solidFill>
                <a:hlinkClick r:id="rId2"/>
              </a:rPr>
              <a:t>http://www.education.gouv.qc.ca/fileadmin/site_web/documents/ministere/Usage-pedagogique-programmation-informatique.pdf</a:t>
            </a:r>
            <a:endParaRPr/>
          </a:p>
          <a:p>
            <a:pPr indent="0" lvl="0" marL="0" rtl="0" algn="l">
              <a:spcBef>
                <a:spcPts val="0"/>
              </a:spcBef>
              <a:spcAft>
                <a:spcPts val="0"/>
              </a:spcAft>
              <a:buNone/>
            </a:pPr>
            <a:r>
              <a:rPr b="1" lang="en" u="sng">
                <a:solidFill>
                  <a:schemeClr val="hlink"/>
                </a:solidFill>
                <a:hlinkClick r:id="rId3"/>
              </a:rPr>
              <a:t>http://www.education.gouv.qc.ca/dossiers-thematiques/plan-daction-numerique/programmation-informatique/</a:t>
            </a:r>
            <a:r>
              <a:rPr b="1" lang="en"/>
              <a:t> </a:t>
            </a:r>
            <a:endParaRPr b="1"/>
          </a:p>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8" name="Shape 1138"/>
        <p:cNvGrpSpPr/>
        <p:nvPr/>
      </p:nvGrpSpPr>
      <p:grpSpPr>
        <a:xfrm>
          <a:off x="0" y="0"/>
          <a:ext cx="0" cy="0"/>
          <a:chOff x="0" y="0"/>
          <a:chExt cx="0" cy="0"/>
        </a:xfrm>
      </p:grpSpPr>
      <p:sp>
        <p:nvSpPr>
          <p:cNvPr id="1139" name="Google Shape;1139;g4808e15bfb_5_60: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140" name="Google Shape;1140;g4808e15bfb_5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4" name="Shape 1144"/>
        <p:cNvGrpSpPr/>
        <p:nvPr/>
      </p:nvGrpSpPr>
      <p:grpSpPr>
        <a:xfrm>
          <a:off x="0" y="0"/>
          <a:ext cx="0" cy="0"/>
          <a:chOff x="0" y="0"/>
          <a:chExt cx="0" cy="0"/>
        </a:xfrm>
      </p:grpSpPr>
      <p:sp>
        <p:nvSpPr>
          <p:cNvPr id="1145" name="Google Shape;1145;g4808e15bfb_5_35:notes"/>
          <p:cNvSpPr/>
          <p:nvPr>
            <p:ph idx="2" type="sldImg"/>
          </p:nvPr>
        </p:nvSpPr>
        <p:spPr>
          <a:xfrm>
            <a:off x="381175" y="685800"/>
            <a:ext cx="6096300" cy="3429000"/>
          </a:xfrm>
          <a:custGeom>
            <a:rect b="b" l="l" r="r" t="t"/>
            <a:pathLst>
              <a:path extrusionOk="0" h="120000" w="120000">
                <a:moveTo>
                  <a:pt x="0" y="0"/>
                </a:moveTo>
                <a:lnTo>
                  <a:pt x="120000" y="0"/>
                </a:lnTo>
                <a:lnTo>
                  <a:pt x="120000" y="120000"/>
                </a:lnTo>
                <a:lnTo>
                  <a:pt x="0" y="120000"/>
                </a:lnTo>
                <a:close/>
              </a:path>
            </a:pathLst>
          </a:custGeom>
        </p:spPr>
      </p:sp>
      <p:sp>
        <p:nvSpPr>
          <p:cNvPr id="1146" name="Google Shape;1146;g4808e15bfb_5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1" name="Shape 1151"/>
        <p:cNvGrpSpPr/>
        <p:nvPr/>
      </p:nvGrpSpPr>
      <p:grpSpPr>
        <a:xfrm>
          <a:off x="0" y="0"/>
          <a:ext cx="0" cy="0"/>
          <a:chOff x="0" y="0"/>
          <a:chExt cx="0" cy="0"/>
        </a:xfrm>
      </p:grpSpPr>
      <p:sp>
        <p:nvSpPr>
          <p:cNvPr id="1152" name="Google Shape;1152;gf64d82d862_0_1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3" name="Google Shape;1153;gf64d82d862_0_1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61" name="Shape 161"/>
        <p:cNvGrpSpPr/>
        <p:nvPr/>
      </p:nvGrpSpPr>
      <p:grpSpPr>
        <a:xfrm>
          <a:off x="0" y="0"/>
          <a:ext cx="0" cy="0"/>
          <a:chOff x="0" y="0"/>
          <a:chExt cx="0" cy="0"/>
        </a:xfrm>
      </p:grpSpPr>
      <p:sp>
        <p:nvSpPr>
          <p:cNvPr id="162" name="Google Shape;162;p2"/>
          <p:cNvSpPr txBox="1"/>
          <p:nvPr>
            <p:ph type="ctrTitle"/>
          </p:nvPr>
        </p:nvSpPr>
        <p:spPr>
          <a:xfrm>
            <a:off x="2305100" y="1161050"/>
            <a:ext cx="6153000" cy="11598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dk2"/>
              </a:buClr>
              <a:buSzPts val="4800"/>
              <a:buFont typeface="Viga"/>
              <a:buNone/>
              <a:defRPr sz="4800">
                <a:solidFill>
                  <a:schemeClr val="dk2"/>
                </a:solidFill>
                <a:latin typeface="Viga"/>
                <a:ea typeface="Viga"/>
                <a:cs typeface="Viga"/>
                <a:sym typeface="Viga"/>
              </a:defRPr>
            </a:lvl1pPr>
            <a:lvl2pPr lvl="1" rtl="0" algn="r">
              <a:spcBef>
                <a:spcPts val="0"/>
              </a:spcBef>
              <a:spcAft>
                <a:spcPts val="0"/>
              </a:spcAft>
              <a:buClr>
                <a:schemeClr val="dk2"/>
              </a:buClr>
              <a:buSzPts val="4800"/>
              <a:buNone/>
              <a:defRPr b="0" sz="4800">
                <a:solidFill>
                  <a:schemeClr val="dk2"/>
                </a:solidFill>
              </a:defRPr>
            </a:lvl2pPr>
            <a:lvl3pPr lvl="2" rtl="0" algn="r">
              <a:spcBef>
                <a:spcPts val="0"/>
              </a:spcBef>
              <a:spcAft>
                <a:spcPts val="0"/>
              </a:spcAft>
              <a:buClr>
                <a:schemeClr val="dk2"/>
              </a:buClr>
              <a:buSzPts val="4800"/>
              <a:buNone/>
              <a:defRPr b="0" sz="4800">
                <a:solidFill>
                  <a:schemeClr val="dk2"/>
                </a:solidFill>
              </a:defRPr>
            </a:lvl3pPr>
            <a:lvl4pPr lvl="3" rtl="0" algn="r">
              <a:spcBef>
                <a:spcPts val="0"/>
              </a:spcBef>
              <a:spcAft>
                <a:spcPts val="0"/>
              </a:spcAft>
              <a:buClr>
                <a:schemeClr val="dk2"/>
              </a:buClr>
              <a:buSzPts val="4800"/>
              <a:buNone/>
              <a:defRPr b="0" sz="4800">
                <a:solidFill>
                  <a:schemeClr val="dk2"/>
                </a:solidFill>
              </a:defRPr>
            </a:lvl4pPr>
            <a:lvl5pPr lvl="4" rtl="0" algn="r">
              <a:spcBef>
                <a:spcPts val="0"/>
              </a:spcBef>
              <a:spcAft>
                <a:spcPts val="0"/>
              </a:spcAft>
              <a:buClr>
                <a:schemeClr val="dk2"/>
              </a:buClr>
              <a:buSzPts val="4800"/>
              <a:buNone/>
              <a:defRPr b="0" sz="4800">
                <a:solidFill>
                  <a:schemeClr val="dk2"/>
                </a:solidFill>
              </a:defRPr>
            </a:lvl5pPr>
            <a:lvl6pPr lvl="5" rtl="0" algn="r">
              <a:spcBef>
                <a:spcPts val="0"/>
              </a:spcBef>
              <a:spcAft>
                <a:spcPts val="0"/>
              </a:spcAft>
              <a:buClr>
                <a:schemeClr val="dk2"/>
              </a:buClr>
              <a:buSzPts val="4800"/>
              <a:buNone/>
              <a:defRPr b="0" sz="4800">
                <a:solidFill>
                  <a:schemeClr val="dk2"/>
                </a:solidFill>
              </a:defRPr>
            </a:lvl6pPr>
            <a:lvl7pPr lvl="6" rtl="0" algn="r">
              <a:spcBef>
                <a:spcPts val="0"/>
              </a:spcBef>
              <a:spcAft>
                <a:spcPts val="0"/>
              </a:spcAft>
              <a:buClr>
                <a:schemeClr val="dk2"/>
              </a:buClr>
              <a:buSzPts val="4800"/>
              <a:buNone/>
              <a:defRPr b="0" sz="4800">
                <a:solidFill>
                  <a:schemeClr val="dk2"/>
                </a:solidFill>
              </a:defRPr>
            </a:lvl7pPr>
            <a:lvl8pPr lvl="7" rtl="0" algn="r">
              <a:spcBef>
                <a:spcPts val="0"/>
              </a:spcBef>
              <a:spcAft>
                <a:spcPts val="0"/>
              </a:spcAft>
              <a:buClr>
                <a:schemeClr val="dk2"/>
              </a:buClr>
              <a:buSzPts val="4800"/>
              <a:buNone/>
              <a:defRPr b="0" sz="4800">
                <a:solidFill>
                  <a:schemeClr val="dk2"/>
                </a:solidFill>
              </a:defRPr>
            </a:lvl8pPr>
            <a:lvl9pPr lvl="8" rtl="0" algn="r">
              <a:spcBef>
                <a:spcPts val="0"/>
              </a:spcBef>
              <a:spcAft>
                <a:spcPts val="0"/>
              </a:spcAft>
              <a:buClr>
                <a:schemeClr val="dk2"/>
              </a:buClr>
              <a:buSzPts val="4800"/>
              <a:buNone/>
              <a:defRPr b="0" sz="4800">
                <a:solidFill>
                  <a:schemeClr val="dk2"/>
                </a:solidFill>
              </a:defRPr>
            </a:lvl9pPr>
          </a:lstStyle>
          <a:p/>
        </p:txBody>
      </p:sp>
      <p:sp>
        <p:nvSpPr>
          <p:cNvPr id="163" name="Google Shape;163;p2"/>
          <p:cNvSpPr/>
          <p:nvPr/>
        </p:nvSpPr>
        <p:spPr>
          <a:xfrm>
            <a:off x="723692" y="4220091"/>
            <a:ext cx="794875" cy="985737"/>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64" name="Google Shape;164;p2"/>
          <p:cNvSpPr/>
          <p:nvPr/>
        </p:nvSpPr>
        <p:spPr>
          <a:xfrm>
            <a:off x="-58319" y="3053287"/>
            <a:ext cx="782014" cy="890356"/>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65" name="Google Shape;165;p2"/>
          <p:cNvSpPr/>
          <p:nvPr/>
        </p:nvSpPr>
        <p:spPr>
          <a:xfrm>
            <a:off x="4025101" y="3422420"/>
            <a:ext cx="370865" cy="809588"/>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66" name="Google Shape;166;p2"/>
          <p:cNvSpPr/>
          <p:nvPr/>
        </p:nvSpPr>
        <p:spPr>
          <a:xfrm>
            <a:off x="3078045" y="3128354"/>
            <a:ext cx="730671" cy="895811"/>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67" name="Google Shape;167;p2"/>
          <p:cNvSpPr/>
          <p:nvPr/>
        </p:nvSpPr>
        <p:spPr>
          <a:xfrm>
            <a:off x="5401648" y="3285712"/>
            <a:ext cx="805934" cy="75083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68" name="Google Shape;168;p2"/>
          <p:cNvSpPr/>
          <p:nvPr/>
        </p:nvSpPr>
        <p:spPr>
          <a:xfrm>
            <a:off x="8364459" y="3346843"/>
            <a:ext cx="873792" cy="600260"/>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69" name="Google Shape;169;p2"/>
          <p:cNvSpPr/>
          <p:nvPr/>
        </p:nvSpPr>
        <p:spPr>
          <a:xfrm>
            <a:off x="4551116" y="3125540"/>
            <a:ext cx="657208" cy="679227"/>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0" name="Google Shape;170;p2"/>
          <p:cNvSpPr/>
          <p:nvPr/>
        </p:nvSpPr>
        <p:spPr>
          <a:xfrm>
            <a:off x="4419881" y="3994834"/>
            <a:ext cx="919681" cy="950908"/>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1" name="Google Shape;171;p2"/>
          <p:cNvSpPr/>
          <p:nvPr/>
        </p:nvSpPr>
        <p:spPr>
          <a:xfrm>
            <a:off x="2644912" y="4036538"/>
            <a:ext cx="890356" cy="7068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2" name="Google Shape;172;p2"/>
          <p:cNvSpPr/>
          <p:nvPr/>
        </p:nvSpPr>
        <p:spPr>
          <a:xfrm>
            <a:off x="2116542" y="3186156"/>
            <a:ext cx="829755" cy="780163"/>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3" name="Google Shape;173;p2"/>
          <p:cNvSpPr/>
          <p:nvPr/>
        </p:nvSpPr>
        <p:spPr>
          <a:xfrm>
            <a:off x="1347361" y="3186147"/>
            <a:ext cx="599146" cy="706813"/>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4" name="Google Shape;174;p2"/>
          <p:cNvSpPr/>
          <p:nvPr/>
        </p:nvSpPr>
        <p:spPr>
          <a:xfrm>
            <a:off x="2681615" y="4813558"/>
            <a:ext cx="816944" cy="313967"/>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5" name="Google Shape;175;p2"/>
          <p:cNvSpPr/>
          <p:nvPr/>
        </p:nvSpPr>
        <p:spPr>
          <a:xfrm>
            <a:off x="7146421" y="4508764"/>
            <a:ext cx="1040884" cy="730621"/>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6" name="Google Shape;176;p2"/>
          <p:cNvSpPr/>
          <p:nvPr/>
        </p:nvSpPr>
        <p:spPr>
          <a:xfrm>
            <a:off x="7146430" y="3104432"/>
            <a:ext cx="684732" cy="721463"/>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7" name="Google Shape;177;p2"/>
          <p:cNvSpPr/>
          <p:nvPr/>
        </p:nvSpPr>
        <p:spPr>
          <a:xfrm>
            <a:off x="5262207" y="4729516"/>
            <a:ext cx="525046" cy="372666"/>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8" name="Google Shape;178;p2"/>
          <p:cNvSpPr/>
          <p:nvPr/>
        </p:nvSpPr>
        <p:spPr>
          <a:xfrm>
            <a:off x="8376372" y="4729061"/>
            <a:ext cx="508532" cy="324976"/>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79" name="Google Shape;179;p2"/>
          <p:cNvSpPr/>
          <p:nvPr/>
        </p:nvSpPr>
        <p:spPr>
          <a:xfrm>
            <a:off x="3808716" y="4429326"/>
            <a:ext cx="570935" cy="567282"/>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0" name="Google Shape;180;p2"/>
          <p:cNvSpPr/>
          <p:nvPr/>
        </p:nvSpPr>
        <p:spPr>
          <a:xfrm>
            <a:off x="7975391" y="3053272"/>
            <a:ext cx="541560" cy="67927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1" name="Google Shape;181;p2"/>
          <p:cNvSpPr/>
          <p:nvPr/>
        </p:nvSpPr>
        <p:spPr>
          <a:xfrm>
            <a:off x="1570785" y="4028295"/>
            <a:ext cx="734324" cy="723314"/>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2" name="Google Shape;182;p2"/>
          <p:cNvSpPr/>
          <p:nvPr/>
        </p:nvSpPr>
        <p:spPr>
          <a:xfrm>
            <a:off x="247060" y="4094875"/>
            <a:ext cx="275434" cy="244207"/>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3" name="Google Shape;183;p2"/>
          <p:cNvSpPr/>
          <p:nvPr/>
        </p:nvSpPr>
        <p:spPr>
          <a:xfrm>
            <a:off x="8516944" y="4082884"/>
            <a:ext cx="690236" cy="510383"/>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4" name="Google Shape;184;p2"/>
          <p:cNvSpPr/>
          <p:nvPr/>
        </p:nvSpPr>
        <p:spPr>
          <a:xfrm>
            <a:off x="859713" y="3417443"/>
            <a:ext cx="317620" cy="659010"/>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5" name="Google Shape;185;p2"/>
          <p:cNvSpPr/>
          <p:nvPr/>
        </p:nvSpPr>
        <p:spPr>
          <a:xfrm rot="1920742">
            <a:off x="5707038" y="4213989"/>
            <a:ext cx="884797" cy="750834"/>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6" name="Google Shape;186;p2"/>
          <p:cNvSpPr/>
          <p:nvPr/>
        </p:nvSpPr>
        <p:spPr>
          <a:xfrm rot="-3496844">
            <a:off x="115839" y="4509560"/>
            <a:ext cx="537852" cy="464440"/>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7" name="Google Shape;187;p2"/>
          <p:cNvSpPr/>
          <p:nvPr/>
        </p:nvSpPr>
        <p:spPr>
          <a:xfrm>
            <a:off x="7518184" y="3966329"/>
            <a:ext cx="846269" cy="598458"/>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8" name="Google Shape;188;p2"/>
          <p:cNvSpPr/>
          <p:nvPr/>
        </p:nvSpPr>
        <p:spPr>
          <a:xfrm rot="-5400000">
            <a:off x="6496794" y="3021440"/>
            <a:ext cx="493819" cy="63153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89" name="Google Shape;189;p2"/>
          <p:cNvSpPr/>
          <p:nvPr/>
        </p:nvSpPr>
        <p:spPr>
          <a:xfrm>
            <a:off x="6453205" y="3705907"/>
            <a:ext cx="666366" cy="752689"/>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90" name="Google Shape;190;p2"/>
          <p:cNvSpPr/>
          <p:nvPr/>
        </p:nvSpPr>
        <p:spPr>
          <a:xfrm>
            <a:off x="1866011" y="4742879"/>
            <a:ext cx="681078" cy="455287"/>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91" name="Google Shape;191;p2"/>
          <p:cNvSpPr/>
          <p:nvPr/>
        </p:nvSpPr>
        <p:spPr>
          <a:xfrm>
            <a:off x="6669805" y="4614395"/>
            <a:ext cx="308462" cy="330481"/>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letely blank">
  <p:cSld name="BLANK_1">
    <p:spTree>
      <p:nvGrpSpPr>
        <p:cNvPr id="519" name="Shape 519"/>
        <p:cNvGrpSpPr/>
        <p:nvPr/>
      </p:nvGrpSpPr>
      <p:grpSpPr>
        <a:xfrm>
          <a:off x="0" y="0"/>
          <a:ext cx="0" cy="0"/>
          <a:chOff x="0" y="0"/>
          <a:chExt cx="0" cy="0"/>
        </a:xfrm>
      </p:grpSpPr>
      <p:sp>
        <p:nvSpPr>
          <p:cNvPr id="520" name="Google Shape;520;p11"/>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lvl1pPr lvl="0" rtl="0" algn="ctr">
              <a:buNone/>
              <a:defRPr/>
            </a:lvl1pPr>
            <a:lvl2pPr lvl="1" rtl="0" algn="ctr">
              <a:buNone/>
              <a:defRPr/>
            </a:lvl2pPr>
            <a:lvl3pPr lvl="2" rtl="0" algn="ctr">
              <a:buNone/>
              <a:defRPr/>
            </a:lvl3pPr>
            <a:lvl4pPr lvl="3" rtl="0" algn="ctr">
              <a:buNone/>
              <a:defRPr/>
            </a:lvl4pPr>
            <a:lvl5pPr lvl="4" rtl="0" algn="ctr">
              <a:buNone/>
              <a:defRPr/>
            </a:lvl5pPr>
            <a:lvl6pPr lvl="5" rtl="0" algn="ctr">
              <a:buNone/>
              <a:defRPr/>
            </a:lvl6pPr>
            <a:lvl7pPr lvl="6" rtl="0" algn="ctr">
              <a:buNone/>
              <a:defRPr/>
            </a:lvl7pPr>
            <a:lvl8pPr lvl="7" rtl="0" algn="ctr">
              <a:buNone/>
              <a:defRPr/>
            </a:lvl8pPr>
            <a:lvl9pPr lvl="8" rtl="0" algn="ctr">
              <a:buNone/>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2">
  <p:cSld name="TITLE_2">
    <p:spTree>
      <p:nvGrpSpPr>
        <p:cNvPr id="521" name="Shape 521"/>
        <p:cNvGrpSpPr/>
        <p:nvPr/>
      </p:nvGrpSpPr>
      <p:grpSpPr>
        <a:xfrm>
          <a:off x="0" y="0"/>
          <a:ext cx="0" cy="0"/>
          <a:chOff x="0" y="0"/>
          <a:chExt cx="0" cy="0"/>
        </a:xfrm>
      </p:grpSpPr>
      <p:sp>
        <p:nvSpPr>
          <p:cNvPr id="522" name="Google Shape;522;p12"/>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Font typeface="Viga"/>
              <a:buNone/>
              <a:defRPr sz="5200">
                <a:latin typeface="Viga"/>
                <a:ea typeface="Viga"/>
                <a:cs typeface="Viga"/>
                <a:sym typeface="Viga"/>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23" name="Google Shape;523;p12"/>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rtl="0" algn="ctr">
              <a:lnSpc>
                <a:spcPct val="100000"/>
              </a:lnSpc>
              <a:spcBef>
                <a:spcPts val="600"/>
              </a:spcBef>
              <a:spcAft>
                <a:spcPts val="0"/>
              </a:spcAft>
              <a:buSzPts val="2800"/>
              <a:buFont typeface="Ubuntu"/>
              <a:buNone/>
              <a:defRPr sz="2800">
                <a:latin typeface="Ubuntu"/>
                <a:ea typeface="Ubuntu"/>
                <a:cs typeface="Ubuntu"/>
                <a:sym typeface="Ubuntu"/>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24" name="Google Shape;524;p12"/>
          <p:cNvSpPr txBox="1"/>
          <p:nvPr>
            <p:ph idx="12" type="sldNum"/>
          </p:nvPr>
        </p:nvSpPr>
        <p:spPr>
          <a:xfrm>
            <a:off x="8472458" y="466321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column + image">
  <p:cSld name="TITLE_AND_BODY_1">
    <p:spTree>
      <p:nvGrpSpPr>
        <p:cNvPr id="525" name="Shape 525"/>
        <p:cNvGrpSpPr/>
        <p:nvPr/>
      </p:nvGrpSpPr>
      <p:grpSpPr>
        <a:xfrm>
          <a:off x="0" y="0"/>
          <a:ext cx="0" cy="0"/>
          <a:chOff x="0" y="0"/>
          <a:chExt cx="0" cy="0"/>
        </a:xfrm>
      </p:grpSpPr>
      <p:sp>
        <p:nvSpPr>
          <p:cNvPr id="526" name="Google Shape;526;p13"/>
          <p:cNvSpPr txBox="1"/>
          <p:nvPr>
            <p:ph type="title"/>
          </p:nvPr>
        </p:nvSpPr>
        <p:spPr>
          <a:xfrm>
            <a:off x="4572000" y="909050"/>
            <a:ext cx="3639600" cy="6411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sp>
        <p:nvSpPr>
          <p:cNvPr id="527" name="Google Shape;527;p13"/>
          <p:cNvSpPr txBox="1"/>
          <p:nvPr>
            <p:ph idx="1" type="body"/>
          </p:nvPr>
        </p:nvSpPr>
        <p:spPr>
          <a:xfrm>
            <a:off x="4572000" y="1525754"/>
            <a:ext cx="3639600" cy="2786100"/>
          </a:xfrm>
          <a:prstGeom prst="rect">
            <a:avLst/>
          </a:prstGeom>
        </p:spPr>
        <p:txBody>
          <a:bodyPr anchorCtr="0" anchor="t" bIns="91425" lIns="91425" spcFirstLastPara="1" rIns="91425" wrap="square" tIns="91425">
            <a:noAutofit/>
          </a:bodyPr>
          <a:lstStyle>
            <a:lvl1pPr indent="-355600" lvl="0" marL="457200" rtl="0">
              <a:spcBef>
                <a:spcPts val="600"/>
              </a:spcBef>
              <a:spcAft>
                <a:spcPts val="0"/>
              </a:spcAft>
              <a:buSzPts val="2000"/>
              <a:buChar char="✘"/>
              <a:defRPr sz="2000"/>
            </a:lvl1pPr>
            <a:lvl2pPr indent="-355600" lvl="1" marL="914400" rtl="0">
              <a:spcBef>
                <a:spcPts val="0"/>
              </a:spcBef>
              <a:spcAft>
                <a:spcPts val="0"/>
              </a:spcAft>
              <a:buSzPts val="2000"/>
              <a:buChar char="✗"/>
              <a:defRPr sz="2000"/>
            </a:lvl2pPr>
            <a:lvl3pPr indent="-355600" lvl="2" marL="1371600" rtl="0">
              <a:spcBef>
                <a:spcPts val="0"/>
              </a:spcBef>
              <a:spcAft>
                <a:spcPts val="0"/>
              </a:spcAft>
              <a:buSzPts val="2000"/>
              <a:buChar char="■"/>
              <a:defRPr sz="2000"/>
            </a:lvl3pPr>
            <a:lvl4pPr indent="-355600" lvl="3" marL="1828800" rtl="0">
              <a:spcBef>
                <a:spcPts val="0"/>
              </a:spcBef>
              <a:spcAft>
                <a:spcPts val="0"/>
              </a:spcAft>
              <a:buSzPts val="2000"/>
              <a:buChar char="●"/>
              <a:defRPr sz="2000"/>
            </a:lvl4pPr>
            <a:lvl5pPr indent="-355600" lvl="4" marL="2286000" rtl="0">
              <a:spcBef>
                <a:spcPts val="0"/>
              </a:spcBef>
              <a:spcAft>
                <a:spcPts val="0"/>
              </a:spcAft>
              <a:buSzPts val="2000"/>
              <a:buChar char="○"/>
              <a:defRPr sz="2000"/>
            </a:lvl5pPr>
            <a:lvl6pPr indent="-355600" lvl="5" marL="2743200" rtl="0">
              <a:spcBef>
                <a:spcPts val="0"/>
              </a:spcBef>
              <a:spcAft>
                <a:spcPts val="0"/>
              </a:spcAft>
              <a:buSzPts val="2000"/>
              <a:buChar char="■"/>
              <a:defRPr sz="2000"/>
            </a:lvl6pPr>
            <a:lvl7pPr indent="-355600" lvl="6" marL="3200400" rtl="0">
              <a:spcBef>
                <a:spcPts val="0"/>
              </a:spcBef>
              <a:spcAft>
                <a:spcPts val="0"/>
              </a:spcAft>
              <a:buSzPts val="2000"/>
              <a:buChar char="●"/>
              <a:defRPr sz="2000"/>
            </a:lvl7pPr>
            <a:lvl8pPr indent="-355600" lvl="7" marL="3657600" rtl="0">
              <a:spcBef>
                <a:spcPts val="0"/>
              </a:spcBef>
              <a:spcAft>
                <a:spcPts val="0"/>
              </a:spcAft>
              <a:buSzPts val="2000"/>
              <a:buChar char="○"/>
              <a:defRPr sz="2000"/>
            </a:lvl8pPr>
            <a:lvl9pPr indent="-355600" lvl="8" marL="4114800" rtl="0">
              <a:spcBef>
                <a:spcPts val="0"/>
              </a:spcBef>
              <a:spcAft>
                <a:spcPts val="0"/>
              </a:spcAft>
              <a:buSzPts val="2000"/>
              <a:buChar char="■"/>
              <a:defRPr sz="2000"/>
            </a:lvl9pPr>
          </a:lstStyle>
          <a:p/>
        </p:txBody>
      </p:sp>
      <p:sp>
        <p:nvSpPr>
          <p:cNvPr id="528" name="Google Shape;528;p13"/>
          <p:cNvSpPr/>
          <p:nvPr/>
        </p:nvSpPr>
        <p:spPr>
          <a:xfrm>
            <a:off x="580275" y="751950"/>
            <a:ext cx="3639600" cy="3639600"/>
          </a:xfrm>
          <a:prstGeom prst="ellipse">
            <a:avLst/>
          </a:prstGeom>
          <a:solidFill>
            <a:srgbClr val="ED4A00">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3"/>
          <p:cNvSpPr/>
          <p:nvPr/>
        </p:nvSpPr>
        <p:spPr>
          <a:xfrm>
            <a:off x="-295650" y="-356450"/>
            <a:ext cx="1057800" cy="1057800"/>
          </a:xfrm>
          <a:prstGeom prst="ellipse">
            <a:avLst/>
          </a:prstGeom>
          <a:solidFill>
            <a:srgbClr val="00ACC3">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3"/>
          <p:cNvSpPr/>
          <p:nvPr/>
        </p:nvSpPr>
        <p:spPr>
          <a:xfrm>
            <a:off x="2836600" y="179825"/>
            <a:ext cx="978600" cy="978600"/>
          </a:xfrm>
          <a:prstGeom prst="donut">
            <a:avLst>
              <a:gd fmla="val 39527" name="adj"/>
            </a:avLst>
          </a:prstGeom>
          <a:solidFill>
            <a:srgbClr val="F8BB00">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3"/>
          <p:cNvSpPr/>
          <p:nvPr/>
        </p:nvSpPr>
        <p:spPr>
          <a:xfrm>
            <a:off x="465975" y="3692750"/>
            <a:ext cx="1019400" cy="1019400"/>
          </a:xfrm>
          <a:prstGeom prst="ellipse">
            <a:avLst/>
          </a:prstGeom>
          <a:solidFill>
            <a:srgbClr val="BBCD00">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3"/>
          <p:cNvSpPr/>
          <p:nvPr/>
        </p:nvSpPr>
        <p:spPr>
          <a:xfrm>
            <a:off x="1485375" y="4559750"/>
            <a:ext cx="361500" cy="361500"/>
          </a:xfrm>
          <a:prstGeom prst="donut">
            <a:avLst>
              <a:gd fmla="val 29951" name="adj"/>
            </a:avLst>
          </a:prstGeom>
          <a:solidFill>
            <a:srgbClr val="65BB48">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3"/>
          <p:cNvSpPr/>
          <p:nvPr/>
        </p:nvSpPr>
        <p:spPr>
          <a:xfrm>
            <a:off x="2364800" y="346950"/>
            <a:ext cx="274200" cy="273900"/>
          </a:xfrm>
          <a:prstGeom prst="ellipse">
            <a:avLst/>
          </a:prstGeom>
          <a:solidFill>
            <a:srgbClr val="E8004C">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3"/>
          <p:cNvSpPr/>
          <p:nvPr/>
        </p:nvSpPr>
        <p:spPr>
          <a:xfrm>
            <a:off x="-472600" y="-533400"/>
            <a:ext cx="1411800" cy="1411800"/>
          </a:xfrm>
          <a:prstGeom prst="ellipse">
            <a:avLst/>
          </a:prstGeom>
          <a:noFill/>
          <a:ln cap="flat" cmpd="sng" w="9525">
            <a:solidFill>
              <a:srgbClr val="00ACC3"/>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3"/>
          <p:cNvSpPr/>
          <p:nvPr/>
        </p:nvSpPr>
        <p:spPr>
          <a:xfrm>
            <a:off x="2899000" y="242225"/>
            <a:ext cx="853800" cy="853800"/>
          </a:xfrm>
          <a:prstGeom prst="ellipse">
            <a:avLst/>
          </a:prstGeom>
          <a:noFill/>
          <a:ln cap="flat" cmpd="sng" w="9525">
            <a:solidFill>
              <a:srgbClr val="ED4A00"/>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3"/>
          <p:cNvSpPr/>
          <p:nvPr/>
        </p:nvSpPr>
        <p:spPr>
          <a:xfrm>
            <a:off x="1061150" y="142950"/>
            <a:ext cx="538500" cy="538200"/>
          </a:xfrm>
          <a:prstGeom prst="ellipse">
            <a:avLst/>
          </a:prstGeom>
          <a:solidFill>
            <a:srgbClr val="00D1C6">
              <a:alpha val="86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3">
  <p:cSld name="TITLE_3">
    <p:spTree>
      <p:nvGrpSpPr>
        <p:cNvPr id="537" name="Shape 537"/>
        <p:cNvGrpSpPr/>
        <p:nvPr/>
      </p:nvGrpSpPr>
      <p:grpSpPr>
        <a:xfrm>
          <a:off x="0" y="0"/>
          <a:ext cx="0" cy="0"/>
          <a:chOff x="0" y="0"/>
          <a:chExt cx="0" cy="0"/>
        </a:xfrm>
      </p:grpSpPr>
      <p:sp>
        <p:nvSpPr>
          <p:cNvPr id="538" name="Google Shape;538;p14"/>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39" name="Google Shape;539;p14"/>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rtl="0" algn="ctr">
              <a:lnSpc>
                <a:spcPct val="100000"/>
              </a:lnSpc>
              <a:spcBef>
                <a:spcPts val="60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540" name="Google Shape;540;p14"/>
          <p:cNvSpPr txBox="1"/>
          <p:nvPr>
            <p:ph idx="12" type="sldNum"/>
          </p:nvPr>
        </p:nvSpPr>
        <p:spPr>
          <a:xfrm>
            <a:off x="8472458" y="466321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697" name="Shape 697"/>
        <p:cNvGrpSpPr/>
        <p:nvPr/>
      </p:nvGrpSpPr>
      <p:grpSpPr>
        <a:xfrm>
          <a:off x="0" y="0"/>
          <a:ext cx="0" cy="0"/>
          <a:chOff x="0" y="0"/>
          <a:chExt cx="0" cy="0"/>
        </a:xfrm>
      </p:grpSpPr>
      <p:sp>
        <p:nvSpPr>
          <p:cNvPr id="698" name="Google Shape;698;p16"/>
          <p:cNvSpPr txBox="1"/>
          <p:nvPr>
            <p:ph type="ctrTitle"/>
          </p:nvPr>
        </p:nvSpPr>
        <p:spPr>
          <a:xfrm>
            <a:off x="2305100" y="1161050"/>
            <a:ext cx="6153000" cy="11598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dk2"/>
              </a:buClr>
              <a:buSzPts val="4800"/>
              <a:buNone/>
              <a:defRPr b="0" sz="4800">
                <a:solidFill>
                  <a:schemeClr val="dk2"/>
                </a:solidFill>
              </a:defRPr>
            </a:lvl1pPr>
            <a:lvl2pPr lvl="1" rtl="0" algn="r">
              <a:spcBef>
                <a:spcPts val="0"/>
              </a:spcBef>
              <a:spcAft>
                <a:spcPts val="0"/>
              </a:spcAft>
              <a:buClr>
                <a:schemeClr val="dk2"/>
              </a:buClr>
              <a:buSzPts val="4800"/>
              <a:buNone/>
              <a:defRPr b="0" sz="4800">
                <a:solidFill>
                  <a:schemeClr val="dk2"/>
                </a:solidFill>
              </a:defRPr>
            </a:lvl2pPr>
            <a:lvl3pPr lvl="2" rtl="0" algn="r">
              <a:spcBef>
                <a:spcPts val="0"/>
              </a:spcBef>
              <a:spcAft>
                <a:spcPts val="0"/>
              </a:spcAft>
              <a:buClr>
                <a:schemeClr val="dk2"/>
              </a:buClr>
              <a:buSzPts val="4800"/>
              <a:buNone/>
              <a:defRPr b="0" sz="4800">
                <a:solidFill>
                  <a:schemeClr val="dk2"/>
                </a:solidFill>
              </a:defRPr>
            </a:lvl3pPr>
            <a:lvl4pPr lvl="3" rtl="0" algn="r">
              <a:spcBef>
                <a:spcPts val="0"/>
              </a:spcBef>
              <a:spcAft>
                <a:spcPts val="0"/>
              </a:spcAft>
              <a:buClr>
                <a:schemeClr val="dk2"/>
              </a:buClr>
              <a:buSzPts val="4800"/>
              <a:buNone/>
              <a:defRPr b="0" sz="4800">
                <a:solidFill>
                  <a:schemeClr val="dk2"/>
                </a:solidFill>
              </a:defRPr>
            </a:lvl4pPr>
            <a:lvl5pPr lvl="4" rtl="0" algn="r">
              <a:spcBef>
                <a:spcPts val="0"/>
              </a:spcBef>
              <a:spcAft>
                <a:spcPts val="0"/>
              </a:spcAft>
              <a:buClr>
                <a:schemeClr val="dk2"/>
              </a:buClr>
              <a:buSzPts val="4800"/>
              <a:buNone/>
              <a:defRPr b="0" sz="4800">
                <a:solidFill>
                  <a:schemeClr val="dk2"/>
                </a:solidFill>
              </a:defRPr>
            </a:lvl5pPr>
            <a:lvl6pPr lvl="5" rtl="0" algn="r">
              <a:spcBef>
                <a:spcPts val="0"/>
              </a:spcBef>
              <a:spcAft>
                <a:spcPts val="0"/>
              </a:spcAft>
              <a:buClr>
                <a:schemeClr val="dk2"/>
              </a:buClr>
              <a:buSzPts val="4800"/>
              <a:buNone/>
              <a:defRPr b="0" sz="4800">
                <a:solidFill>
                  <a:schemeClr val="dk2"/>
                </a:solidFill>
              </a:defRPr>
            </a:lvl6pPr>
            <a:lvl7pPr lvl="6" rtl="0" algn="r">
              <a:spcBef>
                <a:spcPts val="0"/>
              </a:spcBef>
              <a:spcAft>
                <a:spcPts val="0"/>
              </a:spcAft>
              <a:buClr>
                <a:schemeClr val="dk2"/>
              </a:buClr>
              <a:buSzPts val="4800"/>
              <a:buNone/>
              <a:defRPr b="0" sz="4800">
                <a:solidFill>
                  <a:schemeClr val="dk2"/>
                </a:solidFill>
              </a:defRPr>
            </a:lvl7pPr>
            <a:lvl8pPr lvl="7" rtl="0" algn="r">
              <a:spcBef>
                <a:spcPts val="0"/>
              </a:spcBef>
              <a:spcAft>
                <a:spcPts val="0"/>
              </a:spcAft>
              <a:buClr>
                <a:schemeClr val="dk2"/>
              </a:buClr>
              <a:buSzPts val="4800"/>
              <a:buNone/>
              <a:defRPr b="0" sz="4800">
                <a:solidFill>
                  <a:schemeClr val="dk2"/>
                </a:solidFill>
              </a:defRPr>
            </a:lvl8pPr>
            <a:lvl9pPr lvl="8" rtl="0" algn="r">
              <a:spcBef>
                <a:spcPts val="0"/>
              </a:spcBef>
              <a:spcAft>
                <a:spcPts val="0"/>
              </a:spcAft>
              <a:buClr>
                <a:schemeClr val="dk2"/>
              </a:buClr>
              <a:buSzPts val="4800"/>
              <a:buNone/>
              <a:defRPr b="0" sz="4800">
                <a:solidFill>
                  <a:schemeClr val="dk2"/>
                </a:solidFill>
              </a:defRPr>
            </a:lvl9pPr>
          </a:lstStyle>
          <a:p/>
        </p:txBody>
      </p:sp>
      <p:sp>
        <p:nvSpPr>
          <p:cNvPr id="699" name="Google Shape;699;p16"/>
          <p:cNvSpPr/>
          <p:nvPr/>
        </p:nvSpPr>
        <p:spPr>
          <a:xfrm>
            <a:off x="723692" y="4220091"/>
            <a:ext cx="794875" cy="985737"/>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0" name="Google Shape;700;p16"/>
          <p:cNvSpPr/>
          <p:nvPr/>
        </p:nvSpPr>
        <p:spPr>
          <a:xfrm>
            <a:off x="-58319" y="3053287"/>
            <a:ext cx="782014" cy="890356"/>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1" name="Google Shape;701;p16"/>
          <p:cNvSpPr/>
          <p:nvPr/>
        </p:nvSpPr>
        <p:spPr>
          <a:xfrm>
            <a:off x="4025101" y="3422420"/>
            <a:ext cx="370865" cy="809588"/>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2" name="Google Shape;702;p16"/>
          <p:cNvSpPr/>
          <p:nvPr/>
        </p:nvSpPr>
        <p:spPr>
          <a:xfrm>
            <a:off x="3078045" y="3128354"/>
            <a:ext cx="730671" cy="895811"/>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3" name="Google Shape;703;p16"/>
          <p:cNvSpPr/>
          <p:nvPr/>
        </p:nvSpPr>
        <p:spPr>
          <a:xfrm>
            <a:off x="5401648" y="3285712"/>
            <a:ext cx="805934" cy="75083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4" name="Google Shape;704;p16"/>
          <p:cNvSpPr/>
          <p:nvPr/>
        </p:nvSpPr>
        <p:spPr>
          <a:xfrm>
            <a:off x="8364459" y="3346843"/>
            <a:ext cx="873792" cy="600260"/>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5" name="Google Shape;705;p16"/>
          <p:cNvSpPr/>
          <p:nvPr/>
        </p:nvSpPr>
        <p:spPr>
          <a:xfrm>
            <a:off x="4551116" y="3125540"/>
            <a:ext cx="657208" cy="679227"/>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6" name="Google Shape;706;p16"/>
          <p:cNvSpPr/>
          <p:nvPr/>
        </p:nvSpPr>
        <p:spPr>
          <a:xfrm>
            <a:off x="4419881" y="3994834"/>
            <a:ext cx="919681" cy="950908"/>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7" name="Google Shape;707;p16"/>
          <p:cNvSpPr/>
          <p:nvPr/>
        </p:nvSpPr>
        <p:spPr>
          <a:xfrm>
            <a:off x="2644912" y="4036538"/>
            <a:ext cx="890356" cy="7068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8" name="Google Shape;708;p16"/>
          <p:cNvSpPr/>
          <p:nvPr/>
        </p:nvSpPr>
        <p:spPr>
          <a:xfrm>
            <a:off x="2116542" y="3186156"/>
            <a:ext cx="829755" cy="780163"/>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09" name="Google Shape;709;p16"/>
          <p:cNvSpPr/>
          <p:nvPr/>
        </p:nvSpPr>
        <p:spPr>
          <a:xfrm>
            <a:off x="1347361" y="3186147"/>
            <a:ext cx="599146" cy="706813"/>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0" name="Google Shape;710;p16"/>
          <p:cNvSpPr/>
          <p:nvPr/>
        </p:nvSpPr>
        <p:spPr>
          <a:xfrm>
            <a:off x="2681615" y="4813558"/>
            <a:ext cx="816944" cy="313967"/>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1" name="Google Shape;711;p16"/>
          <p:cNvSpPr/>
          <p:nvPr/>
        </p:nvSpPr>
        <p:spPr>
          <a:xfrm>
            <a:off x="7146421" y="4508764"/>
            <a:ext cx="1040884" cy="730621"/>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2" name="Google Shape;712;p16"/>
          <p:cNvSpPr/>
          <p:nvPr/>
        </p:nvSpPr>
        <p:spPr>
          <a:xfrm>
            <a:off x="7146430" y="3104432"/>
            <a:ext cx="684732" cy="721463"/>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3" name="Google Shape;713;p16"/>
          <p:cNvSpPr/>
          <p:nvPr/>
        </p:nvSpPr>
        <p:spPr>
          <a:xfrm>
            <a:off x="5262207" y="4729516"/>
            <a:ext cx="525046" cy="372666"/>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4" name="Google Shape;714;p16"/>
          <p:cNvSpPr/>
          <p:nvPr/>
        </p:nvSpPr>
        <p:spPr>
          <a:xfrm>
            <a:off x="8376372" y="4729061"/>
            <a:ext cx="508532" cy="324976"/>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5" name="Google Shape;715;p16"/>
          <p:cNvSpPr/>
          <p:nvPr/>
        </p:nvSpPr>
        <p:spPr>
          <a:xfrm>
            <a:off x="3808716" y="4429326"/>
            <a:ext cx="570935" cy="567282"/>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6" name="Google Shape;716;p16"/>
          <p:cNvSpPr/>
          <p:nvPr/>
        </p:nvSpPr>
        <p:spPr>
          <a:xfrm>
            <a:off x="7975391" y="3053272"/>
            <a:ext cx="541560" cy="67927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7" name="Google Shape;717;p16"/>
          <p:cNvSpPr/>
          <p:nvPr/>
        </p:nvSpPr>
        <p:spPr>
          <a:xfrm>
            <a:off x="1570785" y="4028295"/>
            <a:ext cx="734324" cy="723314"/>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8" name="Google Shape;718;p16"/>
          <p:cNvSpPr/>
          <p:nvPr/>
        </p:nvSpPr>
        <p:spPr>
          <a:xfrm>
            <a:off x="247060" y="4094875"/>
            <a:ext cx="275434" cy="244207"/>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19" name="Google Shape;719;p16"/>
          <p:cNvSpPr/>
          <p:nvPr/>
        </p:nvSpPr>
        <p:spPr>
          <a:xfrm>
            <a:off x="8516944" y="4082884"/>
            <a:ext cx="690236" cy="510383"/>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20" name="Google Shape;720;p16"/>
          <p:cNvSpPr/>
          <p:nvPr/>
        </p:nvSpPr>
        <p:spPr>
          <a:xfrm>
            <a:off x="859713" y="3417443"/>
            <a:ext cx="317620" cy="659010"/>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21" name="Google Shape;721;p16"/>
          <p:cNvSpPr/>
          <p:nvPr/>
        </p:nvSpPr>
        <p:spPr>
          <a:xfrm rot="1920742">
            <a:off x="5707038" y="4213989"/>
            <a:ext cx="884797" cy="750834"/>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22" name="Google Shape;722;p16"/>
          <p:cNvSpPr/>
          <p:nvPr/>
        </p:nvSpPr>
        <p:spPr>
          <a:xfrm rot="-3496844">
            <a:off x="115839" y="4509560"/>
            <a:ext cx="537852" cy="464440"/>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23" name="Google Shape;723;p16"/>
          <p:cNvSpPr/>
          <p:nvPr/>
        </p:nvSpPr>
        <p:spPr>
          <a:xfrm>
            <a:off x="7518184" y="3966329"/>
            <a:ext cx="846269" cy="598458"/>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24" name="Google Shape;724;p16"/>
          <p:cNvSpPr/>
          <p:nvPr/>
        </p:nvSpPr>
        <p:spPr>
          <a:xfrm rot="-5400000">
            <a:off x="6496794" y="3021440"/>
            <a:ext cx="493819" cy="63153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25" name="Google Shape;725;p16"/>
          <p:cNvSpPr/>
          <p:nvPr/>
        </p:nvSpPr>
        <p:spPr>
          <a:xfrm>
            <a:off x="6453205" y="3705907"/>
            <a:ext cx="666366" cy="752689"/>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26" name="Google Shape;726;p16"/>
          <p:cNvSpPr/>
          <p:nvPr/>
        </p:nvSpPr>
        <p:spPr>
          <a:xfrm>
            <a:off x="1866011" y="4742879"/>
            <a:ext cx="681078" cy="455287"/>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27" name="Google Shape;727;p16"/>
          <p:cNvSpPr/>
          <p:nvPr/>
        </p:nvSpPr>
        <p:spPr>
          <a:xfrm>
            <a:off x="6669805" y="4614395"/>
            <a:ext cx="308462" cy="330481"/>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title">
  <p:cSld name="TITLE_1">
    <p:spTree>
      <p:nvGrpSpPr>
        <p:cNvPr id="728" name="Shape 728"/>
        <p:cNvGrpSpPr/>
        <p:nvPr/>
      </p:nvGrpSpPr>
      <p:grpSpPr>
        <a:xfrm>
          <a:off x="0" y="0"/>
          <a:ext cx="0" cy="0"/>
          <a:chOff x="0" y="0"/>
          <a:chExt cx="0" cy="0"/>
        </a:xfrm>
      </p:grpSpPr>
      <p:sp>
        <p:nvSpPr>
          <p:cNvPr id="729" name="Google Shape;729;p17"/>
          <p:cNvSpPr txBox="1"/>
          <p:nvPr>
            <p:ph type="ctrTitle"/>
          </p:nvPr>
        </p:nvSpPr>
        <p:spPr>
          <a:xfrm>
            <a:off x="3210935" y="1661762"/>
            <a:ext cx="5301600" cy="1159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700"/>
              <a:buNone/>
              <a:defRPr b="0" sz="3700"/>
            </a:lvl1pPr>
            <a:lvl2pPr lvl="1" rtl="0" algn="r">
              <a:spcBef>
                <a:spcPts val="0"/>
              </a:spcBef>
              <a:spcAft>
                <a:spcPts val="0"/>
              </a:spcAft>
              <a:buSzPts val="3700"/>
              <a:buNone/>
              <a:defRPr b="0" sz="3700"/>
            </a:lvl2pPr>
            <a:lvl3pPr lvl="2" rtl="0" algn="r">
              <a:spcBef>
                <a:spcPts val="0"/>
              </a:spcBef>
              <a:spcAft>
                <a:spcPts val="0"/>
              </a:spcAft>
              <a:buSzPts val="3700"/>
              <a:buNone/>
              <a:defRPr b="0" sz="3700"/>
            </a:lvl3pPr>
            <a:lvl4pPr lvl="3" rtl="0" algn="r">
              <a:spcBef>
                <a:spcPts val="0"/>
              </a:spcBef>
              <a:spcAft>
                <a:spcPts val="0"/>
              </a:spcAft>
              <a:buSzPts val="3700"/>
              <a:buNone/>
              <a:defRPr b="0" sz="3700"/>
            </a:lvl4pPr>
            <a:lvl5pPr lvl="4" rtl="0" algn="r">
              <a:spcBef>
                <a:spcPts val="0"/>
              </a:spcBef>
              <a:spcAft>
                <a:spcPts val="0"/>
              </a:spcAft>
              <a:buSzPts val="3700"/>
              <a:buNone/>
              <a:defRPr b="0" sz="3700"/>
            </a:lvl5pPr>
            <a:lvl6pPr lvl="5" rtl="0" algn="r">
              <a:spcBef>
                <a:spcPts val="0"/>
              </a:spcBef>
              <a:spcAft>
                <a:spcPts val="0"/>
              </a:spcAft>
              <a:buSzPts val="3700"/>
              <a:buNone/>
              <a:defRPr b="0" sz="3700"/>
            </a:lvl6pPr>
            <a:lvl7pPr lvl="6" rtl="0" algn="r">
              <a:spcBef>
                <a:spcPts val="0"/>
              </a:spcBef>
              <a:spcAft>
                <a:spcPts val="0"/>
              </a:spcAft>
              <a:buSzPts val="3700"/>
              <a:buNone/>
              <a:defRPr b="0" sz="3700"/>
            </a:lvl7pPr>
            <a:lvl8pPr lvl="7" rtl="0" algn="r">
              <a:spcBef>
                <a:spcPts val="0"/>
              </a:spcBef>
              <a:spcAft>
                <a:spcPts val="0"/>
              </a:spcAft>
              <a:buSzPts val="3700"/>
              <a:buNone/>
              <a:defRPr b="0" sz="3700"/>
            </a:lvl8pPr>
            <a:lvl9pPr lvl="8" rtl="0" algn="r">
              <a:spcBef>
                <a:spcPts val="0"/>
              </a:spcBef>
              <a:spcAft>
                <a:spcPts val="0"/>
              </a:spcAft>
              <a:buSzPts val="3700"/>
              <a:buNone/>
              <a:defRPr b="0" sz="3700"/>
            </a:lvl9pPr>
          </a:lstStyle>
          <a:p/>
        </p:txBody>
      </p:sp>
      <p:sp>
        <p:nvSpPr>
          <p:cNvPr id="730" name="Google Shape;730;p17"/>
          <p:cNvSpPr txBox="1"/>
          <p:nvPr>
            <p:ph idx="1" type="subTitle"/>
          </p:nvPr>
        </p:nvSpPr>
        <p:spPr>
          <a:xfrm>
            <a:off x="3210885" y="2864177"/>
            <a:ext cx="5301600" cy="7848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1C4587"/>
              </a:buClr>
              <a:buSzPts val="2600"/>
              <a:buNone/>
              <a:defRPr>
                <a:solidFill>
                  <a:srgbClr val="1C4587"/>
                </a:solidFill>
              </a:defRPr>
            </a:lvl1pPr>
            <a:lvl2pPr lvl="1" rtl="0" algn="r">
              <a:spcBef>
                <a:spcPts val="0"/>
              </a:spcBef>
              <a:spcAft>
                <a:spcPts val="0"/>
              </a:spcAft>
              <a:buClr>
                <a:srgbClr val="1C4587"/>
              </a:buClr>
              <a:buSzPts val="3000"/>
              <a:buNone/>
              <a:defRPr sz="3000">
                <a:solidFill>
                  <a:srgbClr val="1C4587"/>
                </a:solidFill>
              </a:defRPr>
            </a:lvl2pPr>
            <a:lvl3pPr lvl="2" rtl="0" algn="r">
              <a:spcBef>
                <a:spcPts val="0"/>
              </a:spcBef>
              <a:spcAft>
                <a:spcPts val="0"/>
              </a:spcAft>
              <a:buClr>
                <a:srgbClr val="1C4587"/>
              </a:buClr>
              <a:buSzPts val="3000"/>
              <a:buNone/>
              <a:defRPr sz="3000">
                <a:solidFill>
                  <a:srgbClr val="1C4587"/>
                </a:solidFill>
              </a:defRPr>
            </a:lvl3pPr>
            <a:lvl4pPr lvl="3" rtl="0" algn="r">
              <a:spcBef>
                <a:spcPts val="0"/>
              </a:spcBef>
              <a:spcAft>
                <a:spcPts val="0"/>
              </a:spcAft>
              <a:buClr>
                <a:srgbClr val="1C4587"/>
              </a:buClr>
              <a:buSzPts val="3000"/>
              <a:buNone/>
              <a:defRPr sz="3000">
                <a:solidFill>
                  <a:srgbClr val="1C4587"/>
                </a:solidFill>
              </a:defRPr>
            </a:lvl4pPr>
            <a:lvl5pPr lvl="4" rtl="0" algn="r">
              <a:spcBef>
                <a:spcPts val="0"/>
              </a:spcBef>
              <a:spcAft>
                <a:spcPts val="0"/>
              </a:spcAft>
              <a:buClr>
                <a:srgbClr val="1C4587"/>
              </a:buClr>
              <a:buSzPts val="3000"/>
              <a:buNone/>
              <a:defRPr sz="3000">
                <a:solidFill>
                  <a:srgbClr val="1C4587"/>
                </a:solidFill>
              </a:defRPr>
            </a:lvl5pPr>
            <a:lvl6pPr lvl="5" rtl="0" algn="r">
              <a:spcBef>
                <a:spcPts val="0"/>
              </a:spcBef>
              <a:spcAft>
                <a:spcPts val="0"/>
              </a:spcAft>
              <a:buClr>
                <a:srgbClr val="1C4587"/>
              </a:buClr>
              <a:buSzPts val="3000"/>
              <a:buNone/>
              <a:defRPr sz="3000">
                <a:solidFill>
                  <a:srgbClr val="1C4587"/>
                </a:solidFill>
              </a:defRPr>
            </a:lvl6pPr>
            <a:lvl7pPr lvl="6" rtl="0" algn="r">
              <a:spcBef>
                <a:spcPts val="0"/>
              </a:spcBef>
              <a:spcAft>
                <a:spcPts val="0"/>
              </a:spcAft>
              <a:buClr>
                <a:srgbClr val="1C4587"/>
              </a:buClr>
              <a:buSzPts val="3000"/>
              <a:buNone/>
              <a:defRPr sz="3000">
                <a:solidFill>
                  <a:srgbClr val="1C4587"/>
                </a:solidFill>
              </a:defRPr>
            </a:lvl7pPr>
            <a:lvl8pPr lvl="7" rtl="0" algn="r">
              <a:spcBef>
                <a:spcPts val="0"/>
              </a:spcBef>
              <a:spcAft>
                <a:spcPts val="0"/>
              </a:spcAft>
              <a:buClr>
                <a:srgbClr val="1C4587"/>
              </a:buClr>
              <a:buSzPts val="3000"/>
              <a:buNone/>
              <a:defRPr sz="3000">
                <a:solidFill>
                  <a:srgbClr val="1C4587"/>
                </a:solidFill>
              </a:defRPr>
            </a:lvl8pPr>
            <a:lvl9pPr lvl="8" rtl="0" algn="r">
              <a:spcBef>
                <a:spcPts val="0"/>
              </a:spcBef>
              <a:spcAft>
                <a:spcPts val="0"/>
              </a:spcAft>
              <a:buClr>
                <a:srgbClr val="1C4587"/>
              </a:buClr>
              <a:buSzPts val="3000"/>
              <a:buNone/>
              <a:defRPr sz="3000">
                <a:solidFill>
                  <a:srgbClr val="1C4587"/>
                </a:solidFill>
              </a:defRPr>
            </a:lvl9pPr>
          </a:lstStyle>
          <a:p/>
        </p:txBody>
      </p:sp>
      <p:sp>
        <p:nvSpPr>
          <p:cNvPr id="731" name="Google Shape;731;p17"/>
          <p:cNvSpPr/>
          <p:nvPr/>
        </p:nvSpPr>
        <p:spPr>
          <a:xfrm>
            <a:off x="4412080" y="4661638"/>
            <a:ext cx="450550" cy="558734"/>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32" name="Google Shape;732;p17"/>
          <p:cNvSpPr/>
          <p:nvPr/>
        </p:nvSpPr>
        <p:spPr>
          <a:xfrm>
            <a:off x="3968826" y="4000288"/>
            <a:ext cx="443260" cy="50467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33" name="Google Shape;733;p17"/>
          <p:cNvSpPr/>
          <p:nvPr/>
        </p:nvSpPr>
        <p:spPr>
          <a:xfrm>
            <a:off x="6283364" y="42095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34" name="Google Shape;734;p17"/>
          <p:cNvSpPr/>
          <p:nvPr/>
        </p:nvSpPr>
        <p:spPr>
          <a:xfrm>
            <a:off x="5746560" y="4042836"/>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35" name="Google Shape;735;p17"/>
          <p:cNvSpPr/>
          <p:nvPr/>
        </p:nvSpPr>
        <p:spPr>
          <a:xfrm>
            <a:off x="7063610" y="4132028"/>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36" name="Google Shape;736;p17"/>
          <p:cNvSpPr/>
          <p:nvPr/>
        </p:nvSpPr>
        <p:spPr>
          <a:xfrm>
            <a:off x="8742973" y="4166677"/>
            <a:ext cx="495281" cy="340238"/>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37" name="Google Shape;737;p17"/>
          <p:cNvSpPr/>
          <p:nvPr/>
        </p:nvSpPr>
        <p:spPr>
          <a:xfrm>
            <a:off x="6581517" y="4041241"/>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38" name="Google Shape;738;p17"/>
          <p:cNvSpPr/>
          <p:nvPr/>
        </p:nvSpPr>
        <p:spPr>
          <a:xfrm>
            <a:off x="6507132" y="453396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39" name="Google Shape;739;p17"/>
          <p:cNvSpPr/>
          <p:nvPr/>
        </p:nvSpPr>
        <p:spPr>
          <a:xfrm>
            <a:off x="55010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0" name="Google Shape;740;p17"/>
          <p:cNvSpPr/>
          <p:nvPr/>
        </p:nvSpPr>
        <p:spPr>
          <a:xfrm>
            <a:off x="5201567" y="4075599"/>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1" name="Google Shape;741;p17"/>
          <p:cNvSpPr/>
          <p:nvPr/>
        </p:nvSpPr>
        <p:spPr>
          <a:xfrm>
            <a:off x="4765584"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2" name="Google Shape;742;p17"/>
          <p:cNvSpPr/>
          <p:nvPr/>
        </p:nvSpPr>
        <p:spPr>
          <a:xfrm>
            <a:off x="55218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3" name="Google Shape;743;p17"/>
          <p:cNvSpPr/>
          <p:nvPr/>
        </p:nvSpPr>
        <p:spPr>
          <a:xfrm>
            <a:off x="80525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4" name="Google Shape;744;p17"/>
          <p:cNvSpPr/>
          <p:nvPr/>
        </p:nvSpPr>
        <p:spPr>
          <a:xfrm>
            <a:off x="8052577" y="402927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5" name="Google Shape;745;p17"/>
          <p:cNvSpPr/>
          <p:nvPr/>
        </p:nvSpPr>
        <p:spPr>
          <a:xfrm>
            <a:off x="6984573" y="4950383"/>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6" name="Google Shape;746;p17"/>
          <p:cNvSpPr/>
          <p:nvPr/>
        </p:nvSpPr>
        <p:spPr>
          <a:xfrm>
            <a:off x="87497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7" name="Google Shape;747;p17"/>
          <p:cNvSpPr/>
          <p:nvPr/>
        </p:nvSpPr>
        <p:spPr>
          <a:xfrm>
            <a:off x="6160715" y="4780234"/>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8" name="Google Shape;748;p17"/>
          <p:cNvSpPr/>
          <p:nvPr/>
        </p:nvSpPr>
        <p:spPr>
          <a:xfrm>
            <a:off x="85224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49" name="Google Shape;749;p17"/>
          <p:cNvSpPr/>
          <p:nvPr/>
        </p:nvSpPr>
        <p:spPr>
          <a:xfrm>
            <a:off x="48922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0" name="Google Shape;750;p17"/>
          <p:cNvSpPr/>
          <p:nvPr/>
        </p:nvSpPr>
        <p:spPr>
          <a:xfrm>
            <a:off x="88294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1" name="Google Shape;751;p17"/>
          <p:cNvSpPr/>
          <p:nvPr/>
        </p:nvSpPr>
        <p:spPr>
          <a:xfrm>
            <a:off x="4489179" y="4206693"/>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2" name="Google Shape;752;p17"/>
          <p:cNvSpPr/>
          <p:nvPr/>
        </p:nvSpPr>
        <p:spPr>
          <a:xfrm rot="1920548">
            <a:off x="7236726" y="46581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3" name="Google Shape;753;p17"/>
          <p:cNvSpPr/>
          <p:nvPr/>
        </p:nvSpPr>
        <p:spPr>
          <a:xfrm>
            <a:off x="8263292" y="4517805"/>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4" name="Google Shape;754;p17"/>
          <p:cNvSpPr/>
          <p:nvPr/>
        </p:nvSpPr>
        <p:spPr>
          <a:xfrm rot="-5400000">
            <a:off x="7684355" y="39822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5" name="Google Shape;755;p17"/>
          <p:cNvSpPr/>
          <p:nvPr/>
        </p:nvSpPr>
        <p:spPr>
          <a:xfrm>
            <a:off x="76596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6" name="Google Shape;756;p17"/>
          <p:cNvSpPr/>
          <p:nvPr/>
        </p:nvSpPr>
        <p:spPr>
          <a:xfrm>
            <a:off x="50595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7" name="Google Shape;757;p17"/>
          <p:cNvSpPr/>
          <p:nvPr/>
        </p:nvSpPr>
        <p:spPr>
          <a:xfrm>
            <a:off x="77824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8" name="Google Shape;758;p17"/>
          <p:cNvSpPr/>
          <p:nvPr/>
        </p:nvSpPr>
        <p:spPr>
          <a:xfrm>
            <a:off x="1482765" y="42095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59" name="Google Shape;759;p17"/>
          <p:cNvSpPr/>
          <p:nvPr/>
        </p:nvSpPr>
        <p:spPr>
          <a:xfrm>
            <a:off x="945960" y="4042836"/>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0" name="Google Shape;760;p17"/>
          <p:cNvSpPr/>
          <p:nvPr/>
        </p:nvSpPr>
        <p:spPr>
          <a:xfrm>
            <a:off x="2263010" y="4132028"/>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1" name="Google Shape;761;p17"/>
          <p:cNvSpPr/>
          <p:nvPr/>
        </p:nvSpPr>
        <p:spPr>
          <a:xfrm>
            <a:off x="1780917" y="4041241"/>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2" name="Google Shape;762;p17"/>
          <p:cNvSpPr/>
          <p:nvPr/>
        </p:nvSpPr>
        <p:spPr>
          <a:xfrm>
            <a:off x="1706532" y="453396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3" name="Google Shape;763;p17"/>
          <p:cNvSpPr/>
          <p:nvPr/>
        </p:nvSpPr>
        <p:spPr>
          <a:xfrm>
            <a:off x="7004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4" name="Google Shape;764;p17"/>
          <p:cNvSpPr/>
          <p:nvPr/>
        </p:nvSpPr>
        <p:spPr>
          <a:xfrm>
            <a:off x="400967" y="4075599"/>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5" name="Google Shape;765;p17"/>
          <p:cNvSpPr/>
          <p:nvPr/>
        </p:nvSpPr>
        <p:spPr>
          <a:xfrm>
            <a:off x="-35016"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6" name="Google Shape;766;p17"/>
          <p:cNvSpPr/>
          <p:nvPr/>
        </p:nvSpPr>
        <p:spPr>
          <a:xfrm>
            <a:off x="7212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7" name="Google Shape;767;p17"/>
          <p:cNvSpPr/>
          <p:nvPr/>
        </p:nvSpPr>
        <p:spPr>
          <a:xfrm>
            <a:off x="32519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8" name="Google Shape;768;p17"/>
          <p:cNvSpPr/>
          <p:nvPr/>
        </p:nvSpPr>
        <p:spPr>
          <a:xfrm>
            <a:off x="3251978" y="402927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69" name="Google Shape;769;p17"/>
          <p:cNvSpPr/>
          <p:nvPr/>
        </p:nvSpPr>
        <p:spPr>
          <a:xfrm>
            <a:off x="2183974" y="4950383"/>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0" name="Google Shape;770;p17"/>
          <p:cNvSpPr/>
          <p:nvPr/>
        </p:nvSpPr>
        <p:spPr>
          <a:xfrm>
            <a:off x="39491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1" name="Google Shape;771;p17"/>
          <p:cNvSpPr/>
          <p:nvPr/>
        </p:nvSpPr>
        <p:spPr>
          <a:xfrm>
            <a:off x="1360115" y="4780234"/>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2" name="Google Shape;772;p17"/>
          <p:cNvSpPr/>
          <p:nvPr/>
        </p:nvSpPr>
        <p:spPr>
          <a:xfrm>
            <a:off x="37218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3" name="Google Shape;773;p17"/>
          <p:cNvSpPr/>
          <p:nvPr/>
        </p:nvSpPr>
        <p:spPr>
          <a:xfrm>
            <a:off x="916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4" name="Google Shape;774;p17"/>
          <p:cNvSpPr/>
          <p:nvPr/>
        </p:nvSpPr>
        <p:spPr>
          <a:xfrm>
            <a:off x="40288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5" name="Google Shape;775;p17"/>
          <p:cNvSpPr/>
          <p:nvPr/>
        </p:nvSpPr>
        <p:spPr>
          <a:xfrm>
            <a:off x="2704" y="4900231"/>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6" name="Google Shape;776;p17"/>
          <p:cNvSpPr/>
          <p:nvPr/>
        </p:nvSpPr>
        <p:spPr>
          <a:xfrm rot="1920548">
            <a:off x="2436125" y="46581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7" name="Google Shape;777;p17"/>
          <p:cNvSpPr/>
          <p:nvPr/>
        </p:nvSpPr>
        <p:spPr>
          <a:xfrm>
            <a:off x="3462692" y="4517805"/>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8" name="Google Shape;778;p17"/>
          <p:cNvSpPr/>
          <p:nvPr/>
        </p:nvSpPr>
        <p:spPr>
          <a:xfrm rot="-5400000">
            <a:off x="2883755" y="39822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79" name="Google Shape;779;p17"/>
          <p:cNvSpPr/>
          <p:nvPr/>
        </p:nvSpPr>
        <p:spPr>
          <a:xfrm>
            <a:off x="28590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80" name="Google Shape;780;p17"/>
          <p:cNvSpPr/>
          <p:nvPr/>
        </p:nvSpPr>
        <p:spPr>
          <a:xfrm>
            <a:off x="2589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81" name="Google Shape;781;p17"/>
          <p:cNvSpPr/>
          <p:nvPr/>
        </p:nvSpPr>
        <p:spPr>
          <a:xfrm>
            <a:off x="29818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TITLE_1_1">
    <p:spTree>
      <p:nvGrpSpPr>
        <p:cNvPr id="782" name="Shape 782"/>
        <p:cNvGrpSpPr/>
        <p:nvPr/>
      </p:nvGrpSpPr>
      <p:grpSpPr>
        <a:xfrm>
          <a:off x="0" y="0"/>
          <a:ext cx="0" cy="0"/>
          <a:chOff x="0" y="0"/>
          <a:chExt cx="0" cy="0"/>
        </a:xfrm>
      </p:grpSpPr>
      <p:sp>
        <p:nvSpPr>
          <p:cNvPr id="783" name="Google Shape;783;p18"/>
          <p:cNvSpPr txBox="1"/>
          <p:nvPr>
            <p:ph idx="1" type="body"/>
          </p:nvPr>
        </p:nvSpPr>
        <p:spPr>
          <a:xfrm>
            <a:off x="2159325" y="2161800"/>
            <a:ext cx="4825500" cy="819900"/>
          </a:xfrm>
          <a:prstGeom prst="rect">
            <a:avLst/>
          </a:prstGeom>
        </p:spPr>
        <p:txBody>
          <a:bodyPr anchorCtr="0" anchor="ctr" bIns="91425" lIns="91425" spcFirstLastPara="1" rIns="91425" wrap="square" tIns="91425">
            <a:noAutofit/>
          </a:bodyPr>
          <a:lstStyle>
            <a:lvl1pPr indent="-387350" lvl="0" marL="457200" rtl="0" algn="ctr">
              <a:spcBef>
                <a:spcPts val="600"/>
              </a:spcBef>
              <a:spcAft>
                <a:spcPts val="0"/>
              </a:spcAft>
              <a:buClr>
                <a:srgbClr val="1C4587"/>
              </a:buClr>
              <a:buSzPts val="2500"/>
              <a:buChar char="✘"/>
              <a:defRPr b="1" sz="2500">
                <a:solidFill>
                  <a:srgbClr val="1C4587"/>
                </a:solidFill>
              </a:defRPr>
            </a:lvl1pPr>
            <a:lvl2pPr indent="-387350" lvl="1" marL="914400" rtl="0" algn="ctr">
              <a:spcBef>
                <a:spcPts val="0"/>
              </a:spcBef>
              <a:spcAft>
                <a:spcPts val="0"/>
              </a:spcAft>
              <a:buClr>
                <a:srgbClr val="1C4587"/>
              </a:buClr>
              <a:buSzPts val="2500"/>
              <a:buChar char="✗"/>
              <a:defRPr b="1" sz="2500">
                <a:solidFill>
                  <a:srgbClr val="1C4587"/>
                </a:solidFill>
              </a:defRPr>
            </a:lvl2pPr>
            <a:lvl3pPr indent="-387350" lvl="2" marL="1371600" rtl="0" algn="ctr">
              <a:spcBef>
                <a:spcPts val="0"/>
              </a:spcBef>
              <a:spcAft>
                <a:spcPts val="0"/>
              </a:spcAft>
              <a:buClr>
                <a:srgbClr val="1C4587"/>
              </a:buClr>
              <a:buSzPts val="2500"/>
              <a:buChar char="■"/>
              <a:defRPr b="1" sz="2500">
                <a:solidFill>
                  <a:srgbClr val="1C4587"/>
                </a:solidFill>
              </a:defRPr>
            </a:lvl3pPr>
            <a:lvl4pPr indent="-387350" lvl="3" marL="1828800" rtl="0" algn="ctr">
              <a:spcBef>
                <a:spcPts val="0"/>
              </a:spcBef>
              <a:spcAft>
                <a:spcPts val="0"/>
              </a:spcAft>
              <a:buClr>
                <a:srgbClr val="1C4587"/>
              </a:buClr>
              <a:buSzPts val="2500"/>
              <a:buChar char="●"/>
              <a:defRPr b="1" sz="2500">
                <a:solidFill>
                  <a:srgbClr val="1C4587"/>
                </a:solidFill>
              </a:defRPr>
            </a:lvl4pPr>
            <a:lvl5pPr indent="-387350" lvl="4" marL="2286000" rtl="0" algn="ctr">
              <a:spcBef>
                <a:spcPts val="0"/>
              </a:spcBef>
              <a:spcAft>
                <a:spcPts val="0"/>
              </a:spcAft>
              <a:buClr>
                <a:srgbClr val="1C4587"/>
              </a:buClr>
              <a:buSzPts val="2500"/>
              <a:buChar char="○"/>
              <a:defRPr b="1" sz="2500">
                <a:solidFill>
                  <a:srgbClr val="1C4587"/>
                </a:solidFill>
              </a:defRPr>
            </a:lvl5pPr>
            <a:lvl6pPr indent="-387350" lvl="5" marL="2743200" rtl="0" algn="ctr">
              <a:spcBef>
                <a:spcPts val="0"/>
              </a:spcBef>
              <a:spcAft>
                <a:spcPts val="0"/>
              </a:spcAft>
              <a:buClr>
                <a:srgbClr val="1C4587"/>
              </a:buClr>
              <a:buSzPts val="2500"/>
              <a:buChar char="■"/>
              <a:defRPr b="1" sz="2500">
                <a:solidFill>
                  <a:srgbClr val="1C4587"/>
                </a:solidFill>
              </a:defRPr>
            </a:lvl6pPr>
            <a:lvl7pPr indent="-387350" lvl="6" marL="3200400" rtl="0" algn="ctr">
              <a:spcBef>
                <a:spcPts val="0"/>
              </a:spcBef>
              <a:spcAft>
                <a:spcPts val="0"/>
              </a:spcAft>
              <a:buClr>
                <a:srgbClr val="1C4587"/>
              </a:buClr>
              <a:buSzPts val="2500"/>
              <a:buChar char="●"/>
              <a:defRPr b="1" sz="2500">
                <a:solidFill>
                  <a:srgbClr val="1C4587"/>
                </a:solidFill>
              </a:defRPr>
            </a:lvl7pPr>
            <a:lvl8pPr indent="-387350" lvl="7" marL="3657600" rtl="0" algn="ctr">
              <a:spcBef>
                <a:spcPts val="0"/>
              </a:spcBef>
              <a:spcAft>
                <a:spcPts val="0"/>
              </a:spcAft>
              <a:buClr>
                <a:srgbClr val="1C4587"/>
              </a:buClr>
              <a:buSzPts val="2500"/>
              <a:buChar char="○"/>
              <a:defRPr b="1" sz="2500">
                <a:solidFill>
                  <a:srgbClr val="1C4587"/>
                </a:solidFill>
              </a:defRPr>
            </a:lvl8pPr>
            <a:lvl9pPr indent="-387350" lvl="8" marL="4114800" rtl="0" algn="ctr">
              <a:spcBef>
                <a:spcPts val="0"/>
              </a:spcBef>
              <a:spcAft>
                <a:spcPts val="0"/>
              </a:spcAft>
              <a:buClr>
                <a:srgbClr val="1C4587"/>
              </a:buClr>
              <a:buSzPts val="2500"/>
              <a:buChar char="■"/>
              <a:defRPr b="1" sz="2500">
                <a:solidFill>
                  <a:srgbClr val="1C4587"/>
                </a:solidFill>
              </a:defRPr>
            </a:lvl9pPr>
          </a:lstStyle>
          <a:p/>
        </p:txBody>
      </p:sp>
      <p:sp>
        <p:nvSpPr>
          <p:cNvPr id="784" name="Google Shape;784;p18"/>
          <p:cNvSpPr/>
          <p:nvPr/>
        </p:nvSpPr>
        <p:spPr>
          <a:xfrm>
            <a:off x="7302880" y="-294362"/>
            <a:ext cx="450550" cy="558734"/>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85" name="Google Shape;785;p18"/>
          <p:cNvSpPr/>
          <p:nvPr/>
        </p:nvSpPr>
        <p:spPr>
          <a:xfrm>
            <a:off x="-35374" y="3366963"/>
            <a:ext cx="443260" cy="50467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86" name="Google Shape;786;p18"/>
          <p:cNvSpPr/>
          <p:nvPr/>
        </p:nvSpPr>
        <p:spPr>
          <a:xfrm>
            <a:off x="8817948" y="34396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87" name="Google Shape;787;p18"/>
          <p:cNvSpPr/>
          <p:nvPr/>
        </p:nvSpPr>
        <p:spPr>
          <a:xfrm>
            <a:off x="8742973" y="4166677"/>
            <a:ext cx="495281" cy="340238"/>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88" name="Google Shape;788;p18"/>
          <p:cNvSpPr/>
          <p:nvPr/>
        </p:nvSpPr>
        <p:spPr>
          <a:xfrm>
            <a:off x="8360955" y="450691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89" name="Google Shape;789;p18"/>
          <p:cNvSpPr/>
          <p:nvPr/>
        </p:nvSpPr>
        <p:spPr>
          <a:xfrm>
            <a:off x="-77078" y="1488018"/>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0" name="Google Shape;790;p18"/>
          <p:cNvSpPr/>
          <p:nvPr/>
        </p:nvSpPr>
        <p:spPr>
          <a:xfrm>
            <a:off x="80525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1" name="Google Shape;791;p18"/>
          <p:cNvSpPr/>
          <p:nvPr/>
        </p:nvSpPr>
        <p:spPr>
          <a:xfrm>
            <a:off x="8052577" y="413232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2" name="Google Shape;792;p18"/>
          <p:cNvSpPr/>
          <p:nvPr/>
        </p:nvSpPr>
        <p:spPr>
          <a:xfrm>
            <a:off x="7430898" y="4873171"/>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3" name="Google Shape;793;p18"/>
          <p:cNvSpPr/>
          <p:nvPr/>
        </p:nvSpPr>
        <p:spPr>
          <a:xfrm>
            <a:off x="87497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4" name="Google Shape;794;p18"/>
          <p:cNvSpPr/>
          <p:nvPr/>
        </p:nvSpPr>
        <p:spPr>
          <a:xfrm>
            <a:off x="85224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5" name="Google Shape;795;p18"/>
          <p:cNvSpPr/>
          <p:nvPr/>
        </p:nvSpPr>
        <p:spPr>
          <a:xfrm>
            <a:off x="88294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6" name="Google Shape;796;p18"/>
          <p:cNvSpPr/>
          <p:nvPr/>
        </p:nvSpPr>
        <p:spPr>
          <a:xfrm>
            <a:off x="8963979" y="1338718"/>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7" name="Google Shape;797;p18"/>
          <p:cNvSpPr/>
          <p:nvPr/>
        </p:nvSpPr>
        <p:spPr>
          <a:xfrm rot="-2426120">
            <a:off x="7110132" y="4877011"/>
            <a:ext cx="279910" cy="357971"/>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8" name="Google Shape;798;p18"/>
          <p:cNvSpPr/>
          <p:nvPr/>
        </p:nvSpPr>
        <p:spPr>
          <a:xfrm>
            <a:off x="76596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799" name="Google Shape;799;p18"/>
          <p:cNvSpPr/>
          <p:nvPr/>
        </p:nvSpPr>
        <p:spPr>
          <a:xfrm>
            <a:off x="8797588" y="3078732"/>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0" name="Google Shape;800;p18"/>
          <p:cNvSpPr/>
          <p:nvPr/>
        </p:nvSpPr>
        <p:spPr>
          <a:xfrm>
            <a:off x="77824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1" name="Google Shape;801;p18"/>
          <p:cNvSpPr/>
          <p:nvPr/>
        </p:nvSpPr>
        <p:spPr>
          <a:xfrm>
            <a:off x="346877" y="6086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2" name="Google Shape;802;p18"/>
          <p:cNvSpPr/>
          <p:nvPr/>
        </p:nvSpPr>
        <p:spPr>
          <a:xfrm>
            <a:off x="645010" y="3559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3" name="Google Shape;803;p18"/>
          <p:cNvSpPr/>
          <p:nvPr/>
        </p:nvSpPr>
        <p:spPr>
          <a:xfrm>
            <a:off x="8318810" y="-29822"/>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4" name="Google Shape;804;p18"/>
          <p:cNvSpPr/>
          <p:nvPr/>
        </p:nvSpPr>
        <p:spPr>
          <a:xfrm>
            <a:off x="-8" y="101336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5" name="Google Shape;805;p18"/>
          <p:cNvSpPr/>
          <p:nvPr/>
        </p:nvSpPr>
        <p:spPr>
          <a:xfrm>
            <a:off x="8699356" y="17911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6" name="Google Shape;806;p18"/>
          <p:cNvSpPr/>
          <p:nvPr/>
        </p:nvSpPr>
        <p:spPr>
          <a:xfrm>
            <a:off x="7004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7" name="Google Shape;807;p18"/>
          <p:cNvSpPr/>
          <p:nvPr/>
        </p:nvSpPr>
        <p:spPr>
          <a:xfrm>
            <a:off x="258967" y="-86251"/>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8" name="Google Shape;808;p18"/>
          <p:cNvSpPr/>
          <p:nvPr/>
        </p:nvSpPr>
        <p:spPr>
          <a:xfrm>
            <a:off x="-35016"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09" name="Google Shape;809;p18"/>
          <p:cNvSpPr/>
          <p:nvPr/>
        </p:nvSpPr>
        <p:spPr>
          <a:xfrm>
            <a:off x="7212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0" name="Google Shape;810;p18"/>
          <p:cNvSpPr/>
          <p:nvPr/>
        </p:nvSpPr>
        <p:spPr>
          <a:xfrm>
            <a:off x="-243128" y="5421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1" name="Google Shape;811;p18"/>
          <p:cNvSpPr/>
          <p:nvPr/>
        </p:nvSpPr>
        <p:spPr>
          <a:xfrm>
            <a:off x="7842052" y="-100873"/>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2" name="Google Shape;812;p18"/>
          <p:cNvSpPr/>
          <p:nvPr/>
        </p:nvSpPr>
        <p:spPr>
          <a:xfrm>
            <a:off x="-38626" y="579046"/>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3" name="Google Shape;813;p18"/>
          <p:cNvSpPr/>
          <p:nvPr/>
        </p:nvSpPr>
        <p:spPr>
          <a:xfrm>
            <a:off x="1403775" y="11500"/>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4" name="Google Shape;814;p18"/>
          <p:cNvSpPr/>
          <p:nvPr/>
        </p:nvSpPr>
        <p:spPr>
          <a:xfrm>
            <a:off x="955990" y="-57166"/>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5" name="Google Shape;815;p18"/>
          <p:cNvSpPr/>
          <p:nvPr/>
        </p:nvSpPr>
        <p:spPr>
          <a:xfrm>
            <a:off x="1333294" y="4678454"/>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6" name="Google Shape;816;p18"/>
          <p:cNvSpPr/>
          <p:nvPr/>
        </p:nvSpPr>
        <p:spPr>
          <a:xfrm>
            <a:off x="916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7" name="Google Shape;817;p18"/>
          <p:cNvSpPr/>
          <p:nvPr/>
        </p:nvSpPr>
        <p:spPr>
          <a:xfrm>
            <a:off x="1525678" y="4911343"/>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8" name="Google Shape;818;p18"/>
          <p:cNvSpPr/>
          <p:nvPr/>
        </p:nvSpPr>
        <p:spPr>
          <a:xfrm>
            <a:off x="2704" y="4900231"/>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19" name="Google Shape;819;p18"/>
          <p:cNvSpPr/>
          <p:nvPr/>
        </p:nvSpPr>
        <p:spPr>
          <a:xfrm rot="1920548">
            <a:off x="8225551" y="6252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20" name="Google Shape;820;p18"/>
          <p:cNvSpPr/>
          <p:nvPr/>
        </p:nvSpPr>
        <p:spPr>
          <a:xfrm>
            <a:off x="346867" y="4064142"/>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21" name="Google Shape;821;p18"/>
          <p:cNvSpPr/>
          <p:nvPr/>
        </p:nvSpPr>
        <p:spPr>
          <a:xfrm rot="-5400000">
            <a:off x="7996280" y="3169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22" name="Google Shape;822;p18"/>
          <p:cNvSpPr/>
          <p:nvPr/>
        </p:nvSpPr>
        <p:spPr>
          <a:xfrm>
            <a:off x="8801760" y="790271"/>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23" name="Google Shape;823;p18"/>
          <p:cNvSpPr/>
          <p:nvPr/>
        </p:nvSpPr>
        <p:spPr>
          <a:xfrm>
            <a:off x="2589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24" name="Google Shape;824;p18"/>
          <p:cNvSpPr/>
          <p:nvPr/>
        </p:nvSpPr>
        <p:spPr>
          <a:xfrm>
            <a:off x="8699345" y="1151407"/>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25" name="Google Shape;825;p18"/>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lvl1pPr lvl="0" rtl="0" algn="ctr">
              <a:buNone/>
              <a:defRPr/>
            </a:lvl1pPr>
            <a:lvl2pPr lvl="1" rtl="0" algn="ctr">
              <a:buNone/>
              <a:defRPr/>
            </a:lvl2pPr>
            <a:lvl3pPr lvl="2" rtl="0" algn="ctr">
              <a:buNone/>
              <a:defRPr/>
            </a:lvl3pPr>
            <a:lvl4pPr lvl="3" rtl="0" algn="ctr">
              <a:buNone/>
              <a:defRPr/>
            </a:lvl4pPr>
            <a:lvl5pPr lvl="4" rtl="0" algn="ctr">
              <a:buNone/>
              <a:defRPr/>
            </a:lvl5pPr>
            <a:lvl6pPr lvl="5" rtl="0" algn="ctr">
              <a:buNone/>
              <a:defRPr/>
            </a:lvl6pPr>
            <a:lvl7pPr lvl="6" rtl="0" algn="ctr">
              <a:buNone/>
              <a:defRPr/>
            </a:lvl7pPr>
            <a:lvl8pPr lvl="7" rtl="0" algn="ctr">
              <a:buNone/>
              <a:defRPr/>
            </a:lvl8pPr>
            <a:lvl9pPr lvl="8" rtl="0" algn="ctr">
              <a:buNone/>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1 column" type="tx">
  <p:cSld name="TITLE_AND_BODY">
    <p:spTree>
      <p:nvGrpSpPr>
        <p:cNvPr id="826" name="Shape 826"/>
        <p:cNvGrpSpPr/>
        <p:nvPr/>
      </p:nvGrpSpPr>
      <p:grpSpPr>
        <a:xfrm>
          <a:off x="0" y="0"/>
          <a:ext cx="0" cy="0"/>
          <a:chOff x="0" y="0"/>
          <a:chExt cx="0" cy="0"/>
        </a:xfrm>
      </p:grpSpPr>
      <p:sp>
        <p:nvSpPr>
          <p:cNvPr id="827" name="Google Shape;827;p19"/>
          <p:cNvSpPr txBox="1"/>
          <p:nvPr>
            <p:ph type="title"/>
          </p:nvPr>
        </p:nvSpPr>
        <p:spPr>
          <a:xfrm>
            <a:off x="747925" y="225025"/>
            <a:ext cx="6140400" cy="857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sp>
        <p:nvSpPr>
          <p:cNvPr id="828" name="Google Shape;828;p19"/>
          <p:cNvSpPr txBox="1"/>
          <p:nvPr>
            <p:ph idx="1" type="body"/>
          </p:nvPr>
        </p:nvSpPr>
        <p:spPr>
          <a:xfrm>
            <a:off x="747925" y="1302837"/>
            <a:ext cx="6140400" cy="3610800"/>
          </a:xfrm>
          <a:prstGeom prst="rect">
            <a:avLst/>
          </a:prstGeom>
        </p:spPr>
        <p:txBody>
          <a:bodyPr anchorCtr="0" anchor="t" bIns="91425" lIns="91425" spcFirstLastPara="1" rIns="91425" wrap="square" tIns="91425">
            <a:noAutofit/>
          </a:bodyPr>
          <a:lstStyle>
            <a:lvl1pPr indent="-387350" lvl="0" marL="457200" rtl="0">
              <a:spcBef>
                <a:spcPts val="600"/>
              </a:spcBef>
              <a:spcAft>
                <a:spcPts val="0"/>
              </a:spcAft>
              <a:buSzPts val="2500"/>
              <a:buChar char="✘"/>
              <a:defRPr sz="2500"/>
            </a:lvl1pPr>
            <a:lvl2pPr indent="-355600" lvl="1" marL="914400" rtl="0">
              <a:spcBef>
                <a:spcPts val="0"/>
              </a:spcBef>
              <a:spcAft>
                <a:spcPts val="0"/>
              </a:spcAft>
              <a:buSzPts val="2000"/>
              <a:buChar char="✗"/>
              <a:defRPr/>
            </a:lvl2pPr>
            <a:lvl3pPr indent="-355600" lvl="2" marL="1371600" rtl="0">
              <a:spcBef>
                <a:spcPts val="0"/>
              </a:spcBef>
              <a:spcAft>
                <a:spcPts val="0"/>
              </a:spcAft>
              <a:buSzPts val="2000"/>
              <a:buChar char="■"/>
              <a:defRPr/>
            </a:lvl3pPr>
            <a:lvl4pPr indent="-342900" lvl="3" marL="1828800" rtl="0">
              <a:spcBef>
                <a:spcPts val="0"/>
              </a:spcBef>
              <a:spcAft>
                <a:spcPts val="0"/>
              </a:spcAft>
              <a:buSzPts val="1800"/>
              <a:buChar char="●"/>
              <a:defRPr/>
            </a:lvl4pPr>
            <a:lvl5pPr indent="-342900" lvl="4" marL="2286000" rtl="0">
              <a:spcBef>
                <a:spcPts val="0"/>
              </a:spcBef>
              <a:spcAft>
                <a:spcPts val="0"/>
              </a:spcAft>
              <a:buSzPts val="1800"/>
              <a:buChar char="○"/>
              <a:defRPr/>
            </a:lvl5pPr>
            <a:lvl6pPr indent="-342900" lvl="5" marL="2743200" rtl="0">
              <a:spcBef>
                <a:spcPts val="0"/>
              </a:spcBef>
              <a:spcAft>
                <a:spcPts val="0"/>
              </a:spcAft>
              <a:buSzPts val="1800"/>
              <a:buChar char="■"/>
              <a:defRPr/>
            </a:lvl6pPr>
            <a:lvl7pPr indent="-342900" lvl="6" marL="3200400" rtl="0">
              <a:spcBef>
                <a:spcPts val="0"/>
              </a:spcBef>
              <a:spcAft>
                <a:spcPts val="0"/>
              </a:spcAft>
              <a:buSzPts val="1800"/>
              <a:buChar char="●"/>
              <a:defRPr/>
            </a:lvl7pPr>
            <a:lvl8pPr indent="-342900" lvl="7" marL="3657600" rtl="0">
              <a:spcBef>
                <a:spcPts val="0"/>
              </a:spcBef>
              <a:spcAft>
                <a:spcPts val="0"/>
              </a:spcAft>
              <a:buSzPts val="1800"/>
              <a:buChar char="○"/>
              <a:defRPr/>
            </a:lvl8pPr>
            <a:lvl9pPr indent="-342900" lvl="8" marL="4114800" rtl="0">
              <a:spcBef>
                <a:spcPts val="0"/>
              </a:spcBef>
              <a:spcAft>
                <a:spcPts val="0"/>
              </a:spcAft>
              <a:buSzPts val="1800"/>
              <a:buChar char="■"/>
              <a:defRPr/>
            </a:lvl9pPr>
          </a:lstStyle>
          <a:p/>
        </p:txBody>
      </p:sp>
      <p:grpSp>
        <p:nvGrpSpPr>
          <p:cNvPr id="829" name="Google Shape;829;p19"/>
          <p:cNvGrpSpPr/>
          <p:nvPr/>
        </p:nvGrpSpPr>
        <p:grpSpPr>
          <a:xfrm>
            <a:off x="7442902" y="-91154"/>
            <a:ext cx="1796289" cy="5330574"/>
            <a:chOff x="6023725" y="842300"/>
            <a:chExt cx="1358150" cy="4030375"/>
          </a:xfrm>
        </p:grpSpPr>
        <p:sp>
          <p:nvSpPr>
            <p:cNvPr id="830" name="Google Shape;830;p19"/>
            <p:cNvSpPr/>
            <p:nvPr/>
          </p:nvSpPr>
          <p:spPr>
            <a:xfrm>
              <a:off x="6371275" y="842300"/>
              <a:ext cx="397100" cy="492450"/>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31" name="Google Shape;831;p19"/>
            <p:cNvSpPr/>
            <p:nvPr/>
          </p:nvSpPr>
          <p:spPr>
            <a:xfrm>
              <a:off x="6991200" y="2879025"/>
              <a:ext cx="390675" cy="44480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32" name="Google Shape;832;p19"/>
            <p:cNvSpPr/>
            <p:nvPr/>
          </p:nvSpPr>
          <p:spPr>
            <a:xfrm>
              <a:off x="6244725" y="2547975"/>
              <a:ext cx="185275" cy="404450"/>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33" name="Google Shape;833;p19"/>
            <p:cNvSpPr/>
            <p:nvPr/>
          </p:nvSpPr>
          <p:spPr>
            <a:xfrm>
              <a:off x="6823375" y="1978500"/>
              <a:ext cx="365025" cy="447525"/>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34" name="Google Shape;834;p19"/>
            <p:cNvSpPr/>
            <p:nvPr/>
          </p:nvSpPr>
          <p:spPr>
            <a:xfrm>
              <a:off x="6071400" y="1791425"/>
              <a:ext cx="402625" cy="375100"/>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35" name="Google Shape;835;p19"/>
            <p:cNvSpPr/>
            <p:nvPr/>
          </p:nvSpPr>
          <p:spPr>
            <a:xfrm>
              <a:off x="6902250" y="3951050"/>
              <a:ext cx="436525" cy="299875"/>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36" name="Google Shape;836;p19"/>
            <p:cNvSpPr/>
            <p:nvPr/>
          </p:nvSpPr>
          <p:spPr>
            <a:xfrm>
              <a:off x="6405225" y="2154575"/>
              <a:ext cx="328325" cy="339325"/>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37" name="Google Shape;837;p19"/>
            <p:cNvSpPr/>
            <p:nvPr/>
          </p:nvSpPr>
          <p:spPr>
            <a:xfrm>
              <a:off x="6537275" y="2750650"/>
              <a:ext cx="459450" cy="475050"/>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38" name="Google Shape;838;p19"/>
            <p:cNvSpPr/>
            <p:nvPr/>
          </p:nvSpPr>
          <p:spPr>
            <a:xfrm>
              <a:off x="6855475" y="1544725"/>
              <a:ext cx="444800" cy="3531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39" name="Google Shape;839;p19"/>
            <p:cNvSpPr/>
            <p:nvPr/>
          </p:nvSpPr>
          <p:spPr>
            <a:xfrm>
              <a:off x="6844475" y="1037625"/>
              <a:ext cx="414525" cy="38975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0" name="Google Shape;840;p19"/>
            <p:cNvSpPr/>
            <p:nvPr/>
          </p:nvSpPr>
          <p:spPr>
            <a:xfrm>
              <a:off x="6553775" y="1840025"/>
              <a:ext cx="234775" cy="276975"/>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1" name="Google Shape;841;p19"/>
            <p:cNvSpPr/>
            <p:nvPr/>
          </p:nvSpPr>
          <p:spPr>
            <a:xfrm>
              <a:off x="6618875" y="2550725"/>
              <a:ext cx="408125" cy="156850"/>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2" name="Google Shape;842;p19"/>
            <p:cNvSpPr/>
            <p:nvPr/>
          </p:nvSpPr>
          <p:spPr>
            <a:xfrm>
              <a:off x="6336425" y="4507675"/>
              <a:ext cx="520000" cy="365000"/>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3" name="Google Shape;843;p19"/>
            <p:cNvSpPr/>
            <p:nvPr/>
          </p:nvSpPr>
          <p:spPr>
            <a:xfrm>
              <a:off x="6425400" y="3728200"/>
              <a:ext cx="342075" cy="360425"/>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4" name="Google Shape;844;p19"/>
            <p:cNvSpPr/>
            <p:nvPr/>
          </p:nvSpPr>
          <p:spPr>
            <a:xfrm>
              <a:off x="6789450" y="3384325"/>
              <a:ext cx="262300" cy="186175"/>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5" name="Google Shape;845;p19"/>
            <p:cNvSpPr/>
            <p:nvPr/>
          </p:nvSpPr>
          <p:spPr>
            <a:xfrm>
              <a:off x="6950850" y="4617725"/>
              <a:ext cx="254050" cy="162350"/>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6" name="Google Shape;846;p19"/>
            <p:cNvSpPr/>
            <p:nvPr/>
          </p:nvSpPr>
          <p:spPr>
            <a:xfrm>
              <a:off x="6051225" y="1090800"/>
              <a:ext cx="285225" cy="283400"/>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7" name="Google Shape;847;p19"/>
            <p:cNvSpPr/>
            <p:nvPr/>
          </p:nvSpPr>
          <p:spPr>
            <a:xfrm>
              <a:off x="6849975" y="3631900"/>
              <a:ext cx="270550" cy="339350"/>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8" name="Google Shape;848;p19"/>
            <p:cNvSpPr/>
            <p:nvPr/>
          </p:nvSpPr>
          <p:spPr>
            <a:xfrm>
              <a:off x="6351100" y="3281600"/>
              <a:ext cx="366850" cy="361350"/>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49" name="Google Shape;849;p19"/>
            <p:cNvSpPr/>
            <p:nvPr/>
          </p:nvSpPr>
          <p:spPr>
            <a:xfrm>
              <a:off x="6316250" y="3040425"/>
              <a:ext cx="137600" cy="122000"/>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50" name="Google Shape;850;p19"/>
            <p:cNvSpPr/>
            <p:nvPr/>
          </p:nvSpPr>
          <p:spPr>
            <a:xfrm>
              <a:off x="6879325" y="4294925"/>
              <a:ext cx="344825" cy="25497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51" name="Google Shape;851;p19"/>
            <p:cNvSpPr/>
            <p:nvPr/>
          </p:nvSpPr>
          <p:spPr>
            <a:xfrm>
              <a:off x="6114500" y="2324225"/>
              <a:ext cx="158675" cy="329225"/>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52" name="Google Shape;852;p19"/>
            <p:cNvSpPr/>
            <p:nvPr/>
          </p:nvSpPr>
          <p:spPr>
            <a:xfrm>
              <a:off x="6335525" y="1405350"/>
              <a:ext cx="442025" cy="375100"/>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53" name="Google Shape;853;p19"/>
            <p:cNvSpPr/>
            <p:nvPr/>
          </p:nvSpPr>
          <p:spPr>
            <a:xfrm>
              <a:off x="6059500" y="3516375"/>
              <a:ext cx="268700" cy="232025"/>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54" name="Google Shape;854;p19"/>
            <p:cNvSpPr/>
            <p:nvPr/>
          </p:nvSpPr>
          <p:spPr>
            <a:xfrm>
              <a:off x="6385050" y="4208725"/>
              <a:ext cx="422775" cy="298975"/>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55" name="Google Shape;855;p19"/>
            <p:cNvSpPr/>
            <p:nvPr/>
          </p:nvSpPr>
          <p:spPr>
            <a:xfrm>
              <a:off x="7121425" y="2437925"/>
              <a:ext cx="246700" cy="315500"/>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56" name="Google Shape;856;p19"/>
            <p:cNvSpPr/>
            <p:nvPr/>
          </p:nvSpPr>
          <p:spPr>
            <a:xfrm>
              <a:off x="6062250" y="3853825"/>
              <a:ext cx="332900" cy="376025"/>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57" name="Google Shape;857;p19"/>
            <p:cNvSpPr/>
            <p:nvPr/>
          </p:nvSpPr>
          <p:spPr>
            <a:xfrm>
              <a:off x="6023725" y="3167900"/>
              <a:ext cx="340250" cy="227450"/>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858" name="Google Shape;858;p19"/>
            <p:cNvSpPr/>
            <p:nvPr/>
          </p:nvSpPr>
          <p:spPr>
            <a:xfrm>
              <a:off x="7109500" y="3449425"/>
              <a:ext cx="154100" cy="165100"/>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grpSp>
      <p:cxnSp>
        <p:nvCxnSpPr>
          <p:cNvPr id="859" name="Google Shape;859;p19"/>
          <p:cNvCxnSpPr/>
          <p:nvPr/>
        </p:nvCxnSpPr>
        <p:spPr>
          <a:xfrm>
            <a:off x="850475" y="1031425"/>
            <a:ext cx="6037800" cy="0"/>
          </a:xfrm>
          <a:prstGeom prst="straightConnector1">
            <a:avLst/>
          </a:prstGeom>
          <a:noFill/>
          <a:ln cap="rnd" cmpd="sng" w="19050">
            <a:solidFill>
              <a:srgbClr val="A4C2F4"/>
            </a:solidFill>
            <a:prstDash val="dash"/>
            <a:round/>
            <a:headEnd len="med" w="med" type="none"/>
            <a:tailEnd len="med" w="med" type="none"/>
          </a:ln>
        </p:spPr>
      </p:cxnSp>
      <p:sp>
        <p:nvSpPr>
          <p:cNvPr id="860" name="Google Shape;860;p19"/>
          <p:cNvSpPr txBox="1"/>
          <p:nvPr>
            <p:ph idx="12" type="sldNum"/>
          </p:nvPr>
        </p:nvSpPr>
        <p:spPr>
          <a:xfrm>
            <a:off x="90619" y="472273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2 columns" type="twoColTx">
  <p:cSld name="TITLE_AND_TWO_COLUMNS">
    <p:spTree>
      <p:nvGrpSpPr>
        <p:cNvPr id="861" name="Shape 861"/>
        <p:cNvGrpSpPr/>
        <p:nvPr/>
      </p:nvGrpSpPr>
      <p:grpSpPr>
        <a:xfrm>
          <a:off x="0" y="0"/>
          <a:ext cx="0" cy="0"/>
          <a:chOff x="0" y="0"/>
          <a:chExt cx="0" cy="0"/>
        </a:xfrm>
      </p:grpSpPr>
      <p:sp>
        <p:nvSpPr>
          <p:cNvPr id="862" name="Google Shape;862;p20"/>
          <p:cNvSpPr txBox="1"/>
          <p:nvPr>
            <p:ph type="title"/>
          </p:nvPr>
        </p:nvSpPr>
        <p:spPr>
          <a:xfrm>
            <a:off x="747925" y="225025"/>
            <a:ext cx="6140400" cy="857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sp>
        <p:nvSpPr>
          <p:cNvPr id="863" name="Google Shape;863;p20"/>
          <p:cNvSpPr txBox="1"/>
          <p:nvPr>
            <p:ph idx="1" type="body"/>
          </p:nvPr>
        </p:nvSpPr>
        <p:spPr>
          <a:xfrm>
            <a:off x="747925" y="1363153"/>
            <a:ext cx="3159000" cy="3610800"/>
          </a:xfrm>
          <a:prstGeom prst="rect">
            <a:avLst/>
          </a:prstGeom>
        </p:spPr>
        <p:txBody>
          <a:bodyPr anchorCtr="0" anchor="t" bIns="91425" lIns="91425" spcFirstLastPara="1" rIns="91425" wrap="square" tIns="91425">
            <a:noAutofit/>
          </a:bodyPr>
          <a:lstStyle>
            <a:lvl1pPr indent="-368300" lvl="0" marL="457200" rtl="0">
              <a:spcBef>
                <a:spcPts val="600"/>
              </a:spcBef>
              <a:spcAft>
                <a:spcPts val="0"/>
              </a:spcAft>
              <a:buSzPts val="2200"/>
              <a:buChar char="✘"/>
              <a:defRPr sz="2200"/>
            </a:lvl1pPr>
            <a:lvl2pPr indent="-368300" lvl="1" marL="914400" rtl="0">
              <a:spcBef>
                <a:spcPts val="0"/>
              </a:spcBef>
              <a:spcAft>
                <a:spcPts val="0"/>
              </a:spcAft>
              <a:buSzPts val="2200"/>
              <a:buChar char="✗"/>
              <a:defRPr sz="2200"/>
            </a:lvl2pPr>
            <a:lvl3pPr indent="-368300" lvl="2" marL="1371600" rtl="0">
              <a:spcBef>
                <a:spcPts val="0"/>
              </a:spcBef>
              <a:spcAft>
                <a:spcPts val="0"/>
              </a:spcAft>
              <a:buSzPts val="2200"/>
              <a:buChar char="■"/>
              <a:defRPr sz="2200"/>
            </a:lvl3pPr>
            <a:lvl4pPr indent="-368300" lvl="3" marL="1828800" rtl="0">
              <a:spcBef>
                <a:spcPts val="0"/>
              </a:spcBef>
              <a:spcAft>
                <a:spcPts val="0"/>
              </a:spcAft>
              <a:buSzPts val="2200"/>
              <a:buChar char="●"/>
              <a:defRPr sz="2200"/>
            </a:lvl4pPr>
            <a:lvl5pPr indent="-368300" lvl="4" marL="2286000" rtl="0">
              <a:spcBef>
                <a:spcPts val="0"/>
              </a:spcBef>
              <a:spcAft>
                <a:spcPts val="0"/>
              </a:spcAft>
              <a:buSzPts val="2200"/>
              <a:buChar char="○"/>
              <a:defRPr sz="2200"/>
            </a:lvl5pPr>
            <a:lvl6pPr indent="-368300" lvl="5" marL="2743200" rtl="0">
              <a:spcBef>
                <a:spcPts val="0"/>
              </a:spcBef>
              <a:spcAft>
                <a:spcPts val="0"/>
              </a:spcAft>
              <a:buSzPts val="2200"/>
              <a:buChar char="■"/>
              <a:defRPr sz="2200"/>
            </a:lvl6pPr>
            <a:lvl7pPr indent="-368300" lvl="6" marL="3200400" rtl="0">
              <a:spcBef>
                <a:spcPts val="0"/>
              </a:spcBef>
              <a:spcAft>
                <a:spcPts val="0"/>
              </a:spcAft>
              <a:buSzPts val="2200"/>
              <a:buChar char="●"/>
              <a:defRPr sz="2200"/>
            </a:lvl7pPr>
            <a:lvl8pPr indent="-368300" lvl="7" marL="3657600" rtl="0">
              <a:spcBef>
                <a:spcPts val="0"/>
              </a:spcBef>
              <a:spcAft>
                <a:spcPts val="0"/>
              </a:spcAft>
              <a:buSzPts val="2200"/>
              <a:buChar char="○"/>
              <a:defRPr sz="2200"/>
            </a:lvl8pPr>
            <a:lvl9pPr indent="-368300" lvl="8" marL="4114800" rtl="0">
              <a:spcBef>
                <a:spcPts val="0"/>
              </a:spcBef>
              <a:spcAft>
                <a:spcPts val="0"/>
              </a:spcAft>
              <a:buSzPts val="2200"/>
              <a:buChar char="■"/>
              <a:defRPr sz="2200"/>
            </a:lvl9pPr>
          </a:lstStyle>
          <a:p/>
        </p:txBody>
      </p:sp>
      <p:sp>
        <p:nvSpPr>
          <p:cNvPr id="864" name="Google Shape;864;p20"/>
          <p:cNvSpPr txBox="1"/>
          <p:nvPr>
            <p:ph idx="2" type="body"/>
          </p:nvPr>
        </p:nvSpPr>
        <p:spPr>
          <a:xfrm>
            <a:off x="4097098" y="1363153"/>
            <a:ext cx="3159000" cy="3610800"/>
          </a:xfrm>
          <a:prstGeom prst="rect">
            <a:avLst/>
          </a:prstGeom>
        </p:spPr>
        <p:txBody>
          <a:bodyPr anchorCtr="0" anchor="t" bIns="91425" lIns="91425" spcFirstLastPara="1" rIns="91425" wrap="square" tIns="91425">
            <a:noAutofit/>
          </a:bodyPr>
          <a:lstStyle>
            <a:lvl1pPr indent="-368300" lvl="0" marL="457200" rtl="0">
              <a:spcBef>
                <a:spcPts val="600"/>
              </a:spcBef>
              <a:spcAft>
                <a:spcPts val="0"/>
              </a:spcAft>
              <a:buSzPts val="2200"/>
              <a:buChar char="✘"/>
              <a:defRPr sz="2200"/>
            </a:lvl1pPr>
            <a:lvl2pPr indent="-368300" lvl="1" marL="914400" rtl="0">
              <a:spcBef>
                <a:spcPts val="0"/>
              </a:spcBef>
              <a:spcAft>
                <a:spcPts val="0"/>
              </a:spcAft>
              <a:buSzPts val="2200"/>
              <a:buChar char="✗"/>
              <a:defRPr sz="2200"/>
            </a:lvl2pPr>
            <a:lvl3pPr indent="-368300" lvl="2" marL="1371600" rtl="0">
              <a:spcBef>
                <a:spcPts val="0"/>
              </a:spcBef>
              <a:spcAft>
                <a:spcPts val="0"/>
              </a:spcAft>
              <a:buSzPts val="2200"/>
              <a:buChar char="■"/>
              <a:defRPr sz="2200"/>
            </a:lvl3pPr>
            <a:lvl4pPr indent="-368300" lvl="3" marL="1828800" rtl="0">
              <a:spcBef>
                <a:spcPts val="0"/>
              </a:spcBef>
              <a:spcAft>
                <a:spcPts val="0"/>
              </a:spcAft>
              <a:buSzPts val="2200"/>
              <a:buChar char="●"/>
              <a:defRPr sz="2200"/>
            </a:lvl4pPr>
            <a:lvl5pPr indent="-368300" lvl="4" marL="2286000" rtl="0">
              <a:spcBef>
                <a:spcPts val="0"/>
              </a:spcBef>
              <a:spcAft>
                <a:spcPts val="0"/>
              </a:spcAft>
              <a:buSzPts val="2200"/>
              <a:buChar char="○"/>
              <a:defRPr sz="2200"/>
            </a:lvl5pPr>
            <a:lvl6pPr indent="-368300" lvl="5" marL="2743200" rtl="0">
              <a:spcBef>
                <a:spcPts val="0"/>
              </a:spcBef>
              <a:spcAft>
                <a:spcPts val="0"/>
              </a:spcAft>
              <a:buSzPts val="2200"/>
              <a:buChar char="■"/>
              <a:defRPr sz="2200"/>
            </a:lvl6pPr>
            <a:lvl7pPr indent="-368300" lvl="6" marL="3200400" rtl="0">
              <a:spcBef>
                <a:spcPts val="0"/>
              </a:spcBef>
              <a:spcAft>
                <a:spcPts val="0"/>
              </a:spcAft>
              <a:buSzPts val="2200"/>
              <a:buChar char="●"/>
              <a:defRPr sz="2200"/>
            </a:lvl7pPr>
            <a:lvl8pPr indent="-368300" lvl="7" marL="3657600" rtl="0">
              <a:spcBef>
                <a:spcPts val="0"/>
              </a:spcBef>
              <a:spcAft>
                <a:spcPts val="0"/>
              </a:spcAft>
              <a:buSzPts val="2200"/>
              <a:buChar char="○"/>
              <a:defRPr sz="2200"/>
            </a:lvl8pPr>
            <a:lvl9pPr indent="-368300" lvl="8" marL="4114800" rtl="0">
              <a:spcBef>
                <a:spcPts val="0"/>
              </a:spcBef>
              <a:spcAft>
                <a:spcPts val="0"/>
              </a:spcAft>
              <a:buSzPts val="2200"/>
              <a:buChar char="■"/>
              <a:defRPr sz="2200"/>
            </a:lvl9pPr>
          </a:lstStyle>
          <a:p/>
        </p:txBody>
      </p:sp>
      <p:grpSp>
        <p:nvGrpSpPr>
          <p:cNvPr id="865" name="Google Shape;865;p20"/>
          <p:cNvGrpSpPr/>
          <p:nvPr/>
        </p:nvGrpSpPr>
        <p:grpSpPr>
          <a:xfrm>
            <a:off x="7442902" y="-91154"/>
            <a:ext cx="1796289" cy="5330574"/>
            <a:chOff x="6023725" y="842300"/>
            <a:chExt cx="1358150" cy="4030375"/>
          </a:xfrm>
        </p:grpSpPr>
        <p:sp>
          <p:nvSpPr>
            <p:cNvPr id="866" name="Google Shape;866;p20"/>
            <p:cNvSpPr/>
            <p:nvPr/>
          </p:nvSpPr>
          <p:spPr>
            <a:xfrm>
              <a:off x="6371275" y="842300"/>
              <a:ext cx="397100" cy="492450"/>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0"/>
            <p:cNvSpPr/>
            <p:nvPr/>
          </p:nvSpPr>
          <p:spPr>
            <a:xfrm>
              <a:off x="6991200" y="2879025"/>
              <a:ext cx="390675" cy="44480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0"/>
            <p:cNvSpPr/>
            <p:nvPr/>
          </p:nvSpPr>
          <p:spPr>
            <a:xfrm>
              <a:off x="6244725" y="2547975"/>
              <a:ext cx="185275" cy="404450"/>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0"/>
            <p:cNvSpPr/>
            <p:nvPr/>
          </p:nvSpPr>
          <p:spPr>
            <a:xfrm>
              <a:off x="6823375" y="1978500"/>
              <a:ext cx="365025" cy="447525"/>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0"/>
            <p:cNvSpPr/>
            <p:nvPr/>
          </p:nvSpPr>
          <p:spPr>
            <a:xfrm>
              <a:off x="6071400" y="1791425"/>
              <a:ext cx="402625" cy="375100"/>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0"/>
            <p:cNvSpPr/>
            <p:nvPr/>
          </p:nvSpPr>
          <p:spPr>
            <a:xfrm>
              <a:off x="6902250" y="3951050"/>
              <a:ext cx="436525" cy="299875"/>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0"/>
            <p:cNvSpPr/>
            <p:nvPr/>
          </p:nvSpPr>
          <p:spPr>
            <a:xfrm>
              <a:off x="6405225" y="2154575"/>
              <a:ext cx="328325" cy="339325"/>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0"/>
            <p:cNvSpPr/>
            <p:nvPr/>
          </p:nvSpPr>
          <p:spPr>
            <a:xfrm>
              <a:off x="6537275" y="2750650"/>
              <a:ext cx="459450" cy="475050"/>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0"/>
            <p:cNvSpPr/>
            <p:nvPr/>
          </p:nvSpPr>
          <p:spPr>
            <a:xfrm>
              <a:off x="6855475" y="1544725"/>
              <a:ext cx="444800" cy="3531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0"/>
            <p:cNvSpPr/>
            <p:nvPr/>
          </p:nvSpPr>
          <p:spPr>
            <a:xfrm>
              <a:off x="6844475" y="1037625"/>
              <a:ext cx="414525" cy="38975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0"/>
            <p:cNvSpPr/>
            <p:nvPr/>
          </p:nvSpPr>
          <p:spPr>
            <a:xfrm>
              <a:off x="6553775" y="1840025"/>
              <a:ext cx="234775" cy="276975"/>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0"/>
            <p:cNvSpPr/>
            <p:nvPr/>
          </p:nvSpPr>
          <p:spPr>
            <a:xfrm>
              <a:off x="6618875" y="2550725"/>
              <a:ext cx="408125" cy="156850"/>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0"/>
            <p:cNvSpPr/>
            <p:nvPr/>
          </p:nvSpPr>
          <p:spPr>
            <a:xfrm>
              <a:off x="6336425" y="4507675"/>
              <a:ext cx="520000" cy="365000"/>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0"/>
            <p:cNvSpPr/>
            <p:nvPr/>
          </p:nvSpPr>
          <p:spPr>
            <a:xfrm>
              <a:off x="6425400" y="3728200"/>
              <a:ext cx="342075" cy="360425"/>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0"/>
            <p:cNvSpPr/>
            <p:nvPr/>
          </p:nvSpPr>
          <p:spPr>
            <a:xfrm>
              <a:off x="6789450" y="3384325"/>
              <a:ext cx="262300" cy="186175"/>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0"/>
            <p:cNvSpPr/>
            <p:nvPr/>
          </p:nvSpPr>
          <p:spPr>
            <a:xfrm>
              <a:off x="6950850" y="4617725"/>
              <a:ext cx="254050" cy="162350"/>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0"/>
            <p:cNvSpPr/>
            <p:nvPr/>
          </p:nvSpPr>
          <p:spPr>
            <a:xfrm>
              <a:off x="6051225" y="1090800"/>
              <a:ext cx="285225" cy="283400"/>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0"/>
            <p:cNvSpPr/>
            <p:nvPr/>
          </p:nvSpPr>
          <p:spPr>
            <a:xfrm>
              <a:off x="6849975" y="3631900"/>
              <a:ext cx="270550" cy="339350"/>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0"/>
            <p:cNvSpPr/>
            <p:nvPr/>
          </p:nvSpPr>
          <p:spPr>
            <a:xfrm>
              <a:off x="6351100" y="3281600"/>
              <a:ext cx="366850" cy="361350"/>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0"/>
            <p:cNvSpPr/>
            <p:nvPr/>
          </p:nvSpPr>
          <p:spPr>
            <a:xfrm>
              <a:off x="6316250" y="3040425"/>
              <a:ext cx="137600" cy="122000"/>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0"/>
            <p:cNvSpPr/>
            <p:nvPr/>
          </p:nvSpPr>
          <p:spPr>
            <a:xfrm>
              <a:off x="6879325" y="4294925"/>
              <a:ext cx="344825" cy="25497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0"/>
            <p:cNvSpPr/>
            <p:nvPr/>
          </p:nvSpPr>
          <p:spPr>
            <a:xfrm>
              <a:off x="6114500" y="2324225"/>
              <a:ext cx="158675" cy="329225"/>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0"/>
            <p:cNvSpPr/>
            <p:nvPr/>
          </p:nvSpPr>
          <p:spPr>
            <a:xfrm>
              <a:off x="6335525" y="1405350"/>
              <a:ext cx="442025" cy="375100"/>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0"/>
            <p:cNvSpPr/>
            <p:nvPr/>
          </p:nvSpPr>
          <p:spPr>
            <a:xfrm>
              <a:off x="6059500" y="3516375"/>
              <a:ext cx="268700" cy="232025"/>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0"/>
            <p:cNvSpPr/>
            <p:nvPr/>
          </p:nvSpPr>
          <p:spPr>
            <a:xfrm>
              <a:off x="6385050" y="4208725"/>
              <a:ext cx="422775" cy="298975"/>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0"/>
            <p:cNvSpPr/>
            <p:nvPr/>
          </p:nvSpPr>
          <p:spPr>
            <a:xfrm>
              <a:off x="7121425" y="2437925"/>
              <a:ext cx="246700" cy="315500"/>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0"/>
            <p:cNvSpPr/>
            <p:nvPr/>
          </p:nvSpPr>
          <p:spPr>
            <a:xfrm>
              <a:off x="6062250" y="3853825"/>
              <a:ext cx="332900" cy="376025"/>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0"/>
            <p:cNvSpPr/>
            <p:nvPr/>
          </p:nvSpPr>
          <p:spPr>
            <a:xfrm>
              <a:off x="6023725" y="3167900"/>
              <a:ext cx="340250" cy="227450"/>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0"/>
            <p:cNvSpPr/>
            <p:nvPr/>
          </p:nvSpPr>
          <p:spPr>
            <a:xfrm>
              <a:off x="7109500" y="3449425"/>
              <a:ext cx="154100" cy="165100"/>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895" name="Google Shape;895;p20"/>
          <p:cNvCxnSpPr/>
          <p:nvPr/>
        </p:nvCxnSpPr>
        <p:spPr>
          <a:xfrm>
            <a:off x="850475" y="1031425"/>
            <a:ext cx="6037800" cy="0"/>
          </a:xfrm>
          <a:prstGeom prst="straightConnector1">
            <a:avLst/>
          </a:prstGeom>
          <a:noFill/>
          <a:ln cap="rnd" cmpd="sng" w="19050">
            <a:solidFill>
              <a:srgbClr val="A4C2F4"/>
            </a:solidFill>
            <a:prstDash val="dash"/>
            <a:round/>
            <a:headEnd len="med" w="med" type="none"/>
            <a:tailEnd len="med" w="med" type="none"/>
          </a:ln>
        </p:spPr>
      </p:cxnSp>
      <p:sp>
        <p:nvSpPr>
          <p:cNvPr id="896" name="Google Shape;896;p20"/>
          <p:cNvSpPr txBox="1"/>
          <p:nvPr>
            <p:ph idx="12" type="sldNum"/>
          </p:nvPr>
        </p:nvSpPr>
        <p:spPr>
          <a:xfrm>
            <a:off x="90619" y="472273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3 columns">
  <p:cSld name="TITLE_AND_TWO_COLUMNS_1">
    <p:spTree>
      <p:nvGrpSpPr>
        <p:cNvPr id="897" name="Shape 897"/>
        <p:cNvGrpSpPr/>
        <p:nvPr/>
      </p:nvGrpSpPr>
      <p:grpSpPr>
        <a:xfrm>
          <a:off x="0" y="0"/>
          <a:ext cx="0" cy="0"/>
          <a:chOff x="0" y="0"/>
          <a:chExt cx="0" cy="0"/>
        </a:xfrm>
      </p:grpSpPr>
      <p:sp>
        <p:nvSpPr>
          <p:cNvPr id="898" name="Google Shape;898;p21"/>
          <p:cNvSpPr txBox="1"/>
          <p:nvPr>
            <p:ph type="title"/>
          </p:nvPr>
        </p:nvSpPr>
        <p:spPr>
          <a:xfrm>
            <a:off x="747925" y="225025"/>
            <a:ext cx="6140400" cy="857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sp>
        <p:nvSpPr>
          <p:cNvPr id="899" name="Google Shape;899;p21"/>
          <p:cNvSpPr txBox="1"/>
          <p:nvPr>
            <p:ph idx="1" type="body"/>
          </p:nvPr>
        </p:nvSpPr>
        <p:spPr>
          <a:xfrm>
            <a:off x="747925" y="1308875"/>
            <a:ext cx="2097900" cy="3617100"/>
          </a:xfrm>
          <a:prstGeom prst="rect">
            <a:avLst/>
          </a:prstGeom>
        </p:spPr>
        <p:txBody>
          <a:bodyPr anchorCtr="0" anchor="t" bIns="91425" lIns="91425" spcFirstLastPara="1" rIns="91425" wrap="square" tIns="91425">
            <a:noAutofit/>
          </a:bodyPr>
          <a:lstStyle>
            <a:lvl1pPr indent="-342900" lvl="0" marL="457200" rtl="0">
              <a:spcBef>
                <a:spcPts val="600"/>
              </a:spcBef>
              <a:spcAft>
                <a:spcPts val="0"/>
              </a:spcAft>
              <a:buSzPts val="1800"/>
              <a:buChar char="✘"/>
              <a:defRPr sz="1800"/>
            </a:lvl1pPr>
            <a:lvl2pPr indent="-342900" lvl="1" marL="914400" rtl="0">
              <a:spcBef>
                <a:spcPts val="0"/>
              </a:spcBef>
              <a:spcAft>
                <a:spcPts val="0"/>
              </a:spcAft>
              <a:buSzPts val="1800"/>
              <a:buChar char="✗"/>
              <a:defRPr sz="1800"/>
            </a:lvl2pPr>
            <a:lvl3pPr indent="-342900" lvl="2" marL="1371600" rtl="0">
              <a:spcBef>
                <a:spcPts val="0"/>
              </a:spcBef>
              <a:spcAft>
                <a:spcPts val="0"/>
              </a:spcAft>
              <a:buSzPts val="1800"/>
              <a:buChar char="■"/>
              <a:defRPr sz="1800"/>
            </a:lvl3pPr>
            <a:lvl4pPr indent="-342900" lvl="3" marL="1828800" rtl="0">
              <a:spcBef>
                <a:spcPts val="0"/>
              </a:spcBef>
              <a:spcAft>
                <a:spcPts val="0"/>
              </a:spcAft>
              <a:buSzPts val="1800"/>
              <a:buChar char="●"/>
              <a:defRPr/>
            </a:lvl4pPr>
            <a:lvl5pPr indent="-342900" lvl="4" marL="2286000" rtl="0">
              <a:spcBef>
                <a:spcPts val="0"/>
              </a:spcBef>
              <a:spcAft>
                <a:spcPts val="0"/>
              </a:spcAft>
              <a:buSzPts val="1800"/>
              <a:buChar char="○"/>
              <a:defRPr/>
            </a:lvl5pPr>
            <a:lvl6pPr indent="-342900" lvl="5" marL="2743200" rtl="0">
              <a:spcBef>
                <a:spcPts val="0"/>
              </a:spcBef>
              <a:spcAft>
                <a:spcPts val="0"/>
              </a:spcAft>
              <a:buSzPts val="1800"/>
              <a:buChar char="■"/>
              <a:defRPr/>
            </a:lvl6pPr>
            <a:lvl7pPr indent="-342900" lvl="6" marL="3200400" rtl="0">
              <a:spcBef>
                <a:spcPts val="0"/>
              </a:spcBef>
              <a:spcAft>
                <a:spcPts val="0"/>
              </a:spcAft>
              <a:buSzPts val="1800"/>
              <a:buChar char="●"/>
              <a:defRPr/>
            </a:lvl7pPr>
            <a:lvl8pPr indent="-342900" lvl="7" marL="3657600" rtl="0">
              <a:spcBef>
                <a:spcPts val="0"/>
              </a:spcBef>
              <a:spcAft>
                <a:spcPts val="0"/>
              </a:spcAft>
              <a:buSzPts val="1800"/>
              <a:buChar char="○"/>
              <a:defRPr/>
            </a:lvl8pPr>
            <a:lvl9pPr indent="-342900" lvl="8" marL="4114800" rtl="0">
              <a:spcBef>
                <a:spcPts val="0"/>
              </a:spcBef>
              <a:spcAft>
                <a:spcPts val="0"/>
              </a:spcAft>
              <a:buSzPts val="1800"/>
              <a:buChar char="■"/>
              <a:defRPr/>
            </a:lvl9pPr>
          </a:lstStyle>
          <a:p/>
        </p:txBody>
      </p:sp>
      <p:sp>
        <p:nvSpPr>
          <p:cNvPr id="900" name="Google Shape;900;p21"/>
          <p:cNvSpPr txBox="1"/>
          <p:nvPr>
            <p:ph idx="2" type="body"/>
          </p:nvPr>
        </p:nvSpPr>
        <p:spPr>
          <a:xfrm>
            <a:off x="2953087" y="1308875"/>
            <a:ext cx="2097900" cy="3617100"/>
          </a:xfrm>
          <a:prstGeom prst="rect">
            <a:avLst/>
          </a:prstGeom>
        </p:spPr>
        <p:txBody>
          <a:bodyPr anchorCtr="0" anchor="t" bIns="91425" lIns="91425" spcFirstLastPara="1" rIns="91425" wrap="square" tIns="91425">
            <a:noAutofit/>
          </a:bodyPr>
          <a:lstStyle>
            <a:lvl1pPr indent="-342900" lvl="0" marL="457200" rtl="0">
              <a:spcBef>
                <a:spcPts val="600"/>
              </a:spcBef>
              <a:spcAft>
                <a:spcPts val="0"/>
              </a:spcAft>
              <a:buSzPts val="1800"/>
              <a:buChar char="✘"/>
              <a:defRPr sz="1800"/>
            </a:lvl1pPr>
            <a:lvl2pPr indent="-342900" lvl="1" marL="914400" rtl="0">
              <a:spcBef>
                <a:spcPts val="0"/>
              </a:spcBef>
              <a:spcAft>
                <a:spcPts val="0"/>
              </a:spcAft>
              <a:buSzPts val="1800"/>
              <a:buChar char="✗"/>
              <a:defRPr sz="1800"/>
            </a:lvl2pPr>
            <a:lvl3pPr indent="-342900" lvl="2" marL="1371600" rtl="0">
              <a:spcBef>
                <a:spcPts val="0"/>
              </a:spcBef>
              <a:spcAft>
                <a:spcPts val="0"/>
              </a:spcAft>
              <a:buSzPts val="1800"/>
              <a:buChar char="■"/>
              <a:defRPr sz="1800"/>
            </a:lvl3pPr>
            <a:lvl4pPr indent="-342900" lvl="3" marL="1828800" rtl="0">
              <a:spcBef>
                <a:spcPts val="0"/>
              </a:spcBef>
              <a:spcAft>
                <a:spcPts val="0"/>
              </a:spcAft>
              <a:buSzPts val="1800"/>
              <a:buChar char="●"/>
              <a:defRPr/>
            </a:lvl4pPr>
            <a:lvl5pPr indent="-342900" lvl="4" marL="2286000" rtl="0">
              <a:spcBef>
                <a:spcPts val="0"/>
              </a:spcBef>
              <a:spcAft>
                <a:spcPts val="0"/>
              </a:spcAft>
              <a:buSzPts val="1800"/>
              <a:buChar char="○"/>
              <a:defRPr/>
            </a:lvl5pPr>
            <a:lvl6pPr indent="-342900" lvl="5" marL="2743200" rtl="0">
              <a:spcBef>
                <a:spcPts val="0"/>
              </a:spcBef>
              <a:spcAft>
                <a:spcPts val="0"/>
              </a:spcAft>
              <a:buSzPts val="1800"/>
              <a:buChar char="■"/>
              <a:defRPr/>
            </a:lvl6pPr>
            <a:lvl7pPr indent="-342900" lvl="6" marL="3200400" rtl="0">
              <a:spcBef>
                <a:spcPts val="0"/>
              </a:spcBef>
              <a:spcAft>
                <a:spcPts val="0"/>
              </a:spcAft>
              <a:buSzPts val="1800"/>
              <a:buChar char="●"/>
              <a:defRPr/>
            </a:lvl7pPr>
            <a:lvl8pPr indent="-342900" lvl="7" marL="3657600" rtl="0">
              <a:spcBef>
                <a:spcPts val="0"/>
              </a:spcBef>
              <a:spcAft>
                <a:spcPts val="0"/>
              </a:spcAft>
              <a:buSzPts val="1800"/>
              <a:buChar char="○"/>
              <a:defRPr/>
            </a:lvl8pPr>
            <a:lvl9pPr indent="-342900" lvl="8" marL="4114800" rtl="0">
              <a:spcBef>
                <a:spcPts val="0"/>
              </a:spcBef>
              <a:spcAft>
                <a:spcPts val="0"/>
              </a:spcAft>
              <a:buSzPts val="1800"/>
              <a:buChar char="■"/>
              <a:defRPr/>
            </a:lvl9pPr>
          </a:lstStyle>
          <a:p/>
        </p:txBody>
      </p:sp>
      <p:sp>
        <p:nvSpPr>
          <p:cNvPr id="901" name="Google Shape;901;p21"/>
          <p:cNvSpPr txBox="1"/>
          <p:nvPr>
            <p:ph idx="3" type="body"/>
          </p:nvPr>
        </p:nvSpPr>
        <p:spPr>
          <a:xfrm>
            <a:off x="5158248" y="1308875"/>
            <a:ext cx="2097900" cy="3617100"/>
          </a:xfrm>
          <a:prstGeom prst="rect">
            <a:avLst/>
          </a:prstGeom>
        </p:spPr>
        <p:txBody>
          <a:bodyPr anchorCtr="0" anchor="t" bIns="91425" lIns="91425" spcFirstLastPara="1" rIns="91425" wrap="square" tIns="91425">
            <a:noAutofit/>
          </a:bodyPr>
          <a:lstStyle>
            <a:lvl1pPr indent="-342900" lvl="0" marL="457200" rtl="0">
              <a:spcBef>
                <a:spcPts val="600"/>
              </a:spcBef>
              <a:spcAft>
                <a:spcPts val="0"/>
              </a:spcAft>
              <a:buSzPts val="1800"/>
              <a:buChar char="✘"/>
              <a:defRPr sz="1800"/>
            </a:lvl1pPr>
            <a:lvl2pPr indent="-342900" lvl="1" marL="914400" rtl="0">
              <a:spcBef>
                <a:spcPts val="0"/>
              </a:spcBef>
              <a:spcAft>
                <a:spcPts val="0"/>
              </a:spcAft>
              <a:buSzPts val="1800"/>
              <a:buChar char="✗"/>
              <a:defRPr sz="1800"/>
            </a:lvl2pPr>
            <a:lvl3pPr indent="-342900" lvl="2" marL="1371600" rtl="0">
              <a:spcBef>
                <a:spcPts val="0"/>
              </a:spcBef>
              <a:spcAft>
                <a:spcPts val="0"/>
              </a:spcAft>
              <a:buSzPts val="1800"/>
              <a:buChar char="■"/>
              <a:defRPr sz="1800"/>
            </a:lvl3pPr>
            <a:lvl4pPr indent="-342900" lvl="3" marL="1828800" rtl="0">
              <a:spcBef>
                <a:spcPts val="0"/>
              </a:spcBef>
              <a:spcAft>
                <a:spcPts val="0"/>
              </a:spcAft>
              <a:buSzPts val="1800"/>
              <a:buChar char="●"/>
              <a:defRPr/>
            </a:lvl4pPr>
            <a:lvl5pPr indent="-342900" lvl="4" marL="2286000" rtl="0">
              <a:spcBef>
                <a:spcPts val="0"/>
              </a:spcBef>
              <a:spcAft>
                <a:spcPts val="0"/>
              </a:spcAft>
              <a:buSzPts val="1800"/>
              <a:buChar char="○"/>
              <a:defRPr/>
            </a:lvl5pPr>
            <a:lvl6pPr indent="-342900" lvl="5" marL="2743200" rtl="0">
              <a:spcBef>
                <a:spcPts val="0"/>
              </a:spcBef>
              <a:spcAft>
                <a:spcPts val="0"/>
              </a:spcAft>
              <a:buSzPts val="1800"/>
              <a:buChar char="■"/>
              <a:defRPr/>
            </a:lvl6pPr>
            <a:lvl7pPr indent="-342900" lvl="6" marL="3200400" rtl="0">
              <a:spcBef>
                <a:spcPts val="0"/>
              </a:spcBef>
              <a:spcAft>
                <a:spcPts val="0"/>
              </a:spcAft>
              <a:buSzPts val="1800"/>
              <a:buChar char="●"/>
              <a:defRPr/>
            </a:lvl7pPr>
            <a:lvl8pPr indent="-342900" lvl="7" marL="3657600" rtl="0">
              <a:spcBef>
                <a:spcPts val="0"/>
              </a:spcBef>
              <a:spcAft>
                <a:spcPts val="0"/>
              </a:spcAft>
              <a:buSzPts val="1800"/>
              <a:buChar char="○"/>
              <a:defRPr/>
            </a:lvl8pPr>
            <a:lvl9pPr indent="-342900" lvl="8" marL="4114800" rtl="0">
              <a:spcBef>
                <a:spcPts val="0"/>
              </a:spcBef>
              <a:spcAft>
                <a:spcPts val="0"/>
              </a:spcAft>
              <a:buSzPts val="1800"/>
              <a:buChar char="■"/>
              <a:defRPr/>
            </a:lvl9pPr>
          </a:lstStyle>
          <a:p/>
        </p:txBody>
      </p:sp>
      <p:grpSp>
        <p:nvGrpSpPr>
          <p:cNvPr id="902" name="Google Shape;902;p21"/>
          <p:cNvGrpSpPr/>
          <p:nvPr/>
        </p:nvGrpSpPr>
        <p:grpSpPr>
          <a:xfrm>
            <a:off x="7442902" y="-91154"/>
            <a:ext cx="1796289" cy="5330574"/>
            <a:chOff x="6023725" y="842300"/>
            <a:chExt cx="1358150" cy="4030375"/>
          </a:xfrm>
        </p:grpSpPr>
        <p:sp>
          <p:nvSpPr>
            <p:cNvPr id="903" name="Google Shape;903;p21"/>
            <p:cNvSpPr/>
            <p:nvPr/>
          </p:nvSpPr>
          <p:spPr>
            <a:xfrm>
              <a:off x="6371275" y="842300"/>
              <a:ext cx="397100" cy="492450"/>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1"/>
            <p:cNvSpPr/>
            <p:nvPr/>
          </p:nvSpPr>
          <p:spPr>
            <a:xfrm>
              <a:off x="6991200" y="2879025"/>
              <a:ext cx="390675" cy="44480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1"/>
            <p:cNvSpPr/>
            <p:nvPr/>
          </p:nvSpPr>
          <p:spPr>
            <a:xfrm>
              <a:off x="6244725" y="2547975"/>
              <a:ext cx="185275" cy="404450"/>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1"/>
            <p:cNvSpPr/>
            <p:nvPr/>
          </p:nvSpPr>
          <p:spPr>
            <a:xfrm>
              <a:off x="6823375" y="1978500"/>
              <a:ext cx="365025" cy="447525"/>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1"/>
            <p:cNvSpPr/>
            <p:nvPr/>
          </p:nvSpPr>
          <p:spPr>
            <a:xfrm>
              <a:off x="6071400" y="1791425"/>
              <a:ext cx="402625" cy="375100"/>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1"/>
            <p:cNvSpPr/>
            <p:nvPr/>
          </p:nvSpPr>
          <p:spPr>
            <a:xfrm>
              <a:off x="6902250" y="3951050"/>
              <a:ext cx="436525" cy="299875"/>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1"/>
            <p:cNvSpPr/>
            <p:nvPr/>
          </p:nvSpPr>
          <p:spPr>
            <a:xfrm>
              <a:off x="6405225" y="2154575"/>
              <a:ext cx="328325" cy="339325"/>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1"/>
            <p:cNvSpPr/>
            <p:nvPr/>
          </p:nvSpPr>
          <p:spPr>
            <a:xfrm>
              <a:off x="6537275" y="2750650"/>
              <a:ext cx="459450" cy="475050"/>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1"/>
            <p:cNvSpPr/>
            <p:nvPr/>
          </p:nvSpPr>
          <p:spPr>
            <a:xfrm>
              <a:off x="6855475" y="1544725"/>
              <a:ext cx="444800" cy="3531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1"/>
            <p:cNvSpPr/>
            <p:nvPr/>
          </p:nvSpPr>
          <p:spPr>
            <a:xfrm>
              <a:off x="6844475" y="1037625"/>
              <a:ext cx="414525" cy="38975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1"/>
            <p:cNvSpPr/>
            <p:nvPr/>
          </p:nvSpPr>
          <p:spPr>
            <a:xfrm>
              <a:off x="6553775" y="1840025"/>
              <a:ext cx="234775" cy="276975"/>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1"/>
            <p:cNvSpPr/>
            <p:nvPr/>
          </p:nvSpPr>
          <p:spPr>
            <a:xfrm>
              <a:off x="6618875" y="2550725"/>
              <a:ext cx="408125" cy="156850"/>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1"/>
            <p:cNvSpPr/>
            <p:nvPr/>
          </p:nvSpPr>
          <p:spPr>
            <a:xfrm>
              <a:off x="6336425" y="4507675"/>
              <a:ext cx="520000" cy="365000"/>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1"/>
            <p:cNvSpPr/>
            <p:nvPr/>
          </p:nvSpPr>
          <p:spPr>
            <a:xfrm>
              <a:off x="6425400" y="3728200"/>
              <a:ext cx="342075" cy="360425"/>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1"/>
            <p:cNvSpPr/>
            <p:nvPr/>
          </p:nvSpPr>
          <p:spPr>
            <a:xfrm>
              <a:off x="6789450" y="3384325"/>
              <a:ext cx="262300" cy="186175"/>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1"/>
            <p:cNvSpPr/>
            <p:nvPr/>
          </p:nvSpPr>
          <p:spPr>
            <a:xfrm>
              <a:off x="6950850" y="4617725"/>
              <a:ext cx="254050" cy="162350"/>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1"/>
            <p:cNvSpPr/>
            <p:nvPr/>
          </p:nvSpPr>
          <p:spPr>
            <a:xfrm>
              <a:off x="6051225" y="1090800"/>
              <a:ext cx="285225" cy="283400"/>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1"/>
            <p:cNvSpPr/>
            <p:nvPr/>
          </p:nvSpPr>
          <p:spPr>
            <a:xfrm>
              <a:off x="6849975" y="3631900"/>
              <a:ext cx="270550" cy="339350"/>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1"/>
            <p:cNvSpPr/>
            <p:nvPr/>
          </p:nvSpPr>
          <p:spPr>
            <a:xfrm>
              <a:off x="6351100" y="3281600"/>
              <a:ext cx="366850" cy="361350"/>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1"/>
            <p:cNvSpPr/>
            <p:nvPr/>
          </p:nvSpPr>
          <p:spPr>
            <a:xfrm>
              <a:off x="6316250" y="3040425"/>
              <a:ext cx="137600" cy="122000"/>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1"/>
            <p:cNvSpPr/>
            <p:nvPr/>
          </p:nvSpPr>
          <p:spPr>
            <a:xfrm>
              <a:off x="6879325" y="4294925"/>
              <a:ext cx="344825" cy="25497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1"/>
            <p:cNvSpPr/>
            <p:nvPr/>
          </p:nvSpPr>
          <p:spPr>
            <a:xfrm>
              <a:off x="6114500" y="2324225"/>
              <a:ext cx="158675" cy="329225"/>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1"/>
            <p:cNvSpPr/>
            <p:nvPr/>
          </p:nvSpPr>
          <p:spPr>
            <a:xfrm>
              <a:off x="6335525" y="1405350"/>
              <a:ext cx="442025" cy="375100"/>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1"/>
            <p:cNvSpPr/>
            <p:nvPr/>
          </p:nvSpPr>
          <p:spPr>
            <a:xfrm>
              <a:off x="6059500" y="3516375"/>
              <a:ext cx="268700" cy="232025"/>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1"/>
            <p:cNvSpPr/>
            <p:nvPr/>
          </p:nvSpPr>
          <p:spPr>
            <a:xfrm>
              <a:off x="6385050" y="4208725"/>
              <a:ext cx="422775" cy="298975"/>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1"/>
            <p:cNvSpPr/>
            <p:nvPr/>
          </p:nvSpPr>
          <p:spPr>
            <a:xfrm>
              <a:off x="7121425" y="2437925"/>
              <a:ext cx="246700" cy="315500"/>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1"/>
            <p:cNvSpPr/>
            <p:nvPr/>
          </p:nvSpPr>
          <p:spPr>
            <a:xfrm>
              <a:off x="6062250" y="3853825"/>
              <a:ext cx="332900" cy="376025"/>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1"/>
            <p:cNvSpPr/>
            <p:nvPr/>
          </p:nvSpPr>
          <p:spPr>
            <a:xfrm>
              <a:off x="6023725" y="3167900"/>
              <a:ext cx="340250" cy="227450"/>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1"/>
            <p:cNvSpPr/>
            <p:nvPr/>
          </p:nvSpPr>
          <p:spPr>
            <a:xfrm>
              <a:off x="7109500" y="3449425"/>
              <a:ext cx="154100" cy="165100"/>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932" name="Google Shape;932;p21"/>
          <p:cNvCxnSpPr/>
          <p:nvPr/>
        </p:nvCxnSpPr>
        <p:spPr>
          <a:xfrm>
            <a:off x="850475" y="1031425"/>
            <a:ext cx="6037800" cy="0"/>
          </a:xfrm>
          <a:prstGeom prst="straightConnector1">
            <a:avLst/>
          </a:prstGeom>
          <a:noFill/>
          <a:ln cap="rnd" cmpd="sng" w="19050">
            <a:solidFill>
              <a:srgbClr val="A4C2F4"/>
            </a:solidFill>
            <a:prstDash val="dash"/>
            <a:round/>
            <a:headEnd len="med" w="med" type="none"/>
            <a:tailEnd len="med" w="med" type="none"/>
          </a:ln>
        </p:spPr>
      </p:cxnSp>
      <p:sp>
        <p:nvSpPr>
          <p:cNvPr id="933" name="Google Shape;933;p21"/>
          <p:cNvSpPr txBox="1"/>
          <p:nvPr>
            <p:ph idx="12" type="sldNum"/>
          </p:nvPr>
        </p:nvSpPr>
        <p:spPr>
          <a:xfrm>
            <a:off x="90619" y="472273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ubtitle">
  <p:cSld name="TITLE_1">
    <p:spTree>
      <p:nvGrpSpPr>
        <p:cNvPr id="192" name="Shape 192"/>
        <p:cNvGrpSpPr/>
        <p:nvPr/>
      </p:nvGrpSpPr>
      <p:grpSpPr>
        <a:xfrm>
          <a:off x="0" y="0"/>
          <a:ext cx="0" cy="0"/>
          <a:chOff x="0" y="0"/>
          <a:chExt cx="0" cy="0"/>
        </a:xfrm>
      </p:grpSpPr>
      <p:sp>
        <p:nvSpPr>
          <p:cNvPr id="193" name="Google Shape;193;p3"/>
          <p:cNvSpPr txBox="1"/>
          <p:nvPr>
            <p:ph type="ctrTitle"/>
          </p:nvPr>
        </p:nvSpPr>
        <p:spPr>
          <a:xfrm>
            <a:off x="3210935" y="1661762"/>
            <a:ext cx="5301600" cy="1159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700"/>
              <a:buNone/>
              <a:defRPr b="0" sz="3700"/>
            </a:lvl1pPr>
            <a:lvl2pPr lvl="1" rtl="0" algn="r">
              <a:spcBef>
                <a:spcPts val="0"/>
              </a:spcBef>
              <a:spcAft>
                <a:spcPts val="0"/>
              </a:spcAft>
              <a:buSzPts val="3700"/>
              <a:buNone/>
              <a:defRPr b="0" sz="3700"/>
            </a:lvl2pPr>
            <a:lvl3pPr lvl="2" rtl="0" algn="r">
              <a:spcBef>
                <a:spcPts val="0"/>
              </a:spcBef>
              <a:spcAft>
                <a:spcPts val="0"/>
              </a:spcAft>
              <a:buSzPts val="3700"/>
              <a:buNone/>
              <a:defRPr b="0" sz="3700"/>
            </a:lvl3pPr>
            <a:lvl4pPr lvl="3" rtl="0" algn="r">
              <a:spcBef>
                <a:spcPts val="0"/>
              </a:spcBef>
              <a:spcAft>
                <a:spcPts val="0"/>
              </a:spcAft>
              <a:buSzPts val="3700"/>
              <a:buNone/>
              <a:defRPr b="0" sz="3700"/>
            </a:lvl4pPr>
            <a:lvl5pPr lvl="4" rtl="0" algn="r">
              <a:spcBef>
                <a:spcPts val="0"/>
              </a:spcBef>
              <a:spcAft>
                <a:spcPts val="0"/>
              </a:spcAft>
              <a:buSzPts val="3700"/>
              <a:buNone/>
              <a:defRPr b="0" sz="3700"/>
            </a:lvl5pPr>
            <a:lvl6pPr lvl="5" rtl="0" algn="r">
              <a:spcBef>
                <a:spcPts val="0"/>
              </a:spcBef>
              <a:spcAft>
                <a:spcPts val="0"/>
              </a:spcAft>
              <a:buSzPts val="3700"/>
              <a:buNone/>
              <a:defRPr b="0" sz="3700"/>
            </a:lvl6pPr>
            <a:lvl7pPr lvl="6" rtl="0" algn="r">
              <a:spcBef>
                <a:spcPts val="0"/>
              </a:spcBef>
              <a:spcAft>
                <a:spcPts val="0"/>
              </a:spcAft>
              <a:buSzPts val="3700"/>
              <a:buNone/>
              <a:defRPr b="0" sz="3700"/>
            </a:lvl7pPr>
            <a:lvl8pPr lvl="7" rtl="0" algn="r">
              <a:spcBef>
                <a:spcPts val="0"/>
              </a:spcBef>
              <a:spcAft>
                <a:spcPts val="0"/>
              </a:spcAft>
              <a:buSzPts val="3700"/>
              <a:buNone/>
              <a:defRPr b="0" sz="3700"/>
            </a:lvl8pPr>
            <a:lvl9pPr lvl="8" rtl="0" algn="r">
              <a:spcBef>
                <a:spcPts val="0"/>
              </a:spcBef>
              <a:spcAft>
                <a:spcPts val="0"/>
              </a:spcAft>
              <a:buSzPts val="3700"/>
              <a:buNone/>
              <a:defRPr b="0" sz="3700"/>
            </a:lvl9pPr>
          </a:lstStyle>
          <a:p/>
        </p:txBody>
      </p:sp>
      <p:sp>
        <p:nvSpPr>
          <p:cNvPr id="194" name="Google Shape;194;p3"/>
          <p:cNvSpPr txBox="1"/>
          <p:nvPr>
            <p:ph idx="1" type="subTitle"/>
          </p:nvPr>
        </p:nvSpPr>
        <p:spPr>
          <a:xfrm>
            <a:off x="3210885" y="2864177"/>
            <a:ext cx="5301600" cy="784800"/>
          </a:xfrm>
          <a:prstGeom prst="rect">
            <a:avLst/>
          </a:prstGeom>
        </p:spPr>
        <p:txBody>
          <a:bodyPr anchorCtr="0" anchor="t" bIns="91425" lIns="91425" spcFirstLastPara="1" rIns="91425" wrap="square" tIns="91425">
            <a:noAutofit/>
          </a:bodyPr>
          <a:lstStyle>
            <a:lvl1pPr lvl="0" rtl="0" algn="r">
              <a:spcBef>
                <a:spcPts val="0"/>
              </a:spcBef>
              <a:spcAft>
                <a:spcPts val="0"/>
              </a:spcAft>
              <a:buClr>
                <a:srgbClr val="1C4587"/>
              </a:buClr>
              <a:buSzPts val="2600"/>
              <a:buNone/>
              <a:defRPr>
                <a:solidFill>
                  <a:srgbClr val="1C4587"/>
                </a:solidFill>
              </a:defRPr>
            </a:lvl1pPr>
            <a:lvl2pPr lvl="1" rtl="0" algn="r">
              <a:spcBef>
                <a:spcPts val="0"/>
              </a:spcBef>
              <a:spcAft>
                <a:spcPts val="0"/>
              </a:spcAft>
              <a:buClr>
                <a:srgbClr val="1C4587"/>
              </a:buClr>
              <a:buSzPts val="3000"/>
              <a:buNone/>
              <a:defRPr sz="3000">
                <a:solidFill>
                  <a:srgbClr val="1C4587"/>
                </a:solidFill>
              </a:defRPr>
            </a:lvl2pPr>
            <a:lvl3pPr lvl="2" rtl="0" algn="r">
              <a:spcBef>
                <a:spcPts val="0"/>
              </a:spcBef>
              <a:spcAft>
                <a:spcPts val="0"/>
              </a:spcAft>
              <a:buClr>
                <a:srgbClr val="1C4587"/>
              </a:buClr>
              <a:buSzPts val="3000"/>
              <a:buNone/>
              <a:defRPr sz="3000">
                <a:solidFill>
                  <a:srgbClr val="1C4587"/>
                </a:solidFill>
              </a:defRPr>
            </a:lvl3pPr>
            <a:lvl4pPr lvl="3" rtl="0" algn="r">
              <a:spcBef>
                <a:spcPts val="0"/>
              </a:spcBef>
              <a:spcAft>
                <a:spcPts val="0"/>
              </a:spcAft>
              <a:buClr>
                <a:srgbClr val="1C4587"/>
              </a:buClr>
              <a:buSzPts val="3000"/>
              <a:buNone/>
              <a:defRPr sz="3000">
                <a:solidFill>
                  <a:srgbClr val="1C4587"/>
                </a:solidFill>
              </a:defRPr>
            </a:lvl4pPr>
            <a:lvl5pPr lvl="4" rtl="0" algn="r">
              <a:spcBef>
                <a:spcPts val="0"/>
              </a:spcBef>
              <a:spcAft>
                <a:spcPts val="0"/>
              </a:spcAft>
              <a:buClr>
                <a:srgbClr val="1C4587"/>
              </a:buClr>
              <a:buSzPts val="3000"/>
              <a:buNone/>
              <a:defRPr sz="3000">
                <a:solidFill>
                  <a:srgbClr val="1C4587"/>
                </a:solidFill>
              </a:defRPr>
            </a:lvl5pPr>
            <a:lvl6pPr lvl="5" rtl="0" algn="r">
              <a:spcBef>
                <a:spcPts val="0"/>
              </a:spcBef>
              <a:spcAft>
                <a:spcPts val="0"/>
              </a:spcAft>
              <a:buClr>
                <a:srgbClr val="1C4587"/>
              </a:buClr>
              <a:buSzPts val="3000"/>
              <a:buNone/>
              <a:defRPr sz="3000">
                <a:solidFill>
                  <a:srgbClr val="1C4587"/>
                </a:solidFill>
              </a:defRPr>
            </a:lvl6pPr>
            <a:lvl7pPr lvl="6" rtl="0" algn="r">
              <a:spcBef>
                <a:spcPts val="0"/>
              </a:spcBef>
              <a:spcAft>
                <a:spcPts val="0"/>
              </a:spcAft>
              <a:buClr>
                <a:srgbClr val="1C4587"/>
              </a:buClr>
              <a:buSzPts val="3000"/>
              <a:buNone/>
              <a:defRPr sz="3000">
                <a:solidFill>
                  <a:srgbClr val="1C4587"/>
                </a:solidFill>
              </a:defRPr>
            </a:lvl7pPr>
            <a:lvl8pPr lvl="7" rtl="0" algn="r">
              <a:spcBef>
                <a:spcPts val="0"/>
              </a:spcBef>
              <a:spcAft>
                <a:spcPts val="0"/>
              </a:spcAft>
              <a:buClr>
                <a:srgbClr val="1C4587"/>
              </a:buClr>
              <a:buSzPts val="3000"/>
              <a:buNone/>
              <a:defRPr sz="3000">
                <a:solidFill>
                  <a:srgbClr val="1C4587"/>
                </a:solidFill>
              </a:defRPr>
            </a:lvl8pPr>
            <a:lvl9pPr lvl="8" rtl="0" algn="r">
              <a:spcBef>
                <a:spcPts val="0"/>
              </a:spcBef>
              <a:spcAft>
                <a:spcPts val="0"/>
              </a:spcAft>
              <a:buClr>
                <a:srgbClr val="1C4587"/>
              </a:buClr>
              <a:buSzPts val="3000"/>
              <a:buNone/>
              <a:defRPr sz="3000">
                <a:solidFill>
                  <a:srgbClr val="1C4587"/>
                </a:solidFill>
              </a:defRPr>
            </a:lvl9pPr>
          </a:lstStyle>
          <a:p/>
        </p:txBody>
      </p:sp>
      <p:sp>
        <p:nvSpPr>
          <p:cNvPr id="195" name="Google Shape;195;p3"/>
          <p:cNvSpPr/>
          <p:nvPr/>
        </p:nvSpPr>
        <p:spPr>
          <a:xfrm>
            <a:off x="4412080" y="4661638"/>
            <a:ext cx="450550" cy="558734"/>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96" name="Google Shape;196;p3"/>
          <p:cNvSpPr/>
          <p:nvPr/>
        </p:nvSpPr>
        <p:spPr>
          <a:xfrm>
            <a:off x="3968826" y="4000288"/>
            <a:ext cx="443260" cy="50467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97" name="Google Shape;197;p3"/>
          <p:cNvSpPr/>
          <p:nvPr/>
        </p:nvSpPr>
        <p:spPr>
          <a:xfrm>
            <a:off x="6283364" y="42095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98" name="Google Shape;198;p3"/>
          <p:cNvSpPr/>
          <p:nvPr/>
        </p:nvSpPr>
        <p:spPr>
          <a:xfrm>
            <a:off x="5746560" y="4042836"/>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99" name="Google Shape;199;p3"/>
          <p:cNvSpPr/>
          <p:nvPr/>
        </p:nvSpPr>
        <p:spPr>
          <a:xfrm>
            <a:off x="7063610" y="4132028"/>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0" name="Google Shape;200;p3"/>
          <p:cNvSpPr/>
          <p:nvPr/>
        </p:nvSpPr>
        <p:spPr>
          <a:xfrm>
            <a:off x="8742973" y="4166677"/>
            <a:ext cx="495281" cy="340238"/>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1" name="Google Shape;201;p3"/>
          <p:cNvSpPr/>
          <p:nvPr/>
        </p:nvSpPr>
        <p:spPr>
          <a:xfrm>
            <a:off x="6581517" y="4041241"/>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2" name="Google Shape;202;p3"/>
          <p:cNvSpPr/>
          <p:nvPr/>
        </p:nvSpPr>
        <p:spPr>
          <a:xfrm>
            <a:off x="6507132" y="453396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3" name="Google Shape;203;p3"/>
          <p:cNvSpPr/>
          <p:nvPr/>
        </p:nvSpPr>
        <p:spPr>
          <a:xfrm>
            <a:off x="55010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4" name="Google Shape;204;p3"/>
          <p:cNvSpPr/>
          <p:nvPr/>
        </p:nvSpPr>
        <p:spPr>
          <a:xfrm>
            <a:off x="5201567" y="4075599"/>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5" name="Google Shape;205;p3"/>
          <p:cNvSpPr/>
          <p:nvPr/>
        </p:nvSpPr>
        <p:spPr>
          <a:xfrm>
            <a:off x="4765584"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6" name="Google Shape;206;p3"/>
          <p:cNvSpPr/>
          <p:nvPr/>
        </p:nvSpPr>
        <p:spPr>
          <a:xfrm>
            <a:off x="55218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7" name="Google Shape;207;p3"/>
          <p:cNvSpPr/>
          <p:nvPr/>
        </p:nvSpPr>
        <p:spPr>
          <a:xfrm>
            <a:off x="80525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8" name="Google Shape;208;p3"/>
          <p:cNvSpPr/>
          <p:nvPr/>
        </p:nvSpPr>
        <p:spPr>
          <a:xfrm>
            <a:off x="8052577" y="402927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09" name="Google Shape;209;p3"/>
          <p:cNvSpPr/>
          <p:nvPr/>
        </p:nvSpPr>
        <p:spPr>
          <a:xfrm>
            <a:off x="6984573" y="4950383"/>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0" name="Google Shape;210;p3"/>
          <p:cNvSpPr/>
          <p:nvPr/>
        </p:nvSpPr>
        <p:spPr>
          <a:xfrm>
            <a:off x="87497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1" name="Google Shape;211;p3"/>
          <p:cNvSpPr/>
          <p:nvPr/>
        </p:nvSpPr>
        <p:spPr>
          <a:xfrm>
            <a:off x="6160715" y="4780234"/>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2" name="Google Shape;212;p3"/>
          <p:cNvSpPr/>
          <p:nvPr/>
        </p:nvSpPr>
        <p:spPr>
          <a:xfrm>
            <a:off x="85224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3" name="Google Shape;213;p3"/>
          <p:cNvSpPr/>
          <p:nvPr/>
        </p:nvSpPr>
        <p:spPr>
          <a:xfrm>
            <a:off x="48922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4" name="Google Shape;214;p3"/>
          <p:cNvSpPr/>
          <p:nvPr/>
        </p:nvSpPr>
        <p:spPr>
          <a:xfrm>
            <a:off x="88294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5" name="Google Shape;215;p3"/>
          <p:cNvSpPr/>
          <p:nvPr/>
        </p:nvSpPr>
        <p:spPr>
          <a:xfrm>
            <a:off x="4489179" y="4206693"/>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6" name="Google Shape;216;p3"/>
          <p:cNvSpPr/>
          <p:nvPr/>
        </p:nvSpPr>
        <p:spPr>
          <a:xfrm rot="1920548">
            <a:off x="7236726" y="46581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7" name="Google Shape;217;p3"/>
          <p:cNvSpPr/>
          <p:nvPr/>
        </p:nvSpPr>
        <p:spPr>
          <a:xfrm>
            <a:off x="8263292" y="4517805"/>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8" name="Google Shape;218;p3"/>
          <p:cNvSpPr/>
          <p:nvPr/>
        </p:nvSpPr>
        <p:spPr>
          <a:xfrm rot="-5400000">
            <a:off x="7684355" y="39822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19" name="Google Shape;219;p3"/>
          <p:cNvSpPr/>
          <p:nvPr/>
        </p:nvSpPr>
        <p:spPr>
          <a:xfrm>
            <a:off x="76596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0" name="Google Shape;220;p3"/>
          <p:cNvSpPr/>
          <p:nvPr/>
        </p:nvSpPr>
        <p:spPr>
          <a:xfrm>
            <a:off x="50595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1" name="Google Shape;221;p3"/>
          <p:cNvSpPr/>
          <p:nvPr/>
        </p:nvSpPr>
        <p:spPr>
          <a:xfrm>
            <a:off x="77824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2" name="Google Shape;222;p3"/>
          <p:cNvSpPr/>
          <p:nvPr/>
        </p:nvSpPr>
        <p:spPr>
          <a:xfrm>
            <a:off x="1482765" y="42095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3" name="Google Shape;223;p3"/>
          <p:cNvSpPr/>
          <p:nvPr/>
        </p:nvSpPr>
        <p:spPr>
          <a:xfrm>
            <a:off x="945960" y="4042836"/>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4" name="Google Shape;224;p3"/>
          <p:cNvSpPr/>
          <p:nvPr/>
        </p:nvSpPr>
        <p:spPr>
          <a:xfrm>
            <a:off x="2263010" y="4132028"/>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5" name="Google Shape;225;p3"/>
          <p:cNvSpPr/>
          <p:nvPr/>
        </p:nvSpPr>
        <p:spPr>
          <a:xfrm>
            <a:off x="1780917" y="4041241"/>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6" name="Google Shape;226;p3"/>
          <p:cNvSpPr/>
          <p:nvPr/>
        </p:nvSpPr>
        <p:spPr>
          <a:xfrm>
            <a:off x="1706532" y="453396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7" name="Google Shape;227;p3"/>
          <p:cNvSpPr/>
          <p:nvPr/>
        </p:nvSpPr>
        <p:spPr>
          <a:xfrm>
            <a:off x="7004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8" name="Google Shape;228;p3"/>
          <p:cNvSpPr/>
          <p:nvPr/>
        </p:nvSpPr>
        <p:spPr>
          <a:xfrm>
            <a:off x="400967" y="4075599"/>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29" name="Google Shape;229;p3"/>
          <p:cNvSpPr/>
          <p:nvPr/>
        </p:nvSpPr>
        <p:spPr>
          <a:xfrm>
            <a:off x="-35016"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0" name="Google Shape;230;p3"/>
          <p:cNvSpPr/>
          <p:nvPr/>
        </p:nvSpPr>
        <p:spPr>
          <a:xfrm>
            <a:off x="7212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1" name="Google Shape;231;p3"/>
          <p:cNvSpPr/>
          <p:nvPr/>
        </p:nvSpPr>
        <p:spPr>
          <a:xfrm>
            <a:off x="32519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2" name="Google Shape;232;p3"/>
          <p:cNvSpPr/>
          <p:nvPr/>
        </p:nvSpPr>
        <p:spPr>
          <a:xfrm>
            <a:off x="3251978" y="402927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3" name="Google Shape;233;p3"/>
          <p:cNvSpPr/>
          <p:nvPr/>
        </p:nvSpPr>
        <p:spPr>
          <a:xfrm>
            <a:off x="2183974" y="4950383"/>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4" name="Google Shape;234;p3"/>
          <p:cNvSpPr/>
          <p:nvPr/>
        </p:nvSpPr>
        <p:spPr>
          <a:xfrm>
            <a:off x="39491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5" name="Google Shape;235;p3"/>
          <p:cNvSpPr/>
          <p:nvPr/>
        </p:nvSpPr>
        <p:spPr>
          <a:xfrm>
            <a:off x="1360115" y="4780234"/>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6" name="Google Shape;236;p3"/>
          <p:cNvSpPr/>
          <p:nvPr/>
        </p:nvSpPr>
        <p:spPr>
          <a:xfrm>
            <a:off x="37218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7" name="Google Shape;237;p3"/>
          <p:cNvSpPr/>
          <p:nvPr/>
        </p:nvSpPr>
        <p:spPr>
          <a:xfrm>
            <a:off x="916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8" name="Google Shape;238;p3"/>
          <p:cNvSpPr/>
          <p:nvPr/>
        </p:nvSpPr>
        <p:spPr>
          <a:xfrm>
            <a:off x="40288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39" name="Google Shape;239;p3"/>
          <p:cNvSpPr/>
          <p:nvPr/>
        </p:nvSpPr>
        <p:spPr>
          <a:xfrm>
            <a:off x="2704" y="4900231"/>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40" name="Google Shape;240;p3"/>
          <p:cNvSpPr/>
          <p:nvPr/>
        </p:nvSpPr>
        <p:spPr>
          <a:xfrm rot="1920548">
            <a:off x="2436125" y="46581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41" name="Google Shape;241;p3"/>
          <p:cNvSpPr/>
          <p:nvPr/>
        </p:nvSpPr>
        <p:spPr>
          <a:xfrm>
            <a:off x="3462692" y="4517805"/>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42" name="Google Shape;242;p3"/>
          <p:cNvSpPr/>
          <p:nvPr/>
        </p:nvSpPr>
        <p:spPr>
          <a:xfrm rot="-5400000">
            <a:off x="2883755" y="39822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3C78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43" name="Google Shape;243;p3"/>
          <p:cNvSpPr/>
          <p:nvPr/>
        </p:nvSpPr>
        <p:spPr>
          <a:xfrm>
            <a:off x="28590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44" name="Google Shape;244;p3"/>
          <p:cNvSpPr/>
          <p:nvPr/>
        </p:nvSpPr>
        <p:spPr>
          <a:xfrm>
            <a:off x="2589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45" name="Google Shape;245;p3"/>
          <p:cNvSpPr/>
          <p:nvPr/>
        </p:nvSpPr>
        <p:spPr>
          <a:xfrm>
            <a:off x="29818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6D9E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34" name="Shape 934"/>
        <p:cNvGrpSpPr/>
        <p:nvPr/>
      </p:nvGrpSpPr>
      <p:grpSpPr>
        <a:xfrm>
          <a:off x="0" y="0"/>
          <a:ext cx="0" cy="0"/>
          <a:chOff x="0" y="0"/>
          <a:chExt cx="0" cy="0"/>
        </a:xfrm>
      </p:grpSpPr>
      <p:sp>
        <p:nvSpPr>
          <p:cNvPr id="935" name="Google Shape;935;p22"/>
          <p:cNvSpPr txBox="1"/>
          <p:nvPr>
            <p:ph type="title"/>
          </p:nvPr>
        </p:nvSpPr>
        <p:spPr>
          <a:xfrm>
            <a:off x="747925" y="225025"/>
            <a:ext cx="6140400" cy="857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grpSp>
        <p:nvGrpSpPr>
          <p:cNvPr id="936" name="Google Shape;936;p22"/>
          <p:cNvGrpSpPr/>
          <p:nvPr/>
        </p:nvGrpSpPr>
        <p:grpSpPr>
          <a:xfrm>
            <a:off x="7442902" y="-91154"/>
            <a:ext cx="1796289" cy="5330574"/>
            <a:chOff x="6023725" y="842300"/>
            <a:chExt cx="1358150" cy="4030375"/>
          </a:xfrm>
        </p:grpSpPr>
        <p:sp>
          <p:nvSpPr>
            <p:cNvPr id="937" name="Google Shape;937;p22"/>
            <p:cNvSpPr/>
            <p:nvPr/>
          </p:nvSpPr>
          <p:spPr>
            <a:xfrm>
              <a:off x="6371275" y="842300"/>
              <a:ext cx="397100" cy="492450"/>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2"/>
            <p:cNvSpPr/>
            <p:nvPr/>
          </p:nvSpPr>
          <p:spPr>
            <a:xfrm>
              <a:off x="6991200" y="2879025"/>
              <a:ext cx="390675" cy="44480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2"/>
            <p:cNvSpPr/>
            <p:nvPr/>
          </p:nvSpPr>
          <p:spPr>
            <a:xfrm>
              <a:off x="6244725" y="2547975"/>
              <a:ext cx="185275" cy="404450"/>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2"/>
            <p:cNvSpPr/>
            <p:nvPr/>
          </p:nvSpPr>
          <p:spPr>
            <a:xfrm>
              <a:off x="6823375" y="1978500"/>
              <a:ext cx="365025" cy="447525"/>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2"/>
            <p:cNvSpPr/>
            <p:nvPr/>
          </p:nvSpPr>
          <p:spPr>
            <a:xfrm>
              <a:off x="6071400" y="1791425"/>
              <a:ext cx="402625" cy="375100"/>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2"/>
            <p:cNvSpPr/>
            <p:nvPr/>
          </p:nvSpPr>
          <p:spPr>
            <a:xfrm>
              <a:off x="6902250" y="3951050"/>
              <a:ext cx="436525" cy="299875"/>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2"/>
            <p:cNvSpPr/>
            <p:nvPr/>
          </p:nvSpPr>
          <p:spPr>
            <a:xfrm>
              <a:off x="6405225" y="2154575"/>
              <a:ext cx="328325" cy="339325"/>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2"/>
            <p:cNvSpPr/>
            <p:nvPr/>
          </p:nvSpPr>
          <p:spPr>
            <a:xfrm>
              <a:off x="6537275" y="2750650"/>
              <a:ext cx="459450" cy="475050"/>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2"/>
            <p:cNvSpPr/>
            <p:nvPr/>
          </p:nvSpPr>
          <p:spPr>
            <a:xfrm>
              <a:off x="6855475" y="1544725"/>
              <a:ext cx="444800" cy="3531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2"/>
            <p:cNvSpPr/>
            <p:nvPr/>
          </p:nvSpPr>
          <p:spPr>
            <a:xfrm>
              <a:off x="6844475" y="1037625"/>
              <a:ext cx="414525" cy="38975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2"/>
            <p:cNvSpPr/>
            <p:nvPr/>
          </p:nvSpPr>
          <p:spPr>
            <a:xfrm>
              <a:off x="6553775" y="1840025"/>
              <a:ext cx="234775" cy="276975"/>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2"/>
            <p:cNvSpPr/>
            <p:nvPr/>
          </p:nvSpPr>
          <p:spPr>
            <a:xfrm>
              <a:off x="6618875" y="2550725"/>
              <a:ext cx="408125" cy="156850"/>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2"/>
            <p:cNvSpPr/>
            <p:nvPr/>
          </p:nvSpPr>
          <p:spPr>
            <a:xfrm>
              <a:off x="6336425" y="4507675"/>
              <a:ext cx="520000" cy="365000"/>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2"/>
            <p:cNvSpPr/>
            <p:nvPr/>
          </p:nvSpPr>
          <p:spPr>
            <a:xfrm>
              <a:off x="6425400" y="3728200"/>
              <a:ext cx="342075" cy="360425"/>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2"/>
            <p:cNvSpPr/>
            <p:nvPr/>
          </p:nvSpPr>
          <p:spPr>
            <a:xfrm>
              <a:off x="6789450" y="3384325"/>
              <a:ext cx="262300" cy="186175"/>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2"/>
            <p:cNvSpPr/>
            <p:nvPr/>
          </p:nvSpPr>
          <p:spPr>
            <a:xfrm>
              <a:off x="6950850" y="4617725"/>
              <a:ext cx="254050" cy="162350"/>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2"/>
            <p:cNvSpPr/>
            <p:nvPr/>
          </p:nvSpPr>
          <p:spPr>
            <a:xfrm>
              <a:off x="6051225" y="1090800"/>
              <a:ext cx="285225" cy="283400"/>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2"/>
            <p:cNvSpPr/>
            <p:nvPr/>
          </p:nvSpPr>
          <p:spPr>
            <a:xfrm>
              <a:off x="6849975" y="3631900"/>
              <a:ext cx="270550" cy="339350"/>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2"/>
            <p:cNvSpPr/>
            <p:nvPr/>
          </p:nvSpPr>
          <p:spPr>
            <a:xfrm>
              <a:off x="6351100" y="3281600"/>
              <a:ext cx="366850" cy="361350"/>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2"/>
            <p:cNvSpPr/>
            <p:nvPr/>
          </p:nvSpPr>
          <p:spPr>
            <a:xfrm>
              <a:off x="6316250" y="3040425"/>
              <a:ext cx="137600" cy="122000"/>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2"/>
            <p:cNvSpPr/>
            <p:nvPr/>
          </p:nvSpPr>
          <p:spPr>
            <a:xfrm>
              <a:off x="6879325" y="4294925"/>
              <a:ext cx="344825" cy="25497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2"/>
            <p:cNvSpPr/>
            <p:nvPr/>
          </p:nvSpPr>
          <p:spPr>
            <a:xfrm>
              <a:off x="6114500" y="2324225"/>
              <a:ext cx="158675" cy="329225"/>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2"/>
            <p:cNvSpPr/>
            <p:nvPr/>
          </p:nvSpPr>
          <p:spPr>
            <a:xfrm>
              <a:off x="6335525" y="1405350"/>
              <a:ext cx="442025" cy="375100"/>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2"/>
            <p:cNvSpPr/>
            <p:nvPr/>
          </p:nvSpPr>
          <p:spPr>
            <a:xfrm>
              <a:off x="6059500" y="3516375"/>
              <a:ext cx="268700" cy="232025"/>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2"/>
            <p:cNvSpPr/>
            <p:nvPr/>
          </p:nvSpPr>
          <p:spPr>
            <a:xfrm>
              <a:off x="6385050" y="4208725"/>
              <a:ext cx="422775" cy="298975"/>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2"/>
            <p:cNvSpPr/>
            <p:nvPr/>
          </p:nvSpPr>
          <p:spPr>
            <a:xfrm>
              <a:off x="7121425" y="2437925"/>
              <a:ext cx="246700" cy="315500"/>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2"/>
            <p:cNvSpPr/>
            <p:nvPr/>
          </p:nvSpPr>
          <p:spPr>
            <a:xfrm>
              <a:off x="6062250" y="3853825"/>
              <a:ext cx="332900" cy="376025"/>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2"/>
            <p:cNvSpPr/>
            <p:nvPr/>
          </p:nvSpPr>
          <p:spPr>
            <a:xfrm>
              <a:off x="6023725" y="3167900"/>
              <a:ext cx="340250" cy="227450"/>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2"/>
            <p:cNvSpPr/>
            <p:nvPr/>
          </p:nvSpPr>
          <p:spPr>
            <a:xfrm>
              <a:off x="7109500" y="3449425"/>
              <a:ext cx="154100" cy="165100"/>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966" name="Google Shape;966;p22"/>
          <p:cNvCxnSpPr/>
          <p:nvPr/>
        </p:nvCxnSpPr>
        <p:spPr>
          <a:xfrm>
            <a:off x="850475" y="1031425"/>
            <a:ext cx="6037800" cy="0"/>
          </a:xfrm>
          <a:prstGeom prst="straightConnector1">
            <a:avLst/>
          </a:prstGeom>
          <a:noFill/>
          <a:ln cap="rnd" cmpd="sng" w="19050">
            <a:solidFill>
              <a:srgbClr val="A4C2F4"/>
            </a:solidFill>
            <a:prstDash val="dash"/>
            <a:round/>
            <a:headEnd len="med" w="med" type="none"/>
            <a:tailEnd len="med" w="med" type="none"/>
          </a:ln>
        </p:spPr>
      </p:cxnSp>
      <p:sp>
        <p:nvSpPr>
          <p:cNvPr id="967" name="Google Shape;967;p22"/>
          <p:cNvSpPr txBox="1"/>
          <p:nvPr>
            <p:ph idx="12" type="sldNum"/>
          </p:nvPr>
        </p:nvSpPr>
        <p:spPr>
          <a:xfrm>
            <a:off x="90619" y="472273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68" name="Shape 968"/>
        <p:cNvGrpSpPr/>
        <p:nvPr/>
      </p:nvGrpSpPr>
      <p:grpSpPr>
        <a:xfrm>
          <a:off x="0" y="0"/>
          <a:ext cx="0" cy="0"/>
          <a:chOff x="0" y="0"/>
          <a:chExt cx="0" cy="0"/>
        </a:xfrm>
      </p:grpSpPr>
      <p:sp>
        <p:nvSpPr>
          <p:cNvPr id="969" name="Google Shape;969;p23"/>
          <p:cNvSpPr txBox="1"/>
          <p:nvPr>
            <p:ph idx="1" type="body"/>
          </p:nvPr>
        </p:nvSpPr>
        <p:spPr>
          <a:xfrm>
            <a:off x="457200" y="4406309"/>
            <a:ext cx="8229600" cy="519600"/>
          </a:xfrm>
          <a:prstGeom prst="rect">
            <a:avLst/>
          </a:prstGeom>
        </p:spPr>
        <p:txBody>
          <a:bodyPr anchorCtr="0" anchor="t" bIns="91425" lIns="91425" spcFirstLastPara="1" rIns="91425" wrap="square" tIns="91425">
            <a:noAutofit/>
          </a:bodyPr>
          <a:lstStyle>
            <a:lvl1pPr indent="-228600" lvl="0" marL="457200" rtl="0" algn="ctr">
              <a:spcBef>
                <a:spcPts val="360"/>
              </a:spcBef>
              <a:spcAft>
                <a:spcPts val="0"/>
              </a:spcAft>
              <a:buSzPts val="1800"/>
              <a:buNone/>
              <a:defRPr sz="1800"/>
            </a:lvl1pPr>
          </a:lstStyle>
          <a:p/>
        </p:txBody>
      </p:sp>
      <p:sp>
        <p:nvSpPr>
          <p:cNvPr id="970" name="Google Shape;970;p23"/>
          <p:cNvSpPr/>
          <p:nvPr/>
        </p:nvSpPr>
        <p:spPr>
          <a:xfrm>
            <a:off x="7302880" y="-294362"/>
            <a:ext cx="450550" cy="558734"/>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71" name="Google Shape;971;p23"/>
          <p:cNvSpPr/>
          <p:nvPr/>
        </p:nvSpPr>
        <p:spPr>
          <a:xfrm>
            <a:off x="-35374" y="3366963"/>
            <a:ext cx="443260" cy="50467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72" name="Google Shape;972;p23"/>
          <p:cNvSpPr/>
          <p:nvPr/>
        </p:nvSpPr>
        <p:spPr>
          <a:xfrm>
            <a:off x="8817948" y="34396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73" name="Google Shape;973;p23"/>
          <p:cNvSpPr/>
          <p:nvPr/>
        </p:nvSpPr>
        <p:spPr>
          <a:xfrm>
            <a:off x="8742973" y="4166677"/>
            <a:ext cx="495281" cy="340238"/>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74" name="Google Shape;974;p23"/>
          <p:cNvSpPr/>
          <p:nvPr/>
        </p:nvSpPr>
        <p:spPr>
          <a:xfrm>
            <a:off x="8360955" y="450691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75" name="Google Shape;975;p23"/>
          <p:cNvSpPr/>
          <p:nvPr/>
        </p:nvSpPr>
        <p:spPr>
          <a:xfrm>
            <a:off x="-77078" y="1488018"/>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76" name="Google Shape;976;p23"/>
          <p:cNvSpPr/>
          <p:nvPr/>
        </p:nvSpPr>
        <p:spPr>
          <a:xfrm>
            <a:off x="80525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77" name="Google Shape;977;p23"/>
          <p:cNvSpPr/>
          <p:nvPr/>
        </p:nvSpPr>
        <p:spPr>
          <a:xfrm>
            <a:off x="8052577" y="413232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78" name="Google Shape;978;p23"/>
          <p:cNvSpPr/>
          <p:nvPr/>
        </p:nvSpPr>
        <p:spPr>
          <a:xfrm>
            <a:off x="7430898" y="4873171"/>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79" name="Google Shape;979;p23"/>
          <p:cNvSpPr/>
          <p:nvPr/>
        </p:nvSpPr>
        <p:spPr>
          <a:xfrm>
            <a:off x="87497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0" name="Google Shape;980;p23"/>
          <p:cNvSpPr/>
          <p:nvPr/>
        </p:nvSpPr>
        <p:spPr>
          <a:xfrm>
            <a:off x="85224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1" name="Google Shape;981;p23"/>
          <p:cNvSpPr/>
          <p:nvPr/>
        </p:nvSpPr>
        <p:spPr>
          <a:xfrm>
            <a:off x="88294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2" name="Google Shape;982;p23"/>
          <p:cNvSpPr/>
          <p:nvPr/>
        </p:nvSpPr>
        <p:spPr>
          <a:xfrm>
            <a:off x="8963979" y="1338718"/>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3" name="Google Shape;983;p23"/>
          <p:cNvSpPr/>
          <p:nvPr/>
        </p:nvSpPr>
        <p:spPr>
          <a:xfrm rot="-2426120">
            <a:off x="7110132" y="4877011"/>
            <a:ext cx="279910" cy="357971"/>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4" name="Google Shape;984;p23"/>
          <p:cNvSpPr/>
          <p:nvPr/>
        </p:nvSpPr>
        <p:spPr>
          <a:xfrm>
            <a:off x="76596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5" name="Google Shape;985;p23"/>
          <p:cNvSpPr/>
          <p:nvPr/>
        </p:nvSpPr>
        <p:spPr>
          <a:xfrm>
            <a:off x="8797588" y="3078732"/>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6" name="Google Shape;986;p23"/>
          <p:cNvSpPr/>
          <p:nvPr/>
        </p:nvSpPr>
        <p:spPr>
          <a:xfrm>
            <a:off x="77824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7" name="Google Shape;987;p23"/>
          <p:cNvSpPr/>
          <p:nvPr/>
        </p:nvSpPr>
        <p:spPr>
          <a:xfrm>
            <a:off x="346877" y="6086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8" name="Google Shape;988;p23"/>
          <p:cNvSpPr/>
          <p:nvPr/>
        </p:nvSpPr>
        <p:spPr>
          <a:xfrm>
            <a:off x="645010" y="3559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89" name="Google Shape;989;p23"/>
          <p:cNvSpPr/>
          <p:nvPr/>
        </p:nvSpPr>
        <p:spPr>
          <a:xfrm>
            <a:off x="8318810" y="-29822"/>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0" name="Google Shape;990;p23"/>
          <p:cNvSpPr/>
          <p:nvPr/>
        </p:nvSpPr>
        <p:spPr>
          <a:xfrm>
            <a:off x="-8" y="101336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1" name="Google Shape;991;p23"/>
          <p:cNvSpPr/>
          <p:nvPr/>
        </p:nvSpPr>
        <p:spPr>
          <a:xfrm>
            <a:off x="8699356" y="17911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2" name="Google Shape;992;p23"/>
          <p:cNvSpPr/>
          <p:nvPr/>
        </p:nvSpPr>
        <p:spPr>
          <a:xfrm>
            <a:off x="7004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3" name="Google Shape;993;p23"/>
          <p:cNvSpPr/>
          <p:nvPr/>
        </p:nvSpPr>
        <p:spPr>
          <a:xfrm>
            <a:off x="258967" y="-86251"/>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4" name="Google Shape;994;p23"/>
          <p:cNvSpPr/>
          <p:nvPr/>
        </p:nvSpPr>
        <p:spPr>
          <a:xfrm>
            <a:off x="-35016"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5" name="Google Shape;995;p23"/>
          <p:cNvSpPr/>
          <p:nvPr/>
        </p:nvSpPr>
        <p:spPr>
          <a:xfrm>
            <a:off x="7212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6" name="Google Shape;996;p23"/>
          <p:cNvSpPr/>
          <p:nvPr/>
        </p:nvSpPr>
        <p:spPr>
          <a:xfrm>
            <a:off x="-243128" y="5421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7" name="Google Shape;997;p23"/>
          <p:cNvSpPr/>
          <p:nvPr/>
        </p:nvSpPr>
        <p:spPr>
          <a:xfrm>
            <a:off x="7842052" y="-100873"/>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8" name="Google Shape;998;p23"/>
          <p:cNvSpPr/>
          <p:nvPr/>
        </p:nvSpPr>
        <p:spPr>
          <a:xfrm>
            <a:off x="-38626" y="579046"/>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999" name="Google Shape;999;p23"/>
          <p:cNvSpPr/>
          <p:nvPr/>
        </p:nvSpPr>
        <p:spPr>
          <a:xfrm>
            <a:off x="1403775" y="11500"/>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0" name="Google Shape;1000;p23"/>
          <p:cNvSpPr/>
          <p:nvPr/>
        </p:nvSpPr>
        <p:spPr>
          <a:xfrm>
            <a:off x="955990" y="-57166"/>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1" name="Google Shape;1001;p23"/>
          <p:cNvSpPr/>
          <p:nvPr/>
        </p:nvSpPr>
        <p:spPr>
          <a:xfrm>
            <a:off x="1333294" y="4678454"/>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2" name="Google Shape;1002;p23"/>
          <p:cNvSpPr/>
          <p:nvPr/>
        </p:nvSpPr>
        <p:spPr>
          <a:xfrm>
            <a:off x="916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3" name="Google Shape;1003;p23"/>
          <p:cNvSpPr/>
          <p:nvPr/>
        </p:nvSpPr>
        <p:spPr>
          <a:xfrm>
            <a:off x="1525678" y="4911343"/>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4" name="Google Shape;1004;p23"/>
          <p:cNvSpPr/>
          <p:nvPr/>
        </p:nvSpPr>
        <p:spPr>
          <a:xfrm>
            <a:off x="2704" y="4900231"/>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5" name="Google Shape;1005;p23"/>
          <p:cNvSpPr/>
          <p:nvPr/>
        </p:nvSpPr>
        <p:spPr>
          <a:xfrm rot="1920548">
            <a:off x="8225551" y="6252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6" name="Google Shape;1006;p23"/>
          <p:cNvSpPr/>
          <p:nvPr/>
        </p:nvSpPr>
        <p:spPr>
          <a:xfrm>
            <a:off x="346867" y="4064142"/>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7" name="Google Shape;1007;p23"/>
          <p:cNvSpPr/>
          <p:nvPr/>
        </p:nvSpPr>
        <p:spPr>
          <a:xfrm rot="-5400000">
            <a:off x="7996280" y="3169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8" name="Google Shape;1008;p23"/>
          <p:cNvSpPr/>
          <p:nvPr/>
        </p:nvSpPr>
        <p:spPr>
          <a:xfrm>
            <a:off x="8801760" y="790271"/>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09" name="Google Shape;1009;p23"/>
          <p:cNvSpPr/>
          <p:nvPr/>
        </p:nvSpPr>
        <p:spPr>
          <a:xfrm>
            <a:off x="2589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10" name="Google Shape;1010;p23"/>
          <p:cNvSpPr/>
          <p:nvPr/>
        </p:nvSpPr>
        <p:spPr>
          <a:xfrm>
            <a:off x="8699345" y="1151407"/>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11" name="Google Shape;1011;p23"/>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lvl1pPr lvl="0" rtl="0" algn="ctr">
              <a:buNone/>
              <a:defRPr/>
            </a:lvl1pPr>
            <a:lvl2pPr lvl="1" rtl="0" algn="ctr">
              <a:buNone/>
              <a:defRPr/>
            </a:lvl2pPr>
            <a:lvl3pPr lvl="2" rtl="0" algn="ctr">
              <a:buNone/>
              <a:defRPr/>
            </a:lvl3pPr>
            <a:lvl4pPr lvl="3" rtl="0" algn="ctr">
              <a:buNone/>
              <a:defRPr/>
            </a:lvl4pPr>
            <a:lvl5pPr lvl="4" rtl="0" algn="ctr">
              <a:buNone/>
              <a:defRPr/>
            </a:lvl5pPr>
            <a:lvl6pPr lvl="5" rtl="0" algn="ctr">
              <a:buNone/>
              <a:defRPr/>
            </a:lvl6pPr>
            <a:lvl7pPr lvl="6" rtl="0" algn="ctr">
              <a:buNone/>
              <a:defRPr/>
            </a:lvl7pPr>
            <a:lvl8pPr lvl="7" rtl="0" algn="ctr">
              <a:buNone/>
              <a:defRPr/>
            </a:lvl8pPr>
            <a:lvl9pPr lvl="8" rtl="0" algn="ctr">
              <a:buNone/>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12" name="Shape 1012"/>
        <p:cNvGrpSpPr/>
        <p:nvPr/>
      </p:nvGrpSpPr>
      <p:grpSpPr>
        <a:xfrm>
          <a:off x="0" y="0"/>
          <a:ext cx="0" cy="0"/>
          <a:chOff x="0" y="0"/>
          <a:chExt cx="0" cy="0"/>
        </a:xfrm>
      </p:grpSpPr>
      <p:sp>
        <p:nvSpPr>
          <p:cNvPr id="1013" name="Google Shape;1013;p24"/>
          <p:cNvSpPr/>
          <p:nvPr/>
        </p:nvSpPr>
        <p:spPr>
          <a:xfrm>
            <a:off x="7302880" y="-294362"/>
            <a:ext cx="450550" cy="558734"/>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14" name="Google Shape;1014;p24"/>
          <p:cNvSpPr/>
          <p:nvPr/>
        </p:nvSpPr>
        <p:spPr>
          <a:xfrm>
            <a:off x="-35374" y="3366963"/>
            <a:ext cx="443260" cy="50467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15" name="Google Shape;1015;p24"/>
          <p:cNvSpPr/>
          <p:nvPr/>
        </p:nvSpPr>
        <p:spPr>
          <a:xfrm>
            <a:off x="8817948" y="34396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16" name="Google Shape;1016;p24"/>
          <p:cNvSpPr/>
          <p:nvPr/>
        </p:nvSpPr>
        <p:spPr>
          <a:xfrm>
            <a:off x="8742973" y="4166677"/>
            <a:ext cx="495281" cy="340238"/>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17" name="Google Shape;1017;p24"/>
          <p:cNvSpPr/>
          <p:nvPr/>
        </p:nvSpPr>
        <p:spPr>
          <a:xfrm>
            <a:off x="8360955" y="450691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18" name="Google Shape;1018;p24"/>
          <p:cNvSpPr/>
          <p:nvPr/>
        </p:nvSpPr>
        <p:spPr>
          <a:xfrm>
            <a:off x="-77078" y="1488018"/>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19" name="Google Shape;1019;p24"/>
          <p:cNvSpPr/>
          <p:nvPr/>
        </p:nvSpPr>
        <p:spPr>
          <a:xfrm>
            <a:off x="80525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0" name="Google Shape;1020;p24"/>
          <p:cNvSpPr/>
          <p:nvPr/>
        </p:nvSpPr>
        <p:spPr>
          <a:xfrm>
            <a:off x="8052577" y="413232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1" name="Google Shape;1021;p24"/>
          <p:cNvSpPr/>
          <p:nvPr/>
        </p:nvSpPr>
        <p:spPr>
          <a:xfrm>
            <a:off x="7430898" y="4873171"/>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2" name="Google Shape;1022;p24"/>
          <p:cNvSpPr/>
          <p:nvPr/>
        </p:nvSpPr>
        <p:spPr>
          <a:xfrm>
            <a:off x="87497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3" name="Google Shape;1023;p24"/>
          <p:cNvSpPr/>
          <p:nvPr/>
        </p:nvSpPr>
        <p:spPr>
          <a:xfrm>
            <a:off x="85224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4" name="Google Shape;1024;p24"/>
          <p:cNvSpPr/>
          <p:nvPr/>
        </p:nvSpPr>
        <p:spPr>
          <a:xfrm>
            <a:off x="88294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5" name="Google Shape;1025;p24"/>
          <p:cNvSpPr/>
          <p:nvPr/>
        </p:nvSpPr>
        <p:spPr>
          <a:xfrm>
            <a:off x="8963979" y="1338718"/>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6" name="Google Shape;1026;p24"/>
          <p:cNvSpPr/>
          <p:nvPr/>
        </p:nvSpPr>
        <p:spPr>
          <a:xfrm rot="-2426120">
            <a:off x="7110132" y="4877011"/>
            <a:ext cx="279910" cy="357971"/>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7" name="Google Shape;1027;p24"/>
          <p:cNvSpPr/>
          <p:nvPr/>
        </p:nvSpPr>
        <p:spPr>
          <a:xfrm>
            <a:off x="76596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8" name="Google Shape;1028;p24"/>
          <p:cNvSpPr/>
          <p:nvPr/>
        </p:nvSpPr>
        <p:spPr>
          <a:xfrm>
            <a:off x="8797588" y="3078732"/>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29" name="Google Shape;1029;p24"/>
          <p:cNvSpPr/>
          <p:nvPr/>
        </p:nvSpPr>
        <p:spPr>
          <a:xfrm>
            <a:off x="77824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0" name="Google Shape;1030;p24"/>
          <p:cNvSpPr/>
          <p:nvPr/>
        </p:nvSpPr>
        <p:spPr>
          <a:xfrm>
            <a:off x="346877" y="6086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1" name="Google Shape;1031;p24"/>
          <p:cNvSpPr/>
          <p:nvPr/>
        </p:nvSpPr>
        <p:spPr>
          <a:xfrm>
            <a:off x="645010" y="3559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2" name="Google Shape;1032;p24"/>
          <p:cNvSpPr/>
          <p:nvPr/>
        </p:nvSpPr>
        <p:spPr>
          <a:xfrm>
            <a:off x="8318810" y="-29822"/>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3" name="Google Shape;1033;p24"/>
          <p:cNvSpPr/>
          <p:nvPr/>
        </p:nvSpPr>
        <p:spPr>
          <a:xfrm>
            <a:off x="-8" y="101336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4" name="Google Shape;1034;p24"/>
          <p:cNvSpPr/>
          <p:nvPr/>
        </p:nvSpPr>
        <p:spPr>
          <a:xfrm>
            <a:off x="8699356" y="17911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5" name="Google Shape;1035;p24"/>
          <p:cNvSpPr/>
          <p:nvPr/>
        </p:nvSpPr>
        <p:spPr>
          <a:xfrm>
            <a:off x="7004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6" name="Google Shape;1036;p24"/>
          <p:cNvSpPr/>
          <p:nvPr/>
        </p:nvSpPr>
        <p:spPr>
          <a:xfrm>
            <a:off x="258967" y="-86251"/>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7" name="Google Shape;1037;p24"/>
          <p:cNvSpPr/>
          <p:nvPr/>
        </p:nvSpPr>
        <p:spPr>
          <a:xfrm>
            <a:off x="-35016"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8" name="Google Shape;1038;p24"/>
          <p:cNvSpPr/>
          <p:nvPr/>
        </p:nvSpPr>
        <p:spPr>
          <a:xfrm>
            <a:off x="7212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39" name="Google Shape;1039;p24"/>
          <p:cNvSpPr/>
          <p:nvPr/>
        </p:nvSpPr>
        <p:spPr>
          <a:xfrm>
            <a:off x="-243128" y="5421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0" name="Google Shape;1040;p24"/>
          <p:cNvSpPr/>
          <p:nvPr/>
        </p:nvSpPr>
        <p:spPr>
          <a:xfrm>
            <a:off x="7842052" y="-100873"/>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1" name="Google Shape;1041;p24"/>
          <p:cNvSpPr/>
          <p:nvPr/>
        </p:nvSpPr>
        <p:spPr>
          <a:xfrm>
            <a:off x="-38626" y="579046"/>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2" name="Google Shape;1042;p24"/>
          <p:cNvSpPr/>
          <p:nvPr/>
        </p:nvSpPr>
        <p:spPr>
          <a:xfrm>
            <a:off x="1403775" y="11500"/>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3" name="Google Shape;1043;p24"/>
          <p:cNvSpPr/>
          <p:nvPr/>
        </p:nvSpPr>
        <p:spPr>
          <a:xfrm>
            <a:off x="955990" y="-57166"/>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4" name="Google Shape;1044;p24"/>
          <p:cNvSpPr/>
          <p:nvPr/>
        </p:nvSpPr>
        <p:spPr>
          <a:xfrm>
            <a:off x="1333294" y="4678454"/>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5" name="Google Shape;1045;p24"/>
          <p:cNvSpPr/>
          <p:nvPr/>
        </p:nvSpPr>
        <p:spPr>
          <a:xfrm>
            <a:off x="916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6" name="Google Shape;1046;p24"/>
          <p:cNvSpPr/>
          <p:nvPr/>
        </p:nvSpPr>
        <p:spPr>
          <a:xfrm>
            <a:off x="1525678" y="4911343"/>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7" name="Google Shape;1047;p24"/>
          <p:cNvSpPr/>
          <p:nvPr/>
        </p:nvSpPr>
        <p:spPr>
          <a:xfrm>
            <a:off x="2704" y="4900231"/>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8" name="Google Shape;1048;p24"/>
          <p:cNvSpPr/>
          <p:nvPr/>
        </p:nvSpPr>
        <p:spPr>
          <a:xfrm rot="1920548">
            <a:off x="8225551" y="6252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49" name="Google Shape;1049;p24"/>
          <p:cNvSpPr/>
          <p:nvPr/>
        </p:nvSpPr>
        <p:spPr>
          <a:xfrm>
            <a:off x="346867" y="4064142"/>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50" name="Google Shape;1050;p24"/>
          <p:cNvSpPr/>
          <p:nvPr/>
        </p:nvSpPr>
        <p:spPr>
          <a:xfrm rot="-5400000">
            <a:off x="7996280" y="3169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51" name="Google Shape;1051;p24"/>
          <p:cNvSpPr/>
          <p:nvPr/>
        </p:nvSpPr>
        <p:spPr>
          <a:xfrm>
            <a:off x="8801760" y="790271"/>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52" name="Google Shape;1052;p24"/>
          <p:cNvSpPr/>
          <p:nvPr/>
        </p:nvSpPr>
        <p:spPr>
          <a:xfrm>
            <a:off x="2589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53" name="Google Shape;1053;p24"/>
          <p:cNvSpPr/>
          <p:nvPr/>
        </p:nvSpPr>
        <p:spPr>
          <a:xfrm>
            <a:off x="8699345" y="1151407"/>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1054" name="Google Shape;1054;p24"/>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lvl1pPr lvl="0" rtl="0" algn="ctr">
              <a:buNone/>
              <a:defRPr/>
            </a:lvl1pPr>
            <a:lvl2pPr lvl="1" rtl="0" algn="ctr">
              <a:buNone/>
              <a:defRPr/>
            </a:lvl2pPr>
            <a:lvl3pPr lvl="2" rtl="0" algn="ctr">
              <a:buNone/>
              <a:defRPr/>
            </a:lvl3pPr>
            <a:lvl4pPr lvl="3" rtl="0" algn="ctr">
              <a:buNone/>
              <a:defRPr/>
            </a:lvl4pPr>
            <a:lvl5pPr lvl="4" rtl="0" algn="ctr">
              <a:buNone/>
              <a:defRPr/>
            </a:lvl5pPr>
            <a:lvl6pPr lvl="5" rtl="0" algn="ctr">
              <a:buNone/>
              <a:defRPr/>
            </a:lvl6pPr>
            <a:lvl7pPr lvl="6" rtl="0" algn="ctr">
              <a:buNone/>
              <a:defRPr/>
            </a:lvl7pPr>
            <a:lvl8pPr lvl="7" rtl="0" algn="ctr">
              <a:buNone/>
              <a:defRPr/>
            </a:lvl8pPr>
            <a:lvl9pPr lvl="8" rtl="0" algn="ctr">
              <a:buNone/>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letely blank">
  <p:cSld name="BLANK_1">
    <p:spTree>
      <p:nvGrpSpPr>
        <p:cNvPr id="1055" name="Shape 1055"/>
        <p:cNvGrpSpPr/>
        <p:nvPr/>
      </p:nvGrpSpPr>
      <p:grpSpPr>
        <a:xfrm>
          <a:off x="0" y="0"/>
          <a:ext cx="0" cy="0"/>
          <a:chOff x="0" y="0"/>
          <a:chExt cx="0" cy="0"/>
        </a:xfrm>
      </p:grpSpPr>
      <p:sp>
        <p:nvSpPr>
          <p:cNvPr id="1056" name="Google Shape;1056;p25"/>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lvl1pPr lvl="0" rtl="0" algn="ctr">
              <a:buNone/>
              <a:defRPr/>
            </a:lvl1pPr>
            <a:lvl2pPr lvl="1" rtl="0" algn="ctr">
              <a:buNone/>
              <a:defRPr/>
            </a:lvl2pPr>
            <a:lvl3pPr lvl="2" rtl="0" algn="ctr">
              <a:buNone/>
              <a:defRPr/>
            </a:lvl3pPr>
            <a:lvl4pPr lvl="3" rtl="0" algn="ctr">
              <a:buNone/>
              <a:defRPr/>
            </a:lvl4pPr>
            <a:lvl5pPr lvl="4" rtl="0" algn="ctr">
              <a:buNone/>
              <a:defRPr/>
            </a:lvl5pPr>
            <a:lvl6pPr lvl="5" rtl="0" algn="ctr">
              <a:buNone/>
              <a:defRPr/>
            </a:lvl6pPr>
            <a:lvl7pPr lvl="6" rtl="0" algn="ctr">
              <a:buNone/>
              <a:defRPr/>
            </a:lvl7pPr>
            <a:lvl8pPr lvl="7" rtl="0" algn="ctr">
              <a:buNone/>
              <a:defRPr/>
            </a:lvl8pPr>
            <a:lvl9pPr lvl="8" rtl="0" algn="ctr">
              <a:buNone/>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column + image">
  <p:cSld name="TITLE_AND_BODY_1">
    <p:spTree>
      <p:nvGrpSpPr>
        <p:cNvPr id="1057" name="Shape 1057"/>
        <p:cNvGrpSpPr/>
        <p:nvPr/>
      </p:nvGrpSpPr>
      <p:grpSpPr>
        <a:xfrm>
          <a:off x="0" y="0"/>
          <a:ext cx="0" cy="0"/>
          <a:chOff x="0" y="0"/>
          <a:chExt cx="0" cy="0"/>
        </a:xfrm>
      </p:grpSpPr>
      <p:sp>
        <p:nvSpPr>
          <p:cNvPr id="1058" name="Google Shape;1058;p26"/>
          <p:cNvSpPr txBox="1"/>
          <p:nvPr>
            <p:ph type="title"/>
          </p:nvPr>
        </p:nvSpPr>
        <p:spPr>
          <a:xfrm>
            <a:off x="4572000" y="909050"/>
            <a:ext cx="3639600" cy="6411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sp>
        <p:nvSpPr>
          <p:cNvPr id="1059" name="Google Shape;1059;p26"/>
          <p:cNvSpPr txBox="1"/>
          <p:nvPr>
            <p:ph idx="1" type="body"/>
          </p:nvPr>
        </p:nvSpPr>
        <p:spPr>
          <a:xfrm>
            <a:off x="4572000" y="1525754"/>
            <a:ext cx="3639600" cy="2786100"/>
          </a:xfrm>
          <a:prstGeom prst="rect">
            <a:avLst/>
          </a:prstGeom>
        </p:spPr>
        <p:txBody>
          <a:bodyPr anchorCtr="0" anchor="t" bIns="91425" lIns="91425" spcFirstLastPara="1" rIns="91425" wrap="square" tIns="91425">
            <a:noAutofit/>
          </a:bodyPr>
          <a:lstStyle>
            <a:lvl1pPr indent="-355600" lvl="0" marL="457200" rtl="0">
              <a:spcBef>
                <a:spcPts val="600"/>
              </a:spcBef>
              <a:spcAft>
                <a:spcPts val="0"/>
              </a:spcAft>
              <a:buSzPts val="2000"/>
              <a:buChar char="✘"/>
              <a:defRPr sz="2000"/>
            </a:lvl1pPr>
            <a:lvl2pPr indent="-355600" lvl="1" marL="914400" rtl="0">
              <a:spcBef>
                <a:spcPts val="0"/>
              </a:spcBef>
              <a:spcAft>
                <a:spcPts val="0"/>
              </a:spcAft>
              <a:buSzPts val="2000"/>
              <a:buChar char="✗"/>
              <a:defRPr sz="2000"/>
            </a:lvl2pPr>
            <a:lvl3pPr indent="-355600" lvl="2" marL="1371600" rtl="0">
              <a:spcBef>
                <a:spcPts val="0"/>
              </a:spcBef>
              <a:spcAft>
                <a:spcPts val="0"/>
              </a:spcAft>
              <a:buSzPts val="2000"/>
              <a:buChar char="■"/>
              <a:defRPr sz="2000"/>
            </a:lvl3pPr>
            <a:lvl4pPr indent="-355600" lvl="3" marL="1828800" rtl="0">
              <a:spcBef>
                <a:spcPts val="0"/>
              </a:spcBef>
              <a:spcAft>
                <a:spcPts val="0"/>
              </a:spcAft>
              <a:buSzPts val="2000"/>
              <a:buChar char="●"/>
              <a:defRPr sz="2000"/>
            </a:lvl4pPr>
            <a:lvl5pPr indent="-355600" lvl="4" marL="2286000" rtl="0">
              <a:spcBef>
                <a:spcPts val="0"/>
              </a:spcBef>
              <a:spcAft>
                <a:spcPts val="0"/>
              </a:spcAft>
              <a:buSzPts val="2000"/>
              <a:buChar char="○"/>
              <a:defRPr sz="2000"/>
            </a:lvl5pPr>
            <a:lvl6pPr indent="-355600" lvl="5" marL="2743200" rtl="0">
              <a:spcBef>
                <a:spcPts val="0"/>
              </a:spcBef>
              <a:spcAft>
                <a:spcPts val="0"/>
              </a:spcAft>
              <a:buSzPts val="2000"/>
              <a:buChar char="■"/>
              <a:defRPr sz="2000"/>
            </a:lvl6pPr>
            <a:lvl7pPr indent="-355600" lvl="6" marL="3200400" rtl="0">
              <a:spcBef>
                <a:spcPts val="0"/>
              </a:spcBef>
              <a:spcAft>
                <a:spcPts val="0"/>
              </a:spcAft>
              <a:buSzPts val="2000"/>
              <a:buChar char="●"/>
              <a:defRPr sz="2000"/>
            </a:lvl7pPr>
            <a:lvl8pPr indent="-355600" lvl="7" marL="3657600" rtl="0">
              <a:spcBef>
                <a:spcPts val="0"/>
              </a:spcBef>
              <a:spcAft>
                <a:spcPts val="0"/>
              </a:spcAft>
              <a:buSzPts val="2000"/>
              <a:buChar char="○"/>
              <a:defRPr sz="2000"/>
            </a:lvl8pPr>
            <a:lvl9pPr indent="-355600" lvl="8" marL="4114800" rtl="0">
              <a:spcBef>
                <a:spcPts val="0"/>
              </a:spcBef>
              <a:spcAft>
                <a:spcPts val="0"/>
              </a:spcAft>
              <a:buSzPts val="2000"/>
              <a:buChar char="■"/>
              <a:defRPr sz="2000"/>
            </a:lvl9pPr>
          </a:lstStyle>
          <a:p/>
        </p:txBody>
      </p:sp>
      <p:sp>
        <p:nvSpPr>
          <p:cNvPr id="1060" name="Google Shape;1060;p26"/>
          <p:cNvSpPr/>
          <p:nvPr/>
        </p:nvSpPr>
        <p:spPr>
          <a:xfrm>
            <a:off x="580275" y="751950"/>
            <a:ext cx="3639600" cy="3639600"/>
          </a:xfrm>
          <a:prstGeom prst="ellipse">
            <a:avLst/>
          </a:prstGeom>
          <a:solidFill>
            <a:srgbClr val="ED4A00">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6"/>
          <p:cNvSpPr/>
          <p:nvPr/>
        </p:nvSpPr>
        <p:spPr>
          <a:xfrm>
            <a:off x="-295650" y="-356450"/>
            <a:ext cx="1057800" cy="1057800"/>
          </a:xfrm>
          <a:prstGeom prst="ellipse">
            <a:avLst/>
          </a:prstGeom>
          <a:solidFill>
            <a:srgbClr val="00ACC3">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6"/>
          <p:cNvSpPr/>
          <p:nvPr/>
        </p:nvSpPr>
        <p:spPr>
          <a:xfrm>
            <a:off x="2836600" y="179825"/>
            <a:ext cx="978600" cy="978600"/>
          </a:xfrm>
          <a:prstGeom prst="donut">
            <a:avLst>
              <a:gd fmla="val 39527" name="adj"/>
            </a:avLst>
          </a:prstGeom>
          <a:solidFill>
            <a:srgbClr val="F8BB00">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6"/>
          <p:cNvSpPr/>
          <p:nvPr/>
        </p:nvSpPr>
        <p:spPr>
          <a:xfrm>
            <a:off x="465975" y="3692750"/>
            <a:ext cx="1019400" cy="1019400"/>
          </a:xfrm>
          <a:prstGeom prst="ellipse">
            <a:avLst/>
          </a:prstGeom>
          <a:solidFill>
            <a:srgbClr val="BBCD00">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6"/>
          <p:cNvSpPr/>
          <p:nvPr/>
        </p:nvSpPr>
        <p:spPr>
          <a:xfrm>
            <a:off x="1485375" y="4559750"/>
            <a:ext cx="361500" cy="361500"/>
          </a:xfrm>
          <a:prstGeom prst="donut">
            <a:avLst>
              <a:gd fmla="val 29951" name="adj"/>
            </a:avLst>
          </a:prstGeom>
          <a:solidFill>
            <a:srgbClr val="65BB48">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6"/>
          <p:cNvSpPr/>
          <p:nvPr/>
        </p:nvSpPr>
        <p:spPr>
          <a:xfrm>
            <a:off x="2364800" y="346950"/>
            <a:ext cx="274200" cy="273900"/>
          </a:xfrm>
          <a:prstGeom prst="ellipse">
            <a:avLst/>
          </a:prstGeom>
          <a:solidFill>
            <a:srgbClr val="E8004C">
              <a:alpha val="86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6"/>
          <p:cNvSpPr/>
          <p:nvPr/>
        </p:nvSpPr>
        <p:spPr>
          <a:xfrm>
            <a:off x="-472600" y="-533400"/>
            <a:ext cx="1411800" cy="1411800"/>
          </a:xfrm>
          <a:prstGeom prst="ellipse">
            <a:avLst/>
          </a:prstGeom>
          <a:noFill/>
          <a:ln cap="flat" cmpd="sng" w="9525">
            <a:solidFill>
              <a:srgbClr val="00ACC3"/>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6"/>
          <p:cNvSpPr/>
          <p:nvPr/>
        </p:nvSpPr>
        <p:spPr>
          <a:xfrm>
            <a:off x="2899000" y="242225"/>
            <a:ext cx="853800" cy="853800"/>
          </a:xfrm>
          <a:prstGeom prst="ellipse">
            <a:avLst/>
          </a:prstGeom>
          <a:noFill/>
          <a:ln cap="flat" cmpd="sng" w="9525">
            <a:solidFill>
              <a:srgbClr val="ED4A00"/>
            </a:solidFill>
            <a:prstDash val="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6"/>
          <p:cNvSpPr/>
          <p:nvPr/>
        </p:nvSpPr>
        <p:spPr>
          <a:xfrm>
            <a:off x="1061150" y="142950"/>
            <a:ext cx="538500" cy="538200"/>
          </a:xfrm>
          <a:prstGeom prst="ellipse">
            <a:avLst/>
          </a:prstGeom>
          <a:solidFill>
            <a:srgbClr val="00D1C6">
              <a:alpha val="86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TITLE_1_1">
    <p:spTree>
      <p:nvGrpSpPr>
        <p:cNvPr id="246" name="Shape 246"/>
        <p:cNvGrpSpPr/>
        <p:nvPr/>
      </p:nvGrpSpPr>
      <p:grpSpPr>
        <a:xfrm>
          <a:off x="0" y="0"/>
          <a:ext cx="0" cy="0"/>
          <a:chOff x="0" y="0"/>
          <a:chExt cx="0" cy="0"/>
        </a:xfrm>
      </p:grpSpPr>
      <p:sp>
        <p:nvSpPr>
          <p:cNvPr id="247" name="Google Shape;247;p4"/>
          <p:cNvSpPr txBox="1"/>
          <p:nvPr>
            <p:ph idx="1" type="body"/>
          </p:nvPr>
        </p:nvSpPr>
        <p:spPr>
          <a:xfrm>
            <a:off x="2159325" y="2161800"/>
            <a:ext cx="4825500" cy="819900"/>
          </a:xfrm>
          <a:prstGeom prst="rect">
            <a:avLst/>
          </a:prstGeom>
        </p:spPr>
        <p:txBody>
          <a:bodyPr anchorCtr="0" anchor="ctr" bIns="91425" lIns="91425" spcFirstLastPara="1" rIns="91425" wrap="square" tIns="91425">
            <a:noAutofit/>
          </a:bodyPr>
          <a:lstStyle>
            <a:lvl1pPr indent="-387350" lvl="0" marL="457200" rtl="0" algn="ctr">
              <a:spcBef>
                <a:spcPts val="600"/>
              </a:spcBef>
              <a:spcAft>
                <a:spcPts val="0"/>
              </a:spcAft>
              <a:buClr>
                <a:srgbClr val="1C4587"/>
              </a:buClr>
              <a:buSzPts val="2500"/>
              <a:buChar char="✘"/>
              <a:defRPr b="1" sz="2500">
                <a:solidFill>
                  <a:srgbClr val="1C4587"/>
                </a:solidFill>
              </a:defRPr>
            </a:lvl1pPr>
            <a:lvl2pPr indent="-387350" lvl="1" marL="914400" rtl="0" algn="ctr">
              <a:spcBef>
                <a:spcPts val="0"/>
              </a:spcBef>
              <a:spcAft>
                <a:spcPts val="0"/>
              </a:spcAft>
              <a:buClr>
                <a:srgbClr val="1C4587"/>
              </a:buClr>
              <a:buSzPts val="2500"/>
              <a:buChar char="✗"/>
              <a:defRPr b="1" sz="2500">
                <a:solidFill>
                  <a:srgbClr val="1C4587"/>
                </a:solidFill>
              </a:defRPr>
            </a:lvl2pPr>
            <a:lvl3pPr indent="-387350" lvl="2" marL="1371600" rtl="0" algn="ctr">
              <a:spcBef>
                <a:spcPts val="0"/>
              </a:spcBef>
              <a:spcAft>
                <a:spcPts val="0"/>
              </a:spcAft>
              <a:buClr>
                <a:srgbClr val="1C4587"/>
              </a:buClr>
              <a:buSzPts val="2500"/>
              <a:buChar char="■"/>
              <a:defRPr b="1" sz="2500">
                <a:solidFill>
                  <a:srgbClr val="1C4587"/>
                </a:solidFill>
              </a:defRPr>
            </a:lvl3pPr>
            <a:lvl4pPr indent="-387350" lvl="3" marL="1828800" rtl="0" algn="ctr">
              <a:spcBef>
                <a:spcPts val="0"/>
              </a:spcBef>
              <a:spcAft>
                <a:spcPts val="0"/>
              </a:spcAft>
              <a:buClr>
                <a:srgbClr val="1C4587"/>
              </a:buClr>
              <a:buSzPts val="2500"/>
              <a:buChar char="●"/>
              <a:defRPr b="1" sz="2500">
                <a:solidFill>
                  <a:srgbClr val="1C4587"/>
                </a:solidFill>
              </a:defRPr>
            </a:lvl4pPr>
            <a:lvl5pPr indent="-387350" lvl="4" marL="2286000" rtl="0" algn="ctr">
              <a:spcBef>
                <a:spcPts val="0"/>
              </a:spcBef>
              <a:spcAft>
                <a:spcPts val="0"/>
              </a:spcAft>
              <a:buClr>
                <a:srgbClr val="1C4587"/>
              </a:buClr>
              <a:buSzPts val="2500"/>
              <a:buChar char="○"/>
              <a:defRPr b="1" sz="2500">
                <a:solidFill>
                  <a:srgbClr val="1C4587"/>
                </a:solidFill>
              </a:defRPr>
            </a:lvl5pPr>
            <a:lvl6pPr indent="-387350" lvl="5" marL="2743200" rtl="0" algn="ctr">
              <a:spcBef>
                <a:spcPts val="0"/>
              </a:spcBef>
              <a:spcAft>
                <a:spcPts val="0"/>
              </a:spcAft>
              <a:buClr>
                <a:srgbClr val="1C4587"/>
              </a:buClr>
              <a:buSzPts val="2500"/>
              <a:buChar char="■"/>
              <a:defRPr b="1" sz="2500">
                <a:solidFill>
                  <a:srgbClr val="1C4587"/>
                </a:solidFill>
              </a:defRPr>
            </a:lvl6pPr>
            <a:lvl7pPr indent="-387350" lvl="6" marL="3200400" rtl="0" algn="ctr">
              <a:spcBef>
                <a:spcPts val="0"/>
              </a:spcBef>
              <a:spcAft>
                <a:spcPts val="0"/>
              </a:spcAft>
              <a:buClr>
                <a:srgbClr val="1C4587"/>
              </a:buClr>
              <a:buSzPts val="2500"/>
              <a:buChar char="●"/>
              <a:defRPr b="1" sz="2500">
                <a:solidFill>
                  <a:srgbClr val="1C4587"/>
                </a:solidFill>
              </a:defRPr>
            </a:lvl7pPr>
            <a:lvl8pPr indent="-387350" lvl="7" marL="3657600" rtl="0" algn="ctr">
              <a:spcBef>
                <a:spcPts val="0"/>
              </a:spcBef>
              <a:spcAft>
                <a:spcPts val="0"/>
              </a:spcAft>
              <a:buClr>
                <a:srgbClr val="1C4587"/>
              </a:buClr>
              <a:buSzPts val="2500"/>
              <a:buChar char="○"/>
              <a:defRPr b="1" sz="2500">
                <a:solidFill>
                  <a:srgbClr val="1C4587"/>
                </a:solidFill>
              </a:defRPr>
            </a:lvl8pPr>
            <a:lvl9pPr indent="-387350" lvl="8" marL="4114800" rtl="0" algn="ctr">
              <a:spcBef>
                <a:spcPts val="0"/>
              </a:spcBef>
              <a:spcAft>
                <a:spcPts val="0"/>
              </a:spcAft>
              <a:buClr>
                <a:srgbClr val="1C4587"/>
              </a:buClr>
              <a:buSzPts val="2500"/>
              <a:buChar char="■"/>
              <a:defRPr b="1" sz="2500">
                <a:solidFill>
                  <a:srgbClr val="1C4587"/>
                </a:solidFill>
              </a:defRPr>
            </a:lvl9pPr>
          </a:lstStyle>
          <a:p/>
        </p:txBody>
      </p:sp>
      <p:sp>
        <p:nvSpPr>
          <p:cNvPr id="248" name="Google Shape;248;p4"/>
          <p:cNvSpPr/>
          <p:nvPr/>
        </p:nvSpPr>
        <p:spPr>
          <a:xfrm>
            <a:off x="7302880" y="-294362"/>
            <a:ext cx="450550" cy="558734"/>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49" name="Google Shape;249;p4"/>
          <p:cNvSpPr/>
          <p:nvPr/>
        </p:nvSpPr>
        <p:spPr>
          <a:xfrm>
            <a:off x="-35374" y="3366963"/>
            <a:ext cx="443260" cy="50467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0" name="Google Shape;250;p4"/>
          <p:cNvSpPr/>
          <p:nvPr/>
        </p:nvSpPr>
        <p:spPr>
          <a:xfrm>
            <a:off x="8817948" y="34396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1" name="Google Shape;251;p4"/>
          <p:cNvSpPr/>
          <p:nvPr/>
        </p:nvSpPr>
        <p:spPr>
          <a:xfrm>
            <a:off x="8742973" y="4166677"/>
            <a:ext cx="495281" cy="340238"/>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2" name="Google Shape;252;p4"/>
          <p:cNvSpPr/>
          <p:nvPr/>
        </p:nvSpPr>
        <p:spPr>
          <a:xfrm>
            <a:off x="8360955" y="450691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3" name="Google Shape;253;p4"/>
          <p:cNvSpPr/>
          <p:nvPr/>
        </p:nvSpPr>
        <p:spPr>
          <a:xfrm>
            <a:off x="-77078" y="1488018"/>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4" name="Google Shape;254;p4"/>
          <p:cNvSpPr/>
          <p:nvPr/>
        </p:nvSpPr>
        <p:spPr>
          <a:xfrm>
            <a:off x="80525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5" name="Google Shape;255;p4"/>
          <p:cNvSpPr/>
          <p:nvPr/>
        </p:nvSpPr>
        <p:spPr>
          <a:xfrm>
            <a:off x="8052577" y="413232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6" name="Google Shape;256;p4"/>
          <p:cNvSpPr/>
          <p:nvPr/>
        </p:nvSpPr>
        <p:spPr>
          <a:xfrm>
            <a:off x="7430898" y="4873171"/>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7" name="Google Shape;257;p4"/>
          <p:cNvSpPr/>
          <p:nvPr/>
        </p:nvSpPr>
        <p:spPr>
          <a:xfrm>
            <a:off x="87497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8" name="Google Shape;258;p4"/>
          <p:cNvSpPr/>
          <p:nvPr/>
        </p:nvSpPr>
        <p:spPr>
          <a:xfrm>
            <a:off x="85224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59" name="Google Shape;259;p4"/>
          <p:cNvSpPr/>
          <p:nvPr/>
        </p:nvSpPr>
        <p:spPr>
          <a:xfrm>
            <a:off x="88294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0" name="Google Shape;260;p4"/>
          <p:cNvSpPr/>
          <p:nvPr/>
        </p:nvSpPr>
        <p:spPr>
          <a:xfrm>
            <a:off x="8963979" y="1338718"/>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1" name="Google Shape;261;p4"/>
          <p:cNvSpPr/>
          <p:nvPr/>
        </p:nvSpPr>
        <p:spPr>
          <a:xfrm rot="-2426120">
            <a:off x="7110132" y="4877011"/>
            <a:ext cx="279910" cy="357971"/>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2" name="Google Shape;262;p4"/>
          <p:cNvSpPr/>
          <p:nvPr/>
        </p:nvSpPr>
        <p:spPr>
          <a:xfrm>
            <a:off x="76596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3" name="Google Shape;263;p4"/>
          <p:cNvSpPr/>
          <p:nvPr/>
        </p:nvSpPr>
        <p:spPr>
          <a:xfrm>
            <a:off x="8797588" y="3078732"/>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4" name="Google Shape;264;p4"/>
          <p:cNvSpPr/>
          <p:nvPr/>
        </p:nvSpPr>
        <p:spPr>
          <a:xfrm>
            <a:off x="77824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5" name="Google Shape;265;p4"/>
          <p:cNvSpPr/>
          <p:nvPr/>
        </p:nvSpPr>
        <p:spPr>
          <a:xfrm>
            <a:off x="346877" y="6086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6" name="Google Shape;266;p4"/>
          <p:cNvSpPr/>
          <p:nvPr/>
        </p:nvSpPr>
        <p:spPr>
          <a:xfrm>
            <a:off x="645010" y="3559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7" name="Google Shape;267;p4"/>
          <p:cNvSpPr/>
          <p:nvPr/>
        </p:nvSpPr>
        <p:spPr>
          <a:xfrm>
            <a:off x="8318810" y="-29822"/>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8" name="Google Shape;268;p4"/>
          <p:cNvSpPr/>
          <p:nvPr/>
        </p:nvSpPr>
        <p:spPr>
          <a:xfrm>
            <a:off x="-8" y="101336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69" name="Google Shape;269;p4"/>
          <p:cNvSpPr/>
          <p:nvPr/>
        </p:nvSpPr>
        <p:spPr>
          <a:xfrm>
            <a:off x="8699356" y="17911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0" name="Google Shape;270;p4"/>
          <p:cNvSpPr/>
          <p:nvPr/>
        </p:nvSpPr>
        <p:spPr>
          <a:xfrm>
            <a:off x="7004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1" name="Google Shape;271;p4"/>
          <p:cNvSpPr/>
          <p:nvPr/>
        </p:nvSpPr>
        <p:spPr>
          <a:xfrm>
            <a:off x="258967" y="-86251"/>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2" name="Google Shape;272;p4"/>
          <p:cNvSpPr/>
          <p:nvPr/>
        </p:nvSpPr>
        <p:spPr>
          <a:xfrm>
            <a:off x="-35016"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3" name="Google Shape;273;p4"/>
          <p:cNvSpPr/>
          <p:nvPr/>
        </p:nvSpPr>
        <p:spPr>
          <a:xfrm>
            <a:off x="7212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4" name="Google Shape;274;p4"/>
          <p:cNvSpPr/>
          <p:nvPr/>
        </p:nvSpPr>
        <p:spPr>
          <a:xfrm>
            <a:off x="-243128" y="5421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5" name="Google Shape;275;p4"/>
          <p:cNvSpPr/>
          <p:nvPr/>
        </p:nvSpPr>
        <p:spPr>
          <a:xfrm>
            <a:off x="7842052" y="-100873"/>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6" name="Google Shape;276;p4"/>
          <p:cNvSpPr/>
          <p:nvPr/>
        </p:nvSpPr>
        <p:spPr>
          <a:xfrm>
            <a:off x="-38626" y="579046"/>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7" name="Google Shape;277;p4"/>
          <p:cNvSpPr/>
          <p:nvPr/>
        </p:nvSpPr>
        <p:spPr>
          <a:xfrm>
            <a:off x="1403775" y="11500"/>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8" name="Google Shape;278;p4"/>
          <p:cNvSpPr/>
          <p:nvPr/>
        </p:nvSpPr>
        <p:spPr>
          <a:xfrm>
            <a:off x="955990" y="-57166"/>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79" name="Google Shape;279;p4"/>
          <p:cNvSpPr/>
          <p:nvPr/>
        </p:nvSpPr>
        <p:spPr>
          <a:xfrm>
            <a:off x="1333294" y="4678454"/>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0" name="Google Shape;280;p4"/>
          <p:cNvSpPr/>
          <p:nvPr/>
        </p:nvSpPr>
        <p:spPr>
          <a:xfrm>
            <a:off x="916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1" name="Google Shape;281;p4"/>
          <p:cNvSpPr/>
          <p:nvPr/>
        </p:nvSpPr>
        <p:spPr>
          <a:xfrm>
            <a:off x="1525678" y="4911343"/>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2" name="Google Shape;282;p4"/>
          <p:cNvSpPr/>
          <p:nvPr/>
        </p:nvSpPr>
        <p:spPr>
          <a:xfrm>
            <a:off x="2704" y="4900231"/>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3" name="Google Shape;283;p4"/>
          <p:cNvSpPr/>
          <p:nvPr/>
        </p:nvSpPr>
        <p:spPr>
          <a:xfrm rot="1920548">
            <a:off x="8225551" y="6252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4" name="Google Shape;284;p4"/>
          <p:cNvSpPr/>
          <p:nvPr/>
        </p:nvSpPr>
        <p:spPr>
          <a:xfrm>
            <a:off x="346867" y="4064142"/>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5" name="Google Shape;285;p4"/>
          <p:cNvSpPr/>
          <p:nvPr/>
        </p:nvSpPr>
        <p:spPr>
          <a:xfrm rot="-5400000">
            <a:off x="7996280" y="3169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6" name="Google Shape;286;p4"/>
          <p:cNvSpPr/>
          <p:nvPr/>
        </p:nvSpPr>
        <p:spPr>
          <a:xfrm>
            <a:off x="8801760" y="790271"/>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7" name="Google Shape;287;p4"/>
          <p:cNvSpPr/>
          <p:nvPr/>
        </p:nvSpPr>
        <p:spPr>
          <a:xfrm>
            <a:off x="2589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8" name="Google Shape;288;p4"/>
          <p:cNvSpPr/>
          <p:nvPr/>
        </p:nvSpPr>
        <p:spPr>
          <a:xfrm>
            <a:off x="8699345" y="1151407"/>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89" name="Google Shape;289;p4"/>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lvl1pPr lvl="0" rtl="0" algn="ctr">
              <a:buNone/>
              <a:defRPr/>
            </a:lvl1pPr>
            <a:lvl2pPr lvl="1" rtl="0" algn="ctr">
              <a:buNone/>
              <a:defRPr/>
            </a:lvl2pPr>
            <a:lvl3pPr lvl="2" rtl="0" algn="ctr">
              <a:buNone/>
              <a:defRPr/>
            </a:lvl3pPr>
            <a:lvl4pPr lvl="3" rtl="0" algn="ctr">
              <a:buNone/>
              <a:defRPr/>
            </a:lvl4pPr>
            <a:lvl5pPr lvl="4" rtl="0" algn="ctr">
              <a:buNone/>
              <a:defRPr/>
            </a:lvl5pPr>
            <a:lvl6pPr lvl="5" rtl="0" algn="ctr">
              <a:buNone/>
              <a:defRPr/>
            </a:lvl6pPr>
            <a:lvl7pPr lvl="6" rtl="0" algn="ctr">
              <a:buNone/>
              <a:defRPr/>
            </a:lvl7pPr>
            <a:lvl8pPr lvl="7" rtl="0" algn="ctr">
              <a:buNone/>
              <a:defRPr/>
            </a:lvl8pPr>
            <a:lvl9pPr lvl="8" rtl="0" algn="ctr">
              <a:buNone/>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1 column" type="tx">
  <p:cSld name="TITLE_AND_BODY">
    <p:spTree>
      <p:nvGrpSpPr>
        <p:cNvPr id="290" name="Shape 290"/>
        <p:cNvGrpSpPr/>
        <p:nvPr/>
      </p:nvGrpSpPr>
      <p:grpSpPr>
        <a:xfrm>
          <a:off x="0" y="0"/>
          <a:ext cx="0" cy="0"/>
          <a:chOff x="0" y="0"/>
          <a:chExt cx="0" cy="0"/>
        </a:xfrm>
      </p:grpSpPr>
      <p:sp>
        <p:nvSpPr>
          <p:cNvPr id="291" name="Google Shape;291;p5"/>
          <p:cNvSpPr txBox="1"/>
          <p:nvPr>
            <p:ph type="title"/>
          </p:nvPr>
        </p:nvSpPr>
        <p:spPr>
          <a:xfrm>
            <a:off x="747925" y="225025"/>
            <a:ext cx="6140400" cy="857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sp>
        <p:nvSpPr>
          <p:cNvPr id="292" name="Google Shape;292;p5"/>
          <p:cNvSpPr txBox="1"/>
          <p:nvPr>
            <p:ph idx="1" type="body"/>
          </p:nvPr>
        </p:nvSpPr>
        <p:spPr>
          <a:xfrm>
            <a:off x="747925" y="1302837"/>
            <a:ext cx="6140400" cy="3610800"/>
          </a:xfrm>
          <a:prstGeom prst="rect">
            <a:avLst/>
          </a:prstGeom>
        </p:spPr>
        <p:txBody>
          <a:bodyPr anchorCtr="0" anchor="t" bIns="91425" lIns="91425" spcFirstLastPara="1" rIns="91425" wrap="square" tIns="91425">
            <a:noAutofit/>
          </a:bodyPr>
          <a:lstStyle>
            <a:lvl1pPr indent="-387350" lvl="0" marL="457200" rtl="0">
              <a:spcBef>
                <a:spcPts val="600"/>
              </a:spcBef>
              <a:spcAft>
                <a:spcPts val="0"/>
              </a:spcAft>
              <a:buSzPts val="2500"/>
              <a:buChar char="✘"/>
              <a:defRPr sz="2500"/>
            </a:lvl1pPr>
            <a:lvl2pPr indent="-355600" lvl="1" marL="914400" rtl="0">
              <a:spcBef>
                <a:spcPts val="0"/>
              </a:spcBef>
              <a:spcAft>
                <a:spcPts val="0"/>
              </a:spcAft>
              <a:buSzPts val="2000"/>
              <a:buChar char="✗"/>
              <a:defRPr/>
            </a:lvl2pPr>
            <a:lvl3pPr indent="-355600" lvl="2" marL="1371600" rtl="0">
              <a:spcBef>
                <a:spcPts val="0"/>
              </a:spcBef>
              <a:spcAft>
                <a:spcPts val="0"/>
              </a:spcAft>
              <a:buSzPts val="2000"/>
              <a:buChar char="■"/>
              <a:defRPr/>
            </a:lvl3pPr>
            <a:lvl4pPr indent="-342900" lvl="3" marL="1828800" rtl="0">
              <a:spcBef>
                <a:spcPts val="0"/>
              </a:spcBef>
              <a:spcAft>
                <a:spcPts val="0"/>
              </a:spcAft>
              <a:buSzPts val="1800"/>
              <a:buChar char="●"/>
              <a:defRPr/>
            </a:lvl4pPr>
            <a:lvl5pPr indent="-342900" lvl="4" marL="2286000" rtl="0">
              <a:spcBef>
                <a:spcPts val="0"/>
              </a:spcBef>
              <a:spcAft>
                <a:spcPts val="0"/>
              </a:spcAft>
              <a:buSzPts val="1800"/>
              <a:buChar char="○"/>
              <a:defRPr/>
            </a:lvl5pPr>
            <a:lvl6pPr indent="-342900" lvl="5" marL="2743200" rtl="0">
              <a:spcBef>
                <a:spcPts val="0"/>
              </a:spcBef>
              <a:spcAft>
                <a:spcPts val="0"/>
              </a:spcAft>
              <a:buSzPts val="1800"/>
              <a:buChar char="■"/>
              <a:defRPr/>
            </a:lvl6pPr>
            <a:lvl7pPr indent="-342900" lvl="6" marL="3200400" rtl="0">
              <a:spcBef>
                <a:spcPts val="0"/>
              </a:spcBef>
              <a:spcAft>
                <a:spcPts val="0"/>
              </a:spcAft>
              <a:buSzPts val="1800"/>
              <a:buChar char="●"/>
              <a:defRPr/>
            </a:lvl7pPr>
            <a:lvl8pPr indent="-342900" lvl="7" marL="3657600" rtl="0">
              <a:spcBef>
                <a:spcPts val="0"/>
              </a:spcBef>
              <a:spcAft>
                <a:spcPts val="0"/>
              </a:spcAft>
              <a:buSzPts val="1800"/>
              <a:buChar char="○"/>
              <a:defRPr/>
            </a:lvl8pPr>
            <a:lvl9pPr indent="-342900" lvl="8" marL="4114800" rtl="0">
              <a:spcBef>
                <a:spcPts val="0"/>
              </a:spcBef>
              <a:spcAft>
                <a:spcPts val="0"/>
              </a:spcAft>
              <a:buSzPts val="1800"/>
              <a:buChar char="■"/>
              <a:defRPr/>
            </a:lvl9pPr>
          </a:lstStyle>
          <a:p/>
        </p:txBody>
      </p:sp>
      <p:grpSp>
        <p:nvGrpSpPr>
          <p:cNvPr id="293" name="Google Shape;293;p5"/>
          <p:cNvGrpSpPr/>
          <p:nvPr/>
        </p:nvGrpSpPr>
        <p:grpSpPr>
          <a:xfrm>
            <a:off x="7442902" y="-91154"/>
            <a:ext cx="1796289" cy="5330574"/>
            <a:chOff x="6023725" y="842300"/>
            <a:chExt cx="1358150" cy="4030375"/>
          </a:xfrm>
        </p:grpSpPr>
        <p:sp>
          <p:nvSpPr>
            <p:cNvPr id="294" name="Google Shape;294;p5"/>
            <p:cNvSpPr/>
            <p:nvPr/>
          </p:nvSpPr>
          <p:spPr>
            <a:xfrm>
              <a:off x="6371275" y="842300"/>
              <a:ext cx="397100" cy="492450"/>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95" name="Google Shape;295;p5"/>
            <p:cNvSpPr/>
            <p:nvPr/>
          </p:nvSpPr>
          <p:spPr>
            <a:xfrm>
              <a:off x="6991200" y="2879025"/>
              <a:ext cx="390675" cy="44480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96" name="Google Shape;296;p5"/>
            <p:cNvSpPr/>
            <p:nvPr/>
          </p:nvSpPr>
          <p:spPr>
            <a:xfrm>
              <a:off x="6244725" y="2547975"/>
              <a:ext cx="185275" cy="404450"/>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97" name="Google Shape;297;p5"/>
            <p:cNvSpPr/>
            <p:nvPr/>
          </p:nvSpPr>
          <p:spPr>
            <a:xfrm>
              <a:off x="6823375" y="1978500"/>
              <a:ext cx="365025" cy="447525"/>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98" name="Google Shape;298;p5"/>
            <p:cNvSpPr/>
            <p:nvPr/>
          </p:nvSpPr>
          <p:spPr>
            <a:xfrm>
              <a:off x="6071400" y="1791425"/>
              <a:ext cx="402625" cy="375100"/>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299" name="Google Shape;299;p5"/>
            <p:cNvSpPr/>
            <p:nvPr/>
          </p:nvSpPr>
          <p:spPr>
            <a:xfrm>
              <a:off x="6902250" y="3951050"/>
              <a:ext cx="436525" cy="299875"/>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0" name="Google Shape;300;p5"/>
            <p:cNvSpPr/>
            <p:nvPr/>
          </p:nvSpPr>
          <p:spPr>
            <a:xfrm>
              <a:off x="6405225" y="2154575"/>
              <a:ext cx="328325" cy="339325"/>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1" name="Google Shape;301;p5"/>
            <p:cNvSpPr/>
            <p:nvPr/>
          </p:nvSpPr>
          <p:spPr>
            <a:xfrm>
              <a:off x="6537275" y="2750650"/>
              <a:ext cx="459450" cy="475050"/>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2" name="Google Shape;302;p5"/>
            <p:cNvSpPr/>
            <p:nvPr/>
          </p:nvSpPr>
          <p:spPr>
            <a:xfrm>
              <a:off x="6855475" y="1544725"/>
              <a:ext cx="444800" cy="3531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3" name="Google Shape;303;p5"/>
            <p:cNvSpPr/>
            <p:nvPr/>
          </p:nvSpPr>
          <p:spPr>
            <a:xfrm>
              <a:off x="6844475" y="1037625"/>
              <a:ext cx="414525" cy="38975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4" name="Google Shape;304;p5"/>
            <p:cNvSpPr/>
            <p:nvPr/>
          </p:nvSpPr>
          <p:spPr>
            <a:xfrm>
              <a:off x="6553775" y="1840025"/>
              <a:ext cx="234775" cy="276975"/>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5" name="Google Shape;305;p5"/>
            <p:cNvSpPr/>
            <p:nvPr/>
          </p:nvSpPr>
          <p:spPr>
            <a:xfrm>
              <a:off x="6618875" y="2550725"/>
              <a:ext cx="408125" cy="156850"/>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6" name="Google Shape;306;p5"/>
            <p:cNvSpPr/>
            <p:nvPr/>
          </p:nvSpPr>
          <p:spPr>
            <a:xfrm>
              <a:off x="6336425" y="4507675"/>
              <a:ext cx="520000" cy="365000"/>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7" name="Google Shape;307;p5"/>
            <p:cNvSpPr/>
            <p:nvPr/>
          </p:nvSpPr>
          <p:spPr>
            <a:xfrm>
              <a:off x="6425400" y="3728200"/>
              <a:ext cx="342075" cy="360425"/>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8" name="Google Shape;308;p5"/>
            <p:cNvSpPr/>
            <p:nvPr/>
          </p:nvSpPr>
          <p:spPr>
            <a:xfrm>
              <a:off x="6789450" y="3384325"/>
              <a:ext cx="262300" cy="186175"/>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09" name="Google Shape;309;p5"/>
            <p:cNvSpPr/>
            <p:nvPr/>
          </p:nvSpPr>
          <p:spPr>
            <a:xfrm>
              <a:off x="6950850" y="4617725"/>
              <a:ext cx="254050" cy="162350"/>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0" name="Google Shape;310;p5"/>
            <p:cNvSpPr/>
            <p:nvPr/>
          </p:nvSpPr>
          <p:spPr>
            <a:xfrm>
              <a:off x="6051225" y="1090800"/>
              <a:ext cx="285225" cy="283400"/>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1" name="Google Shape;311;p5"/>
            <p:cNvSpPr/>
            <p:nvPr/>
          </p:nvSpPr>
          <p:spPr>
            <a:xfrm>
              <a:off x="6849975" y="3631900"/>
              <a:ext cx="270550" cy="339350"/>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2" name="Google Shape;312;p5"/>
            <p:cNvSpPr/>
            <p:nvPr/>
          </p:nvSpPr>
          <p:spPr>
            <a:xfrm>
              <a:off x="6351100" y="3281600"/>
              <a:ext cx="366850" cy="361350"/>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3" name="Google Shape;313;p5"/>
            <p:cNvSpPr/>
            <p:nvPr/>
          </p:nvSpPr>
          <p:spPr>
            <a:xfrm>
              <a:off x="6316250" y="3040425"/>
              <a:ext cx="137600" cy="122000"/>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4" name="Google Shape;314;p5"/>
            <p:cNvSpPr/>
            <p:nvPr/>
          </p:nvSpPr>
          <p:spPr>
            <a:xfrm>
              <a:off x="6879325" y="4294925"/>
              <a:ext cx="344825" cy="25497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5" name="Google Shape;315;p5"/>
            <p:cNvSpPr/>
            <p:nvPr/>
          </p:nvSpPr>
          <p:spPr>
            <a:xfrm>
              <a:off x="6114500" y="2324225"/>
              <a:ext cx="158675" cy="329225"/>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6" name="Google Shape;316;p5"/>
            <p:cNvSpPr/>
            <p:nvPr/>
          </p:nvSpPr>
          <p:spPr>
            <a:xfrm>
              <a:off x="6335525" y="1405350"/>
              <a:ext cx="442025" cy="375100"/>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7" name="Google Shape;317;p5"/>
            <p:cNvSpPr/>
            <p:nvPr/>
          </p:nvSpPr>
          <p:spPr>
            <a:xfrm>
              <a:off x="6059500" y="3516375"/>
              <a:ext cx="268700" cy="232025"/>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8" name="Google Shape;318;p5"/>
            <p:cNvSpPr/>
            <p:nvPr/>
          </p:nvSpPr>
          <p:spPr>
            <a:xfrm>
              <a:off x="6385050" y="4208725"/>
              <a:ext cx="422775" cy="298975"/>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19" name="Google Shape;319;p5"/>
            <p:cNvSpPr/>
            <p:nvPr/>
          </p:nvSpPr>
          <p:spPr>
            <a:xfrm>
              <a:off x="7121425" y="2437925"/>
              <a:ext cx="246700" cy="315500"/>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20" name="Google Shape;320;p5"/>
            <p:cNvSpPr/>
            <p:nvPr/>
          </p:nvSpPr>
          <p:spPr>
            <a:xfrm>
              <a:off x="6062250" y="3853825"/>
              <a:ext cx="332900" cy="376025"/>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21" name="Google Shape;321;p5"/>
            <p:cNvSpPr/>
            <p:nvPr/>
          </p:nvSpPr>
          <p:spPr>
            <a:xfrm>
              <a:off x="6023725" y="3167900"/>
              <a:ext cx="340250" cy="227450"/>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322" name="Google Shape;322;p5"/>
            <p:cNvSpPr/>
            <p:nvPr/>
          </p:nvSpPr>
          <p:spPr>
            <a:xfrm>
              <a:off x="7109500" y="3449425"/>
              <a:ext cx="154100" cy="165100"/>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grpSp>
      <p:cxnSp>
        <p:nvCxnSpPr>
          <p:cNvPr id="323" name="Google Shape;323;p5"/>
          <p:cNvCxnSpPr/>
          <p:nvPr/>
        </p:nvCxnSpPr>
        <p:spPr>
          <a:xfrm>
            <a:off x="850475" y="1031425"/>
            <a:ext cx="6037800" cy="0"/>
          </a:xfrm>
          <a:prstGeom prst="straightConnector1">
            <a:avLst/>
          </a:prstGeom>
          <a:noFill/>
          <a:ln cap="rnd" cmpd="sng" w="19050">
            <a:solidFill>
              <a:srgbClr val="A4C2F4"/>
            </a:solidFill>
            <a:prstDash val="dash"/>
            <a:round/>
            <a:headEnd len="med" w="med" type="none"/>
            <a:tailEnd len="med" w="med" type="none"/>
          </a:ln>
        </p:spPr>
      </p:cxnSp>
      <p:sp>
        <p:nvSpPr>
          <p:cNvPr id="324" name="Google Shape;324;p5"/>
          <p:cNvSpPr txBox="1"/>
          <p:nvPr>
            <p:ph idx="12" type="sldNum"/>
          </p:nvPr>
        </p:nvSpPr>
        <p:spPr>
          <a:xfrm>
            <a:off x="90619" y="472273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2 columns" type="twoColTx">
  <p:cSld name="TITLE_AND_TWO_COLUMNS">
    <p:spTree>
      <p:nvGrpSpPr>
        <p:cNvPr id="325" name="Shape 325"/>
        <p:cNvGrpSpPr/>
        <p:nvPr/>
      </p:nvGrpSpPr>
      <p:grpSpPr>
        <a:xfrm>
          <a:off x="0" y="0"/>
          <a:ext cx="0" cy="0"/>
          <a:chOff x="0" y="0"/>
          <a:chExt cx="0" cy="0"/>
        </a:xfrm>
      </p:grpSpPr>
      <p:sp>
        <p:nvSpPr>
          <p:cNvPr id="326" name="Google Shape;326;p6"/>
          <p:cNvSpPr txBox="1"/>
          <p:nvPr>
            <p:ph type="title"/>
          </p:nvPr>
        </p:nvSpPr>
        <p:spPr>
          <a:xfrm>
            <a:off x="747925" y="225025"/>
            <a:ext cx="6140400" cy="857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sp>
        <p:nvSpPr>
          <p:cNvPr id="327" name="Google Shape;327;p6"/>
          <p:cNvSpPr txBox="1"/>
          <p:nvPr>
            <p:ph idx="1" type="body"/>
          </p:nvPr>
        </p:nvSpPr>
        <p:spPr>
          <a:xfrm>
            <a:off x="747925" y="1363153"/>
            <a:ext cx="3159000" cy="3610800"/>
          </a:xfrm>
          <a:prstGeom prst="rect">
            <a:avLst/>
          </a:prstGeom>
        </p:spPr>
        <p:txBody>
          <a:bodyPr anchorCtr="0" anchor="t" bIns="91425" lIns="91425" spcFirstLastPara="1" rIns="91425" wrap="square" tIns="91425">
            <a:noAutofit/>
          </a:bodyPr>
          <a:lstStyle>
            <a:lvl1pPr indent="-368300" lvl="0" marL="457200" rtl="0">
              <a:spcBef>
                <a:spcPts val="600"/>
              </a:spcBef>
              <a:spcAft>
                <a:spcPts val="0"/>
              </a:spcAft>
              <a:buSzPts val="2200"/>
              <a:buChar char="✘"/>
              <a:defRPr sz="2200"/>
            </a:lvl1pPr>
            <a:lvl2pPr indent="-368300" lvl="1" marL="914400" rtl="0">
              <a:spcBef>
                <a:spcPts val="0"/>
              </a:spcBef>
              <a:spcAft>
                <a:spcPts val="0"/>
              </a:spcAft>
              <a:buSzPts val="2200"/>
              <a:buChar char="✗"/>
              <a:defRPr sz="2200"/>
            </a:lvl2pPr>
            <a:lvl3pPr indent="-368300" lvl="2" marL="1371600" rtl="0">
              <a:spcBef>
                <a:spcPts val="0"/>
              </a:spcBef>
              <a:spcAft>
                <a:spcPts val="0"/>
              </a:spcAft>
              <a:buSzPts val="2200"/>
              <a:buChar char="■"/>
              <a:defRPr sz="2200"/>
            </a:lvl3pPr>
            <a:lvl4pPr indent="-368300" lvl="3" marL="1828800" rtl="0">
              <a:spcBef>
                <a:spcPts val="0"/>
              </a:spcBef>
              <a:spcAft>
                <a:spcPts val="0"/>
              </a:spcAft>
              <a:buSzPts val="2200"/>
              <a:buChar char="●"/>
              <a:defRPr sz="2200"/>
            </a:lvl4pPr>
            <a:lvl5pPr indent="-368300" lvl="4" marL="2286000" rtl="0">
              <a:spcBef>
                <a:spcPts val="0"/>
              </a:spcBef>
              <a:spcAft>
                <a:spcPts val="0"/>
              </a:spcAft>
              <a:buSzPts val="2200"/>
              <a:buChar char="○"/>
              <a:defRPr sz="2200"/>
            </a:lvl5pPr>
            <a:lvl6pPr indent="-368300" lvl="5" marL="2743200" rtl="0">
              <a:spcBef>
                <a:spcPts val="0"/>
              </a:spcBef>
              <a:spcAft>
                <a:spcPts val="0"/>
              </a:spcAft>
              <a:buSzPts val="2200"/>
              <a:buChar char="■"/>
              <a:defRPr sz="2200"/>
            </a:lvl6pPr>
            <a:lvl7pPr indent="-368300" lvl="6" marL="3200400" rtl="0">
              <a:spcBef>
                <a:spcPts val="0"/>
              </a:spcBef>
              <a:spcAft>
                <a:spcPts val="0"/>
              </a:spcAft>
              <a:buSzPts val="2200"/>
              <a:buChar char="●"/>
              <a:defRPr sz="2200"/>
            </a:lvl7pPr>
            <a:lvl8pPr indent="-368300" lvl="7" marL="3657600" rtl="0">
              <a:spcBef>
                <a:spcPts val="0"/>
              </a:spcBef>
              <a:spcAft>
                <a:spcPts val="0"/>
              </a:spcAft>
              <a:buSzPts val="2200"/>
              <a:buChar char="○"/>
              <a:defRPr sz="2200"/>
            </a:lvl8pPr>
            <a:lvl9pPr indent="-368300" lvl="8" marL="4114800" rtl="0">
              <a:spcBef>
                <a:spcPts val="0"/>
              </a:spcBef>
              <a:spcAft>
                <a:spcPts val="0"/>
              </a:spcAft>
              <a:buSzPts val="2200"/>
              <a:buChar char="■"/>
              <a:defRPr sz="2200"/>
            </a:lvl9pPr>
          </a:lstStyle>
          <a:p/>
        </p:txBody>
      </p:sp>
      <p:sp>
        <p:nvSpPr>
          <p:cNvPr id="328" name="Google Shape;328;p6"/>
          <p:cNvSpPr txBox="1"/>
          <p:nvPr>
            <p:ph idx="2" type="body"/>
          </p:nvPr>
        </p:nvSpPr>
        <p:spPr>
          <a:xfrm>
            <a:off x="4097098" y="1363153"/>
            <a:ext cx="3159000" cy="3610800"/>
          </a:xfrm>
          <a:prstGeom prst="rect">
            <a:avLst/>
          </a:prstGeom>
        </p:spPr>
        <p:txBody>
          <a:bodyPr anchorCtr="0" anchor="t" bIns="91425" lIns="91425" spcFirstLastPara="1" rIns="91425" wrap="square" tIns="91425">
            <a:noAutofit/>
          </a:bodyPr>
          <a:lstStyle>
            <a:lvl1pPr indent="-368300" lvl="0" marL="457200" rtl="0">
              <a:spcBef>
                <a:spcPts val="600"/>
              </a:spcBef>
              <a:spcAft>
                <a:spcPts val="0"/>
              </a:spcAft>
              <a:buSzPts val="2200"/>
              <a:buChar char="✘"/>
              <a:defRPr sz="2200"/>
            </a:lvl1pPr>
            <a:lvl2pPr indent="-368300" lvl="1" marL="914400" rtl="0">
              <a:spcBef>
                <a:spcPts val="0"/>
              </a:spcBef>
              <a:spcAft>
                <a:spcPts val="0"/>
              </a:spcAft>
              <a:buSzPts val="2200"/>
              <a:buChar char="✗"/>
              <a:defRPr sz="2200"/>
            </a:lvl2pPr>
            <a:lvl3pPr indent="-368300" lvl="2" marL="1371600" rtl="0">
              <a:spcBef>
                <a:spcPts val="0"/>
              </a:spcBef>
              <a:spcAft>
                <a:spcPts val="0"/>
              </a:spcAft>
              <a:buSzPts val="2200"/>
              <a:buChar char="■"/>
              <a:defRPr sz="2200"/>
            </a:lvl3pPr>
            <a:lvl4pPr indent="-368300" lvl="3" marL="1828800" rtl="0">
              <a:spcBef>
                <a:spcPts val="0"/>
              </a:spcBef>
              <a:spcAft>
                <a:spcPts val="0"/>
              </a:spcAft>
              <a:buSzPts val="2200"/>
              <a:buChar char="●"/>
              <a:defRPr sz="2200"/>
            </a:lvl4pPr>
            <a:lvl5pPr indent="-368300" lvl="4" marL="2286000" rtl="0">
              <a:spcBef>
                <a:spcPts val="0"/>
              </a:spcBef>
              <a:spcAft>
                <a:spcPts val="0"/>
              </a:spcAft>
              <a:buSzPts val="2200"/>
              <a:buChar char="○"/>
              <a:defRPr sz="2200"/>
            </a:lvl5pPr>
            <a:lvl6pPr indent="-368300" lvl="5" marL="2743200" rtl="0">
              <a:spcBef>
                <a:spcPts val="0"/>
              </a:spcBef>
              <a:spcAft>
                <a:spcPts val="0"/>
              </a:spcAft>
              <a:buSzPts val="2200"/>
              <a:buChar char="■"/>
              <a:defRPr sz="2200"/>
            </a:lvl6pPr>
            <a:lvl7pPr indent="-368300" lvl="6" marL="3200400" rtl="0">
              <a:spcBef>
                <a:spcPts val="0"/>
              </a:spcBef>
              <a:spcAft>
                <a:spcPts val="0"/>
              </a:spcAft>
              <a:buSzPts val="2200"/>
              <a:buChar char="●"/>
              <a:defRPr sz="2200"/>
            </a:lvl7pPr>
            <a:lvl8pPr indent="-368300" lvl="7" marL="3657600" rtl="0">
              <a:spcBef>
                <a:spcPts val="0"/>
              </a:spcBef>
              <a:spcAft>
                <a:spcPts val="0"/>
              </a:spcAft>
              <a:buSzPts val="2200"/>
              <a:buChar char="○"/>
              <a:defRPr sz="2200"/>
            </a:lvl8pPr>
            <a:lvl9pPr indent="-368300" lvl="8" marL="4114800" rtl="0">
              <a:spcBef>
                <a:spcPts val="0"/>
              </a:spcBef>
              <a:spcAft>
                <a:spcPts val="0"/>
              </a:spcAft>
              <a:buSzPts val="2200"/>
              <a:buChar char="■"/>
              <a:defRPr sz="2200"/>
            </a:lvl9pPr>
          </a:lstStyle>
          <a:p/>
        </p:txBody>
      </p:sp>
      <p:grpSp>
        <p:nvGrpSpPr>
          <p:cNvPr id="329" name="Google Shape;329;p6"/>
          <p:cNvGrpSpPr/>
          <p:nvPr/>
        </p:nvGrpSpPr>
        <p:grpSpPr>
          <a:xfrm>
            <a:off x="7442902" y="-91154"/>
            <a:ext cx="1796289" cy="5330574"/>
            <a:chOff x="6023725" y="842300"/>
            <a:chExt cx="1358150" cy="4030375"/>
          </a:xfrm>
        </p:grpSpPr>
        <p:sp>
          <p:nvSpPr>
            <p:cNvPr id="330" name="Google Shape;330;p6"/>
            <p:cNvSpPr/>
            <p:nvPr/>
          </p:nvSpPr>
          <p:spPr>
            <a:xfrm>
              <a:off x="6371275" y="842300"/>
              <a:ext cx="397100" cy="492450"/>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6"/>
            <p:cNvSpPr/>
            <p:nvPr/>
          </p:nvSpPr>
          <p:spPr>
            <a:xfrm>
              <a:off x="6991200" y="2879025"/>
              <a:ext cx="390675" cy="44480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6"/>
            <p:cNvSpPr/>
            <p:nvPr/>
          </p:nvSpPr>
          <p:spPr>
            <a:xfrm>
              <a:off x="6244725" y="2547975"/>
              <a:ext cx="185275" cy="404450"/>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6"/>
            <p:cNvSpPr/>
            <p:nvPr/>
          </p:nvSpPr>
          <p:spPr>
            <a:xfrm>
              <a:off x="6823375" y="1978500"/>
              <a:ext cx="365025" cy="447525"/>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6"/>
            <p:cNvSpPr/>
            <p:nvPr/>
          </p:nvSpPr>
          <p:spPr>
            <a:xfrm>
              <a:off x="6071400" y="1791425"/>
              <a:ext cx="402625" cy="375100"/>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6"/>
            <p:cNvSpPr/>
            <p:nvPr/>
          </p:nvSpPr>
          <p:spPr>
            <a:xfrm>
              <a:off x="6902250" y="3951050"/>
              <a:ext cx="436525" cy="299875"/>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6"/>
            <p:cNvSpPr/>
            <p:nvPr/>
          </p:nvSpPr>
          <p:spPr>
            <a:xfrm>
              <a:off x="6405225" y="2154575"/>
              <a:ext cx="328325" cy="339325"/>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6"/>
            <p:cNvSpPr/>
            <p:nvPr/>
          </p:nvSpPr>
          <p:spPr>
            <a:xfrm>
              <a:off x="6537275" y="2750650"/>
              <a:ext cx="459450" cy="475050"/>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6"/>
            <p:cNvSpPr/>
            <p:nvPr/>
          </p:nvSpPr>
          <p:spPr>
            <a:xfrm>
              <a:off x="6855475" y="1544725"/>
              <a:ext cx="444800" cy="3531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6"/>
            <p:cNvSpPr/>
            <p:nvPr/>
          </p:nvSpPr>
          <p:spPr>
            <a:xfrm>
              <a:off x="6844475" y="1037625"/>
              <a:ext cx="414525" cy="38975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6"/>
            <p:cNvSpPr/>
            <p:nvPr/>
          </p:nvSpPr>
          <p:spPr>
            <a:xfrm>
              <a:off x="6553775" y="1840025"/>
              <a:ext cx="234775" cy="276975"/>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6"/>
            <p:cNvSpPr/>
            <p:nvPr/>
          </p:nvSpPr>
          <p:spPr>
            <a:xfrm>
              <a:off x="6618875" y="2550725"/>
              <a:ext cx="408125" cy="156850"/>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6"/>
            <p:cNvSpPr/>
            <p:nvPr/>
          </p:nvSpPr>
          <p:spPr>
            <a:xfrm>
              <a:off x="6336425" y="4507675"/>
              <a:ext cx="520000" cy="365000"/>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6"/>
            <p:cNvSpPr/>
            <p:nvPr/>
          </p:nvSpPr>
          <p:spPr>
            <a:xfrm>
              <a:off x="6425400" y="3728200"/>
              <a:ext cx="342075" cy="360425"/>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6"/>
            <p:cNvSpPr/>
            <p:nvPr/>
          </p:nvSpPr>
          <p:spPr>
            <a:xfrm>
              <a:off x="6789450" y="3384325"/>
              <a:ext cx="262300" cy="186175"/>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6"/>
            <p:cNvSpPr/>
            <p:nvPr/>
          </p:nvSpPr>
          <p:spPr>
            <a:xfrm>
              <a:off x="6950850" y="4617725"/>
              <a:ext cx="254050" cy="162350"/>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6"/>
            <p:cNvSpPr/>
            <p:nvPr/>
          </p:nvSpPr>
          <p:spPr>
            <a:xfrm>
              <a:off x="6051225" y="1090800"/>
              <a:ext cx="285225" cy="283400"/>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6"/>
            <p:cNvSpPr/>
            <p:nvPr/>
          </p:nvSpPr>
          <p:spPr>
            <a:xfrm>
              <a:off x="6849975" y="3631900"/>
              <a:ext cx="270550" cy="339350"/>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6"/>
            <p:cNvSpPr/>
            <p:nvPr/>
          </p:nvSpPr>
          <p:spPr>
            <a:xfrm>
              <a:off x="6351100" y="3281600"/>
              <a:ext cx="366850" cy="361350"/>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6"/>
            <p:cNvSpPr/>
            <p:nvPr/>
          </p:nvSpPr>
          <p:spPr>
            <a:xfrm>
              <a:off x="6316250" y="3040425"/>
              <a:ext cx="137600" cy="122000"/>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6"/>
            <p:cNvSpPr/>
            <p:nvPr/>
          </p:nvSpPr>
          <p:spPr>
            <a:xfrm>
              <a:off x="6879325" y="4294925"/>
              <a:ext cx="344825" cy="25497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6"/>
            <p:cNvSpPr/>
            <p:nvPr/>
          </p:nvSpPr>
          <p:spPr>
            <a:xfrm>
              <a:off x="6114500" y="2324225"/>
              <a:ext cx="158675" cy="329225"/>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6"/>
            <p:cNvSpPr/>
            <p:nvPr/>
          </p:nvSpPr>
          <p:spPr>
            <a:xfrm>
              <a:off x="6335525" y="1405350"/>
              <a:ext cx="442025" cy="375100"/>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6"/>
            <p:cNvSpPr/>
            <p:nvPr/>
          </p:nvSpPr>
          <p:spPr>
            <a:xfrm>
              <a:off x="6059500" y="3516375"/>
              <a:ext cx="268700" cy="232025"/>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6"/>
            <p:cNvSpPr/>
            <p:nvPr/>
          </p:nvSpPr>
          <p:spPr>
            <a:xfrm>
              <a:off x="6385050" y="4208725"/>
              <a:ext cx="422775" cy="298975"/>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6"/>
            <p:cNvSpPr/>
            <p:nvPr/>
          </p:nvSpPr>
          <p:spPr>
            <a:xfrm>
              <a:off x="7121425" y="2437925"/>
              <a:ext cx="246700" cy="315500"/>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6"/>
            <p:cNvSpPr/>
            <p:nvPr/>
          </p:nvSpPr>
          <p:spPr>
            <a:xfrm>
              <a:off x="6062250" y="3853825"/>
              <a:ext cx="332900" cy="376025"/>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6"/>
            <p:cNvSpPr/>
            <p:nvPr/>
          </p:nvSpPr>
          <p:spPr>
            <a:xfrm>
              <a:off x="6023725" y="3167900"/>
              <a:ext cx="340250" cy="227450"/>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6"/>
            <p:cNvSpPr/>
            <p:nvPr/>
          </p:nvSpPr>
          <p:spPr>
            <a:xfrm>
              <a:off x="7109500" y="3449425"/>
              <a:ext cx="154100" cy="165100"/>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59" name="Google Shape;359;p6"/>
          <p:cNvCxnSpPr/>
          <p:nvPr/>
        </p:nvCxnSpPr>
        <p:spPr>
          <a:xfrm>
            <a:off x="850475" y="1031425"/>
            <a:ext cx="6037800" cy="0"/>
          </a:xfrm>
          <a:prstGeom prst="straightConnector1">
            <a:avLst/>
          </a:prstGeom>
          <a:noFill/>
          <a:ln cap="rnd" cmpd="sng" w="19050">
            <a:solidFill>
              <a:srgbClr val="A4C2F4"/>
            </a:solidFill>
            <a:prstDash val="dash"/>
            <a:round/>
            <a:headEnd len="med" w="med" type="none"/>
            <a:tailEnd len="med" w="med" type="none"/>
          </a:ln>
        </p:spPr>
      </p:cxnSp>
      <p:sp>
        <p:nvSpPr>
          <p:cNvPr id="360" name="Google Shape;360;p6"/>
          <p:cNvSpPr txBox="1"/>
          <p:nvPr>
            <p:ph idx="12" type="sldNum"/>
          </p:nvPr>
        </p:nvSpPr>
        <p:spPr>
          <a:xfrm>
            <a:off x="90619" y="472273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3 columns">
  <p:cSld name="TITLE_AND_TWO_COLUMNS_1">
    <p:spTree>
      <p:nvGrpSpPr>
        <p:cNvPr id="361" name="Shape 361"/>
        <p:cNvGrpSpPr/>
        <p:nvPr/>
      </p:nvGrpSpPr>
      <p:grpSpPr>
        <a:xfrm>
          <a:off x="0" y="0"/>
          <a:ext cx="0" cy="0"/>
          <a:chOff x="0" y="0"/>
          <a:chExt cx="0" cy="0"/>
        </a:xfrm>
      </p:grpSpPr>
      <p:sp>
        <p:nvSpPr>
          <p:cNvPr id="362" name="Google Shape;362;p7"/>
          <p:cNvSpPr txBox="1"/>
          <p:nvPr>
            <p:ph type="title"/>
          </p:nvPr>
        </p:nvSpPr>
        <p:spPr>
          <a:xfrm>
            <a:off x="747925" y="225025"/>
            <a:ext cx="6140400" cy="857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sp>
        <p:nvSpPr>
          <p:cNvPr id="363" name="Google Shape;363;p7"/>
          <p:cNvSpPr txBox="1"/>
          <p:nvPr>
            <p:ph idx="1" type="body"/>
          </p:nvPr>
        </p:nvSpPr>
        <p:spPr>
          <a:xfrm>
            <a:off x="747925" y="1308875"/>
            <a:ext cx="2097900" cy="3617100"/>
          </a:xfrm>
          <a:prstGeom prst="rect">
            <a:avLst/>
          </a:prstGeom>
        </p:spPr>
        <p:txBody>
          <a:bodyPr anchorCtr="0" anchor="t" bIns="91425" lIns="91425" spcFirstLastPara="1" rIns="91425" wrap="square" tIns="91425">
            <a:noAutofit/>
          </a:bodyPr>
          <a:lstStyle>
            <a:lvl1pPr indent="-342900" lvl="0" marL="457200" rtl="0">
              <a:spcBef>
                <a:spcPts val="600"/>
              </a:spcBef>
              <a:spcAft>
                <a:spcPts val="0"/>
              </a:spcAft>
              <a:buSzPts val="1800"/>
              <a:buChar char="✘"/>
              <a:defRPr sz="1800"/>
            </a:lvl1pPr>
            <a:lvl2pPr indent="-342900" lvl="1" marL="914400" rtl="0">
              <a:spcBef>
                <a:spcPts val="0"/>
              </a:spcBef>
              <a:spcAft>
                <a:spcPts val="0"/>
              </a:spcAft>
              <a:buSzPts val="1800"/>
              <a:buChar char="✗"/>
              <a:defRPr sz="1800"/>
            </a:lvl2pPr>
            <a:lvl3pPr indent="-342900" lvl="2" marL="1371600" rtl="0">
              <a:spcBef>
                <a:spcPts val="0"/>
              </a:spcBef>
              <a:spcAft>
                <a:spcPts val="0"/>
              </a:spcAft>
              <a:buSzPts val="1800"/>
              <a:buChar char="■"/>
              <a:defRPr sz="1800"/>
            </a:lvl3pPr>
            <a:lvl4pPr indent="-342900" lvl="3" marL="1828800" rtl="0">
              <a:spcBef>
                <a:spcPts val="0"/>
              </a:spcBef>
              <a:spcAft>
                <a:spcPts val="0"/>
              </a:spcAft>
              <a:buSzPts val="1800"/>
              <a:buChar char="●"/>
              <a:defRPr/>
            </a:lvl4pPr>
            <a:lvl5pPr indent="-342900" lvl="4" marL="2286000" rtl="0">
              <a:spcBef>
                <a:spcPts val="0"/>
              </a:spcBef>
              <a:spcAft>
                <a:spcPts val="0"/>
              </a:spcAft>
              <a:buSzPts val="1800"/>
              <a:buChar char="○"/>
              <a:defRPr/>
            </a:lvl5pPr>
            <a:lvl6pPr indent="-342900" lvl="5" marL="2743200" rtl="0">
              <a:spcBef>
                <a:spcPts val="0"/>
              </a:spcBef>
              <a:spcAft>
                <a:spcPts val="0"/>
              </a:spcAft>
              <a:buSzPts val="1800"/>
              <a:buChar char="■"/>
              <a:defRPr/>
            </a:lvl6pPr>
            <a:lvl7pPr indent="-342900" lvl="6" marL="3200400" rtl="0">
              <a:spcBef>
                <a:spcPts val="0"/>
              </a:spcBef>
              <a:spcAft>
                <a:spcPts val="0"/>
              </a:spcAft>
              <a:buSzPts val="1800"/>
              <a:buChar char="●"/>
              <a:defRPr/>
            </a:lvl7pPr>
            <a:lvl8pPr indent="-342900" lvl="7" marL="3657600" rtl="0">
              <a:spcBef>
                <a:spcPts val="0"/>
              </a:spcBef>
              <a:spcAft>
                <a:spcPts val="0"/>
              </a:spcAft>
              <a:buSzPts val="1800"/>
              <a:buChar char="○"/>
              <a:defRPr/>
            </a:lvl8pPr>
            <a:lvl9pPr indent="-342900" lvl="8" marL="4114800" rtl="0">
              <a:spcBef>
                <a:spcPts val="0"/>
              </a:spcBef>
              <a:spcAft>
                <a:spcPts val="0"/>
              </a:spcAft>
              <a:buSzPts val="1800"/>
              <a:buChar char="■"/>
              <a:defRPr/>
            </a:lvl9pPr>
          </a:lstStyle>
          <a:p/>
        </p:txBody>
      </p:sp>
      <p:sp>
        <p:nvSpPr>
          <p:cNvPr id="364" name="Google Shape;364;p7"/>
          <p:cNvSpPr txBox="1"/>
          <p:nvPr>
            <p:ph idx="2" type="body"/>
          </p:nvPr>
        </p:nvSpPr>
        <p:spPr>
          <a:xfrm>
            <a:off x="2953087" y="1308875"/>
            <a:ext cx="2097900" cy="3617100"/>
          </a:xfrm>
          <a:prstGeom prst="rect">
            <a:avLst/>
          </a:prstGeom>
        </p:spPr>
        <p:txBody>
          <a:bodyPr anchorCtr="0" anchor="t" bIns="91425" lIns="91425" spcFirstLastPara="1" rIns="91425" wrap="square" tIns="91425">
            <a:noAutofit/>
          </a:bodyPr>
          <a:lstStyle>
            <a:lvl1pPr indent="-342900" lvl="0" marL="457200" rtl="0">
              <a:spcBef>
                <a:spcPts val="600"/>
              </a:spcBef>
              <a:spcAft>
                <a:spcPts val="0"/>
              </a:spcAft>
              <a:buSzPts val="1800"/>
              <a:buChar char="✘"/>
              <a:defRPr sz="1800"/>
            </a:lvl1pPr>
            <a:lvl2pPr indent="-342900" lvl="1" marL="914400" rtl="0">
              <a:spcBef>
                <a:spcPts val="0"/>
              </a:spcBef>
              <a:spcAft>
                <a:spcPts val="0"/>
              </a:spcAft>
              <a:buSzPts val="1800"/>
              <a:buChar char="✗"/>
              <a:defRPr sz="1800"/>
            </a:lvl2pPr>
            <a:lvl3pPr indent="-342900" lvl="2" marL="1371600" rtl="0">
              <a:spcBef>
                <a:spcPts val="0"/>
              </a:spcBef>
              <a:spcAft>
                <a:spcPts val="0"/>
              </a:spcAft>
              <a:buSzPts val="1800"/>
              <a:buChar char="■"/>
              <a:defRPr sz="1800"/>
            </a:lvl3pPr>
            <a:lvl4pPr indent="-342900" lvl="3" marL="1828800" rtl="0">
              <a:spcBef>
                <a:spcPts val="0"/>
              </a:spcBef>
              <a:spcAft>
                <a:spcPts val="0"/>
              </a:spcAft>
              <a:buSzPts val="1800"/>
              <a:buChar char="●"/>
              <a:defRPr/>
            </a:lvl4pPr>
            <a:lvl5pPr indent="-342900" lvl="4" marL="2286000" rtl="0">
              <a:spcBef>
                <a:spcPts val="0"/>
              </a:spcBef>
              <a:spcAft>
                <a:spcPts val="0"/>
              </a:spcAft>
              <a:buSzPts val="1800"/>
              <a:buChar char="○"/>
              <a:defRPr/>
            </a:lvl5pPr>
            <a:lvl6pPr indent="-342900" lvl="5" marL="2743200" rtl="0">
              <a:spcBef>
                <a:spcPts val="0"/>
              </a:spcBef>
              <a:spcAft>
                <a:spcPts val="0"/>
              </a:spcAft>
              <a:buSzPts val="1800"/>
              <a:buChar char="■"/>
              <a:defRPr/>
            </a:lvl6pPr>
            <a:lvl7pPr indent="-342900" lvl="6" marL="3200400" rtl="0">
              <a:spcBef>
                <a:spcPts val="0"/>
              </a:spcBef>
              <a:spcAft>
                <a:spcPts val="0"/>
              </a:spcAft>
              <a:buSzPts val="1800"/>
              <a:buChar char="●"/>
              <a:defRPr/>
            </a:lvl7pPr>
            <a:lvl8pPr indent="-342900" lvl="7" marL="3657600" rtl="0">
              <a:spcBef>
                <a:spcPts val="0"/>
              </a:spcBef>
              <a:spcAft>
                <a:spcPts val="0"/>
              </a:spcAft>
              <a:buSzPts val="1800"/>
              <a:buChar char="○"/>
              <a:defRPr/>
            </a:lvl8pPr>
            <a:lvl9pPr indent="-342900" lvl="8" marL="4114800" rtl="0">
              <a:spcBef>
                <a:spcPts val="0"/>
              </a:spcBef>
              <a:spcAft>
                <a:spcPts val="0"/>
              </a:spcAft>
              <a:buSzPts val="1800"/>
              <a:buChar char="■"/>
              <a:defRPr/>
            </a:lvl9pPr>
          </a:lstStyle>
          <a:p/>
        </p:txBody>
      </p:sp>
      <p:sp>
        <p:nvSpPr>
          <p:cNvPr id="365" name="Google Shape;365;p7"/>
          <p:cNvSpPr txBox="1"/>
          <p:nvPr>
            <p:ph idx="3" type="body"/>
          </p:nvPr>
        </p:nvSpPr>
        <p:spPr>
          <a:xfrm>
            <a:off x="5158248" y="1308875"/>
            <a:ext cx="2097900" cy="3617100"/>
          </a:xfrm>
          <a:prstGeom prst="rect">
            <a:avLst/>
          </a:prstGeom>
        </p:spPr>
        <p:txBody>
          <a:bodyPr anchorCtr="0" anchor="t" bIns="91425" lIns="91425" spcFirstLastPara="1" rIns="91425" wrap="square" tIns="91425">
            <a:noAutofit/>
          </a:bodyPr>
          <a:lstStyle>
            <a:lvl1pPr indent="-342900" lvl="0" marL="457200" rtl="0">
              <a:spcBef>
                <a:spcPts val="600"/>
              </a:spcBef>
              <a:spcAft>
                <a:spcPts val="0"/>
              </a:spcAft>
              <a:buSzPts val="1800"/>
              <a:buChar char="✘"/>
              <a:defRPr sz="1800"/>
            </a:lvl1pPr>
            <a:lvl2pPr indent="-342900" lvl="1" marL="914400" rtl="0">
              <a:spcBef>
                <a:spcPts val="0"/>
              </a:spcBef>
              <a:spcAft>
                <a:spcPts val="0"/>
              </a:spcAft>
              <a:buSzPts val="1800"/>
              <a:buChar char="✗"/>
              <a:defRPr sz="1800"/>
            </a:lvl2pPr>
            <a:lvl3pPr indent="-342900" lvl="2" marL="1371600" rtl="0">
              <a:spcBef>
                <a:spcPts val="0"/>
              </a:spcBef>
              <a:spcAft>
                <a:spcPts val="0"/>
              </a:spcAft>
              <a:buSzPts val="1800"/>
              <a:buChar char="■"/>
              <a:defRPr sz="1800"/>
            </a:lvl3pPr>
            <a:lvl4pPr indent="-342900" lvl="3" marL="1828800" rtl="0">
              <a:spcBef>
                <a:spcPts val="0"/>
              </a:spcBef>
              <a:spcAft>
                <a:spcPts val="0"/>
              </a:spcAft>
              <a:buSzPts val="1800"/>
              <a:buChar char="●"/>
              <a:defRPr/>
            </a:lvl4pPr>
            <a:lvl5pPr indent="-342900" lvl="4" marL="2286000" rtl="0">
              <a:spcBef>
                <a:spcPts val="0"/>
              </a:spcBef>
              <a:spcAft>
                <a:spcPts val="0"/>
              </a:spcAft>
              <a:buSzPts val="1800"/>
              <a:buChar char="○"/>
              <a:defRPr/>
            </a:lvl5pPr>
            <a:lvl6pPr indent="-342900" lvl="5" marL="2743200" rtl="0">
              <a:spcBef>
                <a:spcPts val="0"/>
              </a:spcBef>
              <a:spcAft>
                <a:spcPts val="0"/>
              </a:spcAft>
              <a:buSzPts val="1800"/>
              <a:buChar char="■"/>
              <a:defRPr/>
            </a:lvl6pPr>
            <a:lvl7pPr indent="-342900" lvl="6" marL="3200400" rtl="0">
              <a:spcBef>
                <a:spcPts val="0"/>
              </a:spcBef>
              <a:spcAft>
                <a:spcPts val="0"/>
              </a:spcAft>
              <a:buSzPts val="1800"/>
              <a:buChar char="●"/>
              <a:defRPr/>
            </a:lvl7pPr>
            <a:lvl8pPr indent="-342900" lvl="7" marL="3657600" rtl="0">
              <a:spcBef>
                <a:spcPts val="0"/>
              </a:spcBef>
              <a:spcAft>
                <a:spcPts val="0"/>
              </a:spcAft>
              <a:buSzPts val="1800"/>
              <a:buChar char="○"/>
              <a:defRPr/>
            </a:lvl8pPr>
            <a:lvl9pPr indent="-342900" lvl="8" marL="4114800" rtl="0">
              <a:spcBef>
                <a:spcPts val="0"/>
              </a:spcBef>
              <a:spcAft>
                <a:spcPts val="0"/>
              </a:spcAft>
              <a:buSzPts val="1800"/>
              <a:buChar char="■"/>
              <a:defRPr/>
            </a:lvl9pPr>
          </a:lstStyle>
          <a:p/>
        </p:txBody>
      </p:sp>
      <p:grpSp>
        <p:nvGrpSpPr>
          <p:cNvPr id="366" name="Google Shape;366;p7"/>
          <p:cNvGrpSpPr/>
          <p:nvPr/>
        </p:nvGrpSpPr>
        <p:grpSpPr>
          <a:xfrm>
            <a:off x="7442902" y="-91154"/>
            <a:ext cx="1796289" cy="5330574"/>
            <a:chOff x="6023725" y="842300"/>
            <a:chExt cx="1358150" cy="4030375"/>
          </a:xfrm>
        </p:grpSpPr>
        <p:sp>
          <p:nvSpPr>
            <p:cNvPr id="367" name="Google Shape;367;p7"/>
            <p:cNvSpPr/>
            <p:nvPr/>
          </p:nvSpPr>
          <p:spPr>
            <a:xfrm>
              <a:off x="6371275" y="842300"/>
              <a:ext cx="397100" cy="492450"/>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7"/>
            <p:cNvSpPr/>
            <p:nvPr/>
          </p:nvSpPr>
          <p:spPr>
            <a:xfrm>
              <a:off x="6991200" y="2879025"/>
              <a:ext cx="390675" cy="44480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7"/>
            <p:cNvSpPr/>
            <p:nvPr/>
          </p:nvSpPr>
          <p:spPr>
            <a:xfrm>
              <a:off x="6244725" y="2547975"/>
              <a:ext cx="185275" cy="404450"/>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7"/>
            <p:cNvSpPr/>
            <p:nvPr/>
          </p:nvSpPr>
          <p:spPr>
            <a:xfrm>
              <a:off x="6823375" y="1978500"/>
              <a:ext cx="365025" cy="447525"/>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7"/>
            <p:cNvSpPr/>
            <p:nvPr/>
          </p:nvSpPr>
          <p:spPr>
            <a:xfrm>
              <a:off x="6071400" y="1791425"/>
              <a:ext cx="402625" cy="375100"/>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7"/>
            <p:cNvSpPr/>
            <p:nvPr/>
          </p:nvSpPr>
          <p:spPr>
            <a:xfrm>
              <a:off x="6902250" y="3951050"/>
              <a:ext cx="436525" cy="299875"/>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7"/>
            <p:cNvSpPr/>
            <p:nvPr/>
          </p:nvSpPr>
          <p:spPr>
            <a:xfrm>
              <a:off x="6405225" y="2154575"/>
              <a:ext cx="328325" cy="339325"/>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7"/>
            <p:cNvSpPr/>
            <p:nvPr/>
          </p:nvSpPr>
          <p:spPr>
            <a:xfrm>
              <a:off x="6537275" y="2750650"/>
              <a:ext cx="459450" cy="475050"/>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7"/>
            <p:cNvSpPr/>
            <p:nvPr/>
          </p:nvSpPr>
          <p:spPr>
            <a:xfrm>
              <a:off x="6855475" y="1544725"/>
              <a:ext cx="444800" cy="3531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7"/>
            <p:cNvSpPr/>
            <p:nvPr/>
          </p:nvSpPr>
          <p:spPr>
            <a:xfrm>
              <a:off x="6844475" y="1037625"/>
              <a:ext cx="414525" cy="38975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7"/>
            <p:cNvSpPr/>
            <p:nvPr/>
          </p:nvSpPr>
          <p:spPr>
            <a:xfrm>
              <a:off x="6553775" y="1840025"/>
              <a:ext cx="234775" cy="276975"/>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7"/>
            <p:cNvSpPr/>
            <p:nvPr/>
          </p:nvSpPr>
          <p:spPr>
            <a:xfrm>
              <a:off x="6618875" y="2550725"/>
              <a:ext cx="408125" cy="156850"/>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7"/>
            <p:cNvSpPr/>
            <p:nvPr/>
          </p:nvSpPr>
          <p:spPr>
            <a:xfrm>
              <a:off x="6336425" y="4507675"/>
              <a:ext cx="520000" cy="365000"/>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7"/>
            <p:cNvSpPr/>
            <p:nvPr/>
          </p:nvSpPr>
          <p:spPr>
            <a:xfrm>
              <a:off x="6425400" y="3728200"/>
              <a:ext cx="342075" cy="360425"/>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7"/>
            <p:cNvSpPr/>
            <p:nvPr/>
          </p:nvSpPr>
          <p:spPr>
            <a:xfrm>
              <a:off x="6789450" y="3384325"/>
              <a:ext cx="262300" cy="186175"/>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7"/>
            <p:cNvSpPr/>
            <p:nvPr/>
          </p:nvSpPr>
          <p:spPr>
            <a:xfrm>
              <a:off x="6950850" y="4617725"/>
              <a:ext cx="254050" cy="162350"/>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7"/>
            <p:cNvSpPr/>
            <p:nvPr/>
          </p:nvSpPr>
          <p:spPr>
            <a:xfrm>
              <a:off x="6051225" y="1090800"/>
              <a:ext cx="285225" cy="283400"/>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7"/>
            <p:cNvSpPr/>
            <p:nvPr/>
          </p:nvSpPr>
          <p:spPr>
            <a:xfrm>
              <a:off x="6849975" y="3631900"/>
              <a:ext cx="270550" cy="339350"/>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7"/>
            <p:cNvSpPr/>
            <p:nvPr/>
          </p:nvSpPr>
          <p:spPr>
            <a:xfrm>
              <a:off x="6351100" y="3281600"/>
              <a:ext cx="366850" cy="361350"/>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7"/>
            <p:cNvSpPr/>
            <p:nvPr/>
          </p:nvSpPr>
          <p:spPr>
            <a:xfrm>
              <a:off x="6316250" y="3040425"/>
              <a:ext cx="137600" cy="122000"/>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7"/>
            <p:cNvSpPr/>
            <p:nvPr/>
          </p:nvSpPr>
          <p:spPr>
            <a:xfrm>
              <a:off x="6879325" y="4294925"/>
              <a:ext cx="344825" cy="25497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7"/>
            <p:cNvSpPr/>
            <p:nvPr/>
          </p:nvSpPr>
          <p:spPr>
            <a:xfrm>
              <a:off x="6114500" y="2324225"/>
              <a:ext cx="158675" cy="329225"/>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7"/>
            <p:cNvSpPr/>
            <p:nvPr/>
          </p:nvSpPr>
          <p:spPr>
            <a:xfrm>
              <a:off x="6335525" y="1405350"/>
              <a:ext cx="442025" cy="375100"/>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7"/>
            <p:cNvSpPr/>
            <p:nvPr/>
          </p:nvSpPr>
          <p:spPr>
            <a:xfrm>
              <a:off x="6059500" y="3516375"/>
              <a:ext cx="268700" cy="232025"/>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7"/>
            <p:cNvSpPr/>
            <p:nvPr/>
          </p:nvSpPr>
          <p:spPr>
            <a:xfrm>
              <a:off x="6385050" y="4208725"/>
              <a:ext cx="422775" cy="298975"/>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7"/>
            <p:cNvSpPr/>
            <p:nvPr/>
          </p:nvSpPr>
          <p:spPr>
            <a:xfrm>
              <a:off x="7121425" y="2437925"/>
              <a:ext cx="246700" cy="315500"/>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7"/>
            <p:cNvSpPr/>
            <p:nvPr/>
          </p:nvSpPr>
          <p:spPr>
            <a:xfrm>
              <a:off x="6062250" y="3853825"/>
              <a:ext cx="332900" cy="376025"/>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7"/>
            <p:cNvSpPr/>
            <p:nvPr/>
          </p:nvSpPr>
          <p:spPr>
            <a:xfrm>
              <a:off x="6023725" y="3167900"/>
              <a:ext cx="340250" cy="227450"/>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7"/>
            <p:cNvSpPr/>
            <p:nvPr/>
          </p:nvSpPr>
          <p:spPr>
            <a:xfrm>
              <a:off x="7109500" y="3449425"/>
              <a:ext cx="154100" cy="165100"/>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96" name="Google Shape;396;p7"/>
          <p:cNvCxnSpPr/>
          <p:nvPr/>
        </p:nvCxnSpPr>
        <p:spPr>
          <a:xfrm>
            <a:off x="850475" y="1031425"/>
            <a:ext cx="6037800" cy="0"/>
          </a:xfrm>
          <a:prstGeom prst="straightConnector1">
            <a:avLst/>
          </a:prstGeom>
          <a:noFill/>
          <a:ln cap="rnd" cmpd="sng" w="19050">
            <a:solidFill>
              <a:srgbClr val="A4C2F4"/>
            </a:solidFill>
            <a:prstDash val="dash"/>
            <a:round/>
            <a:headEnd len="med" w="med" type="none"/>
            <a:tailEnd len="med" w="med" type="none"/>
          </a:ln>
        </p:spPr>
      </p:cxnSp>
      <p:sp>
        <p:nvSpPr>
          <p:cNvPr id="397" name="Google Shape;397;p7"/>
          <p:cNvSpPr txBox="1"/>
          <p:nvPr>
            <p:ph idx="12" type="sldNum"/>
          </p:nvPr>
        </p:nvSpPr>
        <p:spPr>
          <a:xfrm>
            <a:off x="90619" y="472273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98" name="Shape 398"/>
        <p:cNvGrpSpPr/>
        <p:nvPr/>
      </p:nvGrpSpPr>
      <p:grpSpPr>
        <a:xfrm>
          <a:off x="0" y="0"/>
          <a:ext cx="0" cy="0"/>
          <a:chOff x="0" y="0"/>
          <a:chExt cx="0" cy="0"/>
        </a:xfrm>
      </p:grpSpPr>
      <p:sp>
        <p:nvSpPr>
          <p:cNvPr id="399" name="Google Shape;399;p8"/>
          <p:cNvSpPr txBox="1"/>
          <p:nvPr>
            <p:ph type="title"/>
          </p:nvPr>
        </p:nvSpPr>
        <p:spPr>
          <a:xfrm>
            <a:off x="747925" y="225025"/>
            <a:ext cx="6140400" cy="8574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a:lvl1pPr>
            <a:lvl2pPr lvl="1" rtl="0">
              <a:spcBef>
                <a:spcPts val="0"/>
              </a:spcBef>
              <a:spcAft>
                <a:spcPts val="0"/>
              </a:spcAft>
              <a:buSzPts val="1800"/>
              <a:buNone/>
              <a:defRPr/>
            </a:lvl2pPr>
            <a:lvl3pPr lvl="2" rtl="0">
              <a:spcBef>
                <a:spcPts val="0"/>
              </a:spcBef>
              <a:spcAft>
                <a:spcPts val="0"/>
              </a:spcAft>
              <a:buSzPts val="1800"/>
              <a:buNone/>
              <a:defRPr/>
            </a:lvl3pPr>
            <a:lvl4pPr lvl="3" rtl="0">
              <a:spcBef>
                <a:spcPts val="0"/>
              </a:spcBef>
              <a:spcAft>
                <a:spcPts val="0"/>
              </a:spcAft>
              <a:buSzPts val="1800"/>
              <a:buNone/>
              <a:defRPr/>
            </a:lvl4pPr>
            <a:lvl5pPr lvl="4" rtl="0">
              <a:spcBef>
                <a:spcPts val="0"/>
              </a:spcBef>
              <a:spcAft>
                <a:spcPts val="0"/>
              </a:spcAft>
              <a:buSzPts val="1800"/>
              <a:buNone/>
              <a:defRPr/>
            </a:lvl5pPr>
            <a:lvl6pPr lvl="5" rtl="0">
              <a:spcBef>
                <a:spcPts val="0"/>
              </a:spcBef>
              <a:spcAft>
                <a:spcPts val="0"/>
              </a:spcAft>
              <a:buSzPts val="1800"/>
              <a:buNone/>
              <a:defRPr/>
            </a:lvl6pPr>
            <a:lvl7pPr lvl="6" rtl="0">
              <a:spcBef>
                <a:spcPts val="0"/>
              </a:spcBef>
              <a:spcAft>
                <a:spcPts val="0"/>
              </a:spcAft>
              <a:buSzPts val="1800"/>
              <a:buNone/>
              <a:defRPr/>
            </a:lvl7pPr>
            <a:lvl8pPr lvl="7" rtl="0">
              <a:spcBef>
                <a:spcPts val="0"/>
              </a:spcBef>
              <a:spcAft>
                <a:spcPts val="0"/>
              </a:spcAft>
              <a:buSzPts val="1800"/>
              <a:buNone/>
              <a:defRPr/>
            </a:lvl8pPr>
            <a:lvl9pPr lvl="8" rtl="0">
              <a:spcBef>
                <a:spcPts val="0"/>
              </a:spcBef>
              <a:spcAft>
                <a:spcPts val="0"/>
              </a:spcAft>
              <a:buSzPts val="1800"/>
              <a:buNone/>
              <a:defRPr/>
            </a:lvl9pPr>
          </a:lstStyle>
          <a:p/>
        </p:txBody>
      </p:sp>
      <p:grpSp>
        <p:nvGrpSpPr>
          <p:cNvPr id="400" name="Google Shape;400;p8"/>
          <p:cNvGrpSpPr/>
          <p:nvPr/>
        </p:nvGrpSpPr>
        <p:grpSpPr>
          <a:xfrm>
            <a:off x="7442902" y="-91154"/>
            <a:ext cx="1796289" cy="5330574"/>
            <a:chOff x="6023725" y="842300"/>
            <a:chExt cx="1358150" cy="4030375"/>
          </a:xfrm>
        </p:grpSpPr>
        <p:sp>
          <p:nvSpPr>
            <p:cNvPr id="401" name="Google Shape;401;p8"/>
            <p:cNvSpPr/>
            <p:nvPr/>
          </p:nvSpPr>
          <p:spPr>
            <a:xfrm>
              <a:off x="6371275" y="842300"/>
              <a:ext cx="397100" cy="492450"/>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8"/>
            <p:cNvSpPr/>
            <p:nvPr/>
          </p:nvSpPr>
          <p:spPr>
            <a:xfrm>
              <a:off x="6991200" y="2879025"/>
              <a:ext cx="390675" cy="44480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8"/>
            <p:cNvSpPr/>
            <p:nvPr/>
          </p:nvSpPr>
          <p:spPr>
            <a:xfrm>
              <a:off x="6244725" y="2547975"/>
              <a:ext cx="185275" cy="404450"/>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8"/>
            <p:cNvSpPr/>
            <p:nvPr/>
          </p:nvSpPr>
          <p:spPr>
            <a:xfrm>
              <a:off x="6823375" y="1978500"/>
              <a:ext cx="365025" cy="447525"/>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8"/>
            <p:cNvSpPr/>
            <p:nvPr/>
          </p:nvSpPr>
          <p:spPr>
            <a:xfrm>
              <a:off x="6071400" y="1791425"/>
              <a:ext cx="402625" cy="375100"/>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8"/>
            <p:cNvSpPr/>
            <p:nvPr/>
          </p:nvSpPr>
          <p:spPr>
            <a:xfrm>
              <a:off x="6902250" y="3951050"/>
              <a:ext cx="436525" cy="299875"/>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8"/>
            <p:cNvSpPr/>
            <p:nvPr/>
          </p:nvSpPr>
          <p:spPr>
            <a:xfrm>
              <a:off x="6405225" y="2154575"/>
              <a:ext cx="328325" cy="339325"/>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8"/>
            <p:cNvSpPr/>
            <p:nvPr/>
          </p:nvSpPr>
          <p:spPr>
            <a:xfrm>
              <a:off x="6537275" y="2750650"/>
              <a:ext cx="459450" cy="475050"/>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8"/>
            <p:cNvSpPr/>
            <p:nvPr/>
          </p:nvSpPr>
          <p:spPr>
            <a:xfrm>
              <a:off x="6855475" y="1544725"/>
              <a:ext cx="444800" cy="353100"/>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8"/>
            <p:cNvSpPr/>
            <p:nvPr/>
          </p:nvSpPr>
          <p:spPr>
            <a:xfrm>
              <a:off x="6844475" y="1037625"/>
              <a:ext cx="414525" cy="38975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8"/>
            <p:cNvSpPr/>
            <p:nvPr/>
          </p:nvSpPr>
          <p:spPr>
            <a:xfrm>
              <a:off x="6553775" y="1840025"/>
              <a:ext cx="234775" cy="276975"/>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8"/>
            <p:cNvSpPr/>
            <p:nvPr/>
          </p:nvSpPr>
          <p:spPr>
            <a:xfrm>
              <a:off x="6618875" y="2550725"/>
              <a:ext cx="408125" cy="156850"/>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8"/>
            <p:cNvSpPr/>
            <p:nvPr/>
          </p:nvSpPr>
          <p:spPr>
            <a:xfrm>
              <a:off x="6336425" y="4507675"/>
              <a:ext cx="520000" cy="365000"/>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8"/>
            <p:cNvSpPr/>
            <p:nvPr/>
          </p:nvSpPr>
          <p:spPr>
            <a:xfrm>
              <a:off x="6425400" y="3728200"/>
              <a:ext cx="342075" cy="360425"/>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8"/>
            <p:cNvSpPr/>
            <p:nvPr/>
          </p:nvSpPr>
          <p:spPr>
            <a:xfrm>
              <a:off x="6789450" y="3384325"/>
              <a:ext cx="262300" cy="186175"/>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8"/>
            <p:cNvSpPr/>
            <p:nvPr/>
          </p:nvSpPr>
          <p:spPr>
            <a:xfrm>
              <a:off x="6950850" y="4617725"/>
              <a:ext cx="254050" cy="162350"/>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8"/>
            <p:cNvSpPr/>
            <p:nvPr/>
          </p:nvSpPr>
          <p:spPr>
            <a:xfrm>
              <a:off x="6051225" y="1090800"/>
              <a:ext cx="285225" cy="283400"/>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8"/>
            <p:cNvSpPr/>
            <p:nvPr/>
          </p:nvSpPr>
          <p:spPr>
            <a:xfrm>
              <a:off x="6849975" y="3631900"/>
              <a:ext cx="270550" cy="339350"/>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8"/>
            <p:cNvSpPr/>
            <p:nvPr/>
          </p:nvSpPr>
          <p:spPr>
            <a:xfrm>
              <a:off x="6351100" y="3281600"/>
              <a:ext cx="366850" cy="361350"/>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8"/>
            <p:cNvSpPr/>
            <p:nvPr/>
          </p:nvSpPr>
          <p:spPr>
            <a:xfrm>
              <a:off x="6316250" y="3040425"/>
              <a:ext cx="137600" cy="122000"/>
            </a:xfrm>
            <a:custGeom>
              <a:rect b="b" l="l" r="r" t="t"/>
              <a:pathLst>
                <a:path extrusionOk="0" h="4880" w="5504">
                  <a:moveTo>
                    <a:pt x="5173" y="0"/>
                  </a:moveTo>
                  <a:lnTo>
                    <a:pt x="5063" y="37"/>
                  </a:lnTo>
                  <a:lnTo>
                    <a:pt x="4990" y="110"/>
                  </a:lnTo>
                  <a:lnTo>
                    <a:pt x="4770" y="404"/>
                  </a:lnTo>
                  <a:lnTo>
                    <a:pt x="4513" y="624"/>
                  </a:lnTo>
                  <a:lnTo>
                    <a:pt x="4219" y="844"/>
                  </a:lnTo>
                  <a:lnTo>
                    <a:pt x="3926" y="991"/>
                  </a:lnTo>
                  <a:lnTo>
                    <a:pt x="3742" y="1064"/>
                  </a:lnTo>
                  <a:lnTo>
                    <a:pt x="3559" y="1101"/>
                  </a:lnTo>
                  <a:lnTo>
                    <a:pt x="3229" y="1101"/>
                  </a:lnTo>
                  <a:lnTo>
                    <a:pt x="2862" y="1028"/>
                  </a:lnTo>
                  <a:lnTo>
                    <a:pt x="2532" y="917"/>
                  </a:lnTo>
                  <a:lnTo>
                    <a:pt x="2239" y="807"/>
                  </a:lnTo>
                  <a:lnTo>
                    <a:pt x="1908" y="734"/>
                  </a:lnTo>
                  <a:lnTo>
                    <a:pt x="1578" y="661"/>
                  </a:lnTo>
                  <a:lnTo>
                    <a:pt x="1248" y="624"/>
                  </a:lnTo>
                  <a:lnTo>
                    <a:pt x="918" y="661"/>
                  </a:lnTo>
                  <a:lnTo>
                    <a:pt x="625" y="771"/>
                  </a:lnTo>
                  <a:lnTo>
                    <a:pt x="478" y="844"/>
                  </a:lnTo>
                  <a:lnTo>
                    <a:pt x="368" y="954"/>
                  </a:lnTo>
                  <a:lnTo>
                    <a:pt x="258" y="1064"/>
                  </a:lnTo>
                  <a:lnTo>
                    <a:pt x="148" y="1211"/>
                  </a:lnTo>
                  <a:lnTo>
                    <a:pt x="111" y="1284"/>
                  </a:lnTo>
                  <a:lnTo>
                    <a:pt x="111" y="1321"/>
                  </a:lnTo>
                  <a:lnTo>
                    <a:pt x="148" y="1431"/>
                  </a:lnTo>
                  <a:lnTo>
                    <a:pt x="258" y="1468"/>
                  </a:lnTo>
                  <a:lnTo>
                    <a:pt x="368" y="1468"/>
                  </a:lnTo>
                  <a:lnTo>
                    <a:pt x="698" y="1284"/>
                  </a:lnTo>
                  <a:lnTo>
                    <a:pt x="1028" y="1174"/>
                  </a:lnTo>
                  <a:lnTo>
                    <a:pt x="1028" y="2531"/>
                  </a:lnTo>
                  <a:lnTo>
                    <a:pt x="955" y="3228"/>
                  </a:lnTo>
                  <a:lnTo>
                    <a:pt x="881" y="3925"/>
                  </a:lnTo>
                  <a:lnTo>
                    <a:pt x="698" y="3852"/>
                  </a:lnTo>
                  <a:lnTo>
                    <a:pt x="551" y="3742"/>
                  </a:lnTo>
                  <a:lnTo>
                    <a:pt x="368" y="3632"/>
                  </a:lnTo>
                  <a:lnTo>
                    <a:pt x="184" y="3522"/>
                  </a:lnTo>
                  <a:lnTo>
                    <a:pt x="111" y="3522"/>
                  </a:lnTo>
                  <a:lnTo>
                    <a:pt x="38" y="3595"/>
                  </a:lnTo>
                  <a:lnTo>
                    <a:pt x="1" y="3669"/>
                  </a:lnTo>
                  <a:lnTo>
                    <a:pt x="1" y="3779"/>
                  </a:lnTo>
                  <a:lnTo>
                    <a:pt x="38" y="3962"/>
                  </a:lnTo>
                  <a:lnTo>
                    <a:pt x="148" y="4145"/>
                  </a:lnTo>
                  <a:lnTo>
                    <a:pt x="294" y="4256"/>
                  </a:lnTo>
                  <a:lnTo>
                    <a:pt x="514" y="4402"/>
                  </a:lnTo>
                  <a:lnTo>
                    <a:pt x="735" y="4476"/>
                  </a:lnTo>
                  <a:lnTo>
                    <a:pt x="1175" y="4476"/>
                  </a:lnTo>
                  <a:lnTo>
                    <a:pt x="1248" y="4439"/>
                  </a:lnTo>
                  <a:lnTo>
                    <a:pt x="1321" y="4402"/>
                  </a:lnTo>
                  <a:lnTo>
                    <a:pt x="1395" y="4256"/>
                  </a:lnTo>
                  <a:lnTo>
                    <a:pt x="1505" y="3485"/>
                  </a:lnTo>
                  <a:lnTo>
                    <a:pt x="1578" y="2715"/>
                  </a:lnTo>
                  <a:lnTo>
                    <a:pt x="1578" y="1908"/>
                  </a:lnTo>
                  <a:lnTo>
                    <a:pt x="1542" y="1504"/>
                  </a:lnTo>
                  <a:lnTo>
                    <a:pt x="1505" y="1138"/>
                  </a:lnTo>
                  <a:lnTo>
                    <a:pt x="1762" y="1174"/>
                  </a:lnTo>
                  <a:lnTo>
                    <a:pt x="2128" y="1321"/>
                  </a:lnTo>
                  <a:lnTo>
                    <a:pt x="2459" y="1431"/>
                  </a:lnTo>
                  <a:lnTo>
                    <a:pt x="2825" y="1578"/>
                  </a:lnTo>
                  <a:lnTo>
                    <a:pt x="3192" y="1651"/>
                  </a:lnTo>
                  <a:lnTo>
                    <a:pt x="3486" y="1651"/>
                  </a:lnTo>
                  <a:lnTo>
                    <a:pt x="3449" y="2531"/>
                  </a:lnTo>
                  <a:lnTo>
                    <a:pt x="3412" y="3449"/>
                  </a:lnTo>
                  <a:lnTo>
                    <a:pt x="3412" y="3999"/>
                  </a:lnTo>
                  <a:lnTo>
                    <a:pt x="3412" y="4256"/>
                  </a:lnTo>
                  <a:lnTo>
                    <a:pt x="3412" y="4366"/>
                  </a:lnTo>
                  <a:lnTo>
                    <a:pt x="3412" y="4402"/>
                  </a:lnTo>
                  <a:lnTo>
                    <a:pt x="3449" y="4402"/>
                  </a:lnTo>
                  <a:lnTo>
                    <a:pt x="3412" y="4476"/>
                  </a:lnTo>
                  <a:lnTo>
                    <a:pt x="3376" y="4512"/>
                  </a:lnTo>
                  <a:lnTo>
                    <a:pt x="3376" y="4659"/>
                  </a:lnTo>
                  <a:lnTo>
                    <a:pt x="3376" y="4696"/>
                  </a:lnTo>
                  <a:lnTo>
                    <a:pt x="3412" y="4806"/>
                  </a:lnTo>
                  <a:lnTo>
                    <a:pt x="3522" y="4879"/>
                  </a:lnTo>
                  <a:lnTo>
                    <a:pt x="3632" y="4879"/>
                  </a:lnTo>
                  <a:lnTo>
                    <a:pt x="3742" y="4842"/>
                  </a:lnTo>
                  <a:lnTo>
                    <a:pt x="3853" y="4732"/>
                  </a:lnTo>
                  <a:lnTo>
                    <a:pt x="3926" y="4586"/>
                  </a:lnTo>
                  <a:lnTo>
                    <a:pt x="3926" y="4439"/>
                  </a:lnTo>
                  <a:lnTo>
                    <a:pt x="3926" y="4256"/>
                  </a:lnTo>
                  <a:lnTo>
                    <a:pt x="3963" y="3045"/>
                  </a:lnTo>
                  <a:lnTo>
                    <a:pt x="3963" y="1871"/>
                  </a:lnTo>
                  <a:lnTo>
                    <a:pt x="3963" y="1541"/>
                  </a:lnTo>
                  <a:lnTo>
                    <a:pt x="4366" y="1394"/>
                  </a:lnTo>
                  <a:lnTo>
                    <a:pt x="4733" y="1138"/>
                  </a:lnTo>
                  <a:lnTo>
                    <a:pt x="5063" y="844"/>
                  </a:lnTo>
                  <a:lnTo>
                    <a:pt x="5320" y="551"/>
                  </a:lnTo>
                  <a:lnTo>
                    <a:pt x="5467" y="367"/>
                  </a:lnTo>
                  <a:lnTo>
                    <a:pt x="5503" y="257"/>
                  </a:lnTo>
                  <a:lnTo>
                    <a:pt x="5503" y="184"/>
                  </a:lnTo>
                  <a:lnTo>
                    <a:pt x="5430" y="74"/>
                  </a:lnTo>
                  <a:lnTo>
                    <a:pt x="5356" y="37"/>
                  </a:lnTo>
                  <a:lnTo>
                    <a:pt x="528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8"/>
            <p:cNvSpPr/>
            <p:nvPr/>
          </p:nvSpPr>
          <p:spPr>
            <a:xfrm>
              <a:off x="6879325" y="4294925"/>
              <a:ext cx="344825" cy="25497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8"/>
            <p:cNvSpPr/>
            <p:nvPr/>
          </p:nvSpPr>
          <p:spPr>
            <a:xfrm>
              <a:off x="6114500" y="2324225"/>
              <a:ext cx="158675" cy="329225"/>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8"/>
            <p:cNvSpPr/>
            <p:nvPr/>
          </p:nvSpPr>
          <p:spPr>
            <a:xfrm>
              <a:off x="6335525" y="1405350"/>
              <a:ext cx="442025" cy="375100"/>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8"/>
            <p:cNvSpPr/>
            <p:nvPr/>
          </p:nvSpPr>
          <p:spPr>
            <a:xfrm>
              <a:off x="6059500" y="3516375"/>
              <a:ext cx="268700" cy="232025"/>
            </a:xfrm>
            <a:custGeom>
              <a:rect b="b" l="l" r="r" t="t"/>
              <a:pathLst>
                <a:path extrusionOk="0" h="9281" w="10748">
                  <a:moveTo>
                    <a:pt x="4072" y="550"/>
                  </a:moveTo>
                  <a:lnTo>
                    <a:pt x="4329" y="587"/>
                  </a:lnTo>
                  <a:lnTo>
                    <a:pt x="4585" y="697"/>
                  </a:lnTo>
                  <a:lnTo>
                    <a:pt x="4842" y="844"/>
                  </a:lnTo>
                  <a:lnTo>
                    <a:pt x="5025" y="1064"/>
                  </a:lnTo>
                  <a:lnTo>
                    <a:pt x="5136" y="1211"/>
                  </a:lnTo>
                  <a:lnTo>
                    <a:pt x="5209" y="1394"/>
                  </a:lnTo>
                  <a:lnTo>
                    <a:pt x="5246" y="1541"/>
                  </a:lnTo>
                  <a:lnTo>
                    <a:pt x="5282" y="1724"/>
                  </a:lnTo>
                  <a:lnTo>
                    <a:pt x="5282" y="2091"/>
                  </a:lnTo>
                  <a:lnTo>
                    <a:pt x="5246" y="2458"/>
                  </a:lnTo>
                  <a:lnTo>
                    <a:pt x="5209" y="2641"/>
                  </a:lnTo>
                  <a:lnTo>
                    <a:pt x="4695" y="1761"/>
                  </a:lnTo>
                  <a:lnTo>
                    <a:pt x="4072" y="550"/>
                  </a:lnTo>
                  <a:close/>
                  <a:moveTo>
                    <a:pt x="1357" y="3008"/>
                  </a:moveTo>
                  <a:lnTo>
                    <a:pt x="1504" y="3265"/>
                  </a:lnTo>
                  <a:lnTo>
                    <a:pt x="1614" y="3558"/>
                  </a:lnTo>
                  <a:lnTo>
                    <a:pt x="1797" y="3852"/>
                  </a:lnTo>
                  <a:lnTo>
                    <a:pt x="1467" y="3778"/>
                  </a:lnTo>
                  <a:lnTo>
                    <a:pt x="1137" y="3742"/>
                  </a:lnTo>
                  <a:lnTo>
                    <a:pt x="1321" y="3118"/>
                  </a:lnTo>
                  <a:lnTo>
                    <a:pt x="1357" y="3008"/>
                  </a:lnTo>
                  <a:close/>
                  <a:moveTo>
                    <a:pt x="3815" y="550"/>
                  </a:moveTo>
                  <a:lnTo>
                    <a:pt x="4072" y="1174"/>
                  </a:lnTo>
                  <a:lnTo>
                    <a:pt x="4329" y="1798"/>
                  </a:lnTo>
                  <a:lnTo>
                    <a:pt x="4695" y="2531"/>
                  </a:lnTo>
                  <a:lnTo>
                    <a:pt x="5099" y="3265"/>
                  </a:lnTo>
                  <a:lnTo>
                    <a:pt x="4989" y="3852"/>
                  </a:lnTo>
                  <a:lnTo>
                    <a:pt x="4732" y="3191"/>
                  </a:lnTo>
                  <a:lnTo>
                    <a:pt x="4475" y="2531"/>
                  </a:lnTo>
                  <a:lnTo>
                    <a:pt x="4255" y="1981"/>
                  </a:lnTo>
                  <a:lnTo>
                    <a:pt x="4035" y="1467"/>
                  </a:lnTo>
                  <a:lnTo>
                    <a:pt x="3742" y="880"/>
                  </a:lnTo>
                  <a:lnTo>
                    <a:pt x="3558" y="587"/>
                  </a:lnTo>
                  <a:lnTo>
                    <a:pt x="3815" y="550"/>
                  </a:lnTo>
                  <a:close/>
                  <a:moveTo>
                    <a:pt x="1761" y="1724"/>
                  </a:moveTo>
                  <a:lnTo>
                    <a:pt x="1724" y="1798"/>
                  </a:lnTo>
                  <a:lnTo>
                    <a:pt x="1761" y="1944"/>
                  </a:lnTo>
                  <a:lnTo>
                    <a:pt x="1834" y="2018"/>
                  </a:lnTo>
                  <a:lnTo>
                    <a:pt x="1944" y="2054"/>
                  </a:lnTo>
                  <a:lnTo>
                    <a:pt x="2054" y="2054"/>
                  </a:lnTo>
                  <a:lnTo>
                    <a:pt x="2274" y="2531"/>
                  </a:lnTo>
                  <a:lnTo>
                    <a:pt x="2458" y="2971"/>
                  </a:lnTo>
                  <a:lnTo>
                    <a:pt x="3008" y="4182"/>
                  </a:lnTo>
                  <a:lnTo>
                    <a:pt x="3081" y="4329"/>
                  </a:lnTo>
                  <a:lnTo>
                    <a:pt x="2825" y="4255"/>
                  </a:lnTo>
                  <a:lnTo>
                    <a:pt x="2458" y="4072"/>
                  </a:lnTo>
                  <a:lnTo>
                    <a:pt x="2164" y="3742"/>
                  </a:lnTo>
                  <a:lnTo>
                    <a:pt x="1944" y="3375"/>
                  </a:lnTo>
                  <a:lnTo>
                    <a:pt x="1724" y="2935"/>
                  </a:lnTo>
                  <a:lnTo>
                    <a:pt x="1651" y="2715"/>
                  </a:lnTo>
                  <a:lnTo>
                    <a:pt x="1504" y="2494"/>
                  </a:lnTo>
                  <a:lnTo>
                    <a:pt x="1724" y="1761"/>
                  </a:lnTo>
                  <a:lnTo>
                    <a:pt x="1761" y="1724"/>
                  </a:lnTo>
                  <a:close/>
                  <a:moveTo>
                    <a:pt x="2604" y="1174"/>
                  </a:moveTo>
                  <a:lnTo>
                    <a:pt x="2715" y="1614"/>
                  </a:lnTo>
                  <a:lnTo>
                    <a:pt x="2861" y="2054"/>
                  </a:lnTo>
                  <a:lnTo>
                    <a:pt x="3228" y="2898"/>
                  </a:lnTo>
                  <a:lnTo>
                    <a:pt x="3998" y="4695"/>
                  </a:lnTo>
                  <a:lnTo>
                    <a:pt x="3632" y="4549"/>
                  </a:lnTo>
                  <a:lnTo>
                    <a:pt x="3522" y="4365"/>
                  </a:lnTo>
                  <a:lnTo>
                    <a:pt x="3301" y="3888"/>
                  </a:lnTo>
                  <a:lnTo>
                    <a:pt x="2861" y="2935"/>
                  </a:lnTo>
                  <a:lnTo>
                    <a:pt x="2274" y="1834"/>
                  </a:lnTo>
                  <a:lnTo>
                    <a:pt x="2311" y="1651"/>
                  </a:lnTo>
                  <a:lnTo>
                    <a:pt x="2421" y="1467"/>
                  </a:lnTo>
                  <a:lnTo>
                    <a:pt x="2604" y="1174"/>
                  </a:lnTo>
                  <a:close/>
                  <a:moveTo>
                    <a:pt x="3338" y="660"/>
                  </a:moveTo>
                  <a:lnTo>
                    <a:pt x="3375" y="770"/>
                  </a:lnTo>
                  <a:lnTo>
                    <a:pt x="3668" y="1467"/>
                  </a:lnTo>
                  <a:lnTo>
                    <a:pt x="3962" y="2164"/>
                  </a:lnTo>
                  <a:lnTo>
                    <a:pt x="4182" y="2788"/>
                  </a:lnTo>
                  <a:lnTo>
                    <a:pt x="4402" y="3412"/>
                  </a:lnTo>
                  <a:lnTo>
                    <a:pt x="4769" y="4659"/>
                  </a:lnTo>
                  <a:lnTo>
                    <a:pt x="4732" y="4805"/>
                  </a:lnTo>
                  <a:lnTo>
                    <a:pt x="4659" y="4805"/>
                  </a:lnTo>
                  <a:lnTo>
                    <a:pt x="4549" y="4842"/>
                  </a:lnTo>
                  <a:lnTo>
                    <a:pt x="3668" y="2971"/>
                  </a:lnTo>
                  <a:lnTo>
                    <a:pt x="3191" y="1981"/>
                  </a:lnTo>
                  <a:lnTo>
                    <a:pt x="2971" y="1504"/>
                  </a:lnTo>
                  <a:lnTo>
                    <a:pt x="2788" y="991"/>
                  </a:lnTo>
                  <a:lnTo>
                    <a:pt x="3045" y="807"/>
                  </a:lnTo>
                  <a:lnTo>
                    <a:pt x="3338" y="660"/>
                  </a:lnTo>
                  <a:close/>
                  <a:moveTo>
                    <a:pt x="7703" y="4952"/>
                  </a:moveTo>
                  <a:lnTo>
                    <a:pt x="7960" y="5246"/>
                  </a:lnTo>
                  <a:lnTo>
                    <a:pt x="7960" y="5246"/>
                  </a:lnTo>
                  <a:lnTo>
                    <a:pt x="7887" y="5209"/>
                  </a:lnTo>
                  <a:lnTo>
                    <a:pt x="7593" y="5319"/>
                  </a:lnTo>
                  <a:lnTo>
                    <a:pt x="7300" y="5466"/>
                  </a:lnTo>
                  <a:lnTo>
                    <a:pt x="7190" y="5356"/>
                  </a:lnTo>
                  <a:lnTo>
                    <a:pt x="7080" y="5246"/>
                  </a:lnTo>
                  <a:lnTo>
                    <a:pt x="7373" y="5099"/>
                  </a:lnTo>
                  <a:lnTo>
                    <a:pt x="7703" y="4952"/>
                  </a:lnTo>
                  <a:close/>
                  <a:moveTo>
                    <a:pt x="8070" y="5356"/>
                  </a:moveTo>
                  <a:lnTo>
                    <a:pt x="8180" y="5466"/>
                  </a:lnTo>
                  <a:lnTo>
                    <a:pt x="7923" y="5576"/>
                  </a:lnTo>
                  <a:lnTo>
                    <a:pt x="7923" y="5576"/>
                  </a:lnTo>
                  <a:lnTo>
                    <a:pt x="8033" y="5429"/>
                  </a:lnTo>
                  <a:lnTo>
                    <a:pt x="8070" y="5356"/>
                  </a:lnTo>
                  <a:close/>
                  <a:moveTo>
                    <a:pt x="7556" y="5612"/>
                  </a:moveTo>
                  <a:lnTo>
                    <a:pt x="7483" y="5722"/>
                  </a:lnTo>
                  <a:lnTo>
                    <a:pt x="7483" y="5686"/>
                  </a:lnTo>
                  <a:lnTo>
                    <a:pt x="7556" y="5612"/>
                  </a:lnTo>
                  <a:close/>
                  <a:moveTo>
                    <a:pt x="8327" y="5649"/>
                  </a:moveTo>
                  <a:lnTo>
                    <a:pt x="8327" y="5686"/>
                  </a:lnTo>
                  <a:lnTo>
                    <a:pt x="7850" y="6163"/>
                  </a:lnTo>
                  <a:lnTo>
                    <a:pt x="7740" y="6016"/>
                  </a:lnTo>
                  <a:lnTo>
                    <a:pt x="7997" y="5796"/>
                  </a:lnTo>
                  <a:lnTo>
                    <a:pt x="8327" y="5649"/>
                  </a:lnTo>
                  <a:close/>
                  <a:moveTo>
                    <a:pt x="8437" y="5796"/>
                  </a:moveTo>
                  <a:lnTo>
                    <a:pt x="8584" y="6053"/>
                  </a:lnTo>
                  <a:lnTo>
                    <a:pt x="8143" y="6163"/>
                  </a:lnTo>
                  <a:lnTo>
                    <a:pt x="8437" y="5796"/>
                  </a:lnTo>
                  <a:close/>
                  <a:moveTo>
                    <a:pt x="8437" y="6346"/>
                  </a:moveTo>
                  <a:lnTo>
                    <a:pt x="8180" y="6676"/>
                  </a:lnTo>
                  <a:lnTo>
                    <a:pt x="8107" y="6493"/>
                  </a:lnTo>
                  <a:lnTo>
                    <a:pt x="8437" y="6346"/>
                  </a:lnTo>
                  <a:close/>
                  <a:moveTo>
                    <a:pt x="8767" y="6309"/>
                  </a:moveTo>
                  <a:lnTo>
                    <a:pt x="8840" y="6419"/>
                  </a:lnTo>
                  <a:lnTo>
                    <a:pt x="8547" y="6676"/>
                  </a:lnTo>
                  <a:lnTo>
                    <a:pt x="8767" y="6309"/>
                  </a:lnTo>
                  <a:close/>
                  <a:moveTo>
                    <a:pt x="9024" y="4695"/>
                  </a:moveTo>
                  <a:lnTo>
                    <a:pt x="9244" y="4732"/>
                  </a:lnTo>
                  <a:lnTo>
                    <a:pt x="9464" y="4805"/>
                  </a:lnTo>
                  <a:lnTo>
                    <a:pt x="9647" y="4915"/>
                  </a:lnTo>
                  <a:lnTo>
                    <a:pt x="9831" y="5062"/>
                  </a:lnTo>
                  <a:lnTo>
                    <a:pt x="9904" y="5099"/>
                  </a:lnTo>
                  <a:lnTo>
                    <a:pt x="9941" y="5099"/>
                  </a:lnTo>
                  <a:lnTo>
                    <a:pt x="10051" y="5209"/>
                  </a:lnTo>
                  <a:lnTo>
                    <a:pt x="10161" y="5429"/>
                  </a:lnTo>
                  <a:lnTo>
                    <a:pt x="10198" y="5649"/>
                  </a:lnTo>
                  <a:lnTo>
                    <a:pt x="10234" y="5869"/>
                  </a:lnTo>
                  <a:lnTo>
                    <a:pt x="10198" y="6089"/>
                  </a:lnTo>
                  <a:lnTo>
                    <a:pt x="10161" y="6346"/>
                  </a:lnTo>
                  <a:lnTo>
                    <a:pt x="10088" y="6566"/>
                  </a:lnTo>
                  <a:lnTo>
                    <a:pt x="9941" y="7006"/>
                  </a:lnTo>
                  <a:lnTo>
                    <a:pt x="9904" y="7080"/>
                  </a:lnTo>
                  <a:lnTo>
                    <a:pt x="9647" y="6676"/>
                  </a:lnTo>
                  <a:lnTo>
                    <a:pt x="9024" y="5832"/>
                  </a:lnTo>
                  <a:lnTo>
                    <a:pt x="8620" y="5282"/>
                  </a:lnTo>
                  <a:lnTo>
                    <a:pt x="8400" y="5025"/>
                  </a:lnTo>
                  <a:lnTo>
                    <a:pt x="8143" y="4842"/>
                  </a:lnTo>
                  <a:lnTo>
                    <a:pt x="8584" y="4732"/>
                  </a:lnTo>
                  <a:lnTo>
                    <a:pt x="8804" y="4695"/>
                  </a:lnTo>
                  <a:close/>
                  <a:moveTo>
                    <a:pt x="1064" y="3962"/>
                  </a:moveTo>
                  <a:lnTo>
                    <a:pt x="1357" y="4182"/>
                  </a:lnTo>
                  <a:lnTo>
                    <a:pt x="1651" y="4329"/>
                  </a:lnTo>
                  <a:lnTo>
                    <a:pt x="2348" y="4585"/>
                  </a:lnTo>
                  <a:lnTo>
                    <a:pt x="2458" y="4659"/>
                  </a:lnTo>
                  <a:lnTo>
                    <a:pt x="2494" y="4695"/>
                  </a:lnTo>
                  <a:lnTo>
                    <a:pt x="2568" y="4732"/>
                  </a:lnTo>
                  <a:lnTo>
                    <a:pt x="2641" y="4695"/>
                  </a:lnTo>
                  <a:lnTo>
                    <a:pt x="4329" y="5319"/>
                  </a:lnTo>
                  <a:lnTo>
                    <a:pt x="4329" y="5356"/>
                  </a:lnTo>
                  <a:lnTo>
                    <a:pt x="4292" y="5319"/>
                  </a:lnTo>
                  <a:lnTo>
                    <a:pt x="3888" y="5172"/>
                  </a:lnTo>
                  <a:lnTo>
                    <a:pt x="3705" y="5136"/>
                  </a:lnTo>
                  <a:lnTo>
                    <a:pt x="3485" y="5099"/>
                  </a:lnTo>
                  <a:lnTo>
                    <a:pt x="3448" y="5136"/>
                  </a:lnTo>
                  <a:lnTo>
                    <a:pt x="3411" y="5172"/>
                  </a:lnTo>
                  <a:lnTo>
                    <a:pt x="3448" y="5246"/>
                  </a:lnTo>
                  <a:lnTo>
                    <a:pt x="3595" y="5392"/>
                  </a:lnTo>
                  <a:lnTo>
                    <a:pt x="3852" y="5539"/>
                  </a:lnTo>
                  <a:lnTo>
                    <a:pt x="4108" y="5686"/>
                  </a:lnTo>
                  <a:lnTo>
                    <a:pt x="4402" y="5759"/>
                  </a:lnTo>
                  <a:lnTo>
                    <a:pt x="4365" y="5906"/>
                  </a:lnTo>
                  <a:lnTo>
                    <a:pt x="4035" y="5906"/>
                  </a:lnTo>
                  <a:lnTo>
                    <a:pt x="3742" y="5869"/>
                  </a:lnTo>
                  <a:lnTo>
                    <a:pt x="3411" y="5759"/>
                  </a:lnTo>
                  <a:lnTo>
                    <a:pt x="3228" y="5686"/>
                  </a:lnTo>
                  <a:lnTo>
                    <a:pt x="3191" y="5612"/>
                  </a:lnTo>
                  <a:lnTo>
                    <a:pt x="3155" y="5576"/>
                  </a:lnTo>
                  <a:lnTo>
                    <a:pt x="3118" y="5539"/>
                  </a:lnTo>
                  <a:lnTo>
                    <a:pt x="3081" y="5502"/>
                  </a:lnTo>
                  <a:lnTo>
                    <a:pt x="3045" y="5502"/>
                  </a:lnTo>
                  <a:lnTo>
                    <a:pt x="3008" y="5539"/>
                  </a:lnTo>
                  <a:lnTo>
                    <a:pt x="2971" y="5649"/>
                  </a:lnTo>
                  <a:lnTo>
                    <a:pt x="2971" y="5722"/>
                  </a:lnTo>
                  <a:lnTo>
                    <a:pt x="3008" y="5796"/>
                  </a:lnTo>
                  <a:lnTo>
                    <a:pt x="3045" y="5869"/>
                  </a:lnTo>
                  <a:lnTo>
                    <a:pt x="3191" y="6016"/>
                  </a:lnTo>
                  <a:lnTo>
                    <a:pt x="3338" y="6126"/>
                  </a:lnTo>
                  <a:lnTo>
                    <a:pt x="3522" y="6199"/>
                  </a:lnTo>
                  <a:lnTo>
                    <a:pt x="3742" y="6273"/>
                  </a:lnTo>
                  <a:lnTo>
                    <a:pt x="3962" y="6309"/>
                  </a:lnTo>
                  <a:lnTo>
                    <a:pt x="4182" y="6309"/>
                  </a:lnTo>
                  <a:lnTo>
                    <a:pt x="3962" y="6676"/>
                  </a:lnTo>
                  <a:lnTo>
                    <a:pt x="3742" y="6603"/>
                  </a:lnTo>
                  <a:lnTo>
                    <a:pt x="3228" y="6456"/>
                  </a:lnTo>
                  <a:lnTo>
                    <a:pt x="2971" y="6419"/>
                  </a:lnTo>
                  <a:lnTo>
                    <a:pt x="2715" y="6383"/>
                  </a:lnTo>
                  <a:lnTo>
                    <a:pt x="2641" y="6383"/>
                  </a:lnTo>
                  <a:lnTo>
                    <a:pt x="2641" y="6456"/>
                  </a:lnTo>
                  <a:lnTo>
                    <a:pt x="2641" y="6493"/>
                  </a:lnTo>
                  <a:lnTo>
                    <a:pt x="2678" y="6529"/>
                  </a:lnTo>
                  <a:lnTo>
                    <a:pt x="2861" y="6676"/>
                  </a:lnTo>
                  <a:lnTo>
                    <a:pt x="3081" y="6786"/>
                  </a:lnTo>
                  <a:lnTo>
                    <a:pt x="3522" y="6970"/>
                  </a:lnTo>
                  <a:lnTo>
                    <a:pt x="3742" y="7080"/>
                  </a:lnTo>
                  <a:lnTo>
                    <a:pt x="3632" y="7226"/>
                  </a:lnTo>
                  <a:lnTo>
                    <a:pt x="3522" y="7336"/>
                  </a:lnTo>
                  <a:lnTo>
                    <a:pt x="2935" y="7080"/>
                  </a:lnTo>
                  <a:lnTo>
                    <a:pt x="2311" y="6823"/>
                  </a:lnTo>
                  <a:lnTo>
                    <a:pt x="2238" y="6823"/>
                  </a:lnTo>
                  <a:lnTo>
                    <a:pt x="2201" y="6860"/>
                  </a:lnTo>
                  <a:lnTo>
                    <a:pt x="2201" y="6896"/>
                  </a:lnTo>
                  <a:lnTo>
                    <a:pt x="2201" y="6970"/>
                  </a:lnTo>
                  <a:lnTo>
                    <a:pt x="2458" y="7190"/>
                  </a:lnTo>
                  <a:lnTo>
                    <a:pt x="2678" y="7410"/>
                  </a:lnTo>
                  <a:lnTo>
                    <a:pt x="2971" y="7557"/>
                  </a:lnTo>
                  <a:lnTo>
                    <a:pt x="3265" y="7703"/>
                  </a:lnTo>
                  <a:lnTo>
                    <a:pt x="2971" y="7960"/>
                  </a:lnTo>
                  <a:lnTo>
                    <a:pt x="2641" y="7960"/>
                  </a:lnTo>
                  <a:lnTo>
                    <a:pt x="2311" y="7887"/>
                  </a:lnTo>
                  <a:lnTo>
                    <a:pt x="1981" y="7777"/>
                  </a:lnTo>
                  <a:lnTo>
                    <a:pt x="1871" y="7777"/>
                  </a:lnTo>
                  <a:lnTo>
                    <a:pt x="1834" y="7813"/>
                  </a:lnTo>
                  <a:lnTo>
                    <a:pt x="1797" y="7850"/>
                  </a:lnTo>
                  <a:lnTo>
                    <a:pt x="1797" y="7923"/>
                  </a:lnTo>
                  <a:lnTo>
                    <a:pt x="1834" y="8070"/>
                  </a:lnTo>
                  <a:lnTo>
                    <a:pt x="1944" y="8143"/>
                  </a:lnTo>
                  <a:lnTo>
                    <a:pt x="2091" y="8217"/>
                  </a:lnTo>
                  <a:lnTo>
                    <a:pt x="2238" y="8290"/>
                  </a:lnTo>
                  <a:lnTo>
                    <a:pt x="2348" y="8327"/>
                  </a:lnTo>
                  <a:lnTo>
                    <a:pt x="2164" y="8364"/>
                  </a:lnTo>
                  <a:lnTo>
                    <a:pt x="1944" y="8364"/>
                  </a:lnTo>
                  <a:lnTo>
                    <a:pt x="1761" y="8327"/>
                  </a:lnTo>
                  <a:lnTo>
                    <a:pt x="1541" y="8253"/>
                  </a:lnTo>
                  <a:lnTo>
                    <a:pt x="1247" y="8070"/>
                  </a:lnTo>
                  <a:lnTo>
                    <a:pt x="1027" y="7850"/>
                  </a:lnTo>
                  <a:lnTo>
                    <a:pt x="844" y="7593"/>
                  </a:lnTo>
                  <a:lnTo>
                    <a:pt x="697" y="7300"/>
                  </a:lnTo>
                  <a:lnTo>
                    <a:pt x="624" y="6970"/>
                  </a:lnTo>
                  <a:lnTo>
                    <a:pt x="550" y="6676"/>
                  </a:lnTo>
                  <a:lnTo>
                    <a:pt x="550" y="6346"/>
                  </a:lnTo>
                  <a:lnTo>
                    <a:pt x="550" y="6016"/>
                  </a:lnTo>
                  <a:lnTo>
                    <a:pt x="624" y="5502"/>
                  </a:lnTo>
                  <a:lnTo>
                    <a:pt x="734" y="4989"/>
                  </a:lnTo>
                  <a:lnTo>
                    <a:pt x="1064" y="3962"/>
                  </a:lnTo>
                  <a:close/>
                  <a:moveTo>
                    <a:pt x="6786" y="5429"/>
                  </a:moveTo>
                  <a:lnTo>
                    <a:pt x="6860" y="5649"/>
                  </a:lnTo>
                  <a:lnTo>
                    <a:pt x="6970" y="5832"/>
                  </a:lnTo>
                  <a:lnTo>
                    <a:pt x="7006" y="5906"/>
                  </a:lnTo>
                  <a:lnTo>
                    <a:pt x="7043" y="5979"/>
                  </a:lnTo>
                  <a:lnTo>
                    <a:pt x="7116" y="6016"/>
                  </a:lnTo>
                  <a:lnTo>
                    <a:pt x="7813" y="7006"/>
                  </a:lnTo>
                  <a:lnTo>
                    <a:pt x="8143" y="7520"/>
                  </a:lnTo>
                  <a:lnTo>
                    <a:pt x="8143" y="7667"/>
                  </a:lnTo>
                  <a:lnTo>
                    <a:pt x="8143" y="7740"/>
                  </a:lnTo>
                  <a:lnTo>
                    <a:pt x="8217" y="7813"/>
                  </a:lnTo>
                  <a:lnTo>
                    <a:pt x="8290" y="7850"/>
                  </a:lnTo>
                  <a:lnTo>
                    <a:pt x="8363" y="7850"/>
                  </a:lnTo>
                  <a:lnTo>
                    <a:pt x="8400" y="7813"/>
                  </a:lnTo>
                  <a:lnTo>
                    <a:pt x="8510" y="7887"/>
                  </a:lnTo>
                  <a:lnTo>
                    <a:pt x="8584" y="7923"/>
                  </a:lnTo>
                  <a:lnTo>
                    <a:pt x="8694" y="7960"/>
                  </a:lnTo>
                  <a:lnTo>
                    <a:pt x="8767" y="7923"/>
                  </a:lnTo>
                  <a:lnTo>
                    <a:pt x="8877" y="7997"/>
                  </a:lnTo>
                  <a:lnTo>
                    <a:pt x="8987" y="7997"/>
                  </a:lnTo>
                  <a:lnTo>
                    <a:pt x="9060" y="8033"/>
                  </a:lnTo>
                  <a:lnTo>
                    <a:pt x="9134" y="7997"/>
                  </a:lnTo>
                  <a:lnTo>
                    <a:pt x="9207" y="7923"/>
                  </a:lnTo>
                  <a:lnTo>
                    <a:pt x="9207" y="7813"/>
                  </a:lnTo>
                  <a:lnTo>
                    <a:pt x="9207" y="7740"/>
                  </a:lnTo>
                  <a:lnTo>
                    <a:pt x="9134" y="7667"/>
                  </a:lnTo>
                  <a:lnTo>
                    <a:pt x="9170" y="7557"/>
                  </a:lnTo>
                  <a:lnTo>
                    <a:pt x="9207" y="7483"/>
                  </a:lnTo>
                  <a:lnTo>
                    <a:pt x="9244" y="7410"/>
                  </a:lnTo>
                  <a:lnTo>
                    <a:pt x="9244" y="7373"/>
                  </a:lnTo>
                  <a:lnTo>
                    <a:pt x="9207" y="7300"/>
                  </a:lnTo>
                  <a:lnTo>
                    <a:pt x="9170" y="7263"/>
                  </a:lnTo>
                  <a:lnTo>
                    <a:pt x="9134" y="7226"/>
                  </a:lnTo>
                  <a:lnTo>
                    <a:pt x="8987" y="7226"/>
                  </a:lnTo>
                  <a:lnTo>
                    <a:pt x="8694" y="7336"/>
                  </a:lnTo>
                  <a:lnTo>
                    <a:pt x="8694" y="7300"/>
                  </a:lnTo>
                  <a:lnTo>
                    <a:pt x="8877" y="7153"/>
                  </a:lnTo>
                  <a:lnTo>
                    <a:pt x="9060" y="6970"/>
                  </a:lnTo>
                  <a:lnTo>
                    <a:pt x="9134" y="6860"/>
                  </a:lnTo>
                  <a:lnTo>
                    <a:pt x="9244" y="7043"/>
                  </a:lnTo>
                  <a:lnTo>
                    <a:pt x="9501" y="7446"/>
                  </a:lnTo>
                  <a:lnTo>
                    <a:pt x="9537" y="7593"/>
                  </a:lnTo>
                  <a:lnTo>
                    <a:pt x="9317" y="7887"/>
                  </a:lnTo>
                  <a:lnTo>
                    <a:pt x="9024" y="8143"/>
                  </a:lnTo>
                  <a:lnTo>
                    <a:pt x="8730" y="8364"/>
                  </a:lnTo>
                  <a:lnTo>
                    <a:pt x="8400" y="8547"/>
                  </a:lnTo>
                  <a:lnTo>
                    <a:pt x="8070" y="8657"/>
                  </a:lnTo>
                  <a:lnTo>
                    <a:pt x="7703" y="8694"/>
                  </a:lnTo>
                  <a:lnTo>
                    <a:pt x="7520" y="8694"/>
                  </a:lnTo>
                  <a:lnTo>
                    <a:pt x="7373" y="8657"/>
                  </a:lnTo>
                  <a:lnTo>
                    <a:pt x="7190" y="8620"/>
                  </a:lnTo>
                  <a:lnTo>
                    <a:pt x="7006" y="8547"/>
                  </a:lnTo>
                  <a:lnTo>
                    <a:pt x="6823" y="8437"/>
                  </a:lnTo>
                  <a:lnTo>
                    <a:pt x="6676" y="8290"/>
                  </a:lnTo>
                  <a:lnTo>
                    <a:pt x="6419" y="7997"/>
                  </a:lnTo>
                  <a:lnTo>
                    <a:pt x="6199" y="7667"/>
                  </a:lnTo>
                  <a:lnTo>
                    <a:pt x="6053" y="7300"/>
                  </a:lnTo>
                  <a:lnTo>
                    <a:pt x="6016" y="6896"/>
                  </a:lnTo>
                  <a:lnTo>
                    <a:pt x="6016" y="6676"/>
                  </a:lnTo>
                  <a:lnTo>
                    <a:pt x="6053" y="6493"/>
                  </a:lnTo>
                  <a:lnTo>
                    <a:pt x="6089" y="6309"/>
                  </a:lnTo>
                  <a:lnTo>
                    <a:pt x="6163" y="6126"/>
                  </a:lnTo>
                  <a:lnTo>
                    <a:pt x="6273" y="5943"/>
                  </a:lnTo>
                  <a:lnTo>
                    <a:pt x="6383" y="5759"/>
                  </a:lnTo>
                  <a:lnTo>
                    <a:pt x="6566" y="5576"/>
                  </a:lnTo>
                  <a:lnTo>
                    <a:pt x="6786" y="5429"/>
                  </a:lnTo>
                  <a:close/>
                  <a:moveTo>
                    <a:pt x="3852" y="0"/>
                  </a:moveTo>
                  <a:lnTo>
                    <a:pt x="3522" y="37"/>
                  </a:lnTo>
                  <a:lnTo>
                    <a:pt x="3191" y="110"/>
                  </a:lnTo>
                  <a:lnTo>
                    <a:pt x="2898" y="257"/>
                  </a:lnTo>
                  <a:lnTo>
                    <a:pt x="2604" y="440"/>
                  </a:lnTo>
                  <a:lnTo>
                    <a:pt x="2348" y="660"/>
                  </a:lnTo>
                  <a:lnTo>
                    <a:pt x="2091" y="660"/>
                  </a:lnTo>
                  <a:lnTo>
                    <a:pt x="1871" y="734"/>
                  </a:lnTo>
                  <a:lnTo>
                    <a:pt x="1687" y="880"/>
                  </a:lnTo>
                  <a:lnTo>
                    <a:pt x="1541" y="1064"/>
                  </a:lnTo>
                  <a:lnTo>
                    <a:pt x="1394" y="1284"/>
                  </a:lnTo>
                  <a:lnTo>
                    <a:pt x="1321" y="1504"/>
                  </a:lnTo>
                  <a:lnTo>
                    <a:pt x="1137" y="1944"/>
                  </a:lnTo>
                  <a:lnTo>
                    <a:pt x="660" y="3522"/>
                  </a:lnTo>
                  <a:lnTo>
                    <a:pt x="404" y="4292"/>
                  </a:lnTo>
                  <a:lnTo>
                    <a:pt x="183" y="5062"/>
                  </a:lnTo>
                  <a:lnTo>
                    <a:pt x="37" y="5759"/>
                  </a:lnTo>
                  <a:lnTo>
                    <a:pt x="0" y="6126"/>
                  </a:lnTo>
                  <a:lnTo>
                    <a:pt x="0" y="6456"/>
                  </a:lnTo>
                  <a:lnTo>
                    <a:pt x="0" y="6786"/>
                  </a:lnTo>
                  <a:lnTo>
                    <a:pt x="73" y="7153"/>
                  </a:lnTo>
                  <a:lnTo>
                    <a:pt x="183" y="7483"/>
                  </a:lnTo>
                  <a:lnTo>
                    <a:pt x="330" y="7813"/>
                  </a:lnTo>
                  <a:lnTo>
                    <a:pt x="477" y="8033"/>
                  </a:lnTo>
                  <a:lnTo>
                    <a:pt x="660" y="8253"/>
                  </a:lnTo>
                  <a:lnTo>
                    <a:pt x="880" y="8474"/>
                  </a:lnTo>
                  <a:lnTo>
                    <a:pt x="1101" y="8657"/>
                  </a:lnTo>
                  <a:lnTo>
                    <a:pt x="1357" y="8767"/>
                  </a:lnTo>
                  <a:lnTo>
                    <a:pt x="1651" y="8877"/>
                  </a:lnTo>
                  <a:lnTo>
                    <a:pt x="1908" y="8914"/>
                  </a:lnTo>
                  <a:lnTo>
                    <a:pt x="2201" y="8950"/>
                  </a:lnTo>
                  <a:lnTo>
                    <a:pt x="2458" y="8914"/>
                  </a:lnTo>
                  <a:lnTo>
                    <a:pt x="2678" y="8840"/>
                  </a:lnTo>
                  <a:lnTo>
                    <a:pt x="2898" y="8730"/>
                  </a:lnTo>
                  <a:lnTo>
                    <a:pt x="3081" y="8620"/>
                  </a:lnTo>
                  <a:lnTo>
                    <a:pt x="3448" y="8290"/>
                  </a:lnTo>
                  <a:lnTo>
                    <a:pt x="3778" y="7923"/>
                  </a:lnTo>
                  <a:lnTo>
                    <a:pt x="3815" y="7960"/>
                  </a:lnTo>
                  <a:lnTo>
                    <a:pt x="3925" y="7960"/>
                  </a:lnTo>
                  <a:lnTo>
                    <a:pt x="4035" y="7887"/>
                  </a:lnTo>
                  <a:lnTo>
                    <a:pt x="4108" y="7813"/>
                  </a:lnTo>
                  <a:lnTo>
                    <a:pt x="4108" y="7740"/>
                  </a:lnTo>
                  <a:lnTo>
                    <a:pt x="4072" y="7593"/>
                  </a:lnTo>
                  <a:lnTo>
                    <a:pt x="4182" y="7446"/>
                  </a:lnTo>
                  <a:lnTo>
                    <a:pt x="4512" y="6896"/>
                  </a:lnTo>
                  <a:lnTo>
                    <a:pt x="4769" y="6309"/>
                  </a:lnTo>
                  <a:lnTo>
                    <a:pt x="5025" y="5722"/>
                  </a:lnTo>
                  <a:lnTo>
                    <a:pt x="5209" y="5099"/>
                  </a:lnTo>
                  <a:lnTo>
                    <a:pt x="5246" y="5062"/>
                  </a:lnTo>
                  <a:lnTo>
                    <a:pt x="5282" y="4989"/>
                  </a:lnTo>
                  <a:lnTo>
                    <a:pt x="5282" y="4915"/>
                  </a:lnTo>
                  <a:lnTo>
                    <a:pt x="5466" y="4292"/>
                  </a:lnTo>
                  <a:lnTo>
                    <a:pt x="5612" y="3632"/>
                  </a:lnTo>
                  <a:lnTo>
                    <a:pt x="5722" y="2971"/>
                  </a:lnTo>
                  <a:lnTo>
                    <a:pt x="5796" y="2311"/>
                  </a:lnTo>
                  <a:lnTo>
                    <a:pt x="5832" y="1981"/>
                  </a:lnTo>
                  <a:lnTo>
                    <a:pt x="5796" y="1651"/>
                  </a:lnTo>
                  <a:lnTo>
                    <a:pt x="5759" y="1357"/>
                  </a:lnTo>
                  <a:lnTo>
                    <a:pt x="5649" y="1064"/>
                  </a:lnTo>
                  <a:lnTo>
                    <a:pt x="5539" y="807"/>
                  </a:lnTo>
                  <a:lnTo>
                    <a:pt x="5356" y="587"/>
                  </a:lnTo>
                  <a:lnTo>
                    <a:pt x="5099" y="367"/>
                  </a:lnTo>
                  <a:lnTo>
                    <a:pt x="4842" y="184"/>
                  </a:lnTo>
                  <a:lnTo>
                    <a:pt x="4512" y="73"/>
                  </a:lnTo>
                  <a:lnTo>
                    <a:pt x="4182" y="0"/>
                  </a:lnTo>
                  <a:close/>
                  <a:moveTo>
                    <a:pt x="8730" y="3962"/>
                  </a:moveTo>
                  <a:lnTo>
                    <a:pt x="8584" y="4072"/>
                  </a:lnTo>
                  <a:lnTo>
                    <a:pt x="8437" y="4182"/>
                  </a:lnTo>
                  <a:lnTo>
                    <a:pt x="8327" y="4329"/>
                  </a:lnTo>
                  <a:lnTo>
                    <a:pt x="7887" y="4439"/>
                  </a:lnTo>
                  <a:lnTo>
                    <a:pt x="7336" y="4585"/>
                  </a:lnTo>
                  <a:lnTo>
                    <a:pt x="6786" y="4842"/>
                  </a:lnTo>
                  <a:lnTo>
                    <a:pt x="6566" y="4989"/>
                  </a:lnTo>
                  <a:lnTo>
                    <a:pt x="6309" y="5172"/>
                  </a:lnTo>
                  <a:lnTo>
                    <a:pt x="6089" y="5356"/>
                  </a:lnTo>
                  <a:lnTo>
                    <a:pt x="5906" y="5576"/>
                  </a:lnTo>
                  <a:lnTo>
                    <a:pt x="5759" y="5796"/>
                  </a:lnTo>
                  <a:lnTo>
                    <a:pt x="5612" y="6053"/>
                  </a:lnTo>
                  <a:lnTo>
                    <a:pt x="5539" y="6309"/>
                  </a:lnTo>
                  <a:lnTo>
                    <a:pt x="5502" y="6603"/>
                  </a:lnTo>
                  <a:lnTo>
                    <a:pt x="5466" y="6860"/>
                  </a:lnTo>
                  <a:lnTo>
                    <a:pt x="5502" y="7116"/>
                  </a:lnTo>
                  <a:lnTo>
                    <a:pt x="5539" y="7373"/>
                  </a:lnTo>
                  <a:lnTo>
                    <a:pt x="5612" y="7630"/>
                  </a:lnTo>
                  <a:lnTo>
                    <a:pt x="5722" y="7887"/>
                  </a:lnTo>
                  <a:lnTo>
                    <a:pt x="5869" y="8107"/>
                  </a:lnTo>
                  <a:lnTo>
                    <a:pt x="6016" y="8327"/>
                  </a:lnTo>
                  <a:lnTo>
                    <a:pt x="6199" y="8547"/>
                  </a:lnTo>
                  <a:lnTo>
                    <a:pt x="6419" y="8730"/>
                  </a:lnTo>
                  <a:lnTo>
                    <a:pt x="6639" y="8914"/>
                  </a:lnTo>
                  <a:lnTo>
                    <a:pt x="6860" y="9060"/>
                  </a:lnTo>
                  <a:lnTo>
                    <a:pt x="7116" y="9170"/>
                  </a:lnTo>
                  <a:lnTo>
                    <a:pt x="7410" y="9244"/>
                  </a:lnTo>
                  <a:lnTo>
                    <a:pt x="7703" y="9281"/>
                  </a:lnTo>
                  <a:lnTo>
                    <a:pt x="8033" y="9244"/>
                  </a:lnTo>
                  <a:lnTo>
                    <a:pt x="8327" y="9170"/>
                  </a:lnTo>
                  <a:lnTo>
                    <a:pt x="8620" y="9024"/>
                  </a:lnTo>
                  <a:lnTo>
                    <a:pt x="8877" y="8877"/>
                  </a:lnTo>
                  <a:lnTo>
                    <a:pt x="9391" y="8547"/>
                  </a:lnTo>
                  <a:lnTo>
                    <a:pt x="9611" y="8364"/>
                  </a:lnTo>
                  <a:lnTo>
                    <a:pt x="9794" y="8143"/>
                  </a:lnTo>
                  <a:lnTo>
                    <a:pt x="9977" y="7923"/>
                  </a:lnTo>
                  <a:lnTo>
                    <a:pt x="10161" y="7703"/>
                  </a:lnTo>
                  <a:lnTo>
                    <a:pt x="10418" y="7190"/>
                  </a:lnTo>
                  <a:lnTo>
                    <a:pt x="10638" y="6676"/>
                  </a:lnTo>
                  <a:lnTo>
                    <a:pt x="10711" y="6346"/>
                  </a:lnTo>
                  <a:lnTo>
                    <a:pt x="10748" y="6053"/>
                  </a:lnTo>
                  <a:lnTo>
                    <a:pt x="10748" y="5722"/>
                  </a:lnTo>
                  <a:lnTo>
                    <a:pt x="10711" y="5466"/>
                  </a:lnTo>
                  <a:lnTo>
                    <a:pt x="10601" y="5172"/>
                  </a:lnTo>
                  <a:lnTo>
                    <a:pt x="10454" y="4915"/>
                  </a:lnTo>
                  <a:lnTo>
                    <a:pt x="10271" y="4659"/>
                  </a:lnTo>
                  <a:lnTo>
                    <a:pt x="10051" y="4439"/>
                  </a:lnTo>
                  <a:lnTo>
                    <a:pt x="9794" y="4255"/>
                  </a:lnTo>
                  <a:lnTo>
                    <a:pt x="9537" y="4108"/>
                  </a:lnTo>
                  <a:lnTo>
                    <a:pt x="9244" y="3998"/>
                  </a:lnTo>
                  <a:lnTo>
                    <a:pt x="8950" y="396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8"/>
            <p:cNvSpPr/>
            <p:nvPr/>
          </p:nvSpPr>
          <p:spPr>
            <a:xfrm>
              <a:off x="6385050" y="4208725"/>
              <a:ext cx="422775" cy="298975"/>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8"/>
            <p:cNvSpPr/>
            <p:nvPr/>
          </p:nvSpPr>
          <p:spPr>
            <a:xfrm>
              <a:off x="7121425" y="2437925"/>
              <a:ext cx="246700" cy="315500"/>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8"/>
            <p:cNvSpPr/>
            <p:nvPr/>
          </p:nvSpPr>
          <p:spPr>
            <a:xfrm>
              <a:off x="6062250" y="3853825"/>
              <a:ext cx="332900" cy="376025"/>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8"/>
            <p:cNvSpPr/>
            <p:nvPr/>
          </p:nvSpPr>
          <p:spPr>
            <a:xfrm>
              <a:off x="6023725" y="3167900"/>
              <a:ext cx="340250" cy="227450"/>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8"/>
            <p:cNvSpPr/>
            <p:nvPr/>
          </p:nvSpPr>
          <p:spPr>
            <a:xfrm>
              <a:off x="7109500" y="3449425"/>
              <a:ext cx="154100" cy="165100"/>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30" name="Google Shape;430;p8"/>
          <p:cNvCxnSpPr/>
          <p:nvPr/>
        </p:nvCxnSpPr>
        <p:spPr>
          <a:xfrm>
            <a:off x="850475" y="1031425"/>
            <a:ext cx="6037800" cy="0"/>
          </a:xfrm>
          <a:prstGeom prst="straightConnector1">
            <a:avLst/>
          </a:prstGeom>
          <a:noFill/>
          <a:ln cap="rnd" cmpd="sng" w="19050">
            <a:solidFill>
              <a:srgbClr val="A4C2F4"/>
            </a:solidFill>
            <a:prstDash val="dash"/>
            <a:round/>
            <a:headEnd len="med" w="med" type="none"/>
            <a:tailEnd len="med" w="med" type="none"/>
          </a:ln>
        </p:spPr>
      </p:cxnSp>
      <p:sp>
        <p:nvSpPr>
          <p:cNvPr id="431" name="Google Shape;431;p8"/>
          <p:cNvSpPr txBox="1"/>
          <p:nvPr>
            <p:ph idx="12" type="sldNum"/>
          </p:nvPr>
        </p:nvSpPr>
        <p:spPr>
          <a:xfrm>
            <a:off x="90619" y="4722737"/>
            <a:ext cx="548700" cy="393600"/>
          </a:xfrm>
          <a:prstGeom prst="rect">
            <a:avLst/>
          </a:prstGeom>
        </p:spPr>
        <p:txBody>
          <a:bodyPr anchorCtr="0" anchor="t"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32" name="Shape 432"/>
        <p:cNvGrpSpPr/>
        <p:nvPr/>
      </p:nvGrpSpPr>
      <p:grpSpPr>
        <a:xfrm>
          <a:off x="0" y="0"/>
          <a:ext cx="0" cy="0"/>
          <a:chOff x="0" y="0"/>
          <a:chExt cx="0" cy="0"/>
        </a:xfrm>
      </p:grpSpPr>
      <p:sp>
        <p:nvSpPr>
          <p:cNvPr id="433" name="Google Shape;433;p9"/>
          <p:cNvSpPr txBox="1"/>
          <p:nvPr>
            <p:ph idx="1" type="body"/>
          </p:nvPr>
        </p:nvSpPr>
        <p:spPr>
          <a:xfrm>
            <a:off x="457200" y="4406309"/>
            <a:ext cx="8229600" cy="519600"/>
          </a:xfrm>
          <a:prstGeom prst="rect">
            <a:avLst/>
          </a:prstGeom>
        </p:spPr>
        <p:txBody>
          <a:bodyPr anchorCtr="0" anchor="t" bIns="91425" lIns="91425" spcFirstLastPara="1" rIns="91425" wrap="square" tIns="91425">
            <a:noAutofit/>
          </a:bodyPr>
          <a:lstStyle>
            <a:lvl1pPr indent="-228600" lvl="0" marL="457200" rtl="0" algn="ctr">
              <a:spcBef>
                <a:spcPts val="360"/>
              </a:spcBef>
              <a:spcAft>
                <a:spcPts val="0"/>
              </a:spcAft>
              <a:buSzPts val="1800"/>
              <a:buNone/>
              <a:defRPr sz="1800"/>
            </a:lvl1pPr>
          </a:lstStyle>
          <a:p/>
        </p:txBody>
      </p:sp>
      <p:sp>
        <p:nvSpPr>
          <p:cNvPr id="434" name="Google Shape;434;p9"/>
          <p:cNvSpPr/>
          <p:nvPr/>
        </p:nvSpPr>
        <p:spPr>
          <a:xfrm>
            <a:off x="7302880" y="-294362"/>
            <a:ext cx="450550" cy="558734"/>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35" name="Google Shape;435;p9"/>
          <p:cNvSpPr/>
          <p:nvPr/>
        </p:nvSpPr>
        <p:spPr>
          <a:xfrm>
            <a:off x="-35374" y="3366963"/>
            <a:ext cx="443260" cy="50467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36" name="Google Shape;436;p9"/>
          <p:cNvSpPr/>
          <p:nvPr/>
        </p:nvSpPr>
        <p:spPr>
          <a:xfrm>
            <a:off x="8817948" y="34396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37" name="Google Shape;437;p9"/>
          <p:cNvSpPr/>
          <p:nvPr/>
        </p:nvSpPr>
        <p:spPr>
          <a:xfrm>
            <a:off x="8742973" y="4166677"/>
            <a:ext cx="495281" cy="340238"/>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38" name="Google Shape;438;p9"/>
          <p:cNvSpPr/>
          <p:nvPr/>
        </p:nvSpPr>
        <p:spPr>
          <a:xfrm>
            <a:off x="8360955" y="450691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39" name="Google Shape;439;p9"/>
          <p:cNvSpPr/>
          <p:nvPr/>
        </p:nvSpPr>
        <p:spPr>
          <a:xfrm>
            <a:off x="-77078" y="1488018"/>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0" name="Google Shape;440;p9"/>
          <p:cNvSpPr/>
          <p:nvPr/>
        </p:nvSpPr>
        <p:spPr>
          <a:xfrm>
            <a:off x="80525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1" name="Google Shape;441;p9"/>
          <p:cNvSpPr/>
          <p:nvPr/>
        </p:nvSpPr>
        <p:spPr>
          <a:xfrm>
            <a:off x="8052577" y="413232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2" name="Google Shape;442;p9"/>
          <p:cNvSpPr/>
          <p:nvPr/>
        </p:nvSpPr>
        <p:spPr>
          <a:xfrm>
            <a:off x="7430898" y="4873171"/>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3" name="Google Shape;443;p9"/>
          <p:cNvSpPr/>
          <p:nvPr/>
        </p:nvSpPr>
        <p:spPr>
          <a:xfrm>
            <a:off x="87497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4" name="Google Shape;444;p9"/>
          <p:cNvSpPr/>
          <p:nvPr/>
        </p:nvSpPr>
        <p:spPr>
          <a:xfrm>
            <a:off x="85224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5" name="Google Shape;445;p9"/>
          <p:cNvSpPr/>
          <p:nvPr/>
        </p:nvSpPr>
        <p:spPr>
          <a:xfrm>
            <a:off x="88294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6" name="Google Shape;446;p9"/>
          <p:cNvSpPr/>
          <p:nvPr/>
        </p:nvSpPr>
        <p:spPr>
          <a:xfrm>
            <a:off x="8963979" y="1338718"/>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7" name="Google Shape;447;p9"/>
          <p:cNvSpPr/>
          <p:nvPr/>
        </p:nvSpPr>
        <p:spPr>
          <a:xfrm rot="-2426120">
            <a:off x="7110132" y="4877011"/>
            <a:ext cx="279910" cy="357971"/>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8" name="Google Shape;448;p9"/>
          <p:cNvSpPr/>
          <p:nvPr/>
        </p:nvSpPr>
        <p:spPr>
          <a:xfrm>
            <a:off x="76596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49" name="Google Shape;449;p9"/>
          <p:cNvSpPr/>
          <p:nvPr/>
        </p:nvSpPr>
        <p:spPr>
          <a:xfrm>
            <a:off x="8797588" y="3078732"/>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0" name="Google Shape;450;p9"/>
          <p:cNvSpPr/>
          <p:nvPr/>
        </p:nvSpPr>
        <p:spPr>
          <a:xfrm>
            <a:off x="77824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1" name="Google Shape;451;p9"/>
          <p:cNvSpPr/>
          <p:nvPr/>
        </p:nvSpPr>
        <p:spPr>
          <a:xfrm>
            <a:off x="346877" y="6086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2" name="Google Shape;452;p9"/>
          <p:cNvSpPr/>
          <p:nvPr/>
        </p:nvSpPr>
        <p:spPr>
          <a:xfrm>
            <a:off x="645010" y="3559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3" name="Google Shape;453;p9"/>
          <p:cNvSpPr/>
          <p:nvPr/>
        </p:nvSpPr>
        <p:spPr>
          <a:xfrm>
            <a:off x="8318810" y="-29822"/>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4" name="Google Shape;454;p9"/>
          <p:cNvSpPr/>
          <p:nvPr/>
        </p:nvSpPr>
        <p:spPr>
          <a:xfrm>
            <a:off x="-8" y="101336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5" name="Google Shape;455;p9"/>
          <p:cNvSpPr/>
          <p:nvPr/>
        </p:nvSpPr>
        <p:spPr>
          <a:xfrm>
            <a:off x="8699356" y="17911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6" name="Google Shape;456;p9"/>
          <p:cNvSpPr/>
          <p:nvPr/>
        </p:nvSpPr>
        <p:spPr>
          <a:xfrm>
            <a:off x="7004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7" name="Google Shape;457;p9"/>
          <p:cNvSpPr/>
          <p:nvPr/>
        </p:nvSpPr>
        <p:spPr>
          <a:xfrm>
            <a:off x="258967" y="-86251"/>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8" name="Google Shape;458;p9"/>
          <p:cNvSpPr/>
          <p:nvPr/>
        </p:nvSpPr>
        <p:spPr>
          <a:xfrm>
            <a:off x="-35016"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59" name="Google Shape;459;p9"/>
          <p:cNvSpPr/>
          <p:nvPr/>
        </p:nvSpPr>
        <p:spPr>
          <a:xfrm>
            <a:off x="7212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0" name="Google Shape;460;p9"/>
          <p:cNvSpPr/>
          <p:nvPr/>
        </p:nvSpPr>
        <p:spPr>
          <a:xfrm>
            <a:off x="-243128" y="5421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1" name="Google Shape;461;p9"/>
          <p:cNvSpPr/>
          <p:nvPr/>
        </p:nvSpPr>
        <p:spPr>
          <a:xfrm>
            <a:off x="7842052" y="-100873"/>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2" name="Google Shape;462;p9"/>
          <p:cNvSpPr/>
          <p:nvPr/>
        </p:nvSpPr>
        <p:spPr>
          <a:xfrm>
            <a:off x="-38626" y="579046"/>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3" name="Google Shape;463;p9"/>
          <p:cNvSpPr/>
          <p:nvPr/>
        </p:nvSpPr>
        <p:spPr>
          <a:xfrm>
            <a:off x="1403775" y="11500"/>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4" name="Google Shape;464;p9"/>
          <p:cNvSpPr/>
          <p:nvPr/>
        </p:nvSpPr>
        <p:spPr>
          <a:xfrm>
            <a:off x="955990" y="-57166"/>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5" name="Google Shape;465;p9"/>
          <p:cNvSpPr/>
          <p:nvPr/>
        </p:nvSpPr>
        <p:spPr>
          <a:xfrm>
            <a:off x="1333294" y="4678454"/>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6" name="Google Shape;466;p9"/>
          <p:cNvSpPr/>
          <p:nvPr/>
        </p:nvSpPr>
        <p:spPr>
          <a:xfrm>
            <a:off x="916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7" name="Google Shape;467;p9"/>
          <p:cNvSpPr/>
          <p:nvPr/>
        </p:nvSpPr>
        <p:spPr>
          <a:xfrm>
            <a:off x="1525678" y="4911343"/>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8" name="Google Shape;468;p9"/>
          <p:cNvSpPr/>
          <p:nvPr/>
        </p:nvSpPr>
        <p:spPr>
          <a:xfrm>
            <a:off x="2704" y="4900231"/>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69" name="Google Shape;469;p9"/>
          <p:cNvSpPr/>
          <p:nvPr/>
        </p:nvSpPr>
        <p:spPr>
          <a:xfrm rot="1920548">
            <a:off x="8225551" y="6252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70" name="Google Shape;470;p9"/>
          <p:cNvSpPr/>
          <p:nvPr/>
        </p:nvSpPr>
        <p:spPr>
          <a:xfrm>
            <a:off x="346867" y="4064142"/>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71" name="Google Shape;471;p9"/>
          <p:cNvSpPr/>
          <p:nvPr/>
        </p:nvSpPr>
        <p:spPr>
          <a:xfrm rot="-5400000">
            <a:off x="7996280" y="3169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72" name="Google Shape;472;p9"/>
          <p:cNvSpPr/>
          <p:nvPr/>
        </p:nvSpPr>
        <p:spPr>
          <a:xfrm>
            <a:off x="8801760" y="790271"/>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73" name="Google Shape;473;p9"/>
          <p:cNvSpPr/>
          <p:nvPr/>
        </p:nvSpPr>
        <p:spPr>
          <a:xfrm>
            <a:off x="2589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74" name="Google Shape;474;p9"/>
          <p:cNvSpPr/>
          <p:nvPr/>
        </p:nvSpPr>
        <p:spPr>
          <a:xfrm>
            <a:off x="8699345" y="1151407"/>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75" name="Google Shape;475;p9"/>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lvl1pPr lvl="0" rtl="0" algn="ctr">
              <a:buNone/>
              <a:defRPr/>
            </a:lvl1pPr>
            <a:lvl2pPr lvl="1" rtl="0" algn="ctr">
              <a:buNone/>
              <a:defRPr/>
            </a:lvl2pPr>
            <a:lvl3pPr lvl="2" rtl="0" algn="ctr">
              <a:buNone/>
              <a:defRPr/>
            </a:lvl3pPr>
            <a:lvl4pPr lvl="3" rtl="0" algn="ctr">
              <a:buNone/>
              <a:defRPr/>
            </a:lvl4pPr>
            <a:lvl5pPr lvl="4" rtl="0" algn="ctr">
              <a:buNone/>
              <a:defRPr/>
            </a:lvl5pPr>
            <a:lvl6pPr lvl="5" rtl="0" algn="ctr">
              <a:buNone/>
              <a:defRPr/>
            </a:lvl6pPr>
            <a:lvl7pPr lvl="6" rtl="0" algn="ctr">
              <a:buNone/>
              <a:defRPr/>
            </a:lvl7pPr>
            <a:lvl8pPr lvl="7" rtl="0" algn="ctr">
              <a:buNone/>
              <a:defRPr/>
            </a:lvl8pPr>
            <a:lvl9pPr lvl="8" rtl="0" algn="ctr">
              <a:buNone/>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76" name="Shape 476"/>
        <p:cNvGrpSpPr/>
        <p:nvPr/>
      </p:nvGrpSpPr>
      <p:grpSpPr>
        <a:xfrm>
          <a:off x="0" y="0"/>
          <a:ext cx="0" cy="0"/>
          <a:chOff x="0" y="0"/>
          <a:chExt cx="0" cy="0"/>
        </a:xfrm>
      </p:grpSpPr>
      <p:sp>
        <p:nvSpPr>
          <p:cNvPr id="477" name="Google Shape;477;p10"/>
          <p:cNvSpPr/>
          <p:nvPr/>
        </p:nvSpPr>
        <p:spPr>
          <a:xfrm>
            <a:off x="7302880" y="-294362"/>
            <a:ext cx="450550" cy="558734"/>
          </a:xfrm>
          <a:custGeom>
            <a:rect b="b" l="l" r="r" t="t"/>
            <a:pathLst>
              <a:path extrusionOk="0" h="19698" w="15884">
                <a:moveTo>
                  <a:pt x="9355" y="4108"/>
                </a:moveTo>
                <a:lnTo>
                  <a:pt x="9465" y="4145"/>
                </a:lnTo>
                <a:lnTo>
                  <a:pt x="9538" y="4182"/>
                </a:lnTo>
                <a:lnTo>
                  <a:pt x="9648" y="4328"/>
                </a:lnTo>
                <a:lnTo>
                  <a:pt x="9721" y="4549"/>
                </a:lnTo>
                <a:lnTo>
                  <a:pt x="9721" y="4769"/>
                </a:lnTo>
                <a:lnTo>
                  <a:pt x="9721" y="4842"/>
                </a:lnTo>
                <a:lnTo>
                  <a:pt x="9685" y="4879"/>
                </a:lnTo>
                <a:lnTo>
                  <a:pt x="9575" y="4952"/>
                </a:lnTo>
                <a:lnTo>
                  <a:pt x="9391" y="4952"/>
                </a:lnTo>
                <a:lnTo>
                  <a:pt x="9355" y="4915"/>
                </a:lnTo>
                <a:lnTo>
                  <a:pt x="9281" y="4842"/>
                </a:lnTo>
                <a:lnTo>
                  <a:pt x="9208" y="4695"/>
                </a:lnTo>
                <a:lnTo>
                  <a:pt x="9171" y="4549"/>
                </a:lnTo>
                <a:lnTo>
                  <a:pt x="9171" y="4438"/>
                </a:lnTo>
                <a:lnTo>
                  <a:pt x="9171" y="4328"/>
                </a:lnTo>
                <a:lnTo>
                  <a:pt x="9245" y="4108"/>
                </a:lnTo>
                <a:close/>
                <a:moveTo>
                  <a:pt x="9355" y="3705"/>
                </a:moveTo>
                <a:lnTo>
                  <a:pt x="9245" y="3742"/>
                </a:lnTo>
                <a:lnTo>
                  <a:pt x="9135" y="3778"/>
                </a:lnTo>
                <a:lnTo>
                  <a:pt x="9025" y="3852"/>
                </a:lnTo>
                <a:lnTo>
                  <a:pt x="8988" y="3925"/>
                </a:lnTo>
                <a:lnTo>
                  <a:pt x="8914" y="3998"/>
                </a:lnTo>
                <a:lnTo>
                  <a:pt x="8841" y="4218"/>
                </a:lnTo>
                <a:lnTo>
                  <a:pt x="8804" y="4475"/>
                </a:lnTo>
                <a:lnTo>
                  <a:pt x="8804" y="4659"/>
                </a:lnTo>
                <a:lnTo>
                  <a:pt x="8841" y="4805"/>
                </a:lnTo>
                <a:lnTo>
                  <a:pt x="8878" y="4952"/>
                </a:lnTo>
                <a:lnTo>
                  <a:pt x="8988" y="5099"/>
                </a:lnTo>
                <a:lnTo>
                  <a:pt x="9098" y="5209"/>
                </a:lnTo>
                <a:lnTo>
                  <a:pt x="9245" y="5282"/>
                </a:lnTo>
                <a:lnTo>
                  <a:pt x="9391" y="5355"/>
                </a:lnTo>
                <a:lnTo>
                  <a:pt x="9538" y="5355"/>
                </a:lnTo>
                <a:lnTo>
                  <a:pt x="9721" y="5319"/>
                </a:lnTo>
                <a:lnTo>
                  <a:pt x="9868" y="5245"/>
                </a:lnTo>
                <a:lnTo>
                  <a:pt x="10015" y="5135"/>
                </a:lnTo>
                <a:lnTo>
                  <a:pt x="10088" y="4989"/>
                </a:lnTo>
                <a:lnTo>
                  <a:pt x="10125" y="4805"/>
                </a:lnTo>
                <a:lnTo>
                  <a:pt x="10125" y="4659"/>
                </a:lnTo>
                <a:lnTo>
                  <a:pt x="10088" y="4475"/>
                </a:lnTo>
                <a:lnTo>
                  <a:pt x="10052" y="4292"/>
                </a:lnTo>
                <a:lnTo>
                  <a:pt x="9978" y="4145"/>
                </a:lnTo>
                <a:lnTo>
                  <a:pt x="9905" y="3998"/>
                </a:lnTo>
                <a:lnTo>
                  <a:pt x="9795" y="3888"/>
                </a:lnTo>
                <a:lnTo>
                  <a:pt x="9648" y="3778"/>
                </a:lnTo>
                <a:lnTo>
                  <a:pt x="9501" y="3742"/>
                </a:lnTo>
                <a:lnTo>
                  <a:pt x="9355" y="3705"/>
                </a:lnTo>
                <a:close/>
                <a:moveTo>
                  <a:pt x="11262" y="6676"/>
                </a:moveTo>
                <a:lnTo>
                  <a:pt x="11262" y="6786"/>
                </a:lnTo>
                <a:lnTo>
                  <a:pt x="11225" y="6859"/>
                </a:lnTo>
                <a:lnTo>
                  <a:pt x="11152" y="6933"/>
                </a:lnTo>
                <a:lnTo>
                  <a:pt x="11042" y="7006"/>
                </a:lnTo>
                <a:lnTo>
                  <a:pt x="10785" y="7116"/>
                </a:lnTo>
                <a:lnTo>
                  <a:pt x="10602" y="7190"/>
                </a:lnTo>
                <a:lnTo>
                  <a:pt x="9795" y="7556"/>
                </a:lnTo>
                <a:lnTo>
                  <a:pt x="9721" y="7263"/>
                </a:lnTo>
                <a:lnTo>
                  <a:pt x="10639" y="6823"/>
                </a:lnTo>
                <a:lnTo>
                  <a:pt x="11079" y="6676"/>
                </a:lnTo>
                <a:close/>
                <a:moveTo>
                  <a:pt x="11115" y="6273"/>
                </a:moveTo>
                <a:lnTo>
                  <a:pt x="10859" y="6346"/>
                </a:lnTo>
                <a:lnTo>
                  <a:pt x="10052" y="6639"/>
                </a:lnTo>
                <a:lnTo>
                  <a:pt x="9648" y="6823"/>
                </a:lnTo>
                <a:lnTo>
                  <a:pt x="9281" y="7006"/>
                </a:lnTo>
                <a:lnTo>
                  <a:pt x="9208" y="7080"/>
                </a:lnTo>
                <a:lnTo>
                  <a:pt x="9208" y="7116"/>
                </a:lnTo>
                <a:lnTo>
                  <a:pt x="9208" y="7190"/>
                </a:lnTo>
                <a:lnTo>
                  <a:pt x="9208" y="7263"/>
                </a:lnTo>
                <a:lnTo>
                  <a:pt x="9318" y="7336"/>
                </a:lnTo>
                <a:lnTo>
                  <a:pt x="9465" y="7336"/>
                </a:lnTo>
                <a:lnTo>
                  <a:pt x="9465" y="7593"/>
                </a:lnTo>
                <a:lnTo>
                  <a:pt x="9538" y="7813"/>
                </a:lnTo>
                <a:lnTo>
                  <a:pt x="9575" y="7887"/>
                </a:lnTo>
                <a:lnTo>
                  <a:pt x="9648" y="7923"/>
                </a:lnTo>
                <a:lnTo>
                  <a:pt x="9758" y="7923"/>
                </a:lnTo>
                <a:lnTo>
                  <a:pt x="10492" y="7630"/>
                </a:lnTo>
                <a:lnTo>
                  <a:pt x="10859" y="7483"/>
                </a:lnTo>
                <a:lnTo>
                  <a:pt x="11225" y="7336"/>
                </a:lnTo>
                <a:lnTo>
                  <a:pt x="11409" y="7190"/>
                </a:lnTo>
                <a:lnTo>
                  <a:pt x="11556" y="7006"/>
                </a:lnTo>
                <a:lnTo>
                  <a:pt x="11629" y="6896"/>
                </a:lnTo>
                <a:lnTo>
                  <a:pt x="11629" y="6786"/>
                </a:lnTo>
                <a:lnTo>
                  <a:pt x="11629" y="6676"/>
                </a:lnTo>
                <a:lnTo>
                  <a:pt x="11592" y="6566"/>
                </a:lnTo>
                <a:lnTo>
                  <a:pt x="11556" y="6419"/>
                </a:lnTo>
                <a:lnTo>
                  <a:pt x="11482" y="6346"/>
                </a:lnTo>
                <a:lnTo>
                  <a:pt x="11372" y="6273"/>
                </a:lnTo>
                <a:close/>
                <a:moveTo>
                  <a:pt x="10198" y="2861"/>
                </a:moveTo>
                <a:lnTo>
                  <a:pt x="10235" y="3228"/>
                </a:lnTo>
                <a:lnTo>
                  <a:pt x="10345" y="3595"/>
                </a:lnTo>
                <a:lnTo>
                  <a:pt x="10565" y="4292"/>
                </a:lnTo>
                <a:lnTo>
                  <a:pt x="10822" y="5062"/>
                </a:lnTo>
                <a:lnTo>
                  <a:pt x="10895" y="5282"/>
                </a:lnTo>
                <a:lnTo>
                  <a:pt x="9025" y="6052"/>
                </a:lnTo>
                <a:lnTo>
                  <a:pt x="7154" y="6786"/>
                </a:lnTo>
                <a:lnTo>
                  <a:pt x="5173" y="7593"/>
                </a:lnTo>
                <a:lnTo>
                  <a:pt x="4146" y="7997"/>
                </a:lnTo>
                <a:lnTo>
                  <a:pt x="3816" y="8143"/>
                </a:lnTo>
                <a:lnTo>
                  <a:pt x="3486" y="8290"/>
                </a:lnTo>
                <a:lnTo>
                  <a:pt x="3266" y="7887"/>
                </a:lnTo>
                <a:lnTo>
                  <a:pt x="3045" y="7446"/>
                </a:lnTo>
                <a:lnTo>
                  <a:pt x="2679" y="6566"/>
                </a:lnTo>
                <a:lnTo>
                  <a:pt x="2532" y="6162"/>
                </a:lnTo>
                <a:lnTo>
                  <a:pt x="2385" y="5869"/>
                </a:lnTo>
                <a:lnTo>
                  <a:pt x="2238" y="5612"/>
                </a:lnTo>
                <a:lnTo>
                  <a:pt x="2715" y="5539"/>
                </a:lnTo>
                <a:lnTo>
                  <a:pt x="3192" y="5429"/>
                </a:lnTo>
                <a:lnTo>
                  <a:pt x="3669" y="5282"/>
                </a:lnTo>
                <a:lnTo>
                  <a:pt x="4146" y="5099"/>
                </a:lnTo>
                <a:lnTo>
                  <a:pt x="5210" y="4659"/>
                </a:lnTo>
                <a:lnTo>
                  <a:pt x="6273" y="4218"/>
                </a:lnTo>
                <a:lnTo>
                  <a:pt x="6824" y="4035"/>
                </a:lnTo>
                <a:lnTo>
                  <a:pt x="7374" y="3852"/>
                </a:lnTo>
                <a:lnTo>
                  <a:pt x="8474" y="3558"/>
                </a:lnTo>
                <a:lnTo>
                  <a:pt x="9025" y="3411"/>
                </a:lnTo>
                <a:lnTo>
                  <a:pt x="9538" y="3191"/>
                </a:lnTo>
                <a:lnTo>
                  <a:pt x="9868" y="3081"/>
                </a:lnTo>
                <a:lnTo>
                  <a:pt x="10015" y="2971"/>
                </a:lnTo>
                <a:lnTo>
                  <a:pt x="10198" y="2861"/>
                </a:lnTo>
                <a:close/>
                <a:moveTo>
                  <a:pt x="8658" y="7740"/>
                </a:moveTo>
                <a:lnTo>
                  <a:pt x="8694" y="7923"/>
                </a:lnTo>
                <a:lnTo>
                  <a:pt x="8071" y="8253"/>
                </a:lnTo>
                <a:lnTo>
                  <a:pt x="7704" y="8437"/>
                </a:lnTo>
                <a:lnTo>
                  <a:pt x="7594" y="8437"/>
                </a:lnTo>
                <a:lnTo>
                  <a:pt x="7557" y="8363"/>
                </a:lnTo>
                <a:lnTo>
                  <a:pt x="7557" y="8180"/>
                </a:lnTo>
                <a:lnTo>
                  <a:pt x="8658" y="7740"/>
                </a:lnTo>
                <a:close/>
                <a:moveTo>
                  <a:pt x="10198" y="2384"/>
                </a:moveTo>
                <a:lnTo>
                  <a:pt x="9978" y="2458"/>
                </a:lnTo>
                <a:lnTo>
                  <a:pt x="9795" y="2568"/>
                </a:lnTo>
                <a:lnTo>
                  <a:pt x="9391" y="2788"/>
                </a:lnTo>
                <a:lnTo>
                  <a:pt x="8841" y="2971"/>
                </a:lnTo>
                <a:lnTo>
                  <a:pt x="8328" y="3155"/>
                </a:lnTo>
                <a:lnTo>
                  <a:pt x="7264" y="3411"/>
                </a:lnTo>
                <a:lnTo>
                  <a:pt x="6750" y="3558"/>
                </a:lnTo>
                <a:lnTo>
                  <a:pt x="6237" y="3742"/>
                </a:lnTo>
                <a:lnTo>
                  <a:pt x="5210" y="4145"/>
                </a:lnTo>
                <a:lnTo>
                  <a:pt x="4219" y="4585"/>
                </a:lnTo>
                <a:lnTo>
                  <a:pt x="3669" y="4805"/>
                </a:lnTo>
                <a:lnTo>
                  <a:pt x="3119" y="4989"/>
                </a:lnTo>
                <a:lnTo>
                  <a:pt x="2018" y="5319"/>
                </a:lnTo>
                <a:lnTo>
                  <a:pt x="1945" y="5355"/>
                </a:lnTo>
                <a:lnTo>
                  <a:pt x="1908" y="5392"/>
                </a:lnTo>
                <a:lnTo>
                  <a:pt x="1908" y="5466"/>
                </a:lnTo>
                <a:lnTo>
                  <a:pt x="1945" y="5539"/>
                </a:lnTo>
                <a:lnTo>
                  <a:pt x="1982" y="5576"/>
                </a:lnTo>
                <a:lnTo>
                  <a:pt x="1945" y="5686"/>
                </a:lnTo>
                <a:lnTo>
                  <a:pt x="1945" y="5759"/>
                </a:lnTo>
                <a:lnTo>
                  <a:pt x="2018" y="5979"/>
                </a:lnTo>
                <a:lnTo>
                  <a:pt x="2165" y="6456"/>
                </a:lnTo>
                <a:lnTo>
                  <a:pt x="2385" y="6933"/>
                </a:lnTo>
                <a:lnTo>
                  <a:pt x="2752" y="7850"/>
                </a:lnTo>
                <a:lnTo>
                  <a:pt x="2972" y="8290"/>
                </a:lnTo>
                <a:lnTo>
                  <a:pt x="3192" y="8694"/>
                </a:lnTo>
                <a:lnTo>
                  <a:pt x="3266" y="8767"/>
                </a:lnTo>
                <a:lnTo>
                  <a:pt x="3302" y="8804"/>
                </a:lnTo>
                <a:lnTo>
                  <a:pt x="3412" y="8804"/>
                </a:lnTo>
                <a:lnTo>
                  <a:pt x="3522" y="8730"/>
                </a:lnTo>
                <a:lnTo>
                  <a:pt x="3596" y="8620"/>
                </a:lnTo>
                <a:lnTo>
                  <a:pt x="3999" y="8510"/>
                </a:lnTo>
                <a:lnTo>
                  <a:pt x="4403" y="8363"/>
                </a:lnTo>
                <a:lnTo>
                  <a:pt x="5173" y="8033"/>
                </a:lnTo>
                <a:lnTo>
                  <a:pt x="7300" y="7190"/>
                </a:lnTo>
                <a:lnTo>
                  <a:pt x="9281" y="6419"/>
                </a:lnTo>
                <a:lnTo>
                  <a:pt x="10235" y="6052"/>
                </a:lnTo>
                <a:lnTo>
                  <a:pt x="10712" y="5832"/>
                </a:lnTo>
                <a:lnTo>
                  <a:pt x="11152" y="5612"/>
                </a:lnTo>
                <a:lnTo>
                  <a:pt x="11262" y="5612"/>
                </a:lnTo>
                <a:lnTo>
                  <a:pt x="11335" y="5539"/>
                </a:lnTo>
                <a:lnTo>
                  <a:pt x="11372" y="5392"/>
                </a:lnTo>
                <a:lnTo>
                  <a:pt x="11372" y="5282"/>
                </a:lnTo>
                <a:lnTo>
                  <a:pt x="11299" y="5025"/>
                </a:lnTo>
                <a:lnTo>
                  <a:pt x="11042" y="4255"/>
                </a:lnTo>
                <a:lnTo>
                  <a:pt x="10785" y="3485"/>
                </a:lnTo>
                <a:lnTo>
                  <a:pt x="10639" y="3118"/>
                </a:lnTo>
                <a:lnTo>
                  <a:pt x="10455" y="2751"/>
                </a:lnTo>
                <a:lnTo>
                  <a:pt x="10418" y="2714"/>
                </a:lnTo>
                <a:lnTo>
                  <a:pt x="10345" y="2678"/>
                </a:lnTo>
                <a:lnTo>
                  <a:pt x="10382" y="2568"/>
                </a:lnTo>
                <a:lnTo>
                  <a:pt x="10382" y="2494"/>
                </a:lnTo>
                <a:lnTo>
                  <a:pt x="10308" y="2421"/>
                </a:lnTo>
                <a:lnTo>
                  <a:pt x="10198" y="2384"/>
                </a:lnTo>
                <a:close/>
                <a:moveTo>
                  <a:pt x="8694" y="7263"/>
                </a:moveTo>
                <a:lnTo>
                  <a:pt x="7337" y="7813"/>
                </a:lnTo>
                <a:lnTo>
                  <a:pt x="7264" y="7850"/>
                </a:lnTo>
                <a:lnTo>
                  <a:pt x="7227" y="7923"/>
                </a:lnTo>
                <a:lnTo>
                  <a:pt x="7190" y="7997"/>
                </a:lnTo>
                <a:lnTo>
                  <a:pt x="7227" y="8070"/>
                </a:lnTo>
                <a:lnTo>
                  <a:pt x="7190" y="8143"/>
                </a:lnTo>
                <a:lnTo>
                  <a:pt x="7154" y="8363"/>
                </a:lnTo>
                <a:lnTo>
                  <a:pt x="7190" y="8620"/>
                </a:lnTo>
                <a:lnTo>
                  <a:pt x="7227" y="8730"/>
                </a:lnTo>
                <a:lnTo>
                  <a:pt x="7300" y="8840"/>
                </a:lnTo>
                <a:lnTo>
                  <a:pt x="7411" y="8877"/>
                </a:lnTo>
                <a:lnTo>
                  <a:pt x="7557" y="8877"/>
                </a:lnTo>
                <a:lnTo>
                  <a:pt x="7704" y="8840"/>
                </a:lnTo>
                <a:lnTo>
                  <a:pt x="7887" y="8804"/>
                </a:lnTo>
                <a:lnTo>
                  <a:pt x="8218" y="8620"/>
                </a:lnTo>
                <a:lnTo>
                  <a:pt x="9061" y="8217"/>
                </a:lnTo>
                <a:lnTo>
                  <a:pt x="9098" y="8180"/>
                </a:lnTo>
                <a:lnTo>
                  <a:pt x="9171" y="8107"/>
                </a:lnTo>
                <a:lnTo>
                  <a:pt x="9171" y="8033"/>
                </a:lnTo>
                <a:lnTo>
                  <a:pt x="9171" y="7960"/>
                </a:lnTo>
                <a:lnTo>
                  <a:pt x="8951" y="7410"/>
                </a:lnTo>
                <a:lnTo>
                  <a:pt x="8914" y="7336"/>
                </a:lnTo>
                <a:lnTo>
                  <a:pt x="8841" y="7300"/>
                </a:lnTo>
                <a:lnTo>
                  <a:pt x="8768" y="7263"/>
                </a:lnTo>
                <a:close/>
                <a:moveTo>
                  <a:pt x="11702" y="8327"/>
                </a:moveTo>
                <a:lnTo>
                  <a:pt x="11886" y="8694"/>
                </a:lnTo>
                <a:lnTo>
                  <a:pt x="12106" y="9060"/>
                </a:lnTo>
                <a:lnTo>
                  <a:pt x="11702" y="9244"/>
                </a:lnTo>
                <a:lnTo>
                  <a:pt x="11335" y="9390"/>
                </a:lnTo>
                <a:lnTo>
                  <a:pt x="10932" y="9500"/>
                </a:lnTo>
                <a:lnTo>
                  <a:pt x="10528" y="9611"/>
                </a:lnTo>
                <a:lnTo>
                  <a:pt x="10382" y="9244"/>
                </a:lnTo>
                <a:lnTo>
                  <a:pt x="10198" y="8877"/>
                </a:lnTo>
                <a:lnTo>
                  <a:pt x="10162" y="8840"/>
                </a:lnTo>
                <a:lnTo>
                  <a:pt x="10565" y="8730"/>
                </a:lnTo>
                <a:lnTo>
                  <a:pt x="10932" y="8620"/>
                </a:lnTo>
                <a:lnTo>
                  <a:pt x="11702" y="8327"/>
                </a:lnTo>
                <a:close/>
                <a:moveTo>
                  <a:pt x="11776" y="7887"/>
                </a:moveTo>
                <a:lnTo>
                  <a:pt x="11299" y="8070"/>
                </a:lnTo>
                <a:lnTo>
                  <a:pt x="10822" y="8217"/>
                </a:lnTo>
                <a:lnTo>
                  <a:pt x="9868" y="8510"/>
                </a:lnTo>
                <a:lnTo>
                  <a:pt x="9832" y="8510"/>
                </a:lnTo>
                <a:lnTo>
                  <a:pt x="9795" y="8583"/>
                </a:lnTo>
                <a:lnTo>
                  <a:pt x="9758" y="8694"/>
                </a:lnTo>
                <a:lnTo>
                  <a:pt x="9832" y="8804"/>
                </a:lnTo>
                <a:lnTo>
                  <a:pt x="9868" y="8840"/>
                </a:lnTo>
                <a:lnTo>
                  <a:pt x="9942" y="8877"/>
                </a:lnTo>
                <a:lnTo>
                  <a:pt x="9905" y="8950"/>
                </a:lnTo>
                <a:lnTo>
                  <a:pt x="9905" y="9024"/>
                </a:lnTo>
                <a:lnTo>
                  <a:pt x="10088" y="9427"/>
                </a:lnTo>
                <a:lnTo>
                  <a:pt x="10198" y="9867"/>
                </a:lnTo>
                <a:lnTo>
                  <a:pt x="10235" y="9941"/>
                </a:lnTo>
                <a:lnTo>
                  <a:pt x="10272" y="9977"/>
                </a:lnTo>
                <a:lnTo>
                  <a:pt x="10308" y="10014"/>
                </a:lnTo>
                <a:lnTo>
                  <a:pt x="10382" y="10051"/>
                </a:lnTo>
                <a:lnTo>
                  <a:pt x="10932" y="9904"/>
                </a:lnTo>
                <a:lnTo>
                  <a:pt x="11446" y="9757"/>
                </a:lnTo>
                <a:lnTo>
                  <a:pt x="11959" y="9574"/>
                </a:lnTo>
                <a:lnTo>
                  <a:pt x="12436" y="9317"/>
                </a:lnTo>
                <a:lnTo>
                  <a:pt x="12509" y="9280"/>
                </a:lnTo>
                <a:lnTo>
                  <a:pt x="12583" y="9207"/>
                </a:lnTo>
                <a:lnTo>
                  <a:pt x="12583" y="9097"/>
                </a:lnTo>
                <a:lnTo>
                  <a:pt x="12546" y="9024"/>
                </a:lnTo>
                <a:lnTo>
                  <a:pt x="12253" y="8547"/>
                </a:lnTo>
                <a:lnTo>
                  <a:pt x="11996" y="7997"/>
                </a:lnTo>
                <a:lnTo>
                  <a:pt x="11959" y="7923"/>
                </a:lnTo>
                <a:lnTo>
                  <a:pt x="11922" y="7887"/>
                </a:lnTo>
                <a:close/>
                <a:moveTo>
                  <a:pt x="8914" y="9354"/>
                </a:moveTo>
                <a:lnTo>
                  <a:pt x="9061" y="9757"/>
                </a:lnTo>
                <a:lnTo>
                  <a:pt x="9281" y="10161"/>
                </a:lnTo>
                <a:lnTo>
                  <a:pt x="8658" y="10491"/>
                </a:lnTo>
                <a:lnTo>
                  <a:pt x="7961" y="10784"/>
                </a:lnTo>
                <a:lnTo>
                  <a:pt x="7814" y="10858"/>
                </a:lnTo>
                <a:lnTo>
                  <a:pt x="7741" y="10858"/>
                </a:lnTo>
                <a:lnTo>
                  <a:pt x="7704" y="10821"/>
                </a:lnTo>
                <a:lnTo>
                  <a:pt x="7631" y="10674"/>
                </a:lnTo>
                <a:lnTo>
                  <a:pt x="7594" y="10491"/>
                </a:lnTo>
                <a:lnTo>
                  <a:pt x="7521" y="10161"/>
                </a:lnTo>
                <a:lnTo>
                  <a:pt x="7374" y="9867"/>
                </a:lnTo>
                <a:lnTo>
                  <a:pt x="8914" y="9354"/>
                </a:lnTo>
                <a:close/>
                <a:moveTo>
                  <a:pt x="8951" y="8950"/>
                </a:moveTo>
                <a:lnTo>
                  <a:pt x="7154" y="9537"/>
                </a:lnTo>
                <a:lnTo>
                  <a:pt x="7117" y="9574"/>
                </a:lnTo>
                <a:lnTo>
                  <a:pt x="7080" y="9611"/>
                </a:lnTo>
                <a:lnTo>
                  <a:pt x="7044" y="9721"/>
                </a:lnTo>
                <a:lnTo>
                  <a:pt x="7080" y="9831"/>
                </a:lnTo>
                <a:lnTo>
                  <a:pt x="7190" y="9904"/>
                </a:lnTo>
                <a:lnTo>
                  <a:pt x="7190" y="10124"/>
                </a:lnTo>
                <a:lnTo>
                  <a:pt x="7227" y="10381"/>
                </a:lnTo>
                <a:lnTo>
                  <a:pt x="7374" y="10858"/>
                </a:lnTo>
                <a:lnTo>
                  <a:pt x="7411" y="11004"/>
                </a:lnTo>
                <a:lnTo>
                  <a:pt x="7521" y="11114"/>
                </a:lnTo>
                <a:lnTo>
                  <a:pt x="7631" y="11188"/>
                </a:lnTo>
                <a:lnTo>
                  <a:pt x="7777" y="11225"/>
                </a:lnTo>
                <a:lnTo>
                  <a:pt x="8034" y="11151"/>
                </a:lnTo>
                <a:lnTo>
                  <a:pt x="8291" y="11078"/>
                </a:lnTo>
                <a:lnTo>
                  <a:pt x="8768" y="10858"/>
                </a:lnTo>
                <a:lnTo>
                  <a:pt x="9245" y="10601"/>
                </a:lnTo>
                <a:lnTo>
                  <a:pt x="9685" y="10344"/>
                </a:lnTo>
                <a:lnTo>
                  <a:pt x="9721" y="10271"/>
                </a:lnTo>
                <a:lnTo>
                  <a:pt x="9758" y="10197"/>
                </a:lnTo>
                <a:lnTo>
                  <a:pt x="9758" y="10161"/>
                </a:lnTo>
                <a:lnTo>
                  <a:pt x="9721" y="10087"/>
                </a:lnTo>
                <a:lnTo>
                  <a:pt x="9538" y="9867"/>
                </a:lnTo>
                <a:lnTo>
                  <a:pt x="9391" y="9611"/>
                </a:lnTo>
                <a:lnTo>
                  <a:pt x="9281" y="9354"/>
                </a:lnTo>
                <a:lnTo>
                  <a:pt x="9208" y="9060"/>
                </a:lnTo>
                <a:lnTo>
                  <a:pt x="9171" y="8987"/>
                </a:lnTo>
                <a:lnTo>
                  <a:pt x="9098" y="8950"/>
                </a:lnTo>
                <a:close/>
                <a:moveTo>
                  <a:pt x="12473" y="10344"/>
                </a:moveTo>
                <a:lnTo>
                  <a:pt x="12619" y="10711"/>
                </a:lnTo>
                <a:lnTo>
                  <a:pt x="11959" y="11078"/>
                </a:lnTo>
                <a:lnTo>
                  <a:pt x="11299" y="11445"/>
                </a:lnTo>
                <a:lnTo>
                  <a:pt x="11152" y="10894"/>
                </a:lnTo>
                <a:lnTo>
                  <a:pt x="11189" y="10858"/>
                </a:lnTo>
                <a:lnTo>
                  <a:pt x="11189" y="10784"/>
                </a:lnTo>
                <a:lnTo>
                  <a:pt x="11482" y="10674"/>
                </a:lnTo>
                <a:lnTo>
                  <a:pt x="11776" y="10601"/>
                </a:lnTo>
                <a:lnTo>
                  <a:pt x="12473" y="10344"/>
                </a:lnTo>
                <a:close/>
                <a:moveTo>
                  <a:pt x="6273" y="10418"/>
                </a:moveTo>
                <a:lnTo>
                  <a:pt x="6347" y="10454"/>
                </a:lnTo>
                <a:lnTo>
                  <a:pt x="6420" y="10564"/>
                </a:lnTo>
                <a:lnTo>
                  <a:pt x="6567" y="10894"/>
                </a:lnTo>
                <a:lnTo>
                  <a:pt x="5797" y="11261"/>
                </a:lnTo>
                <a:lnTo>
                  <a:pt x="5100" y="11738"/>
                </a:lnTo>
                <a:lnTo>
                  <a:pt x="4953" y="11298"/>
                </a:lnTo>
                <a:lnTo>
                  <a:pt x="4843" y="11078"/>
                </a:lnTo>
                <a:lnTo>
                  <a:pt x="4733" y="10894"/>
                </a:lnTo>
                <a:lnTo>
                  <a:pt x="5613" y="10601"/>
                </a:lnTo>
                <a:lnTo>
                  <a:pt x="5943" y="10491"/>
                </a:lnTo>
                <a:lnTo>
                  <a:pt x="6237" y="10418"/>
                </a:lnTo>
                <a:close/>
                <a:moveTo>
                  <a:pt x="12583" y="9867"/>
                </a:moveTo>
                <a:lnTo>
                  <a:pt x="12509" y="9904"/>
                </a:lnTo>
                <a:lnTo>
                  <a:pt x="11519" y="10271"/>
                </a:lnTo>
                <a:lnTo>
                  <a:pt x="11115" y="10381"/>
                </a:lnTo>
                <a:lnTo>
                  <a:pt x="10932" y="10491"/>
                </a:lnTo>
                <a:lnTo>
                  <a:pt x="10859" y="10564"/>
                </a:lnTo>
                <a:lnTo>
                  <a:pt x="10785" y="10638"/>
                </a:lnTo>
                <a:lnTo>
                  <a:pt x="10785" y="10748"/>
                </a:lnTo>
                <a:lnTo>
                  <a:pt x="10822" y="10821"/>
                </a:lnTo>
                <a:lnTo>
                  <a:pt x="10859" y="10858"/>
                </a:lnTo>
                <a:lnTo>
                  <a:pt x="10859" y="10894"/>
                </a:lnTo>
                <a:lnTo>
                  <a:pt x="10895" y="11335"/>
                </a:lnTo>
                <a:lnTo>
                  <a:pt x="11005" y="11738"/>
                </a:lnTo>
                <a:lnTo>
                  <a:pt x="11005" y="11848"/>
                </a:lnTo>
                <a:lnTo>
                  <a:pt x="11079" y="11885"/>
                </a:lnTo>
                <a:lnTo>
                  <a:pt x="11152" y="11921"/>
                </a:lnTo>
                <a:lnTo>
                  <a:pt x="11225" y="11921"/>
                </a:lnTo>
                <a:lnTo>
                  <a:pt x="12142" y="11445"/>
                </a:lnTo>
                <a:lnTo>
                  <a:pt x="12986" y="10931"/>
                </a:lnTo>
                <a:lnTo>
                  <a:pt x="13060" y="10858"/>
                </a:lnTo>
                <a:lnTo>
                  <a:pt x="13096" y="10784"/>
                </a:lnTo>
                <a:lnTo>
                  <a:pt x="13096" y="10711"/>
                </a:lnTo>
                <a:lnTo>
                  <a:pt x="13060" y="10638"/>
                </a:lnTo>
                <a:lnTo>
                  <a:pt x="12876" y="10344"/>
                </a:lnTo>
                <a:lnTo>
                  <a:pt x="12766" y="10014"/>
                </a:lnTo>
                <a:lnTo>
                  <a:pt x="12729" y="9941"/>
                </a:lnTo>
                <a:lnTo>
                  <a:pt x="12656" y="9904"/>
                </a:lnTo>
                <a:lnTo>
                  <a:pt x="12583" y="9867"/>
                </a:lnTo>
                <a:close/>
                <a:moveTo>
                  <a:pt x="6200" y="9977"/>
                </a:moveTo>
                <a:lnTo>
                  <a:pt x="5980" y="10014"/>
                </a:lnTo>
                <a:lnTo>
                  <a:pt x="5760" y="10087"/>
                </a:lnTo>
                <a:lnTo>
                  <a:pt x="5356" y="10234"/>
                </a:lnTo>
                <a:lnTo>
                  <a:pt x="4843" y="10381"/>
                </a:lnTo>
                <a:lnTo>
                  <a:pt x="4329" y="10564"/>
                </a:lnTo>
                <a:lnTo>
                  <a:pt x="4293" y="10601"/>
                </a:lnTo>
                <a:lnTo>
                  <a:pt x="4256" y="10638"/>
                </a:lnTo>
                <a:lnTo>
                  <a:pt x="4219" y="10784"/>
                </a:lnTo>
                <a:lnTo>
                  <a:pt x="4256" y="10894"/>
                </a:lnTo>
                <a:lnTo>
                  <a:pt x="4293" y="10931"/>
                </a:lnTo>
                <a:lnTo>
                  <a:pt x="4366" y="10968"/>
                </a:lnTo>
                <a:lnTo>
                  <a:pt x="4513" y="11298"/>
                </a:lnTo>
                <a:lnTo>
                  <a:pt x="4659" y="11701"/>
                </a:lnTo>
                <a:lnTo>
                  <a:pt x="4769" y="12142"/>
                </a:lnTo>
                <a:lnTo>
                  <a:pt x="4843" y="12215"/>
                </a:lnTo>
                <a:lnTo>
                  <a:pt x="4916" y="12252"/>
                </a:lnTo>
                <a:lnTo>
                  <a:pt x="4990" y="12252"/>
                </a:lnTo>
                <a:lnTo>
                  <a:pt x="5100" y="12215"/>
                </a:lnTo>
                <a:lnTo>
                  <a:pt x="5540" y="11921"/>
                </a:lnTo>
                <a:lnTo>
                  <a:pt x="5980" y="11665"/>
                </a:lnTo>
                <a:lnTo>
                  <a:pt x="6420" y="11445"/>
                </a:lnTo>
                <a:lnTo>
                  <a:pt x="6934" y="11225"/>
                </a:lnTo>
                <a:lnTo>
                  <a:pt x="6970" y="11188"/>
                </a:lnTo>
                <a:lnTo>
                  <a:pt x="7044" y="11114"/>
                </a:lnTo>
                <a:lnTo>
                  <a:pt x="7044" y="11041"/>
                </a:lnTo>
                <a:lnTo>
                  <a:pt x="7044" y="10931"/>
                </a:lnTo>
                <a:lnTo>
                  <a:pt x="6897" y="10601"/>
                </a:lnTo>
                <a:lnTo>
                  <a:pt x="6750" y="10307"/>
                </a:lnTo>
                <a:lnTo>
                  <a:pt x="6677" y="10161"/>
                </a:lnTo>
                <a:lnTo>
                  <a:pt x="6530" y="10051"/>
                </a:lnTo>
                <a:lnTo>
                  <a:pt x="6383" y="10014"/>
                </a:lnTo>
                <a:lnTo>
                  <a:pt x="6200" y="9977"/>
                </a:lnTo>
                <a:close/>
                <a:moveTo>
                  <a:pt x="9832" y="11371"/>
                </a:moveTo>
                <a:lnTo>
                  <a:pt x="10125" y="11921"/>
                </a:lnTo>
                <a:lnTo>
                  <a:pt x="9721" y="12142"/>
                </a:lnTo>
                <a:lnTo>
                  <a:pt x="9318" y="12288"/>
                </a:lnTo>
                <a:lnTo>
                  <a:pt x="8914" y="12435"/>
                </a:lnTo>
                <a:lnTo>
                  <a:pt x="8511" y="12545"/>
                </a:lnTo>
                <a:lnTo>
                  <a:pt x="8328" y="12032"/>
                </a:lnTo>
                <a:lnTo>
                  <a:pt x="8694" y="11921"/>
                </a:lnTo>
                <a:lnTo>
                  <a:pt x="9098" y="11738"/>
                </a:lnTo>
                <a:lnTo>
                  <a:pt x="9832" y="11371"/>
                </a:lnTo>
                <a:close/>
                <a:moveTo>
                  <a:pt x="9868" y="10894"/>
                </a:moveTo>
                <a:lnTo>
                  <a:pt x="8951" y="11298"/>
                </a:lnTo>
                <a:lnTo>
                  <a:pt x="8474" y="11481"/>
                </a:lnTo>
                <a:lnTo>
                  <a:pt x="8071" y="11738"/>
                </a:lnTo>
                <a:lnTo>
                  <a:pt x="7997" y="11738"/>
                </a:lnTo>
                <a:lnTo>
                  <a:pt x="7924" y="11775"/>
                </a:lnTo>
                <a:lnTo>
                  <a:pt x="7887" y="11885"/>
                </a:lnTo>
                <a:lnTo>
                  <a:pt x="7887" y="11958"/>
                </a:lnTo>
                <a:lnTo>
                  <a:pt x="8034" y="12398"/>
                </a:lnTo>
                <a:lnTo>
                  <a:pt x="8181" y="12839"/>
                </a:lnTo>
                <a:lnTo>
                  <a:pt x="8254" y="12949"/>
                </a:lnTo>
                <a:lnTo>
                  <a:pt x="8328" y="12985"/>
                </a:lnTo>
                <a:lnTo>
                  <a:pt x="8364" y="12985"/>
                </a:lnTo>
                <a:lnTo>
                  <a:pt x="8951" y="12839"/>
                </a:lnTo>
                <a:lnTo>
                  <a:pt x="9465" y="12655"/>
                </a:lnTo>
                <a:lnTo>
                  <a:pt x="10015" y="12472"/>
                </a:lnTo>
                <a:lnTo>
                  <a:pt x="10528" y="12215"/>
                </a:lnTo>
                <a:lnTo>
                  <a:pt x="10565" y="12142"/>
                </a:lnTo>
                <a:lnTo>
                  <a:pt x="10602" y="12105"/>
                </a:lnTo>
                <a:lnTo>
                  <a:pt x="10602" y="12032"/>
                </a:lnTo>
                <a:lnTo>
                  <a:pt x="10602" y="11958"/>
                </a:lnTo>
                <a:lnTo>
                  <a:pt x="10125" y="11041"/>
                </a:lnTo>
                <a:lnTo>
                  <a:pt x="10088" y="10968"/>
                </a:lnTo>
                <a:lnTo>
                  <a:pt x="10015" y="10894"/>
                </a:lnTo>
                <a:close/>
                <a:moveTo>
                  <a:pt x="13133" y="12288"/>
                </a:moveTo>
                <a:lnTo>
                  <a:pt x="13243" y="12325"/>
                </a:lnTo>
                <a:lnTo>
                  <a:pt x="13353" y="12472"/>
                </a:lnTo>
                <a:lnTo>
                  <a:pt x="13610" y="12985"/>
                </a:lnTo>
                <a:lnTo>
                  <a:pt x="12839" y="13242"/>
                </a:lnTo>
                <a:lnTo>
                  <a:pt x="12106" y="13572"/>
                </a:lnTo>
                <a:lnTo>
                  <a:pt x="11996" y="13352"/>
                </a:lnTo>
                <a:lnTo>
                  <a:pt x="11886" y="13132"/>
                </a:lnTo>
                <a:lnTo>
                  <a:pt x="11739" y="12692"/>
                </a:lnTo>
                <a:lnTo>
                  <a:pt x="12032" y="12618"/>
                </a:lnTo>
                <a:lnTo>
                  <a:pt x="12289" y="12545"/>
                </a:lnTo>
                <a:lnTo>
                  <a:pt x="12839" y="12362"/>
                </a:lnTo>
                <a:lnTo>
                  <a:pt x="13023" y="12288"/>
                </a:lnTo>
                <a:close/>
                <a:moveTo>
                  <a:pt x="7044" y="12325"/>
                </a:moveTo>
                <a:lnTo>
                  <a:pt x="7337" y="13022"/>
                </a:lnTo>
                <a:lnTo>
                  <a:pt x="5833" y="13792"/>
                </a:lnTo>
                <a:lnTo>
                  <a:pt x="5613" y="13132"/>
                </a:lnTo>
                <a:lnTo>
                  <a:pt x="5943" y="12875"/>
                </a:lnTo>
                <a:lnTo>
                  <a:pt x="6273" y="12655"/>
                </a:lnTo>
                <a:lnTo>
                  <a:pt x="6677" y="12472"/>
                </a:lnTo>
                <a:lnTo>
                  <a:pt x="7044" y="12325"/>
                </a:lnTo>
                <a:close/>
                <a:moveTo>
                  <a:pt x="13060" y="11885"/>
                </a:moveTo>
                <a:lnTo>
                  <a:pt x="12839" y="11921"/>
                </a:lnTo>
                <a:lnTo>
                  <a:pt x="12473" y="12068"/>
                </a:lnTo>
                <a:lnTo>
                  <a:pt x="11922" y="12215"/>
                </a:lnTo>
                <a:lnTo>
                  <a:pt x="11666" y="12288"/>
                </a:lnTo>
                <a:lnTo>
                  <a:pt x="11446" y="12398"/>
                </a:lnTo>
                <a:lnTo>
                  <a:pt x="11372" y="12435"/>
                </a:lnTo>
                <a:lnTo>
                  <a:pt x="11372" y="12472"/>
                </a:lnTo>
                <a:lnTo>
                  <a:pt x="11372" y="12582"/>
                </a:lnTo>
                <a:lnTo>
                  <a:pt x="11446" y="12655"/>
                </a:lnTo>
                <a:lnTo>
                  <a:pt x="11519" y="12692"/>
                </a:lnTo>
                <a:lnTo>
                  <a:pt x="11482" y="12839"/>
                </a:lnTo>
                <a:lnTo>
                  <a:pt x="11482" y="13022"/>
                </a:lnTo>
                <a:lnTo>
                  <a:pt x="11519" y="13169"/>
                </a:lnTo>
                <a:lnTo>
                  <a:pt x="11556" y="13315"/>
                </a:lnTo>
                <a:lnTo>
                  <a:pt x="11702" y="13646"/>
                </a:lnTo>
                <a:lnTo>
                  <a:pt x="11886" y="13902"/>
                </a:lnTo>
                <a:lnTo>
                  <a:pt x="11996" y="13976"/>
                </a:lnTo>
                <a:lnTo>
                  <a:pt x="12106" y="13976"/>
                </a:lnTo>
                <a:lnTo>
                  <a:pt x="13023" y="13609"/>
                </a:lnTo>
                <a:lnTo>
                  <a:pt x="13940" y="13279"/>
                </a:lnTo>
                <a:lnTo>
                  <a:pt x="14013" y="13205"/>
                </a:lnTo>
                <a:lnTo>
                  <a:pt x="14050" y="13169"/>
                </a:lnTo>
                <a:lnTo>
                  <a:pt x="14087" y="13095"/>
                </a:lnTo>
                <a:lnTo>
                  <a:pt x="14050" y="13022"/>
                </a:lnTo>
                <a:lnTo>
                  <a:pt x="13646" y="12142"/>
                </a:lnTo>
                <a:lnTo>
                  <a:pt x="13573" y="12032"/>
                </a:lnTo>
                <a:lnTo>
                  <a:pt x="13463" y="11958"/>
                </a:lnTo>
                <a:lnTo>
                  <a:pt x="13353" y="11885"/>
                </a:lnTo>
                <a:close/>
                <a:moveTo>
                  <a:pt x="7190" y="11848"/>
                </a:moveTo>
                <a:lnTo>
                  <a:pt x="7117" y="11885"/>
                </a:lnTo>
                <a:lnTo>
                  <a:pt x="6640" y="12032"/>
                </a:lnTo>
                <a:lnTo>
                  <a:pt x="6163" y="12215"/>
                </a:lnTo>
                <a:lnTo>
                  <a:pt x="5723" y="12508"/>
                </a:lnTo>
                <a:lnTo>
                  <a:pt x="5320" y="12802"/>
                </a:lnTo>
                <a:lnTo>
                  <a:pt x="5246" y="12839"/>
                </a:lnTo>
                <a:lnTo>
                  <a:pt x="5210" y="12875"/>
                </a:lnTo>
                <a:lnTo>
                  <a:pt x="5173" y="12912"/>
                </a:lnTo>
                <a:lnTo>
                  <a:pt x="5173" y="12985"/>
                </a:lnTo>
                <a:lnTo>
                  <a:pt x="5246" y="13279"/>
                </a:lnTo>
                <a:lnTo>
                  <a:pt x="5320" y="13572"/>
                </a:lnTo>
                <a:lnTo>
                  <a:pt x="5540" y="14159"/>
                </a:lnTo>
                <a:lnTo>
                  <a:pt x="5576" y="14196"/>
                </a:lnTo>
                <a:lnTo>
                  <a:pt x="5650" y="14269"/>
                </a:lnTo>
                <a:lnTo>
                  <a:pt x="5797" y="14269"/>
                </a:lnTo>
                <a:lnTo>
                  <a:pt x="7667" y="13315"/>
                </a:lnTo>
                <a:lnTo>
                  <a:pt x="7741" y="13279"/>
                </a:lnTo>
                <a:lnTo>
                  <a:pt x="7777" y="13205"/>
                </a:lnTo>
                <a:lnTo>
                  <a:pt x="7814" y="13132"/>
                </a:lnTo>
                <a:lnTo>
                  <a:pt x="7777" y="13059"/>
                </a:lnTo>
                <a:lnTo>
                  <a:pt x="7374" y="11995"/>
                </a:lnTo>
                <a:lnTo>
                  <a:pt x="7337" y="11921"/>
                </a:lnTo>
                <a:lnTo>
                  <a:pt x="7264" y="11885"/>
                </a:lnTo>
                <a:lnTo>
                  <a:pt x="7190" y="11848"/>
                </a:lnTo>
                <a:close/>
                <a:moveTo>
                  <a:pt x="10528" y="13279"/>
                </a:moveTo>
                <a:lnTo>
                  <a:pt x="10895" y="13976"/>
                </a:lnTo>
                <a:lnTo>
                  <a:pt x="9318" y="14599"/>
                </a:lnTo>
                <a:lnTo>
                  <a:pt x="9025" y="13902"/>
                </a:lnTo>
                <a:lnTo>
                  <a:pt x="9098" y="13829"/>
                </a:lnTo>
                <a:lnTo>
                  <a:pt x="9098" y="13792"/>
                </a:lnTo>
                <a:lnTo>
                  <a:pt x="9135" y="13756"/>
                </a:lnTo>
                <a:lnTo>
                  <a:pt x="9465" y="13609"/>
                </a:lnTo>
                <a:lnTo>
                  <a:pt x="9758" y="13535"/>
                </a:lnTo>
                <a:lnTo>
                  <a:pt x="10528" y="13279"/>
                </a:lnTo>
                <a:close/>
                <a:moveTo>
                  <a:pt x="10639" y="12839"/>
                </a:moveTo>
                <a:lnTo>
                  <a:pt x="10565" y="12875"/>
                </a:lnTo>
                <a:lnTo>
                  <a:pt x="9501" y="13242"/>
                </a:lnTo>
                <a:lnTo>
                  <a:pt x="9061" y="13352"/>
                </a:lnTo>
                <a:lnTo>
                  <a:pt x="8878" y="13462"/>
                </a:lnTo>
                <a:lnTo>
                  <a:pt x="8768" y="13499"/>
                </a:lnTo>
                <a:lnTo>
                  <a:pt x="8731" y="13572"/>
                </a:lnTo>
                <a:lnTo>
                  <a:pt x="8658" y="13682"/>
                </a:lnTo>
                <a:lnTo>
                  <a:pt x="8694" y="13829"/>
                </a:lnTo>
                <a:lnTo>
                  <a:pt x="8731" y="13866"/>
                </a:lnTo>
                <a:lnTo>
                  <a:pt x="8731" y="13902"/>
                </a:lnTo>
                <a:lnTo>
                  <a:pt x="8768" y="14159"/>
                </a:lnTo>
                <a:lnTo>
                  <a:pt x="8841" y="14416"/>
                </a:lnTo>
                <a:lnTo>
                  <a:pt x="9025" y="14893"/>
                </a:lnTo>
                <a:lnTo>
                  <a:pt x="9098" y="14929"/>
                </a:lnTo>
                <a:lnTo>
                  <a:pt x="9135" y="14966"/>
                </a:lnTo>
                <a:lnTo>
                  <a:pt x="9208" y="15003"/>
                </a:lnTo>
                <a:lnTo>
                  <a:pt x="9281" y="15003"/>
                </a:lnTo>
                <a:lnTo>
                  <a:pt x="11225" y="14269"/>
                </a:lnTo>
                <a:lnTo>
                  <a:pt x="11262" y="14232"/>
                </a:lnTo>
                <a:lnTo>
                  <a:pt x="11299" y="14159"/>
                </a:lnTo>
                <a:lnTo>
                  <a:pt x="11335" y="14086"/>
                </a:lnTo>
                <a:lnTo>
                  <a:pt x="11335" y="14012"/>
                </a:lnTo>
                <a:lnTo>
                  <a:pt x="10822" y="12985"/>
                </a:lnTo>
                <a:lnTo>
                  <a:pt x="10785" y="12912"/>
                </a:lnTo>
                <a:lnTo>
                  <a:pt x="10712" y="12875"/>
                </a:lnTo>
                <a:lnTo>
                  <a:pt x="10639" y="12839"/>
                </a:lnTo>
                <a:close/>
                <a:moveTo>
                  <a:pt x="7997" y="14342"/>
                </a:moveTo>
                <a:lnTo>
                  <a:pt x="8107" y="14489"/>
                </a:lnTo>
                <a:lnTo>
                  <a:pt x="8144" y="14599"/>
                </a:lnTo>
                <a:lnTo>
                  <a:pt x="8107" y="14746"/>
                </a:lnTo>
                <a:lnTo>
                  <a:pt x="8034" y="14893"/>
                </a:lnTo>
                <a:lnTo>
                  <a:pt x="7924" y="15003"/>
                </a:lnTo>
                <a:lnTo>
                  <a:pt x="7814" y="15149"/>
                </a:lnTo>
                <a:lnTo>
                  <a:pt x="7557" y="15296"/>
                </a:lnTo>
                <a:lnTo>
                  <a:pt x="7044" y="15516"/>
                </a:lnTo>
                <a:lnTo>
                  <a:pt x="6787" y="15590"/>
                </a:lnTo>
                <a:lnTo>
                  <a:pt x="6567" y="15736"/>
                </a:lnTo>
                <a:lnTo>
                  <a:pt x="6310" y="15113"/>
                </a:lnTo>
                <a:lnTo>
                  <a:pt x="6383" y="15076"/>
                </a:lnTo>
                <a:lnTo>
                  <a:pt x="6457" y="14966"/>
                </a:lnTo>
                <a:lnTo>
                  <a:pt x="6457" y="14929"/>
                </a:lnTo>
                <a:lnTo>
                  <a:pt x="6530" y="15003"/>
                </a:lnTo>
                <a:lnTo>
                  <a:pt x="6604" y="14966"/>
                </a:lnTo>
                <a:lnTo>
                  <a:pt x="6787" y="14929"/>
                </a:lnTo>
                <a:lnTo>
                  <a:pt x="7227" y="14783"/>
                </a:lnTo>
                <a:lnTo>
                  <a:pt x="7631" y="14599"/>
                </a:lnTo>
                <a:lnTo>
                  <a:pt x="7997" y="14342"/>
                </a:lnTo>
                <a:close/>
                <a:moveTo>
                  <a:pt x="15150" y="15370"/>
                </a:moveTo>
                <a:lnTo>
                  <a:pt x="15150" y="15443"/>
                </a:lnTo>
                <a:lnTo>
                  <a:pt x="15224" y="15480"/>
                </a:lnTo>
                <a:lnTo>
                  <a:pt x="15260" y="15516"/>
                </a:lnTo>
                <a:lnTo>
                  <a:pt x="15150" y="15736"/>
                </a:lnTo>
                <a:lnTo>
                  <a:pt x="15004" y="15993"/>
                </a:lnTo>
                <a:lnTo>
                  <a:pt x="14857" y="15626"/>
                </a:lnTo>
                <a:lnTo>
                  <a:pt x="15150" y="15370"/>
                </a:lnTo>
                <a:close/>
                <a:moveTo>
                  <a:pt x="7997" y="13902"/>
                </a:moveTo>
                <a:lnTo>
                  <a:pt x="7887" y="13939"/>
                </a:lnTo>
                <a:lnTo>
                  <a:pt x="7631" y="14122"/>
                </a:lnTo>
                <a:lnTo>
                  <a:pt x="7337" y="14269"/>
                </a:lnTo>
                <a:lnTo>
                  <a:pt x="7044" y="14416"/>
                </a:lnTo>
                <a:lnTo>
                  <a:pt x="6750" y="14526"/>
                </a:lnTo>
                <a:lnTo>
                  <a:pt x="6347" y="14599"/>
                </a:lnTo>
                <a:lnTo>
                  <a:pt x="6163" y="14673"/>
                </a:lnTo>
                <a:lnTo>
                  <a:pt x="6090" y="14746"/>
                </a:lnTo>
                <a:lnTo>
                  <a:pt x="6017" y="14819"/>
                </a:lnTo>
                <a:lnTo>
                  <a:pt x="6017" y="14929"/>
                </a:lnTo>
                <a:lnTo>
                  <a:pt x="5943" y="15003"/>
                </a:lnTo>
                <a:lnTo>
                  <a:pt x="5943" y="15113"/>
                </a:lnTo>
                <a:lnTo>
                  <a:pt x="6127" y="15590"/>
                </a:lnTo>
                <a:lnTo>
                  <a:pt x="6273" y="16103"/>
                </a:lnTo>
                <a:lnTo>
                  <a:pt x="6347" y="16177"/>
                </a:lnTo>
                <a:lnTo>
                  <a:pt x="6420" y="16213"/>
                </a:lnTo>
                <a:lnTo>
                  <a:pt x="6493" y="16213"/>
                </a:lnTo>
                <a:lnTo>
                  <a:pt x="6567" y="16177"/>
                </a:lnTo>
                <a:lnTo>
                  <a:pt x="6787" y="16030"/>
                </a:lnTo>
                <a:lnTo>
                  <a:pt x="7007" y="15920"/>
                </a:lnTo>
                <a:lnTo>
                  <a:pt x="7484" y="15736"/>
                </a:lnTo>
                <a:lnTo>
                  <a:pt x="7704" y="15663"/>
                </a:lnTo>
                <a:lnTo>
                  <a:pt x="7924" y="15553"/>
                </a:lnTo>
                <a:lnTo>
                  <a:pt x="8144" y="15406"/>
                </a:lnTo>
                <a:lnTo>
                  <a:pt x="8328" y="15223"/>
                </a:lnTo>
                <a:lnTo>
                  <a:pt x="8438" y="15076"/>
                </a:lnTo>
                <a:lnTo>
                  <a:pt x="8511" y="14893"/>
                </a:lnTo>
                <a:lnTo>
                  <a:pt x="8511" y="14709"/>
                </a:lnTo>
                <a:lnTo>
                  <a:pt x="8511" y="14526"/>
                </a:lnTo>
                <a:lnTo>
                  <a:pt x="8474" y="14342"/>
                </a:lnTo>
                <a:lnTo>
                  <a:pt x="8364" y="14159"/>
                </a:lnTo>
                <a:lnTo>
                  <a:pt x="8254" y="14049"/>
                </a:lnTo>
                <a:lnTo>
                  <a:pt x="8071" y="13939"/>
                </a:lnTo>
                <a:lnTo>
                  <a:pt x="7997" y="13902"/>
                </a:lnTo>
                <a:close/>
                <a:moveTo>
                  <a:pt x="14710" y="15736"/>
                </a:moveTo>
                <a:lnTo>
                  <a:pt x="14747" y="15993"/>
                </a:lnTo>
                <a:lnTo>
                  <a:pt x="14820" y="16250"/>
                </a:lnTo>
                <a:lnTo>
                  <a:pt x="14490" y="16507"/>
                </a:lnTo>
                <a:lnTo>
                  <a:pt x="14417" y="16397"/>
                </a:lnTo>
                <a:lnTo>
                  <a:pt x="14307" y="15993"/>
                </a:lnTo>
                <a:lnTo>
                  <a:pt x="14380" y="15956"/>
                </a:lnTo>
                <a:lnTo>
                  <a:pt x="14710" y="15736"/>
                </a:lnTo>
                <a:close/>
                <a:moveTo>
                  <a:pt x="14123" y="16103"/>
                </a:moveTo>
                <a:lnTo>
                  <a:pt x="14160" y="16397"/>
                </a:lnTo>
                <a:lnTo>
                  <a:pt x="14233" y="16690"/>
                </a:lnTo>
                <a:lnTo>
                  <a:pt x="13830" y="16873"/>
                </a:lnTo>
                <a:lnTo>
                  <a:pt x="13720" y="16727"/>
                </a:lnTo>
                <a:lnTo>
                  <a:pt x="13500" y="16433"/>
                </a:lnTo>
                <a:lnTo>
                  <a:pt x="14123" y="16103"/>
                </a:lnTo>
                <a:close/>
                <a:moveTo>
                  <a:pt x="13426" y="16470"/>
                </a:moveTo>
                <a:lnTo>
                  <a:pt x="13500" y="16727"/>
                </a:lnTo>
                <a:lnTo>
                  <a:pt x="13536" y="16873"/>
                </a:lnTo>
                <a:lnTo>
                  <a:pt x="13573" y="16984"/>
                </a:lnTo>
                <a:lnTo>
                  <a:pt x="13096" y="17167"/>
                </a:lnTo>
                <a:lnTo>
                  <a:pt x="12986" y="17057"/>
                </a:lnTo>
                <a:lnTo>
                  <a:pt x="12876" y="16873"/>
                </a:lnTo>
                <a:lnTo>
                  <a:pt x="12839" y="16727"/>
                </a:lnTo>
                <a:lnTo>
                  <a:pt x="13426" y="16470"/>
                </a:lnTo>
                <a:close/>
                <a:moveTo>
                  <a:pt x="12583" y="16837"/>
                </a:moveTo>
                <a:lnTo>
                  <a:pt x="12656" y="17094"/>
                </a:lnTo>
                <a:lnTo>
                  <a:pt x="12803" y="17277"/>
                </a:lnTo>
                <a:lnTo>
                  <a:pt x="12399" y="17460"/>
                </a:lnTo>
                <a:lnTo>
                  <a:pt x="12326" y="17387"/>
                </a:lnTo>
                <a:lnTo>
                  <a:pt x="12253" y="17277"/>
                </a:lnTo>
                <a:lnTo>
                  <a:pt x="12216" y="17167"/>
                </a:lnTo>
                <a:lnTo>
                  <a:pt x="12216" y="17020"/>
                </a:lnTo>
                <a:lnTo>
                  <a:pt x="12583" y="16837"/>
                </a:lnTo>
                <a:close/>
                <a:moveTo>
                  <a:pt x="12032" y="17094"/>
                </a:moveTo>
                <a:lnTo>
                  <a:pt x="11996" y="17240"/>
                </a:lnTo>
                <a:lnTo>
                  <a:pt x="12032" y="17387"/>
                </a:lnTo>
                <a:lnTo>
                  <a:pt x="12106" y="17570"/>
                </a:lnTo>
                <a:lnTo>
                  <a:pt x="11812" y="17644"/>
                </a:lnTo>
                <a:lnTo>
                  <a:pt x="11776" y="17644"/>
                </a:lnTo>
                <a:lnTo>
                  <a:pt x="11739" y="17497"/>
                </a:lnTo>
                <a:lnTo>
                  <a:pt x="11666" y="17240"/>
                </a:lnTo>
                <a:lnTo>
                  <a:pt x="12032" y="17094"/>
                </a:lnTo>
                <a:close/>
                <a:moveTo>
                  <a:pt x="11446" y="17350"/>
                </a:moveTo>
                <a:lnTo>
                  <a:pt x="11482" y="17607"/>
                </a:lnTo>
                <a:lnTo>
                  <a:pt x="11519" y="17791"/>
                </a:lnTo>
                <a:lnTo>
                  <a:pt x="11189" y="17901"/>
                </a:lnTo>
                <a:lnTo>
                  <a:pt x="11115" y="17937"/>
                </a:lnTo>
                <a:lnTo>
                  <a:pt x="11115" y="17864"/>
                </a:lnTo>
                <a:lnTo>
                  <a:pt x="11115" y="17827"/>
                </a:lnTo>
                <a:lnTo>
                  <a:pt x="11115" y="17717"/>
                </a:lnTo>
                <a:lnTo>
                  <a:pt x="11005" y="17607"/>
                </a:lnTo>
                <a:lnTo>
                  <a:pt x="10969" y="17534"/>
                </a:lnTo>
                <a:lnTo>
                  <a:pt x="11446" y="17350"/>
                </a:lnTo>
                <a:close/>
                <a:moveTo>
                  <a:pt x="10639" y="17644"/>
                </a:moveTo>
                <a:lnTo>
                  <a:pt x="10749" y="17791"/>
                </a:lnTo>
                <a:lnTo>
                  <a:pt x="10859" y="17901"/>
                </a:lnTo>
                <a:lnTo>
                  <a:pt x="10932" y="17974"/>
                </a:lnTo>
                <a:lnTo>
                  <a:pt x="10969" y="17974"/>
                </a:lnTo>
                <a:lnTo>
                  <a:pt x="10455" y="18194"/>
                </a:lnTo>
                <a:lnTo>
                  <a:pt x="10418" y="18121"/>
                </a:lnTo>
                <a:lnTo>
                  <a:pt x="10345" y="18121"/>
                </a:lnTo>
                <a:lnTo>
                  <a:pt x="10235" y="18157"/>
                </a:lnTo>
                <a:lnTo>
                  <a:pt x="10162" y="17901"/>
                </a:lnTo>
                <a:lnTo>
                  <a:pt x="10125" y="17827"/>
                </a:lnTo>
                <a:lnTo>
                  <a:pt x="10639" y="17644"/>
                </a:lnTo>
                <a:close/>
                <a:moveTo>
                  <a:pt x="10272" y="440"/>
                </a:moveTo>
                <a:lnTo>
                  <a:pt x="10455" y="477"/>
                </a:lnTo>
                <a:lnTo>
                  <a:pt x="10565" y="550"/>
                </a:lnTo>
                <a:lnTo>
                  <a:pt x="10675" y="624"/>
                </a:lnTo>
                <a:lnTo>
                  <a:pt x="10785" y="734"/>
                </a:lnTo>
                <a:lnTo>
                  <a:pt x="10969" y="990"/>
                </a:lnTo>
                <a:lnTo>
                  <a:pt x="11005" y="1210"/>
                </a:lnTo>
                <a:lnTo>
                  <a:pt x="11042" y="1431"/>
                </a:lnTo>
                <a:lnTo>
                  <a:pt x="11335" y="2348"/>
                </a:lnTo>
                <a:lnTo>
                  <a:pt x="11886" y="3998"/>
                </a:lnTo>
                <a:lnTo>
                  <a:pt x="13060" y="7300"/>
                </a:lnTo>
                <a:lnTo>
                  <a:pt x="14233" y="10564"/>
                </a:lnTo>
                <a:lnTo>
                  <a:pt x="14857" y="12215"/>
                </a:lnTo>
                <a:lnTo>
                  <a:pt x="15187" y="13095"/>
                </a:lnTo>
                <a:lnTo>
                  <a:pt x="15407" y="13646"/>
                </a:lnTo>
                <a:lnTo>
                  <a:pt x="15334" y="13682"/>
                </a:lnTo>
                <a:lnTo>
                  <a:pt x="15297" y="13829"/>
                </a:lnTo>
                <a:lnTo>
                  <a:pt x="15297" y="13939"/>
                </a:lnTo>
                <a:lnTo>
                  <a:pt x="15260" y="14196"/>
                </a:lnTo>
                <a:lnTo>
                  <a:pt x="15224" y="14379"/>
                </a:lnTo>
                <a:lnTo>
                  <a:pt x="15187" y="14526"/>
                </a:lnTo>
                <a:lnTo>
                  <a:pt x="15004" y="14856"/>
                </a:lnTo>
                <a:lnTo>
                  <a:pt x="14747" y="15149"/>
                </a:lnTo>
                <a:lnTo>
                  <a:pt x="14453" y="15370"/>
                </a:lnTo>
                <a:lnTo>
                  <a:pt x="14123" y="15590"/>
                </a:lnTo>
                <a:lnTo>
                  <a:pt x="13793" y="15773"/>
                </a:lnTo>
                <a:lnTo>
                  <a:pt x="13060" y="16140"/>
                </a:lnTo>
                <a:lnTo>
                  <a:pt x="12326" y="16470"/>
                </a:lnTo>
                <a:lnTo>
                  <a:pt x="10859" y="17094"/>
                </a:lnTo>
                <a:lnTo>
                  <a:pt x="10015" y="17424"/>
                </a:lnTo>
                <a:lnTo>
                  <a:pt x="9978" y="17387"/>
                </a:lnTo>
                <a:lnTo>
                  <a:pt x="9942" y="17387"/>
                </a:lnTo>
                <a:lnTo>
                  <a:pt x="9905" y="17424"/>
                </a:lnTo>
                <a:lnTo>
                  <a:pt x="9905" y="17460"/>
                </a:lnTo>
                <a:lnTo>
                  <a:pt x="8841" y="17791"/>
                </a:lnTo>
                <a:lnTo>
                  <a:pt x="7777" y="18121"/>
                </a:lnTo>
                <a:lnTo>
                  <a:pt x="6970" y="18304"/>
                </a:lnTo>
                <a:lnTo>
                  <a:pt x="6163" y="18487"/>
                </a:lnTo>
                <a:lnTo>
                  <a:pt x="5797" y="18524"/>
                </a:lnTo>
                <a:lnTo>
                  <a:pt x="5613" y="18524"/>
                </a:lnTo>
                <a:lnTo>
                  <a:pt x="5430" y="18451"/>
                </a:lnTo>
                <a:lnTo>
                  <a:pt x="5283" y="18377"/>
                </a:lnTo>
                <a:lnTo>
                  <a:pt x="5173" y="18231"/>
                </a:lnTo>
                <a:lnTo>
                  <a:pt x="5063" y="18121"/>
                </a:lnTo>
                <a:lnTo>
                  <a:pt x="4953" y="17974"/>
                </a:lnTo>
                <a:lnTo>
                  <a:pt x="4879" y="17680"/>
                </a:lnTo>
                <a:lnTo>
                  <a:pt x="4769" y="17387"/>
                </a:lnTo>
                <a:lnTo>
                  <a:pt x="4476" y="16507"/>
                </a:lnTo>
                <a:lnTo>
                  <a:pt x="3926" y="14819"/>
                </a:lnTo>
                <a:lnTo>
                  <a:pt x="3376" y="13169"/>
                </a:lnTo>
                <a:lnTo>
                  <a:pt x="2752" y="11518"/>
                </a:lnTo>
                <a:lnTo>
                  <a:pt x="2165" y="9867"/>
                </a:lnTo>
                <a:lnTo>
                  <a:pt x="1505" y="8253"/>
                </a:lnTo>
                <a:lnTo>
                  <a:pt x="845" y="6603"/>
                </a:lnTo>
                <a:lnTo>
                  <a:pt x="588" y="6052"/>
                </a:lnTo>
                <a:lnTo>
                  <a:pt x="478" y="5796"/>
                </a:lnTo>
                <a:lnTo>
                  <a:pt x="331" y="5539"/>
                </a:lnTo>
                <a:lnTo>
                  <a:pt x="368" y="5502"/>
                </a:lnTo>
                <a:lnTo>
                  <a:pt x="404" y="5429"/>
                </a:lnTo>
                <a:lnTo>
                  <a:pt x="368" y="5209"/>
                </a:lnTo>
                <a:lnTo>
                  <a:pt x="404" y="5025"/>
                </a:lnTo>
                <a:lnTo>
                  <a:pt x="404" y="4879"/>
                </a:lnTo>
                <a:lnTo>
                  <a:pt x="478" y="4695"/>
                </a:lnTo>
                <a:lnTo>
                  <a:pt x="624" y="4402"/>
                </a:lnTo>
                <a:lnTo>
                  <a:pt x="845" y="4145"/>
                </a:lnTo>
                <a:lnTo>
                  <a:pt x="1101" y="3888"/>
                </a:lnTo>
                <a:lnTo>
                  <a:pt x="1395" y="3668"/>
                </a:lnTo>
                <a:lnTo>
                  <a:pt x="1725" y="3485"/>
                </a:lnTo>
                <a:lnTo>
                  <a:pt x="2018" y="3301"/>
                </a:lnTo>
                <a:lnTo>
                  <a:pt x="2789" y="2935"/>
                </a:lnTo>
                <a:lnTo>
                  <a:pt x="3596" y="2641"/>
                </a:lnTo>
                <a:lnTo>
                  <a:pt x="5210" y="2017"/>
                </a:lnTo>
                <a:lnTo>
                  <a:pt x="6787" y="1394"/>
                </a:lnTo>
                <a:lnTo>
                  <a:pt x="7557" y="1100"/>
                </a:lnTo>
                <a:lnTo>
                  <a:pt x="8364" y="807"/>
                </a:lnTo>
                <a:lnTo>
                  <a:pt x="9135" y="587"/>
                </a:lnTo>
                <a:lnTo>
                  <a:pt x="9538" y="514"/>
                </a:lnTo>
                <a:lnTo>
                  <a:pt x="9942" y="440"/>
                </a:lnTo>
                <a:close/>
                <a:moveTo>
                  <a:pt x="9868" y="17937"/>
                </a:moveTo>
                <a:lnTo>
                  <a:pt x="9868" y="17974"/>
                </a:lnTo>
                <a:lnTo>
                  <a:pt x="9905" y="18157"/>
                </a:lnTo>
                <a:lnTo>
                  <a:pt x="10015" y="18341"/>
                </a:lnTo>
                <a:lnTo>
                  <a:pt x="9575" y="18524"/>
                </a:lnTo>
                <a:lnTo>
                  <a:pt x="9575" y="18487"/>
                </a:lnTo>
                <a:lnTo>
                  <a:pt x="9538" y="18341"/>
                </a:lnTo>
                <a:lnTo>
                  <a:pt x="9465" y="18231"/>
                </a:lnTo>
                <a:lnTo>
                  <a:pt x="9391" y="18084"/>
                </a:lnTo>
                <a:lnTo>
                  <a:pt x="9868" y="17937"/>
                </a:lnTo>
                <a:close/>
                <a:moveTo>
                  <a:pt x="9098" y="18194"/>
                </a:moveTo>
                <a:lnTo>
                  <a:pt x="9171" y="18414"/>
                </a:lnTo>
                <a:lnTo>
                  <a:pt x="9245" y="18524"/>
                </a:lnTo>
                <a:lnTo>
                  <a:pt x="9318" y="18598"/>
                </a:lnTo>
                <a:lnTo>
                  <a:pt x="8841" y="18781"/>
                </a:lnTo>
                <a:lnTo>
                  <a:pt x="8768" y="18708"/>
                </a:lnTo>
                <a:lnTo>
                  <a:pt x="8694" y="18598"/>
                </a:lnTo>
                <a:lnTo>
                  <a:pt x="8621" y="18487"/>
                </a:lnTo>
                <a:lnTo>
                  <a:pt x="8584" y="18341"/>
                </a:lnTo>
                <a:lnTo>
                  <a:pt x="9098" y="18194"/>
                </a:lnTo>
                <a:close/>
                <a:moveTo>
                  <a:pt x="8254" y="18414"/>
                </a:moveTo>
                <a:lnTo>
                  <a:pt x="8291" y="18561"/>
                </a:lnTo>
                <a:lnTo>
                  <a:pt x="8364" y="18744"/>
                </a:lnTo>
                <a:lnTo>
                  <a:pt x="8511" y="18928"/>
                </a:lnTo>
                <a:lnTo>
                  <a:pt x="8181" y="19038"/>
                </a:lnTo>
                <a:lnTo>
                  <a:pt x="8144" y="18964"/>
                </a:lnTo>
                <a:lnTo>
                  <a:pt x="8107" y="18928"/>
                </a:lnTo>
                <a:lnTo>
                  <a:pt x="7997" y="18854"/>
                </a:lnTo>
                <a:lnTo>
                  <a:pt x="7961" y="18818"/>
                </a:lnTo>
                <a:lnTo>
                  <a:pt x="7851" y="18634"/>
                </a:lnTo>
                <a:lnTo>
                  <a:pt x="7851" y="18561"/>
                </a:lnTo>
                <a:lnTo>
                  <a:pt x="8254" y="18414"/>
                </a:lnTo>
                <a:close/>
                <a:moveTo>
                  <a:pt x="5246" y="18818"/>
                </a:moveTo>
                <a:lnTo>
                  <a:pt x="5430" y="18891"/>
                </a:lnTo>
                <a:lnTo>
                  <a:pt x="5650" y="18928"/>
                </a:lnTo>
                <a:lnTo>
                  <a:pt x="5870" y="18964"/>
                </a:lnTo>
                <a:lnTo>
                  <a:pt x="5943" y="19221"/>
                </a:lnTo>
                <a:lnTo>
                  <a:pt x="5760" y="19148"/>
                </a:lnTo>
                <a:lnTo>
                  <a:pt x="5576" y="19038"/>
                </a:lnTo>
                <a:lnTo>
                  <a:pt x="5393" y="18928"/>
                </a:lnTo>
                <a:lnTo>
                  <a:pt x="5246" y="18818"/>
                </a:lnTo>
                <a:close/>
                <a:moveTo>
                  <a:pt x="7557" y="18634"/>
                </a:moveTo>
                <a:lnTo>
                  <a:pt x="7557" y="18781"/>
                </a:lnTo>
                <a:lnTo>
                  <a:pt x="7631" y="18928"/>
                </a:lnTo>
                <a:lnTo>
                  <a:pt x="7704" y="19038"/>
                </a:lnTo>
                <a:lnTo>
                  <a:pt x="7777" y="19148"/>
                </a:lnTo>
                <a:lnTo>
                  <a:pt x="7704" y="19184"/>
                </a:lnTo>
                <a:lnTo>
                  <a:pt x="7227" y="19294"/>
                </a:lnTo>
                <a:lnTo>
                  <a:pt x="7154" y="19184"/>
                </a:lnTo>
                <a:lnTo>
                  <a:pt x="7080" y="19074"/>
                </a:lnTo>
                <a:lnTo>
                  <a:pt x="6970" y="18928"/>
                </a:lnTo>
                <a:lnTo>
                  <a:pt x="6897" y="18781"/>
                </a:lnTo>
                <a:lnTo>
                  <a:pt x="7117" y="18708"/>
                </a:lnTo>
                <a:lnTo>
                  <a:pt x="7557" y="18634"/>
                </a:lnTo>
                <a:close/>
                <a:moveTo>
                  <a:pt x="6604" y="18854"/>
                </a:moveTo>
                <a:lnTo>
                  <a:pt x="6677" y="19111"/>
                </a:lnTo>
                <a:lnTo>
                  <a:pt x="6750" y="19221"/>
                </a:lnTo>
                <a:lnTo>
                  <a:pt x="6824" y="19331"/>
                </a:lnTo>
                <a:lnTo>
                  <a:pt x="6493" y="19331"/>
                </a:lnTo>
                <a:lnTo>
                  <a:pt x="6493" y="19258"/>
                </a:lnTo>
                <a:lnTo>
                  <a:pt x="6493" y="19221"/>
                </a:lnTo>
                <a:lnTo>
                  <a:pt x="6420" y="19184"/>
                </a:lnTo>
                <a:lnTo>
                  <a:pt x="6383" y="19184"/>
                </a:lnTo>
                <a:lnTo>
                  <a:pt x="6310" y="19221"/>
                </a:lnTo>
                <a:lnTo>
                  <a:pt x="6273" y="19221"/>
                </a:lnTo>
                <a:lnTo>
                  <a:pt x="6200" y="19184"/>
                </a:lnTo>
                <a:lnTo>
                  <a:pt x="6163" y="19074"/>
                </a:lnTo>
                <a:lnTo>
                  <a:pt x="6127" y="18928"/>
                </a:lnTo>
                <a:lnTo>
                  <a:pt x="6604" y="18854"/>
                </a:lnTo>
                <a:close/>
                <a:moveTo>
                  <a:pt x="10125" y="0"/>
                </a:moveTo>
                <a:lnTo>
                  <a:pt x="9721" y="37"/>
                </a:lnTo>
                <a:lnTo>
                  <a:pt x="9318" y="110"/>
                </a:lnTo>
                <a:lnTo>
                  <a:pt x="8804" y="220"/>
                </a:lnTo>
                <a:lnTo>
                  <a:pt x="8291" y="403"/>
                </a:lnTo>
                <a:lnTo>
                  <a:pt x="7300" y="734"/>
                </a:lnTo>
                <a:lnTo>
                  <a:pt x="5320" y="1504"/>
                </a:lnTo>
                <a:lnTo>
                  <a:pt x="3376" y="2274"/>
                </a:lnTo>
                <a:lnTo>
                  <a:pt x="2422" y="2678"/>
                </a:lnTo>
                <a:lnTo>
                  <a:pt x="1945" y="2898"/>
                </a:lnTo>
                <a:lnTo>
                  <a:pt x="1505" y="3118"/>
                </a:lnTo>
                <a:lnTo>
                  <a:pt x="1248" y="3301"/>
                </a:lnTo>
                <a:lnTo>
                  <a:pt x="955" y="3485"/>
                </a:lnTo>
                <a:lnTo>
                  <a:pt x="698" y="3742"/>
                </a:lnTo>
                <a:lnTo>
                  <a:pt x="441" y="3998"/>
                </a:lnTo>
                <a:lnTo>
                  <a:pt x="221" y="4292"/>
                </a:lnTo>
                <a:lnTo>
                  <a:pt x="74" y="4622"/>
                </a:lnTo>
                <a:lnTo>
                  <a:pt x="38" y="4769"/>
                </a:lnTo>
                <a:lnTo>
                  <a:pt x="38" y="4915"/>
                </a:lnTo>
                <a:lnTo>
                  <a:pt x="38" y="5099"/>
                </a:lnTo>
                <a:lnTo>
                  <a:pt x="74" y="5245"/>
                </a:lnTo>
                <a:lnTo>
                  <a:pt x="1" y="5282"/>
                </a:lnTo>
                <a:lnTo>
                  <a:pt x="1" y="5319"/>
                </a:lnTo>
                <a:lnTo>
                  <a:pt x="38" y="5722"/>
                </a:lnTo>
                <a:lnTo>
                  <a:pt x="148" y="6052"/>
                </a:lnTo>
                <a:lnTo>
                  <a:pt x="441" y="6786"/>
                </a:lnTo>
                <a:lnTo>
                  <a:pt x="1065" y="8400"/>
                </a:lnTo>
                <a:lnTo>
                  <a:pt x="2348" y="11665"/>
                </a:lnTo>
                <a:lnTo>
                  <a:pt x="2935" y="13315"/>
                </a:lnTo>
                <a:lnTo>
                  <a:pt x="3522" y="15003"/>
                </a:lnTo>
                <a:lnTo>
                  <a:pt x="4072" y="16653"/>
                </a:lnTo>
                <a:lnTo>
                  <a:pt x="4293" y="17424"/>
                </a:lnTo>
                <a:lnTo>
                  <a:pt x="4439" y="17827"/>
                </a:lnTo>
                <a:lnTo>
                  <a:pt x="4513" y="18047"/>
                </a:lnTo>
                <a:lnTo>
                  <a:pt x="4623" y="18231"/>
                </a:lnTo>
                <a:lnTo>
                  <a:pt x="4659" y="18451"/>
                </a:lnTo>
                <a:lnTo>
                  <a:pt x="4733" y="18634"/>
                </a:lnTo>
                <a:lnTo>
                  <a:pt x="4806" y="18781"/>
                </a:lnTo>
                <a:lnTo>
                  <a:pt x="4916" y="18928"/>
                </a:lnTo>
                <a:lnTo>
                  <a:pt x="5026" y="19074"/>
                </a:lnTo>
                <a:lnTo>
                  <a:pt x="5173" y="19221"/>
                </a:lnTo>
                <a:lnTo>
                  <a:pt x="5503" y="19404"/>
                </a:lnTo>
                <a:lnTo>
                  <a:pt x="5833" y="19551"/>
                </a:lnTo>
                <a:lnTo>
                  <a:pt x="6237" y="19661"/>
                </a:lnTo>
                <a:lnTo>
                  <a:pt x="6604" y="19698"/>
                </a:lnTo>
                <a:lnTo>
                  <a:pt x="7007" y="19698"/>
                </a:lnTo>
                <a:lnTo>
                  <a:pt x="7484" y="19625"/>
                </a:lnTo>
                <a:lnTo>
                  <a:pt x="7924" y="19515"/>
                </a:lnTo>
                <a:lnTo>
                  <a:pt x="8841" y="19184"/>
                </a:lnTo>
                <a:lnTo>
                  <a:pt x="11079" y="18341"/>
                </a:lnTo>
                <a:lnTo>
                  <a:pt x="13206" y="17570"/>
                </a:lnTo>
                <a:lnTo>
                  <a:pt x="13830" y="17314"/>
                </a:lnTo>
                <a:lnTo>
                  <a:pt x="14417" y="17020"/>
                </a:lnTo>
                <a:lnTo>
                  <a:pt x="14527" y="17020"/>
                </a:lnTo>
                <a:lnTo>
                  <a:pt x="14674" y="16947"/>
                </a:lnTo>
                <a:lnTo>
                  <a:pt x="14710" y="16873"/>
                </a:lnTo>
                <a:lnTo>
                  <a:pt x="14710" y="16837"/>
                </a:lnTo>
                <a:lnTo>
                  <a:pt x="14894" y="16690"/>
                </a:lnTo>
                <a:lnTo>
                  <a:pt x="15187" y="16433"/>
                </a:lnTo>
                <a:lnTo>
                  <a:pt x="15407" y="16103"/>
                </a:lnTo>
                <a:lnTo>
                  <a:pt x="15554" y="15773"/>
                </a:lnTo>
                <a:lnTo>
                  <a:pt x="15701" y="15406"/>
                </a:lnTo>
                <a:lnTo>
                  <a:pt x="15774" y="15039"/>
                </a:lnTo>
                <a:lnTo>
                  <a:pt x="15811" y="14636"/>
                </a:lnTo>
                <a:lnTo>
                  <a:pt x="15847" y="13866"/>
                </a:lnTo>
                <a:lnTo>
                  <a:pt x="15884" y="13829"/>
                </a:lnTo>
                <a:lnTo>
                  <a:pt x="15884" y="13756"/>
                </a:lnTo>
                <a:lnTo>
                  <a:pt x="15847" y="13572"/>
                </a:lnTo>
                <a:lnTo>
                  <a:pt x="15811" y="13389"/>
                </a:lnTo>
                <a:lnTo>
                  <a:pt x="15664" y="13059"/>
                </a:lnTo>
                <a:lnTo>
                  <a:pt x="15334" y="12178"/>
                </a:lnTo>
                <a:lnTo>
                  <a:pt x="14710" y="10564"/>
                </a:lnTo>
                <a:lnTo>
                  <a:pt x="13500" y="7263"/>
                </a:lnTo>
                <a:lnTo>
                  <a:pt x="12326" y="3962"/>
                </a:lnTo>
                <a:lnTo>
                  <a:pt x="11776" y="2311"/>
                </a:lnTo>
                <a:lnTo>
                  <a:pt x="11446" y="1431"/>
                </a:lnTo>
                <a:lnTo>
                  <a:pt x="11372" y="1174"/>
                </a:lnTo>
                <a:lnTo>
                  <a:pt x="11409" y="1027"/>
                </a:lnTo>
                <a:lnTo>
                  <a:pt x="11409" y="917"/>
                </a:lnTo>
                <a:lnTo>
                  <a:pt x="11372" y="770"/>
                </a:lnTo>
                <a:lnTo>
                  <a:pt x="11299" y="624"/>
                </a:lnTo>
                <a:lnTo>
                  <a:pt x="11152" y="403"/>
                </a:lnTo>
                <a:lnTo>
                  <a:pt x="10895" y="220"/>
                </a:lnTo>
                <a:lnTo>
                  <a:pt x="10712" y="110"/>
                </a:lnTo>
                <a:lnTo>
                  <a:pt x="10528" y="37"/>
                </a:lnTo>
                <a:lnTo>
                  <a:pt x="10345"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78" name="Google Shape;478;p10"/>
          <p:cNvSpPr/>
          <p:nvPr/>
        </p:nvSpPr>
        <p:spPr>
          <a:xfrm>
            <a:off x="-35374" y="3366963"/>
            <a:ext cx="443260" cy="504670"/>
          </a:xfrm>
          <a:custGeom>
            <a:rect b="b" l="l" r="r" t="t"/>
            <a:pathLst>
              <a:path extrusionOk="0" h="17792" w="15627">
                <a:moveTo>
                  <a:pt x="10528" y="1"/>
                </a:moveTo>
                <a:lnTo>
                  <a:pt x="10455" y="37"/>
                </a:lnTo>
                <a:lnTo>
                  <a:pt x="10308" y="221"/>
                </a:lnTo>
                <a:lnTo>
                  <a:pt x="10198" y="441"/>
                </a:lnTo>
                <a:lnTo>
                  <a:pt x="10015" y="881"/>
                </a:lnTo>
                <a:lnTo>
                  <a:pt x="9831" y="1468"/>
                </a:lnTo>
                <a:lnTo>
                  <a:pt x="9685" y="2091"/>
                </a:lnTo>
                <a:lnTo>
                  <a:pt x="9685" y="2201"/>
                </a:lnTo>
                <a:lnTo>
                  <a:pt x="9721" y="2311"/>
                </a:lnTo>
                <a:lnTo>
                  <a:pt x="9795" y="2348"/>
                </a:lnTo>
                <a:lnTo>
                  <a:pt x="9868" y="2385"/>
                </a:lnTo>
                <a:lnTo>
                  <a:pt x="9941" y="2421"/>
                </a:lnTo>
                <a:lnTo>
                  <a:pt x="10051" y="2385"/>
                </a:lnTo>
                <a:lnTo>
                  <a:pt x="10125" y="2311"/>
                </a:lnTo>
                <a:lnTo>
                  <a:pt x="10198" y="2238"/>
                </a:lnTo>
                <a:lnTo>
                  <a:pt x="10235" y="2055"/>
                </a:lnTo>
                <a:lnTo>
                  <a:pt x="10235" y="2018"/>
                </a:lnTo>
                <a:lnTo>
                  <a:pt x="10235" y="1981"/>
                </a:lnTo>
                <a:lnTo>
                  <a:pt x="10455" y="1138"/>
                </a:lnTo>
                <a:lnTo>
                  <a:pt x="10638" y="624"/>
                </a:lnTo>
                <a:lnTo>
                  <a:pt x="10675" y="367"/>
                </a:lnTo>
                <a:lnTo>
                  <a:pt x="10712" y="111"/>
                </a:lnTo>
                <a:lnTo>
                  <a:pt x="10675" y="37"/>
                </a:lnTo>
                <a:lnTo>
                  <a:pt x="10602" y="1"/>
                </a:lnTo>
                <a:close/>
                <a:moveTo>
                  <a:pt x="3559" y="1028"/>
                </a:moveTo>
                <a:lnTo>
                  <a:pt x="3522" y="1064"/>
                </a:lnTo>
                <a:lnTo>
                  <a:pt x="3485" y="1101"/>
                </a:lnTo>
                <a:lnTo>
                  <a:pt x="3485" y="1138"/>
                </a:lnTo>
                <a:lnTo>
                  <a:pt x="3559" y="1321"/>
                </a:lnTo>
                <a:lnTo>
                  <a:pt x="3669" y="1468"/>
                </a:lnTo>
                <a:lnTo>
                  <a:pt x="3889" y="1761"/>
                </a:lnTo>
                <a:lnTo>
                  <a:pt x="4109" y="2055"/>
                </a:lnTo>
                <a:lnTo>
                  <a:pt x="4366" y="2348"/>
                </a:lnTo>
                <a:lnTo>
                  <a:pt x="4476" y="2605"/>
                </a:lnTo>
                <a:lnTo>
                  <a:pt x="4586" y="2862"/>
                </a:lnTo>
                <a:lnTo>
                  <a:pt x="4696" y="2972"/>
                </a:lnTo>
                <a:lnTo>
                  <a:pt x="4769" y="3045"/>
                </a:lnTo>
                <a:lnTo>
                  <a:pt x="4916" y="3082"/>
                </a:lnTo>
                <a:lnTo>
                  <a:pt x="5063" y="3082"/>
                </a:lnTo>
                <a:lnTo>
                  <a:pt x="5136" y="3045"/>
                </a:lnTo>
                <a:lnTo>
                  <a:pt x="5209" y="3008"/>
                </a:lnTo>
                <a:lnTo>
                  <a:pt x="5246" y="2935"/>
                </a:lnTo>
                <a:lnTo>
                  <a:pt x="5246" y="2862"/>
                </a:lnTo>
                <a:lnTo>
                  <a:pt x="5209" y="2715"/>
                </a:lnTo>
                <a:lnTo>
                  <a:pt x="5173" y="2642"/>
                </a:lnTo>
                <a:lnTo>
                  <a:pt x="5099" y="2605"/>
                </a:lnTo>
                <a:lnTo>
                  <a:pt x="4989" y="2605"/>
                </a:lnTo>
                <a:lnTo>
                  <a:pt x="4989" y="2568"/>
                </a:lnTo>
                <a:lnTo>
                  <a:pt x="4989" y="2495"/>
                </a:lnTo>
                <a:lnTo>
                  <a:pt x="4953" y="2385"/>
                </a:lnTo>
                <a:lnTo>
                  <a:pt x="4806" y="2128"/>
                </a:lnTo>
                <a:lnTo>
                  <a:pt x="4623" y="1871"/>
                </a:lnTo>
                <a:lnTo>
                  <a:pt x="4402" y="1615"/>
                </a:lnTo>
                <a:lnTo>
                  <a:pt x="4146" y="1394"/>
                </a:lnTo>
                <a:lnTo>
                  <a:pt x="3889" y="1174"/>
                </a:lnTo>
                <a:lnTo>
                  <a:pt x="3595" y="1028"/>
                </a:lnTo>
                <a:close/>
                <a:moveTo>
                  <a:pt x="15334" y="3999"/>
                </a:moveTo>
                <a:lnTo>
                  <a:pt x="15260" y="4035"/>
                </a:lnTo>
                <a:lnTo>
                  <a:pt x="15187" y="4109"/>
                </a:lnTo>
                <a:lnTo>
                  <a:pt x="15077" y="4182"/>
                </a:lnTo>
                <a:lnTo>
                  <a:pt x="14967" y="4256"/>
                </a:lnTo>
                <a:lnTo>
                  <a:pt x="14820" y="4329"/>
                </a:lnTo>
                <a:lnTo>
                  <a:pt x="14673" y="4329"/>
                </a:lnTo>
                <a:lnTo>
                  <a:pt x="14527" y="4402"/>
                </a:lnTo>
                <a:lnTo>
                  <a:pt x="14490" y="4439"/>
                </a:lnTo>
                <a:lnTo>
                  <a:pt x="14453" y="4549"/>
                </a:lnTo>
                <a:lnTo>
                  <a:pt x="14417" y="4586"/>
                </a:lnTo>
                <a:lnTo>
                  <a:pt x="14380" y="4622"/>
                </a:lnTo>
                <a:lnTo>
                  <a:pt x="14233" y="4732"/>
                </a:lnTo>
                <a:lnTo>
                  <a:pt x="13940" y="4842"/>
                </a:lnTo>
                <a:lnTo>
                  <a:pt x="13720" y="4989"/>
                </a:lnTo>
                <a:lnTo>
                  <a:pt x="13536" y="5173"/>
                </a:lnTo>
                <a:lnTo>
                  <a:pt x="13499" y="5246"/>
                </a:lnTo>
                <a:lnTo>
                  <a:pt x="13499" y="5319"/>
                </a:lnTo>
                <a:lnTo>
                  <a:pt x="13573" y="5356"/>
                </a:lnTo>
                <a:lnTo>
                  <a:pt x="13830" y="5356"/>
                </a:lnTo>
                <a:lnTo>
                  <a:pt x="14013" y="5319"/>
                </a:lnTo>
                <a:lnTo>
                  <a:pt x="14380" y="5173"/>
                </a:lnTo>
                <a:lnTo>
                  <a:pt x="14673" y="5026"/>
                </a:lnTo>
                <a:lnTo>
                  <a:pt x="14783" y="4953"/>
                </a:lnTo>
                <a:lnTo>
                  <a:pt x="14857" y="4806"/>
                </a:lnTo>
                <a:lnTo>
                  <a:pt x="15077" y="4769"/>
                </a:lnTo>
                <a:lnTo>
                  <a:pt x="15260" y="4659"/>
                </a:lnTo>
                <a:lnTo>
                  <a:pt x="15370" y="4696"/>
                </a:lnTo>
                <a:lnTo>
                  <a:pt x="15444" y="4696"/>
                </a:lnTo>
                <a:lnTo>
                  <a:pt x="15554" y="4622"/>
                </a:lnTo>
                <a:lnTo>
                  <a:pt x="15627" y="4549"/>
                </a:lnTo>
                <a:lnTo>
                  <a:pt x="15627" y="4476"/>
                </a:lnTo>
                <a:lnTo>
                  <a:pt x="15590" y="4366"/>
                </a:lnTo>
                <a:lnTo>
                  <a:pt x="15627" y="4329"/>
                </a:lnTo>
                <a:lnTo>
                  <a:pt x="15627" y="4256"/>
                </a:lnTo>
                <a:lnTo>
                  <a:pt x="15590" y="4182"/>
                </a:lnTo>
                <a:lnTo>
                  <a:pt x="15554" y="4109"/>
                </a:lnTo>
                <a:lnTo>
                  <a:pt x="15480" y="4035"/>
                </a:lnTo>
                <a:lnTo>
                  <a:pt x="15407" y="4035"/>
                </a:lnTo>
                <a:lnTo>
                  <a:pt x="15334" y="3999"/>
                </a:lnTo>
                <a:close/>
                <a:moveTo>
                  <a:pt x="2238" y="7447"/>
                </a:moveTo>
                <a:lnTo>
                  <a:pt x="2128" y="7484"/>
                </a:lnTo>
                <a:lnTo>
                  <a:pt x="1064" y="7960"/>
                </a:lnTo>
                <a:lnTo>
                  <a:pt x="477" y="8217"/>
                </a:lnTo>
                <a:lnTo>
                  <a:pt x="257" y="8364"/>
                </a:lnTo>
                <a:lnTo>
                  <a:pt x="147" y="8474"/>
                </a:lnTo>
                <a:lnTo>
                  <a:pt x="111" y="8437"/>
                </a:lnTo>
                <a:lnTo>
                  <a:pt x="74" y="8437"/>
                </a:lnTo>
                <a:lnTo>
                  <a:pt x="1" y="8511"/>
                </a:lnTo>
                <a:lnTo>
                  <a:pt x="1" y="8584"/>
                </a:lnTo>
                <a:lnTo>
                  <a:pt x="37" y="8621"/>
                </a:lnTo>
                <a:lnTo>
                  <a:pt x="111" y="8694"/>
                </a:lnTo>
                <a:lnTo>
                  <a:pt x="221" y="8731"/>
                </a:lnTo>
                <a:lnTo>
                  <a:pt x="367" y="8694"/>
                </a:lnTo>
                <a:lnTo>
                  <a:pt x="514" y="8657"/>
                </a:lnTo>
                <a:lnTo>
                  <a:pt x="808" y="8547"/>
                </a:lnTo>
                <a:lnTo>
                  <a:pt x="1028" y="8474"/>
                </a:lnTo>
                <a:lnTo>
                  <a:pt x="2385" y="7887"/>
                </a:lnTo>
                <a:lnTo>
                  <a:pt x="2458" y="7850"/>
                </a:lnTo>
                <a:lnTo>
                  <a:pt x="2532" y="7777"/>
                </a:lnTo>
                <a:lnTo>
                  <a:pt x="2532" y="7667"/>
                </a:lnTo>
                <a:lnTo>
                  <a:pt x="2495" y="7594"/>
                </a:lnTo>
                <a:lnTo>
                  <a:pt x="2422" y="7520"/>
                </a:lnTo>
                <a:lnTo>
                  <a:pt x="2348" y="7484"/>
                </a:lnTo>
                <a:lnTo>
                  <a:pt x="2238" y="7447"/>
                </a:lnTo>
                <a:close/>
                <a:moveTo>
                  <a:pt x="6677" y="7814"/>
                </a:moveTo>
                <a:lnTo>
                  <a:pt x="6603" y="7887"/>
                </a:lnTo>
                <a:lnTo>
                  <a:pt x="6603" y="7960"/>
                </a:lnTo>
                <a:lnTo>
                  <a:pt x="6603" y="8070"/>
                </a:lnTo>
                <a:lnTo>
                  <a:pt x="6933" y="8474"/>
                </a:lnTo>
                <a:lnTo>
                  <a:pt x="7044" y="8694"/>
                </a:lnTo>
                <a:lnTo>
                  <a:pt x="7154" y="8914"/>
                </a:lnTo>
                <a:lnTo>
                  <a:pt x="7227" y="8951"/>
                </a:lnTo>
                <a:lnTo>
                  <a:pt x="7264" y="8987"/>
                </a:lnTo>
                <a:lnTo>
                  <a:pt x="7410" y="8987"/>
                </a:lnTo>
                <a:lnTo>
                  <a:pt x="7594" y="8877"/>
                </a:lnTo>
                <a:lnTo>
                  <a:pt x="7777" y="8767"/>
                </a:lnTo>
                <a:lnTo>
                  <a:pt x="7924" y="8621"/>
                </a:lnTo>
                <a:lnTo>
                  <a:pt x="7924" y="8657"/>
                </a:lnTo>
                <a:lnTo>
                  <a:pt x="7997" y="8767"/>
                </a:lnTo>
                <a:lnTo>
                  <a:pt x="8071" y="8877"/>
                </a:lnTo>
                <a:lnTo>
                  <a:pt x="8181" y="8951"/>
                </a:lnTo>
                <a:lnTo>
                  <a:pt x="8327" y="9024"/>
                </a:lnTo>
                <a:lnTo>
                  <a:pt x="8584" y="9061"/>
                </a:lnTo>
                <a:lnTo>
                  <a:pt x="8768" y="9061"/>
                </a:lnTo>
                <a:lnTo>
                  <a:pt x="8951" y="8987"/>
                </a:lnTo>
                <a:lnTo>
                  <a:pt x="9281" y="8841"/>
                </a:lnTo>
                <a:lnTo>
                  <a:pt x="9611" y="8657"/>
                </a:lnTo>
                <a:lnTo>
                  <a:pt x="9721" y="8547"/>
                </a:lnTo>
                <a:lnTo>
                  <a:pt x="9758" y="8474"/>
                </a:lnTo>
                <a:lnTo>
                  <a:pt x="9758" y="8364"/>
                </a:lnTo>
                <a:lnTo>
                  <a:pt x="9685" y="8254"/>
                </a:lnTo>
                <a:lnTo>
                  <a:pt x="9648" y="8217"/>
                </a:lnTo>
                <a:lnTo>
                  <a:pt x="9464" y="8217"/>
                </a:lnTo>
                <a:lnTo>
                  <a:pt x="9428" y="8291"/>
                </a:lnTo>
                <a:lnTo>
                  <a:pt x="9244" y="8437"/>
                </a:lnTo>
                <a:lnTo>
                  <a:pt x="8988" y="8547"/>
                </a:lnTo>
                <a:lnTo>
                  <a:pt x="8768" y="8621"/>
                </a:lnTo>
                <a:lnTo>
                  <a:pt x="8584" y="8657"/>
                </a:lnTo>
                <a:lnTo>
                  <a:pt x="8474" y="8657"/>
                </a:lnTo>
                <a:lnTo>
                  <a:pt x="8401" y="8621"/>
                </a:lnTo>
                <a:lnTo>
                  <a:pt x="8364" y="8584"/>
                </a:lnTo>
                <a:lnTo>
                  <a:pt x="8327" y="8547"/>
                </a:lnTo>
                <a:lnTo>
                  <a:pt x="8254" y="8254"/>
                </a:lnTo>
                <a:lnTo>
                  <a:pt x="8181" y="8144"/>
                </a:lnTo>
                <a:lnTo>
                  <a:pt x="8071" y="8107"/>
                </a:lnTo>
                <a:lnTo>
                  <a:pt x="7961" y="8107"/>
                </a:lnTo>
                <a:lnTo>
                  <a:pt x="7887" y="8144"/>
                </a:lnTo>
                <a:lnTo>
                  <a:pt x="7740" y="8254"/>
                </a:lnTo>
                <a:lnTo>
                  <a:pt x="7630" y="8401"/>
                </a:lnTo>
                <a:lnTo>
                  <a:pt x="7410" y="8547"/>
                </a:lnTo>
                <a:lnTo>
                  <a:pt x="7264" y="8364"/>
                </a:lnTo>
                <a:lnTo>
                  <a:pt x="7117" y="8180"/>
                </a:lnTo>
                <a:lnTo>
                  <a:pt x="6970" y="7997"/>
                </a:lnTo>
                <a:lnTo>
                  <a:pt x="6787" y="7850"/>
                </a:lnTo>
                <a:lnTo>
                  <a:pt x="6713" y="7814"/>
                </a:lnTo>
                <a:close/>
                <a:moveTo>
                  <a:pt x="12876" y="11005"/>
                </a:moveTo>
                <a:lnTo>
                  <a:pt x="12803" y="11042"/>
                </a:lnTo>
                <a:lnTo>
                  <a:pt x="12766" y="11078"/>
                </a:lnTo>
                <a:lnTo>
                  <a:pt x="12766" y="11152"/>
                </a:lnTo>
                <a:lnTo>
                  <a:pt x="12729" y="11225"/>
                </a:lnTo>
                <a:lnTo>
                  <a:pt x="12766" y="11298"/>
                </a:lnTo>
                <a:lnTo>
                  <a:pt x="12986" y="11702"/>
                </a:lnTo>
                <a:lnTo>
                  <a:pt x="13279" y="12069"/>
                </a:lnTo>
                <a:lnTo>
                  <a:pt x="13499" y="12399"/>
                </a:lnTo>
                <a:lnTo>
                  <a:pt x="13646" y="12509"/>
                </a:lnTo>
                <a:lnTo>
                  <a:pt x="13830" y="12619"/>
                </a:lnTo>
                <a:lnTo>
                  <a:pt x="13976" y="12619"/>
                </a:lnTo>
                <a:lnTo>
                  <a:pt x="14013" y="12582"/>
                </a:lnTo>
                <a:lnTo>
                  <a:pt x="14086" y="12546"/>
                </a:lnTo>
                <a:lnTo>
                  <a:pt x="14160" y="12436"/>
                </a:lnTo>
                <a:lnTo>
                  <a:pt x="14160" y="12325"/>
                </a:lnTo>
                <a:lnTo>
                  <a:pt x="14160" y="12252"/>
                </a:lnTo>
                <a:lnTo>
                  <a:pt x="14123" y="12142"/>
                </a:lnTo>
                <a:lnTo>
                  <a:pt x="14086" y="12069"/>
                </a:lnTo>
                <a:lnTo>
                  <a:pt x="14050" y="12032"/>
                </a:lnTo>
                <a:lnTo>
                  <a:pt x="13903" y="12032"/>
                </a:lnTo>
                <a:lnTo>
                  <a:pt x="13830" y="11885"/>
                </a:lnTo>
                <a:lnTo>
                  <a:pt x="13573" y="11592"/>
                </a:lnTo>
                <a:lnTo>
                  <a:pt x="13316" y="11298"/>
                </a:lnTo>
                <a:lnTo>
                  <a:pt x="13059" y="11042"/>
                </a:lnTo>
                <a:lnTo>
                  <a:pt x="13023" y="11005"/>
                </a:lnTo>
                <a:close/>
                <a:moveTo>
                  <a:pt x="8181" y="3192"/>
                </a:moveTo>
                <a:lnTo>
                  <a:pt x="8511" y="3228"/>
                </a:lnTo>
                <a:lnTo>
                  <a:pt x="8878" y="3265"/>
                </a:lnTo>
                <a:lnTo>
                  <a:pt x="9208" y="3339"/>
                </a:lnTo>
                <a:lnTo>
                  <a:pt x="9538" y="3412"/>
                </a:lnTo>
                <a:lnTo>
                  <a:pt x="9868" y="3522"/>
                </a:lnTo>
                <a:lnTo>
                  <a:pt x="10198" y="3669"/>
                </a:lnTo>
                <a:lnTo>
                  <a:pt x="10528" y="3852"/>
                </a:lnTo>
                <a:lnTo>
                  <a:pt x="10822" y="4035"/>
                </a:lnTo>
                <a:lnTo>
                  <a:pt x="11078" y="4256"/>
                </a:lnTo>
                <a:lnTo>
                  <a:pt x="11335" y="4476"/>
                </a:lnTo>
                <a:lnTo>
                  <a:pt x="11592" y="4732"/>
                </a:lnTo>
                <a:lnTo>
                  <a:pt x="11812" y="4989"/>
                </a:lnTo>
                <a:lnTo>
                  <a:pt x="11996" y="5319"/>
                </a:lnTo>
                <a:lnTo>
                  <a:pt x="12142" y="5576"/>
                </a:lnTo>
                <a:lnTo>
                  <a:pt x="12252" y="5870"/>
                </a:lnTo>
                <a:lnTo>
                  <a:pt x="12362" y="6200"/>
                </a:lnTo>
                <a:lnTo>
                  <a:pt x="12436" y="6530"/>
                </a:lnTo>
                <a:lnTo>
                  <a:pt x="12509" y="6823"/>
                </a:lnTo>
                <a:lnTo>
                  <a:pt x="12509" y="7153"/>
                </a:lnTo>
                <a:lnTo>
                  <a:pt x="12509" y="7484"/>
                </a:lnTo>
                <a:lnTo>
                  <a:pt x="12472" y="7814"/>
                </a:lnTo>
                <a:lnTo>
                  <a:pt x="12399" y="8144"/>
                </a:lnTo>
                <a:lnTo>
                  <a:pt x="12289" y="8511"/>
                </a:lnTo>
                <a:lnTo>
                  <a:pt x="12142" y="8804"/>
                </a:lnTo>
                <a:lnTo>
                  <a:pt x="11996" y="9134"/>
                </a:lnTo>
                <a:lnTo>
                  <a:pt x="11812" y="9428"/>
                </a:lnTo>
                <a:lnTo>
                  <a:pt x="11592" y="9721"/>
                </a:lnTo>
                <a:lnTo>
                  <a:pt x="11115" y="10271"/>
                </a:lnTo>
                <a:lnTo>
                  <a:pt x="10345" y="11115"/>
                </a:lnTo>
                <a:lnTo>
                  <a:pt x="9941" y="11555"/>
                </a:lnTo>
                <a:lnTo>
                  <a:pt x="9575" y="12032"/>
                </a:lnTo>
                <a:lnTo>
                  <a:pt x="9281" y="12509"/>
                </a:lnTo>
                <a:lnTo>
                  <a:pt x="8988" y="13022"/>
                </a:lnTo>
                <a:lnTo>
                  <a:pt x="8914" y="13279"/>
                </a:lnTo>
                <a:lnTo>
                  <a:pt x="8804" y="13573"/>
                </a:lnTo>
                <a:lnTo>
                  <a:pt x="8768" y="13829"/>
                </a:lnTo>
                <a:lnTo>
                  <a:pt x="8731" y="14123"/>
                </a:lnTo>
                <a:lnTo>
                  <a:pt x="8217" y="14013"/>
                </a:lnTo>
                <a:lnTo>
                  <a:pt x="7704" y="13939"/>
                </a:lnTo>
                <a:lnTo>
                  <a:pt x="8584" y="11665"/>
                </a:lnTo>
                <a:lnTo>
                  <a:pt x="9061" y="10418"/>
                </a:lnTo>
                <a:lnTo>
                  <a:pt x="9318" y="9831"/>
                </a:lnTo>
                <a:lnTo>
                  <a:pt x="9391" y="9538"/>
                </a:lnTo>
                <a:lnTo>
                  <a:pt x="9391" y="9391"/>
                </a:lnTo>
                <a:lnTo>
                  <a:pt x="9354" y="9244"/>
                </a:lnTo>
                <a:lnTo>
                  <a:pt x="9318" y="9208"/>
                </a:lnTo>
                <a:lnTo>
                  <a:pt x="9281" y="9208"/>
                </a:lnTo>
                <a:lnTo>
                  <a:pt x="9171" y="9281"/>
                </a:lnTo>
                <a:lnTo>
                  <a:pt x="9098" y="9391"/>
                </a:lnTo>
                <a:lnTo>
                  <a:pt x="8988" y="9611"/>
                </a:lnTo>
                <a:lnTo>
                  <a:pt x="8768" y="10088"/>
                </a:lnTo>
                <a:lnTo>
                  <a:pt x="8217" y="11445"/>
                </a:lnTo>
                <a:lnTo>
                  <a:pt x="7337" y="13719"/>
                </a:lnTo>
                <a:lnTo>
                  <a:pt x="7227" y="13903"/>
                </a:lnTo>
                <a:lnTo>
                  <a:pt x="6970" y="13829"/>
                </a:lnTo>
                <a:lnTo>
                  <a:pt x="6420" y="13683"/>
                </a:lnTo>
                <a:lnTo>
                  <a:pt x="6420" y="13646"/>
                </a:lnTo>
                <a:lnTo>
                  <a:pt x="6493" y="13389"/>
                </a:lnTo>
                <a:lnTo>
                  <a:pt x="6530" y="13096"/>
                </a:lnTo>
                <a:lnTo>
                  <a:pt x="6530" y="12546"/>
                </a:lnTo>
                <a:lnTo>
                  <a:pt x="6603" y="11372"/>
                </a:lnTo>
                <a:lnTo>
                  <a:pt x="6677" y="10125"/>
                </a:lnTo>
                <a:lnTo>
                  <a:pt x="6713" y="9501"/>
                </a:lnTo>
                <a:lnTo>
                  <a:pt x="6677" y="8877"/>
                </a:lnTo>
                <a:lnTo>
                  <a:pt x="6677" y="8804"/>
                </a:lnTo>
                <a:lnTo>
                  <a:pt x="6640" y="8767"/>
                </a:lnTo>
                <a:lnTo>
                  <a:pt x="6530" y="8694"/>
                </a:lnTo>
                <a:lnTo>
                  <a:pt x="6420" y="8731"/>
                </a:lnTo>
                <a:lnTo>
                  <a:pt x="6383" y="8767"/>
                </a:lnTo>
                <a:lnTo>
                  <a:pt x="6347" y="8841"/>
                </a:lnTo>
                <a:lnTo>
                  <a:pt x="6273" y="9391"/>
                </a:lnTo>
                <a:lnTo>
                  <a:pt x="6237" y="9978"/>
                </a:lnTo>
                <a:lnTo>
                  <a:pt x="6200" y="11115"/>
                </a:lnTo>
                <a:lnTo>
                  <a:pt x="6090" y="12289"/>
                </a:lnTo>
                <a:lnTo>
                  <a:pt x="6016" y="12912"/>
                </a:lnTo>
                <a:lnTo>
                  <a:pt x="6016" y="13206"/>
                </a:lnTo>
                <a:lnTo>
                  <a:pt x="6016" y="13536"/>
                </a:lnTo>
                <a:lnTo>
                  <a:pt x="5540" y="13353"/>
                </a:lnTo>
                <a:lnTo>
                  <a:pt x="5099" y="13206"/>
                </a:lnTo>
                <a:lnTo>
                  <a:pt x="4623" y="13132"/>
                </a:lnTo>
                <a:lnTo>
                  <a:pt x="4182" y="13132"/>
                </a:lnTo>
                <a:lnTo>
                  <a:pt x="4329" y="12876"/>
                </a:lnTo>
                <a:lnTo>
                  <a:pt x="4439" y="12619"/>
                </a:lnTo>
                <a:lnTo>
                  <a:pt x="4549" y="12362"/>
                </a:lnTo>
                <a:lnTo>
                  <a:pt x="4623" y="12069"/>
                </a:lnTo>
                <a:lnTo>
                  <a:pt x="4696" y="11482"/>
                </a:lnTo>
                <a:lnTo>
                  <a:pt x="4696" y="10895"/>
                </a:lnTo>
                <a:lnTo>
                  <a:pt x="4623" y="10161"/>
                </a:lnTo>
                <a:lnTo>
                  <a:pt x="4512" y="9428"/>
                </a:lnTo>
                <a:lnTo>
                  <a:pt x="4366" y="8694"/>
                </a:lnTo>
                <a:lnTo>
                  <a:pt x="4219" y="7960"/>
                </a:lnTo>
                <a:lnTo>
                  <a:pt x="4182" y="7594"/>
                </a:lnTo>
                <a:lnTo>
                  <a:pt x="4182" y="7190"/>
                </a:lnTo>
                <a:lnTo>
                  <a:pt x="4182" y="6823"/>
                </a:lnTo>
                <a:lnTo>
                  <a:pt x="4219" y="6456"/>
                </a:lnTo>
                <a:lnTo>
                  <a:pt x="4292" y="6090"/>
                </a:lnTo>
                <a:lnTo>
                  <a:pt x="4439" y="5760"/>
                </a:lnTo>
                <a:lnTo>
                  <a:pt x="4586" y="5429"/>
                </a:lnTo>
                <a:lnTo>
                  <a:pt x="4769" y="5063"/>
                </a:lnTo>
                <a:lnTo>
                  <a:pt x="5026" y="4769"/>
                </a:lnTo>
                <a:lnTo>
                  <a:pt x="5246" y="4476"/>
                </a:lnTo>
                <a:lnTo>
                  <a:pt x="5503" y="4219"/>
                </a:lnTo>
                <a:lnTo>
                  <a:pt x="5796" y="3999"/>
                </a:lnTo>
                <a:lnTo>
                  <a:pt x="6090" y="3779"/>
                </a:lnTo>
                <a:lnTo>
                  <a:pt x="6420" y="3595"/>
                </a:lnTo>
                <a:lnTo>
                  <a:pt x="6787" y="3449"/>
                </a:lnTo>
                <a:lnTo>
                  <a:pt x="7117" y="3339"/>
                </a:lnTo>
                <a:lnTo>
                  <a:pt x="7484" y="3265"/>
                </a:lnTo>
                <a:lnTo>
                  <a:pt x="7814" y="3228"/>
                </a:lnTo>
                <a:lnTo>
                  <a:pt x="8181" y="3192"/>
                </a:lnTo>
                <a:close/>
                <a:moveTo>
                  <a:pt x="3962" y="13426"/>
                </a:moveTo>
                <a:lnTo>
                  <a:pt x="4623" y="13536"/>
                </a:lnTo>
                <a:lnTo>
                  <a:pt x="5246" y="13719"/>
                </a:lnTo>
                <a:lnTo>
                  <a:pt x="5943" y="13939"/>
                </a:lnTo>
                <a:lnTo>
                  <a:pt x="6603" y="14196"/>
                </a:lnTo>
                <a:lnTo>
                  <a:pt x="6860" y="14270"/>
                </a:lnTo>
                <a:lnTo>
                  <a:pt x="7154" y="14306"/>
                </a:lnTo>
                <a:lnTo>
                  <a:pt x="7704" y="14380"/>
                </a:lnTo>
                <a:lnTo>
                  <a:pt x="8217" y="14490"/>
                </a:lnTo>
                <a:lnTo>
                  <a:pt x="8474" y="14563"/>
                </a:lnTo>
                <a:lnTo>
                  <a:pt x="8731" y="14636"/>
                </a:lnTo>
                <a:lnTo>
                  <a:pt x="8768" y="14783"/>
                </a:lnTo>
                <a:lnTo>
                  <a:pt x="8841" y="14857"/>
                </a:lnTo>
                <a:lnTo>
                  <a:pt x="8951" y="14893"/>
                </a:lnTo>
                <a:lnTo>
                  <a:pt x="9061" y="14893"/>
                </a:lnTo>
                <a:lnTo>
                  <a:pt x="9061" y="15003"/>
                </a:lnTo>
                <a:lnTo>
                  <a:pt x="9024" y="15150"/>
                </a:lnTo>
                <a:lnTo>
                  <a:pt x="8914" y="15223"/>
                </a:lnTo>
                <a:lnTo>
                  <a:pt x="8768" y="15333"/>
                </a:lnTo>
                <a:lnTo>
                  <a:pt x="8034" y="15040"/>
                </a:lnTo>
                <a:lnTo>
                  <a:pt x="6383" y="14490"/>
                </a:lnTo>
                <a:lnTo>
                  <a:pt x="5576" y="14270"/>
                </a:lnTo>
                <a:lnTo>
                  <a:pt x="4769" y="14086"/>
                </a:lnTo>
                <a:lnTo>
                  <a:pt x="4292" y="14013"/>
                </a:lnTo>
                <a:lnTo>
                  <a:pt x="4072" y="14013"/>
                </a:lnTo>
                <a:lnTo>
                  <a:pt x="3852" y="14050"/>
                </a:lnTo>
                <a:lnTo>
                  <a:pt x="3742" y="14013"/>
                </a:lnTo>
                <a:lnTo>
                  <a:pt x="3669" y="13939"/>
                </a:lnTo>
                <a:lnTo>
                  <a:pt x="3632" y="13829"/>
                </a:lnTo>
                <a:lnTo>
                  <a:pt x="3632" y="13719"/>
                </a:lnTo>
                <a:lnTo>
                  <a:pt x="3632" y="13609"/>
                </a:lnTo>
                <a:lnTo>
                  <a:pt x="3705" y="13536"/>
                </a:lnTo>
                <a:lnTo>
                  <a:pt x="3816" y="13463"/>
                </a:lnTo>
                <a:lnTo>
                  <a:pt x="3926" y="13426"/>
                </a:lnTo>
                <a:close/>
                <a:moveTo>
                  <a:pt x="4256" y="15737"/>
                </a:moveTo>
                <a:lnTo>
                  <a:pt x="4696" y="15847"/>
                </a:lnTo>
                <a:lnTo>
                  <a:pt x="4476" y="16067"/>
                </a:lnTo>
                <a:lnTo>
                  <a:pt x="4292" y="16287"/>
                </a:lnTo>
                <a:lnTo>
                  <a:pt x="4292" y="16250"/>
                </a:lnTo>
                <a:lnTo>
                  <a:pt x="4256" y="16140"/>
                </a:lnTo>
                <a:lnTo>
                  <a:pt x="4256" y="15994"/>
                </a:lnTo>
                <a:lnTo>
                  <a:pt x="4256" y="15737"/>
                </a:lnTo>
                <a:close/>
                <a:moveTo>
                  <a:pt x="4843" y="15920"/>
                </a:moveTo>
                <a:lnTo>
                  <a:pt x="4989" y="15957"/>
                </a:lnTo>
                <a:lnTo>
                  <a:pt x="5136" y="15994"/>
                </a:lnTo>
                <a:lnTo>
                  <a:pt x="4879" y="16140"/>
                </a:lnTo>
                <a:lnTo>
                  <a:pt x="4623" y="16360"/>
                </a:lnTo>
                <a:lnTo>
                  <a:pt x="4623" y="16360"/>
                </a:lnTo>
                <a:lnTo>
                  <a:pt x="4733" y="16140"/>
                </a:lnTo>
                <a:lnTo>
                  <a:pt x="4843" y="15920"/>
                </a:lnTo>
                <a:close/>
                <a:moveTo>
                  <a:pt x="4146" y="14453"/>
                </a:moveTo>
                <a:lnTo>
                  <a:pt x="4659" y="14490"/>
                </a:lnTo>
                <a:lnTo>
                  <a:pt x="5356" y="14673"/>
                </a:lnTo>
                <a:lnTo>
                  <a:pt x="6053" y="14857"/>
                </a:lnTo>
                <a:lnTo>
                  <a:pt x="7410" y="15333"/>
                </a:lnTo>
                <a:lnTo>
                  <a:pt x="8034" y="15553"/>
                </a:lnTo>
                <a:lnTo>
                  <a:pt x="8401" y="15663"/>
                </a:lnTo>
                <a:lnTo>
                  <a:pt x="8694" y="15774"/>
                </a:lnTo>
                <a:lnTo>
                  <a:pt x="8731" y="15847"/>
                </a:lnTo>
                <a:lnTo>
                  <a:pt x="8768" y="15884"/>
                </a:lnTo>
                <a:lnTo>
                  <a:pt x="8841" y="15957"/>
                </a:lnTo>
                <a:lnTo>
                  <a:pt x="8951" y="15957"/>
                </a:lnTo>
                <a:lnTo>
                  <a:pt x="8914" y="16067"/>
                </a:lnTo>
                <a:lnTo>
                  <a:pt x="8841" y="16214"/>
                </a:lnTo>
                <a:lnTo>
                  <a:pt x="8694" y="16397"/>
                </a:lnTo>
                <a:lnTo>
                  <a:pt x="8547" y="16507"/>
                </a:lnTo>
                <a:lnTo>
                  <a:pt x="8401" y="16581"/>
                </a:lnTo>
                <a:lnTo>
                  <a:pt x="7227" y="16140"/>
                </a:lnTo>
                <a:lnTo>
                  <a:pt x="6016" y="15774"/>
                </a:lnTo>
                <a:lnTo>
                  <a:pt x="4733" y="15370"/>
                </a:lnTo>
                <a:lnTo>
                  <a:pt x="4072" y="15223"/>
                </a:lnTo>
                <a:lnTo>
                  <a:pt x="3449" y="15113"/>
                </a:lnTo>
                <a:lnTo>
                  <a:pt x="3449" y="15040"/>
                </a:lnTo>
                <a:lnTo>
                  <a:pt x="3449" y="14857"/>
                </a:lnTo>
                <a:lnTo>
                  <a:pt x="3522" y="14673"/>
                </a:lnTo>
                <a:lnTo>
                  <a:pt x="3632" y="14563"/>
                </a:lnTo>
                <a:lnTo>
                  <a:pt x="3705" y="14490"/>
                </a:lnTo>
                <a:lnTo>
                  <a:pt x="3926" y="14490"/>
                </a:lnTo>
                <a:lnTo>
                  <a:pt x="3962" y="14526"/>
                </a:lnTo>
                <a:lnTo>
                  <a:pt x="3999" y="14526"/>
                </a:lnTo>
                <a:lnTo>
                  <a:pt x="4036" y="14490"/>
                </a:lnTo>
                <a:lnTo>
                  <a:pt x="4146" y="14453"/>
                </a:lnTo>
                <a:close/>
                <a:moveTo>
                  <a:pt x="5503" y="16067"/>
                </a:moveTo>
                <a:lnTo>
                  <a:pt x="5723" y="16140"/>
                </a:lnTo>
                <a:lnTo>
                  <a:pt x="5503" y="16287"/>
                </a:lnTo>
                <a:lnTo>
                  <a:pt x="5246" y="16434"/>
                </a:lnTo>
                <a:lnTo>
                  <a:pt x="5026" y="16617"/>
                </a:lnTo>
                <a:lnTo>
                  <a:pt x="4843" y="16837"/>
                </a:lnTo>
                <a:lnTo>
                  <a:pt x="4659" y="16764"/>
                </a:lnTo>
                <a:lnTo>
                  <a:pt x="4733" y="16691"/>
                </a:lnTo>
                <a:lnTo>
                  <a:pt x="5503" y="16067"/>
                </a:lnTo>
                <a:close/>
                <a:moveTo>
                  <a:pt x="5980" y="16214"/>
                </a:moveTo>
                <a:lnTo>
                  <a:pt x="6200" y="16287"/>
                </a:lnTo>
                <a:lnTo>
                  <a:pt x="6200" y="16324"/>
                </a:lnTo>
                <a:lnTo>
                  <a:pt x="5943" y="16434"/>
                </a:lnTo>
                <a:lnTo>
                  <a:pt x="5723" y="16581"/>
                </a:lnTo>
                <a:lnTo>
                  <a:pt x="5540" y="16727"/>
                </a:lnTo>
                <a:lnTo>
                  <a:pt x="5393" y="16947"/>
                </a:lnTo>
                <a:lnTo>
                  <a:pt x="5246" y="16911"/>
                </a:lnTo>
                <a:lnTo>
                  <a:pt x="5613" y="16544"/>
                </a:lnTo>
                <a:lnTo>
                  <a:pt x="5980" y="16214"/>
                </a:lnTo>
                <a:close/>
                <a:moveTo>
                  <a:pt x="6383" y="16360"/>
                </a:moveTo>
                <a:lnTo>
                  <a:pt x="6897" y="16544"/>
                </a:lnTo>
                <a:lnTo>
                  <a:pt x="6420" y="16801"/>
                </a:lnTo>
                <a:lnTo>
                  <a:pt x="6200" y="16947"/>
                </a:lnTo>
                <a:lnTo>
                  <a:pt x="5980" y="17131"/>
                </a:lnTo>
                <a:lnTo>
                  <a:pt x="5796" y="17057"/>
                </a:lnTo>
                <a:lnTo>
                  <a:pt x="5833" y="16984"/>
                </a:lnTo>
                <a:lnTo>
                  <a:pt x="5833" y="16911"/>
                </a:lnTo>
                <a:lnTo>
                  <a:pt x="5833" y="16874"/>
                </a:lnTo>
                <a:lnTo>
                  <a:pt x="6090" y="16617"/>
                </a:lnTo>
                <a:lnTo>
                  <a:pt x="6383" y="16397"/>
                </a:lnTo>
                <a:lnTo>
                  <a:pt x="6383" y="16360"/>
                </a:lnTo>
                <a:close/>
                <a:moveTo>
                  <a:pt x="7080" y="16581"/>
                </a:moveTo>
                <a:lnTo>
                  <a:pt x="7410" y="16691"/>
                </a:lnTo>
                <a:lnTo>
                  <a:pt x="7154" y="16911"/>
                </a:lnTo>
                <a:lnTo>
                  <a:pt x="6787" y="17314"/>
                </a:lnTo>
                <a:lnTo>
                  <a:pt x="6457" y="17241"/>
                </a:lnTo>
                <a:lnTo>
                  <a:pt x="6493" y="17167"/>
                </a:lnTo>
                <a:lnTo>
                  <a:pt x="6457" y="17131"/>
                </a:lnTo>
                <a:lnTo>
                  <a:pt x="6750" y="16837"/>
                </a:lnTo>
                <a:lnTo>
                  <a:pt x="7080" y="16581"/>
                </a:lnTo>
                <a:close/>
                <a:moveTo>
                  <a:pt x="8034" y="2678"/>
                </a:moveTo>
                <a:lnTo>
                  <a:pt x="7704" y="2715"/>
                </a:lnTo>
                <a:lnTo>
                  <a:pt x="7374" y="2752"/>
                </a:lnTo>
                <a:lnTo>
                  <a:pt x="7044" y="2825"/>
                </a:lnTo>
                <a:lnTo>
                  <a:pt x="6750" y="2898"/>
                </a:lnTo>
                <a:lnTo>
                  <a:pt x="6420" y="3008"/>
                </a:lnTo>
                <a:lnTo>
                  <a:pt x="6126" y="3155"/>
                </a:lnTo>
                <a:lnTo>
                  <a:pt x="5833" y="3302"/>
                </a:lnTo>
                <a:lnTo>
                  <a:pt x="5576" y="3522"/>
                </a:lnTo>
                <a:lnTo>
                  <a:pt x="5026" y="3962"/>
                </a:lnTo>
                <a:lnTo>
                  <a:pt x="4806" y="4219"/>
                </a:lnTo>
                <a:lnTo>
                  <a:pt x="4586" y="4512"/>
                </a:lnTo>
                <a:lnTo>
                  <a:pt x="4366" y="4769"/>
                </a:lnTo>
                <a:lnTo>
                  <a:pt x="4182" y="5099"/>
                </a:lnTo>
                <a:lnTo>
                  <a:pt x="3999" y="5393"/>
                </a:lnTo>
                <a:lnTo>
                  <a:pt x="3852" y="5723"/>
                </a:lnTo>
                <a:lnTo>
                  <a:pt x="3742" y="6163"/>
                </a:lnTo>
                <a:lnTo>
                  <a:pt x="3669" y="6603"/>
                </a:lnTo>
                <a:lnTo>
                  <a:pt x="3632" y="7043"/>
                </a:lnTo>
                <a:lnTo>
                  <a:pt x="3632" y="7520"/>
                </a:lnTo>
                <a:lnTo>
                  <a:pt x="3705" y="7960"/>
                </a:lnTo>
                <a:lnTo>
                  <a:pt x="3779" y="8437"/>
                </a:lnTo>
                <a:lnTo>
                  <a:pt x="3962" y="9318"/>
                </a:lnTo>
                <a:lnTo>
                  <a:pt x="4109" y="10308"/>
                </a:lnTo>
                <a:lnTo>
                  <a:pt x="4182" y="10785"/>
                </a:lnTo>
                <a:lnTo>
                  <a:pt x="4219" y="11262"/>
                </a:lnTo>
                <a:lnTo>
                  <a:pt x="4182" y="11739"/>
                </a:lnTo>
                <a:lnTo>
                  <a:pt x="4109" y="12215"/>
                </a:lnTo>
                <a:lnTo>
                  <a:pt x="3999" y="12619"/>
                </a:lnTo>
                <a:lnTo>
                  <a:pt x="3816" y="13059"/>
                </a:lnTo>
                <a:lnTo>
                  <a:pt x="3595" y="13132"/>
                </a:lnTo>
                <a:lnTo>
                  <a:pt x="3449" y="13279"/>
                </a:lnTo>
                <a:lnTo>
                  <a:pt x="3302" y="13426"/>
                </a:lnTo>
                <a:lnTo>
                  <a:pt x="3229" y="13646"/>
                </a:lnTo>
                <a:lnTo>
                  <a:pt x="3229" y="13829"/>
                </a:lnTo>
                <a:lnTo>
                  <a:pt x="3265" y="13976"/>
                </a:lnTo>
                <a:lnTo>
                  <a:pt x="3339" y="14160"/>
                </a:lnTo>
                <a:lnTo>
                  <a:pt x="3412" y="14270"/>
                </a:lnTo>
                <a:lnTo>
                  <a:pt x="3339" y="14343"/>
                </a:lnTo>
                <a:lnTo>
                  <a:pt x="3265" y="14416"/>
                </a:lnTo>
                <a:lnTo>
                  <a:pt x="3192" y="14526"/>
                </a:lnTo>
                <a:lnTo>
                  <a:pt x="3119" y="14673"/>
                </a:lnTo>
                <a:lnTo>
                  <a:pt x="3082" y="14857"/>
                </a:lnTo>
                <a:lnTo>
                  <a:pt x="3045" y="15040"/>
                </a:lnTo>
                <a:lnTo>
                  <a:pt x="3045" y="15187"/>
                </a:lnTo>
                <a:lnTo>
                  <a:pt x="3082" y="15370"/>
                </a:lnTo>
                <a:lnTo>
                  <a:pt x="3192" y="15480"/>
                </a:lnTo>
                <a:lnTo>
                  <a:pt x="3302" y="15590"/>
                </a:lnTo>
                <a:lnTo>
                  <a:pt x="3412" y="15627"/>
                </a:lnTo>
                <a:lnTo>
                  <a:pt x="3485" y="15590"/>
                </a:lnTo>
                <a:lnTo>
                  <a:pt x="3522" y="15553"/>
                </a:lnTo>
                <a:lnTo>
                  <a:pt x="3559" y="15553"/>
                </a:lnTo>
                <a:lnTo>
                  <a:pt x="4072" y="15700"/>
                </a:lnTo>
                <a:lnTo>
                  <a:pt x="3999" y="15810"/>
                </a:lnTo>
                <a:lnTo>
                  <a:pt x="3926" y="15957"/>
                </a:lnTo>
                <a:lnTo>
                  <a:pt x="3926" y="16140"/>
                </a:lnTo>
                <a:lnTo>
                  <a:pt x="3926" y="16324"/>
                </a:lnTo>
                <a:lnTo>
                  <a:pt x="3999" y="16507"/>
                </a:lnTo>
                <a:lnTo>
                  <a:pt x="4072" y="16654"/>
                </a:lnTo>
                <a:lnTo>
                  <a:pt x="4146" y="16801"/>
                </a:lnTo>
                <a:lnTo>
                  <a:pt x="4292" y="16874"/>
                </a:lnTo>
                <a:lnTo>
                  <a:pt x="4256" y="16947"/>
                </a:lnTo>
                <a:lnTo>
                  <a:pt x="4292" y="17021"/>
                </a:lnTo>
                <a:lnTo>
                  <a:pt x="4329" y="17057"/>
                </a:lnTo>
                <a:lnTo>
                  <a:pt x="4402" y="17094"/>
                </a:lnTo>
                <a:lnTo>
                  <a:pt x="4586" y="17167"/>
                </a:lnTo>
                <a:lnTo>
                  <a:pt x="4806" y="17277"/>
                </a:lnTo>
                <a:lnTo>
                  <a:pt x="5283" y="17388"/>
                </a:lnTo>
                <a:lnTo>
                  <a:pt x="5393" y="17424"/>
                </a:lnTo>
                <a:lnTo>
                  <a:pt x="5576" y="17461"/>
                </a:lnTo>
                <a:lnTo>
                  <a:pt x="6310" y="17681"/>
                </a:lnTo>
                <a:lnTo>
                  <a:pt x="6677" y="17754"/>
                </a:lnTo>
                <a:lnTo>
                  <a:pt x="6860" y="17791"/>
                </a:lnTo>
                <a:lnTo>
                  <a:pt x="7044" y="17754"/>
                </a:lnTo>
                <a:lnTo>
                  <a:pt x="7117" y="17718"/>
                </a:lnTo>
                <a:lnTo>
                  <a:pt x="7154" y="17681"/>
                </a:lnTo>
                <a:lnTo>
                  <a:pt x="7154" y="17608"/>
                </a:lnTo>
                <a:lnTo>
                  <a:pt x="7117" y="17534"/>
                </a:lnTo>
                <a:lnTo>
                  <a:pt x="7447" y="17204"/>
                </a:lnTo>
                <a:lnTo>
                  <a:pt x="7594" y="17021"/>
                </a:lnTo>
                <a:lnTo>
                  <a:pt x="7740" y="16837"/>
                </a:lnTo>
                <a:lnTo>
                  <a:pt x="8327" y="17021"/>
                </a:lnTo>
                <a:lnTo>
                  <a:pt x="8437" y="17021"/>
                </a:lnTo>
                <a:lnTo>
                  <a:pt x="8547" y="16984"/>
                </a:lnTo>
                <a:lnTo>
                  <a:pt x="8731" y="16911"/>
                </a:lnTo>
                <a:lnTo>
                  <a:pt x="8914" y="16764"/>
                </a:lnTo>
                <a:lnTo>
                  <a:pt x="9098" y="16581"/>
                </a:lnTo>
                <a:lnTo>
                  <a:pt x="9208" y="16360"/>
                </a:lnTo>
                <a:lnTo>
                  <a:pt x="9281" y="16140"/>
                </a:lnTo>
                <a:lnTo>
                  <a:pt x="9318" y="15884"/>
                </a:lnTo>
                <a:lnTo>
                  <a:pt x="9281" y="15700"/>
                </a:lnTo>
                <a:lnTo>
                  <a:pt x="9208" y="15590"/>
                </a:lnTo>
                <a:lnTo>
                  <a:pt x="9171" y="15517"/>
                </a:lnTo>
                <a:lnTo>
                  <a:pt x="9244" y="15407"/>
                </a:lnTo>
                <a:lnTo>
                  <a:pt x="9354" y="15260"/>
                </a:lnTo>
                <a:lnTo>
                  <a:pt x="9391" y="15113"/>
                </a:lnTo>
                <a:lnTo>
                  <a:pt x="9428" y="15003"/>
                </a:lnTo>
                <a:lnTo>
                  <a:pt x="9501" y="14930"/>
                </a:lnTo>
                <a:lnTo>
                  <a:pt x="9575" y="14857"/>
                </a:lnTo>
                <a:lnTo>
                  <a:pt x="9575" y="14783"/>
                </a:lnTo>
                <a:lnTo>
                  <a:pt x="9538" y="14673"/>
                </a:lnTo>
                <a:lnTo>
                  <a:pt x="9391" y="14526"/>
                </a:lnTo>
                <a:lnTo>
                  <a:pt x="9244" y="14380"/>
                </a:lnTo>
                <a:lnTo>
                  <a:pt x="9244" y="14050"/>
                </a:lnTo>
                <a:lnTo>
                  <a:pt x="9318" y="13683"/>
                </a:lnTo>
                <a:lnTo>
                  <a:pt x="9428" y="13353"/>
                </a:lnTo>
                <a:lnTo>
                  <a:pt x="9538" y="13059"/>
                </a:lnTo>
                <a:lnTo>
                  <a:pt x="9721" y="12766"/>
                </a:lnTo>
                <a:lnTo>
                  <a:pt x="9905" y="12472"/>
                </a:lnTo>
                <a:lnTo>
                  <a:pt x="10308" y="11885"/>
                </a:lnTo>
                <a:lnTo>
                  <a:pt x="10785" y="11335"/>
                </a:lnTo>
                <a:lnTo>
                  <a:pt x="11299" y="10822"/>
                </a:lnTo>
                <a:lnTo>
                  <a:pt x="11775" y="10308"/>
                </a:lnTo>
                <a:lnTo>
                  <a:pt x="12179" y="9758"/>
                </a:lnTo>
                <a:lnTo>
                  <a:pt x="12362" y="9501"/>
                </a:lnTo>
                <a:lnTo>
                  <a:pt x="12546" y="9208"/>
                </a:lnTo>
                <a:lnTo>
                  <a:pt x="12656" y="8951"/>
                </a:lnTo>
                <a:lnTo>
                  <a:pt x="12803" y="8657"/>
                </a:lnTo>
                <a:lnTo>
                  <a:pt x="12876" y="8364"/>
                </a:lnTo>
                <a:lnTo>
                  <a:pt x="12949" y="8034"/>
                </a:lnTo>
                <a:lnTo>
                  <a:pt x="12986" y="7740"/>
                </a:lnTo>
                <a:lnTo>
                  <a:pt x="13023" y="7447"/>
                </a:lnTo>
                <a:lnTo>
                  <a:pt x="13023" y="6823"/>
                </a:lnTo>
                <a:lnTo>
                  <a:pt x="12913" y="6236"/>
                </a:lnTo>
                <a:lnTo>
                  <a:pt x="12729" y="5613"/>
                </a:lnTo>
                <a:lnTo>
                  <a:pt x="12436" y="5026"/>
                </a:lnTo>
                <a:lnTo>
                  <a:pt x="12252" y="4769"/>
                </a:lnTo>
                <a:lnTo>
                  <a:pt x="12069" y="4476"/>
                </a:lnTo>
                <a:lnTo>
                  <a:pt x="11849" y="4256"/>
                </a:lnTo>
                <a:lnTo>
                  <a:pt x="11629" y="3999"/>
                </a:lnTo>
                <a:lnTo>
                  <a:pt x="11372" y="3815"/>
                </a:lnTo>
                <a:lnTo>
                  <a:pt x="11115" y="3595"/>
                </a:lnTo>
                <a:lnTo>
                  <a:pt x="10565" y="3265"/>
                </a:lnTo>
                <a:lnTo>
                  <a:pt x="9978" y="3008"/>
                </a:lnTo>
                <a:lnTo>
                  <a:pt x="9354" y="2825"/>
                </a:lnTo>
                <a:lnTo>
                  <a:pt x="8694" y="2715"/>
                </a:lnTo>
                <a:lnTo>
                  <a:pt x="8034" y="267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79" name="Google Shape;479;p10"/>
          <p:cNvSpPr/>
          <p:nvPr/>
        </p:nvSpPr>
        <p:spPr>
          <a:xfrm>
            <a:off x="8817948" y="34396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0" name="Google Shape;480;p10"/>
          <p:cNvSpPr/>
          <p:nvPr/>
        </p:nvSpPr>
        <p:spPr>
          <a:xfrm>
            <a:off x="8742973" y="4166677"/>
            <a:ext cx="495281" cy="340238"/>
          </a:xfrm>
          <a:custGeom>
            <a:rect b="b" l="l" r="r" t="t"/>
            <a:pathLst>
              <a:path extrusionOk="0" h="11995" w="17461">
                <a:moveTo>
                  <a:pt x="9758" y="2238"/>
                </a:moveTo>
                <a:lnTo>
                  <a:pt x="9721" y="2274"/>
                </a:lnTo>
                <a:lnTo>
                  <a:pt x="9648" y="2311"/>
                </a:lnTo>
                <a:lnTo>
                  <a:pt x="9611" y="2458"/>
                </a:lnTo>
                <a:lnTo>
                  <a:pt x="9648" y="2568"/>
                </a:lnTo>
                <a:lnTo>
                  <a:pt x="9721" y="2605"/>
                </a:lnTo>
                <a:lnTo>
                  <a:pt x="9758" y="2641"/>
                </a:lnTo>
                <a:lnTo>
                  <a:pt x="9941" y="2641"/>
                </a:lnTo>
                <a:lnTo>
                  <a:pt x="9978" y="2605"/>
                </a:lnTo>
                <a:lnTo>
                  <a:pt x="10051" y="2531"/>
                </a:lnTo>
                <a:lnTo>
                  <a:pt x="10051" y="2458"/>
                </a:lnTo>
                <a:lnTo>
                  <a:pt x="10051" y="2348"/>
                </a:lnTo>
                <a:lnTo>
                  <a:pt x="9978" y="2274"/>
                </a:lnTo>
                <a:lnTo>
                  <a:pt x="9941" y="2238"/>
                </a:lnTo>
                <a:close/>
                <a:moveTo>
                  <a:pt x="9795" y="3191"/>
                </a:moveTo>
                <a:lnTo>
                  <a:pt x="9721" y="3265"/>
                </a:lnTo>
                <a:lnTo>
                  <a:pt x="9684" y="3301"/>
                </a:lnTo>
                <a:lnTo>
                  <a:pt x="9684" y="3375"/>
                </a:lnTo>
                <a:lnTo>
                  <a:pt x="9684" y="3485"/>
                </a:lnTo>
                <a:lnTo>
                  <a:pt x="9758" y="3522"/>
                </a:lnTo>
                <a:lnTo>
                  <a:pt x="9795" y="3558"/>
                </a:lnTo>
                <a:lnTo>
                  <a:pt x="9941" y="3558"/>
                </a:lnTo>
                <a:lnTo>
                  <a:pt x="9978" y="3522"/>
                </a:lnTo>
                <a:lnTo>
                  <a:pt x="10015" y="3485"/>
                </a:lnTo>
                <a:lnTo>
                  <a:pt x="10051" y="3375"/>
                </a:lnTo>
                <a:lnTo>
                  <a:pt x="10015" y="3301"/>
                </a:lnTo>
                <a:lnTo>
                  <a:pt x="9978" y="3228"/>
                </a:lnTo>
                <a:lnTo>
                  <a:pt x="9941" y="3191"/>
                </a:lnTo>
                <a:close/>
                <a:moveTo>
                  <a:pt x="11519" y="3045"/>
                </a:moveTo>
                <a:lnTo>
                  <a:pt x="11409" y="3081"/>
                </a:lnTo>
                <a:lnTo>
                  <a:pt x="11335" y="3118"/>
                </a:lnTo>
                <a:lnTo>
                  <a:pt x="11298" y="3191"/>
                </a:lnTo>
                <a:lnTo>
                  <a:pt x="11262" y="3265"/>
                </a:lnTo>
                <a:lnTo>
                  <a:pt x="11262" y="3338"/>
                </a:lnTo>
                <a:lnTo>
                  <a:pt x="11262" y="3412"/>
                </a:lnTo>
                <a:lnTo>
                  <a:pt x="11298" y="3485"/>
                </a:lnTo>
                <a:lnTo>
                  <a:pt x="11372" y="3522"/>
                </a:lnTo>
                <a:lnTo>
                  <a:pt x="11445" y="3595"/>
                </a:lnTo>
                <a:lnTo>
                  <a:pt x="11592" y="3595"/>
                </a:lnTo>
                <a:lnTo>
                  <a:pt x="11665" y="3522"/>
                </a:lnTo>
                <a:lnTo>
                  <a:pt x="11702" y="3485"/>
                </a:lnTo>
                <a:lnTo>
                  <a:pt x="11739" y="3412"/>
                </a:lnTo>
                <a:lnTo>
                  <a:pt x="11702" y="3265"/>
                </a:lnTo>
                <a:lnTo>
                  <a:pt x="11702" y="3155"/>
                </a:lnTo>
                <a:lnTo>
                  <a:pt x="11629" y="3081"/>
                </a:lnTo>
                <a:lnTo>
                  <a:pt x="11519" y="3045"/>
                </a:lnTo>
                <a:close/>
                <a:moveTo>
                  <a:pt x="15554" y="1541"/>
                </a:moveTo>
                <a:lnTo>
                  <a:pt x="15407" y="1871"/>
                </a:lnTo>
                <a:lnTo>
                  <a:pt x="15187" y="2164"/>
                </a:lnTo>
                <a:lnTo>
                  <a:pt x="14967" y="2458"/>
                </a:lnTo>
                <a:lnTo>
                  <a:pt x="14710" y="2715"/>
                </a:lnTo>
                <a:lnTo>
                  <a:pt x="14416" y="2935"/>
                </a:lnTo>
                <a:lnTo>
                  <a:pt x="14123" y="3155"/>
                </a:lnTo>
                <a:lnTo>
                  <a:pt x="13536" y="3595"/>
                </a:lnTo>
                <a:lnTo>
                  <a:pt x="13279" y="3265"/>
                </a:lnTo>
                <a:lnTo>
                  <a:pt x="12986" y="2971"/>
                </a:lnTo>
                <a:lnTo>
                  <a:pt x="13096" y="2935"/>
                </a:lnTo>
                <a:lnTo>
                  <a:pt x="13683" y="2531"/>
                </a:lnTo>
                <a:lnTo>
                  <a:pt x="14306" y="2164"/>
                </a:lnTo>
                <a:lnTo>
                  <a:pt x="14930" y="1834"/>
                </a:lnTo>
                <a:lnTo>
                  <a:pt x="15554" y="1541"/>
                </a:lnTo>
                <a:close/>
                <a:moveTo>
                  <a:pt x="8914" y="3228"/>
                </a:moveTo>
                <a:lnTo>
                  <a:pt x="8841" y="3301"/>
                </a:lnTo>
                <a:lnTo>
                  <a:pt x="8804" y="3375"/>
                </a:lnTo>
                <a:lnTo>
                  <a:pt x="8804" y="3485"/>
                </a:lnTo>
                <a:lnTo>
                  <a:pt x="8804" y="3558"/>
                </a:lnTo>
                <a:lnTo>
                  <a:pt x="8877" y="3632"/>
                </a:lnTo>
                <a:lnTo>
                  <a:pt x="8951" y="3668"/>
                </a:lnTo>
                <a:lnTo>
                  <a:pt x="9098" y="3668"/>
                </a:lnTo>
                <a:lnTo>
                  <a:pt x="9134" y="3632"/>
                </a:lnTo>
                <a:lnTo>
                  <a:pt x="9208" y="3558"/>
                </a:lnTo>
                <a:lnTo>
                  <a:pt x="9208" y="3485"/>
                </a:lnTo>
                <a:lnTo>
                  <a:pt x="9208" y="3375"/>
                </a:lnTo>
                <a:lnTo>
                  <a:pt x="9171" y="3338"/>
                </a:lnTo>
                <a:lnTo>
                  <a:pt x="9134" y="3265"/>
                </a:lnTo>
                <a:lnTo>
                  <a:pt x="9061" y="3228"/>
                </a:lnTo>
                <a:close/>
                <a:moveTo>
                  <a:pt x="16324" y="1101"/>
                </a:moveTo>
                <a:lnTo>
                  <a:pt x="16140" y="1541"/>
                </a:lnTo>
                <a:lnTo>
                  <a:pt x="15884" y="1944"/>
                </a:lnTo>
                <a:lnTo>
                  <a:pt x="15590" y="2348"/>
                </a:lnTo>
                <a:lnTo>
                  <a:pt x="15297" y="2751"/>
                </a:lnTo>
                <a:lnTo>
                  <a:pt x="14967" y="3081"/>
                </a:lnTo>
                <a:lnTo>
                  <a:pt x="14600" y="3412"/>
                </a:lnTo>
                <a:lnTo>
                  <a:pt x="13829" y="4072"/>
                </a:lnTo>
                <a:lnTo>
                  <a:pt x="13756" y="3925"/>
                </a:lnTo>
                <a:lnTo>
                  <a:pt x="13976" y="3778"/>
                </a:lnTo>
                <a:lnTo>
                  <a:pt x="14343" y="3558"/>
                </a:lnTo>
                <a:lnTo>
                  <a:pt x="14673" y="3301"/>
                </a:lnTo>
                <a:lnTo>
                  <a:pt x="15003" y="3008"/>
                </a:lnTo>
                <a:lnTo>
                  <a:pt x="15297" y="2715"/>
                </a:lnTo>
                <a:lnTo>
                  <a:pt x="15554" y="2384"/>
                </a:lnTo>
                <a:lnTo>
                  <a:pt x="15774" y="2018"/>
                </a:lnTo>
                <a:lnTo>
                  <a:pt x="15957" y="1651"/>
                </a:lnTo>
                <a:lnTo>
                  <a:pt x="16104" y="1211"/>
                </a:lnTo>
                <a:lnTo>
                  <a:pt x="16104" y="1137"/>
                </a:lnTo>
                <a:lnTo>
                  <a:pt x="16324" y="1101"/>
                </a:lnTo>
                <a:close/>
                <a:moveTo>
                  <a:pt x="10528" y="3962"/>
                </a:moveTo>
                <a:lnTo>
                  <a:pt x="10455" y="3998"/>
                </a:lnTo>
                <a:lnTo>
                  <a:pt x="10381" y="4072"/>
                </a:lnTo>
                <a:lnTo>
                  <a:pt x="10381" y="4108"/>
                </a:lnTo>
                <a:lnTo>
                  <a:pt x="10345" y="4219"/>
                </a:lnTo>
                <a:lnTo>
                  <a:pt x="10381" y="4329"/>
                </a:lnTo>
                <a:lnTo>
                  <a:pt x="10455" y="4402"/>
                </a:lnTo>
                <a:lnTo>
                  <a:pt x="10491" y="4439"/>
                </a:lnTo>
                <a:lnTo>
                  <a:pt x="10638" y="4439"/>
                </a:lnTo>
                <a:lnTo>
                  <a:pt x="10748" y="4365"/>
                </a:lnTo>
                <a:lnTo>
                  <a:pt x="10785" y="4292"/>
                </a:lnTo>
                <a:lnTo>
                  <a:pt x="10822" y="4219"/>
                </a:lnTo>
                <a:lnTo>
                  <a:pt x="10785" y="4108"/>
                </a:lnTo>
                <a:lnTo>
                  <a:pt x="10748" y="4072"/>
                </a:lnTo>
                <a:lnTo>
                  <a:pt x="10712" y="3998"/>
                </a:lnTo>
                <a:lnTo>
                  <a:pt x="10675" y="3962"/>
                </a:lnTo>
                <a:close/>
                <a:moveTo>
                  <a:pt x="16434" y="477"/>
                </a:moveTo>
                <a:lnTo>
                  <a:pt x="16617" y="514"/>
                </a:lnTo>
                <a:lnTo>
                  <a:pt x="16764" y="587"/>
                </a:lnTo>
                <a:lnTo>
                  <a:pt x="16837" y="734"/>
                </a:lnTo>
                <a:lnTo>
                  <a:pt x="16911" y="880"/>
                </a:lnTo>
                <a:lnTo>
                  <a:pt x="16947" y="1064"/>
                </a:lnTo>
                <a:lnTo>
                  <a:pt x="16947" y="1247"/>
                </a:lnTo>
                <a:lnTo>
                  <a:pt x="16911" y="1541"/>
                </a:lnTo>
                <a:lnTo>
                  <a:pt x="16764" y="1871"/>
                </a:lnTo>
                <a:lnTo>
                  <a:pt x="16544" y="2128"/>
                </a:lnTo>
                <a:lnTo>
                  <a:pt x="16104" y="2641"/>
                </a:lnTo>
                <a:lnTo>
                  <a:pt x="15077" y="3668"/>
                </a:lnTo>
                <a:lnTo>
                  <a:pt x="14086" y="4549"/>
                </a:lnTo>
                <a:lnTo>
                  <a:pt x="14013" y="4402"/>
                </a:lnTo>
                <a:lnTo>
                  <a:pt x="14123" y="4329"/>
                </a:lnTo>
                <a:lnTo>
                  <a:pt x="14967" y="3632"/>
                </a:lnTo>
                <a:lnTo>
                  <a:pt x="15370" y="3228"/>
                </a:lnTo>
                <a:lnTo>
                  <a:pt x="15737" y="2825"/>
                </a:lnTo>
                <a:lnTo>
                  <a:pt x="16067" y="2384"/>
                </a:lnTo>
                <a:lnTo>
                  <a:pt x="16361" y="1908"/>
                </a:lnTo>
                <a:lnTo>
                  <a:pt x="16617" y="1431"/>
                </a:lnTo>
                <a:lnTo>
                  <a:pt x="16764" y="880"/>
                </a:lnTo>
                <a:lnTo>
                  <a:pt x="16764" y="770"/>
                </a:lnTo>
                <a:lnTo>
                  <a:pt x="16727" y="697"/>
                </a:lnTo>
                <a:lnTo>
                  <a:pt x="16654" y="660"/>
                </a:lnTo>
                <a:lnTo>
                  <a:pt x="16544" y="660"/>
                </a:lnTo>
                <a:lnTo>
                  <a:pt x="15920" y="770"/>
                </a:lnTo>
                <a:lnTo>
                  <a:pt x="15333" y="954"/>
                </a:lnTo>
                <a:lnTo>
                  <a:pt x="15333" y="954"/>
                </a:lnTo>
                <a:lnTo>
                  <a:pt x="15590" y="807"/>
                </a:lnTo>
                <a:lnTo>
                  <a:pt x="15884" y="660"/>
                </a:lnTo>
                <a:lnTo>
                  <a:pt x="16177" y="550"/>
                </a:lnTo>
                <a:lnTo>
                  <a:pt x="16434" y="477"/>
                </a:lnTo>
                <a:close/>
                <a:moveTo>
                  <a:pt x="9354" y="4182"/>
                </a:moveTo>
                <a:lnTo>
                  <a:pt x="9208" y="4255"/>
                </a:lnTo>
                <a:lnTo>
                  <a:pt x="9134" y="4365"/>
                </a:lnTo>
                <a:lnTo>
                  <a:pt x="9134" y="4439"/>
                </a:lnTo>
                <a:lnTo>
                  <a:pt x="9171" y="4512"/>
                </a:lnTo>
                <a:lnTo>
                  <a:pt x="9208" y="4585"/>
                </a:lnTo>
                <a:lnTo>
                  <a:pt x="9281" y="4622"/>
                </a:lnTo>
                <a:lnTo>
                  <a:pt x="9428" y="4622"/>
                </a:lnTo>
                <a:lnTo>
                  <a:pt x="9538" y="4585"/>
                </a:lnTo>
                <a:lnTo>
                  <a:pt x="9611" y="4475"/>
                </a:lnTo>
                <a:lnTo>
                  <a:pt x="9648" y="4402"/>
                </a:lnTo>
                <a:lnTo>
                  <a:pt x="9648" y="4292"/>
                </a:lnTo>
                <a:lnTo>
                  <a:pt x="9611" y="4255"/>
                </a:lnTo>
                <a:lnTo>
                  <a:pt x="9538" y="4182"/>
                </a:lnTo>
                <a:close/>
                <a:moveTo>
                  <a:pt x="13243" y="6566"/>
                </a:moveTo>
                <a:lnTo>
                  <a:pt x="13169" y="6639"/>
                </a:lnTo>
                <a:lnTo>
                  <a:pt x="13133" y="6713"/>
                </a:lnTo>
                <a:lnTo>
                  <a:pt x="13133" y="6860"/>
                </a:lnTo>
                <a:lnTo>
                  <a:pt x="13133" y="6933"/>
                </a:lnTo>
                <a:lnTo>
                  <a:pt x="13206" y="6970"/>
                </a:lnTo>
                <a:lnTo>
                  <a:pt x="13316" y="7006"/>
                </a:lnTo>
                <a:lnTo>
                  <a:pt x="13463" y="6970"/>
                </a:lnTo>
                <a:lnTo>
                  <a:pt x="13536" y="6933"/>
                </a:lnTo>
                <a:lnTo>
                  <a:pt x="13536" y="6860"/>
                </a:lnTo>
                <a:lnTo>
                  <a:pt x="13573" y="6750"/>
                </a:lnTo>
                <a:lnTo>
                  <a:pt x="13536" y="6676"/>
                </a:lnTo>
                <a:lnTo>
                  <a:pt x="13463" y="6603"/>
                </a:lnTo>
                <a:lnTo>
                  <a:pt x="13316" y="6566"/>
                </a:lnTo>
                <a:close/>
                <a:moveTo>
                  <a:pt x="12216" y="7300"/>
                </a:moveTo>
                <a:lnTo>
                  <a:pt x="12105" y="7336"/>
                </a:lnTo>
                <a:lnTo>
                  <a:pt x="12032" y="7410"/>
                </a:lnTo>
                <a:lnTo>
                  <a:pt x="11995" y="7520"/>
                </a:lnTo>
                <a:lnTo>
                  <a:pt x="11995" y="7630"/>
                </a:lnTo>
                <a:lnTo>
                  <a:pt x="12032" y="7703"/>
                </a:lnTo>
                <a:lnTo>
                  <a:pt x="12105" y="7777"/>
                </a:lnTo>
                <a:lnTo>
                  <a:pt x="12216" y="7777"/>
                </a:lnTo>
                <a:lnTo>
                  <a:pt x="12289" y="7740"/>
                </a:lnTo>
                <a:lnTo>
                  <a:pt x="12362" y="7703"/>
                </a:lnTo>
                <a:lnTo>
                  <a:pt x="12436" y="7630"/>
                </a:lnTo>
                <a:lnTo>
                  <a:pt x="12436" y="7520"/>
                </a:lnTo>
                <a:lnTo>
                  <a:pt x="12436" y="7410"/>
                </a:lnTo>
                <a:lnTo>
                  <a:pt x="12326" y="7336"/>
                </a:lnTo>
                <a:lnTo>
                  <a:pt x="12216" y="7300"/>
                </a:lnTo>
                <a:close/>
                <a:moveTo>
                  <a:pt x="12729" y="8033"/>
                </a:moveTo>
                <a:lnTo>
                  <a:pt x="12656" y="8107"/>
                </a:lnTo>
                <a:lnTo>
                  <a:pt x="12656" y="8143"/>
                </a:lnTo>
                <a:lnTo>
                  <a:pt x="12619" y="8253"/>
                </a:lnTo>
                <a:lnTo>
                  <a:pt x="12619" y="8400"/>
                </a:lnTo>
                <a:lnTo>
                  <a:pt x="12656" y="8437"/>
                </a:lnTo>
                <a:lnTo>
                  <a:pt x="12692" y="8474"/>
                </a:lnTo>
                <a:lnTo>
                  <a:pt x="12729" y="8474"/>
                </a:lnTo>
                <a:lnTo>
                  <a:pt x="12802" y="8510"/>
                </a:lnTo>
                <a:lnTo>
                  <a:pt x="12912" y="8474"/>
                </a:lnTo>
                <a:lnTo>
                  <a:pt x="12986" y="8437"/>
                </a:lnTo>
                <a:lnTo>
                  <a:pt x="13022" y="8400"/>
                </a:lnTo>
                <a:lnTo>
                  <a:pt x="13022" y="8253"/>
                </a:lnTo>
                <a:lnTo>
                  <a:pt x="13022" y="8180"/>
                </a:lnTo>
                <a:lnTo>
                  <a:pt x="12949" y="8107"/>
                </a:lnTo>
                <a:lnTo>
                  <a:pt x="12912" y="8033"/>
                </a:lnTo>
                <a:close/>
                <a:moveTo>
                  <a:pt x="10051" y="2128"/>
                </a:moveTo>
                <a:lnTo>
                  <a:pt x="10455" y="2164"/>
                </a:lnTo>
                <a:lnTo>
                  <a:pt x="10858" y="2238"/>
                </a:lnTo>
                <a:lnTo>
                  <a:pt x="11262" y="2348"/>
                </a:lnTo>
                <a:lnTo>
                  <a:pt x="11225" y="2458"/>
                </a:lnTo>
                <a:lnTo>
                  <a:pt x="11262" y="2568"/>
                </a:lnTo>
                <a:lnTo>
                  <a:pt x="11335" y="2641"/>
                </a:lnTo>
                <a:lnTo>
                  <a:pt x="11445" y="2715"/>
                </a:lnTo>
                <a:lnTo>
                  <a:pt x="11629" y="2715"/>
                </a:lnTo>
                <a:lnTo>
                  <a:pt x="11775" y="2788"/>
                </a:lnTo>
                <a:lnTo>
                  <a:pt x="12105" y="2935"/>
                </a:lnTo>
                <a:lnTo>
                  <a:pt x="12179" y="2971"/>
                </a:lnTo>
                <a:lnTo>
                  <a:pt x="12252" y="3008"/>
                </a:lnTo>
                <a:lnTo>
                  <a:pt x="12472" y="3191"/>
                </a:lnTo>
                <a:lnTo>
                  <a:pt x="12692" y="3412"/>
                </a:lnTo>
                <a:lnTo>
                  <a:pt x="13096" y="3852"/>
                </a:lnTo>
                <a:lnTo>
                  <a:pt x="11482" y="4842"/>
                </a:lnTo>
                <a:lnTo>
                  <a:pt x="9868" y="5796"/>
                </a:lnTo>
                <a:lnTo>
                  <a:pt x="6090" y="8070"/>
                </a:lnTo>
                <a:lnTo>
                  <a:pt x="5209" y="8620"/>
                </a:lnTo>
                <a:lnTo>
                  <a:pt x="5356" y="8327"/>
                </a:lnTo>
                <a:lnTo>
                  <a:pt x="5649" y="7960"/>
                </a:lnTo>
                <a:lnTo>
                  <a:pt x="5943" y="7557"/>
                </a:lnTo>
                <a:lnTo>
                  <a:pt x="5906" y="7483"/>
                </a:lnTo>
                <a:lnTo>
                  <a:pt x="5870" y="7483"/>
                </a:lnTo>
                <a:lnTo>
                  <a:pt x="5686" y="7593"/>
                </a:lnTo>
                <a:lnTo>
                  <a:pt x="5539" y="7740"/>
                </a:lnTo>
                <a:lnTo>
                  <a:pt x="5209" y="8070"/>
                </a:lnTo>
                <a:lnTo>
                  <a:pt x="4989" y="8437"/>
                </a:lnTo>
                <a:lnTo>
                  <a:pt x="4769" y="8840"/>
                </a:lnTo>
                <a:lnTo>
                  <a:pt x="4732" y="8877"/>
                </a:lnTo>
                <a:lnTo>
                  <a:pt x="4622" y="8584"/>
                </a:lnTo>
                <a:lnTo>
                  <a:pt x="4916" y="8107"/>
                </a:lnTo>
                <a:lnTo>
                  <a:pt x="5283" y="7630"/>
                </a:lnTo>
                <a:lnTo>
                  <a:pt x="5649" y="7190"/>
                </a:lnTo>
                <a:lnTo>
                  <a:pt x="6016" y="6786"/>
                </a:lnTo>
                <a:lnTo>
                  <a:pt x="6016" y="6750"/>
                </a:lnTo>
                <a:lnTo>
                  <a:pt x="6016" y="6713"/>
                </a:lnTo>
                <a:lnTo>
                  <a:pt x="5943" y="6713"/>
                </a:lnTo>
                <a:lnTo>
                  <a:pt x="5539" y="7043"/>
                </a:lnTo>
                <a:lnTo>
                  <a:pt x="5173" y="7410"/>
                </a:lnTo>
                <a:lnTo>
                  <a:pt x="4842" y="7777"/>
                </a:lnTo>
                <a:lnTo>
                  <a:pt x="4512" y="8180"/>
                </a:lnTo>
                <a:lnTo>
                  <a:pt x="4476" y="7923"/>
                </a:lnTo>
                <a:lnTo>
                  <a:pt x="4439" y="7667"/>
                </a:lnTo>
                <a:lnTo>
                  <a:pt x="4659" y="7336"/>
                </a:lnTo>
                <a:lnTo>
                  <a:pt x="4879" y="7080"/>
                </a:lnTo>
                <a:lnTo>
                  <a:pt x="5686" y="6016"/>
                </a:lnTo>
                <a:lnTo>
                  <a:pt x="5723" y="5943"/>
                </a:lnTo>
                <a:lnTo>
                  <a:pt x="5686" y="5906"/>
                </a:lnTo>
                <a:lnTo>
                  <a:pt x="5576" y="5906"/>
                </a:lnTo>
                <a:lnTo>
                  <a:pt x="5283" y="6199"/>
                </a:lnTo>
                <a:lnTo>
                  <a:pt x="4953" y="6529"/>
                </a:lnTo>
                <a:lnTo>
                  <a:pt x="4402" y="7153"/>
                </a:lnTo>
                <a:lnTo>
                  <a:pt x="4402" y="6529"/>
                </a:lnTo>
                <a:lnTo>
                  <a:pt x="4622" y="6199"/>
                </a:lnTo>
                <a:lnTo>
                  <a:pt x="4953" y="5759"/>
                </a:lnTo>
                <a:lnTo>
                  <a:pt x="5136" y="5502"/>
                </a:lnTo>
                <a:lnTo>
                  <a:pt x="5246" y="5392"/>
                </a:lnTo>
                <a:lnTo>
                  <a:pt x="5393" y="5319"/>
                </a:lnTo>
                <a:lnTo>
                  <a:pt x="5429" y="5319"/>
                </a:lnTo>
                <a:lnTo>
                  <a:pt x="5429" y="5282"/>
                </a:lnTo>
                <a:lnTo>
                  <a:pt x="5393" y="5246"/>
                </a:lnTo>
                <a:lnTo>
                  <a:pt x="5393" y="5209"/>
                </a:lnTo>
                <a:lnTo>
                  <a:pt x="5173" y="5209"/>
                </a:lnTo>
                <a:lnTo>
                  <a:pt x="5063" y="5282"/>
                </a:lnTo>
                <a:lnTo>
                  <a:pt x="4953" y="5356"/>
                </a:lnTo>
                <a:lnTo>
                  <a:pt x="4769" y="5539"/>
                </a:lnTo>
                <a:lnTo>
                  <a:pt x="4622" y="5722"/>
                </a:lnTo>
                <a:lnTo>
                  <a:pt x="4476" y="5869"/>
                </a:lnTo>
                <a:lnTo>
                  <a:pt x="4586" y="5466"/>
                </a:lnTo>
                <a:lnTo>
                  <a:pt x="4732" y="5062"/>
                </a:lnTo>
                <a:lnTo>
                  <a:pt x="4879" y="4842"/>
                </a:lnTo>
                <a:lnTo>
                  <a:pt x="5026" y="4622"/>
                </a:lnTo>
                <a:lnTo>
                  <a:pt x="5209" y="4402"/>
                </a:lnTo>
                <a:lnTo>
                  <a:pt x="5393" y="4219"/>
                </a:lnTo>
                <a:lnTo>
                  <a:pt x="5796" y="3852"/>
                </a:lnTo>
                <a:lnTo>
                  <a:pt x="6236" y="3522"/>
                </a:lnTo>
                <a:lnTo>
                  <a:pt x="6677" y="3228"/>
                </a:lnTo>
                <a:lnTo>
                  <a:pt x="7117" y="2935"/>
                </a:lnTo>
                <a:lnTo>
                  <a:pt x="7594" y="2715"/>
                </a:lnTo>
                <a:lnTo>
                  <a:pt x="8070" y="2494"/>
                </a:lnTo>
                <a:lnTo>
                  <a:pt x="8474" y="2348"/>
                </a:lnTo>
                <a:lnTo>
                  <a:pt x="8841" y="2238"/>
                </a:lnTo>
                <a:lnTo>
                  <a:pt x="9244" y="2164"/>
                </a:lnTo>
                <a:lnTo>
                  <a:pt x="9648" y="2128"/>
                </a:lnTo>
                <a:close/>
                <a:moveTo>
                  <a:pt x="13316" y="4219"/>
                </a:moveTo>
                <a:lnTo>
                  <a:pt x="13426" y="4365"/>
                </a:lnTo>
                <a:lnTo>
                  <a:pt x="12582" y="5026"/>
                </a:lnTo>
                <a:lnTo>
                  <a:pt x="11702" y="5649"/>
                </a:lnTo>
                <a:lnTo>
                  <a:pt x="10785" y="6273"/>
                </a:lnTo>
                <a:lnTo>
                  <a:pt x="9868" y="6860"/>
                </a:lnTo>
                <a:lnTo>
                  <a:pt x="8877" y="7446"/>
                </a:lnTo>
                <a:lnTo>
                  <a:pt x="7887" y="8033"/>
                </a:lnTo>
                <a:lnTo>
                  <a:pt x="6860" y="8584"/>
                </a:lnTo>
                <a:lnTo>
                  <a:pt x="5796" y="9097"/>
                </a:lnTo>
                <a:lnTo>
                  <a:pt x="4989" y="9464"/>
                </a:lnTo>
                <a:lnTo>
                  <a:pt x="4916" y="9317"/>
                </a:lnTo>
                <a:lnTo>
                  <a:pt x="4953" y="9207"/>
                </a:lnTo>
                <a:lnTo>
                  <a:pt x="6053" y="8584"/>
                </a:lnTo>
                <a:lnTo>
                  <a:pt x="10198" y="6089"/>
                </a:lnTo>
                <a:lnTo>
                  <a:pt x="11775" y="5136"/>
                </a:lnTo>
                <a:lnTo>
                  <a:pt x="13316" y="4219"/>
                </a:lnTo>
                <a:close/>
                <a:moveTo>
                  <a:pt x="3962" y="7960"/>
                </a:moveTo>
                <a:lnTo>
                  <a:pt x="3999" y="8070"/>
                </a:lnTo>
                <a:lnTo>
                  <a:pt x="3999" y="8107"/>
                </a:lnTo>
                <a:lnTo>
                  <a:pt x="4146" y="8694"/>
                </a:lnTo>
                <a:lnTo>
                  <a:pt x="3962" y="9024"/>
                </a:lnTo>
                <a:lnTo>
                  <a:pt x="3925" y="9097"/>
                </a:lnTo>
                <a:lnTo>
                  <a:pt x="3925" y="9134"/>
                </a:lnTo>
                <a:lnTo>
                  <a:pt x="3999" y="9244"/>
                </a:lnTo>
                <a:lnTo>
                  <a:pt x="3339" y="9501"/>
                </a:lnTo>
                <a:lnTo>
                  <a:pt x="3008" y="9611"/>
                </a:lnTo>
                <a:lnTo>
                  <a:pt x="2642" y="9684"/>
                </a:lnTo>
                <a:lnTo>
                  <a:pt x="2898" y="9171"/>
                </a:lnTo>
                <a:lnTo>
                  <a:pt x="3229" y="8694"/>
                </a:lnTo>
                <a:lnTo>
                  <a:pt x="3559" y="8327"/>
                </a:lnTo>
                <a:lnTo>
                  <a:pt x="3962" y="7960"/>
                </a:lnTo>
                <a:close/>
                <a:moveTo>
                  <a:pt x="13609" y="4732"/>
                </a:moveTo>
                <a:lnTo>
                  <a:pt x="13683" y="4915"/>
                </a:lnTo>
                <a:lnTo>
                  <a:pt x="12986" y="5502"/>
                </a:lnTo>
                <a:lnTo>
                  <a:pt x="12105" y="6199"/>
                </a:lnTo>
                <a:lnTo>
                  <a:pt x="11225" y="6823"/>
                </a:lnTo>
                <a:lnTo>
                  <a:pt x="10308" y="7446"/>
                </a:lnTo>
                <a:lnTo>
                  <a:pt x="9354" y="8033"/>
                </a:lnTo>
                <a:lnTo>
                  <a:pt x="8401" y="8584"/>
                </a:lnTo>
                <a:lnTo>
                  <a:pt x="7447" y="9097"/>
                </a:lnTo>
                <a:lnTo>
                  <a:pt x="6456" y="9574"/>
                </a:lnTo>
                <a:lnTo>
                  <a:pt x="5429" y="10014"/>
                </a:lnTo>
                <a:lnTo>
                  <a:pt x="5246" y="9794"/>
                </a:lnTo>
                <a:lnTo>
                  <a:pt x="5466" y="9684"/>
                </a:lnTo>
                <a:lnTo>
                  <a:pt x="6603" y="9134"/>
                </a:lnTo>
                <a:lnTo>
                  <a:pt x="7740" y="8547"/>
                </a:lnTo>
                <a:lnTo>
                  <a:pt x="8877" y="7923"/>
                </a:lnTo>
                <a:lnTo>
                  <a:pt x="9978" y="7263"/>
                </a:lnTo>
                <a:lnTo>
                  <a:pt x="10895" y="6676"/>
                </a:lnTo>
                <a:lnTo>
                  <a:pt x="11812" y="6053"/>
                </a:lnTo>
                <a:lnTo>
                  <a:pt x="12729" y="5392"/>
                </a:lnTo>
                <a:lnTo>
                  <a:pt x="13609" y="4732"/>
                </a:lnTo>
                <a:close/>
                <a:moveTo>
                  <a:pt x="11995" y="9721"/>
                </a:moveTo>
                <a:lnTo>
                  <a:pt x="12472" y="9831"/>
                </a:lnTo>
                <a:lnTo>
                  <a:pt x="12436" y="9867"/>
                </a:lnTo>
                <a:lnTo>
                  <a:pt x="12032" y="10271"/>
                </a:lnTo>
                <a:lnTo>
                  <a:pt x="12032" y="10198"/>
                </a:lnTo>
                <a:lnTo>
                  <a:pt x="11995" y="9721"/>
                </a:lnTo>
                <a:close/>
                <a:moveTo>
                  <a:pt x="2715" y="8804"/>
                </a:moveTo>
                <a:lnTo>
                  <a:pt x="2422" y="9317"/>
                </a:lnTo>
                <a:lnTo>
                  <a:pt x="2165" y="9867"/>
                </a:lnTo>
                <a:lnTo>
                  <a:pt x="2165" y="9941"/>
                </a:lnTo>
                <a:lnTo>
                  <a:pt x="2201" y="10051"/>
                </a:lnTo>
                <a:lnTo>
                  <a:pt x="2275" y="10088"/>
                </a:lnTo>
                <a:lnTo>
                  <a:pt x="2348" y="10124"/>
                </a:lnTo>
                <a:lnTo>
                  <a:pt x="2898" y="10014"/>
                </a:lnTo>
                <a:lnTo>
                  <a:pt x="3449" y="9867"/>
                </a:lnTo>
                <a:lnTo>
                  <a:pt x="3925" y="9684"/>
                </a:lnTo>
                <a:lnTo>
                  <a:pt x="4439" y="9464"/>
                </a:lnTo>
                <a:lnTo>
                  <a:pt x="4549" y="9684"/>
                </a:lnTo>
                <a:lnTo>
                  <a:pt x="3559" y="10124"/>
                </a:lnTo>
                <a:lnTo>
                  <a:pt x="3082" y="10308"/>
                </a:lnTo>
                <a:lnTo>
                  <a:pt x="2568" y="10528"/>
                </a:lnTo>
                <a:lnTo>
                  <a:pt x="2275" y="10638"/>
                </a:lnTo>
                <a:lnTo>
                  <a:pt x="2018" y="10674"/>
                </a:lnTo>
                <a:lnTo>
                  <a:pt x="1761" y="10711"/>
                </a:lnTo>
                <a:lnTo>
                  <a:pt x="1468" y="10711"/>
                </a:lnTo>
                <a:lnTo>
                  <a:pt x="2091" y="9794"/>
                </a:lnTo>
                <a:lnTo>
                  <a:pt x="2348" y="9317"/>
                </a:lnTo>
                <a:lnTo>
                  <a:pt x="2642" y="8877"/>
                </a:lnTo>
                <a:lnTo>
                  <a:pt x="2715" y="8804"/>
                </a:lnTo>
                <a:close/>
                <a:moveTo>
                  <a:pt x="13829" y="5429"/>
                </a:moveTo>
                <a:lnTo>
                  <a:pt x="13940" y="5943"/>
                </a:lnTo>
                <a:lnTo>
                  <a:pt x="13940" y="6456"/>
                </a:lnTo>
                <a:lnTo>
                  <a:pt x="13940" y="6896"/>
                </a:lnTo>
                <a:lnTo>
                  <a:pt x="13866" y="7336"/>
                </a:lnTo>
                <a:lnTo>
                  <a:pt x="13756" y="7740"/>
                </a:lnTo>
                <a:lnTo>
                  <a:pt x="13609" y="8143"/>
                </a:lnTo>
                <a:lnTo>
                  <a:pt x="13426" y="8547"/>
                </a:lnTo>
                <a:lnTo>
                  <a:pt x="13206" y="8914"/>
                </a:lnTo>
                <a:lnTo>
                  <a:pt x="12949" y="9281"/>
                </a:lnTo>
                <a:lnTo>
                  <a:pt x="12656" y="9647"/>
                </a:lnTo>
                <a:lnTo>
                  <a:pt x="12289" y="9611"/>
                </a:lnTo>
                <a:lnTo>
                  <a:pt x="11922" y="9537"/>
                </a:lnTo>
                <a:lnTo>
                  <a:pt x="11849" y="9574"/>
                </a:lnTo>
                <a:lnTo>
                  <a:pt x="11812" y="9574"/>
                </a:lnTo>
                <a:lnTo>
                  <a:pt x="11775" y="9647"/>
                </a:lnTo>
                <a:lnTo>
                  <a:pt x="11702" y="10418"/>
                </a:lnTo>
                <a:lnTo>
                  <a:pt x="11702" y="10491"/>
                </a:lnTo>
                <a:lnTo>
                  <a:pt x="11409" y="10711"/>
                </a:lnTo>
                <a:lnTo>
                  <a:pt x="11188" y="10821"/>
                </a:lnTo>
                <a:lnTo>
                  <a:pt x="11152" y="10858"/>
                </a:lnTo>
                <a:lnTo>
                  <a:pt x="11042" y="10931"/>
                </a:lnTo>
                <a:lnTo>
                  <a:pt x="11042" y="10564"/>
                </a:lnTo>
                <a:lnTo>
                  <a:pt x="11115" y="10198"/>
                </a:lnTo>
                <a:lnTo>
                  <a:pt x="11188" y="9867"/>
                </a:lnTo>
                <a:lnTo>
                  <a:pt x="11298" y="9501"/>
                </a:lnTo>
                <a:lnTo>
                  <a:pt x="11298" y="9464"/>
                </a:lnTo>
                <a:lnTo>
                  <a:pt x="11262" y="9427"/>
                </a:lnTo>
                <a:lnTo>
                  <a:pt x="11225" y="9427"/>
                </a:lnTo>
                <a:lnTo>
                  <a:pt x="11188" y="9464"/>
                </a:lnTo>
                <a:lnTo>
                  <a:pt x="11078" y="9647"/>
                </a:lnTo>
                <a:lnTo>
                  <a:pt x="10968" y="9831"/>
                </a:lnTo>
                <a:lnTo>
                  <a:pt x="10785" y="10234"/>
                </a:lnTo>
                <a:lnTo>
                  <a:pt x="10712" y="10638"/>
                </a:lnTo>
                <a:lnTo>
                  <a:pt x="10712" y="11078"/>
                </a:lnTo>
                <a:lnTo>
                  <a:pt x="10271" y="11261"/>
                </a:lnTo>
                <a:lnTo>
                  <a:pt x="9831" y="11371"/>
                </a:lnTo>
                <a:lnTo>
                  <a:pt x="9868" y="11005"/>
                </a:lnTo>
                <a:lnTo>
                  <a:pt x="9978" y="10638"/>
                </a:lnTo>
                <a:lnTo>
                  <a:pt x="10051" y="10344"/>
                </a:lnTo>
                <a:lnTo>
                  <a:pt x="10161" y="10088"/>
                </a:lnTo>
                <a:lnTo>
                  <a:pt x="10418" y="9574"/>
                </a:lnTo>
                <a:lnTo>
                  <a:pt x="10418" y="9537"/>
                </a:lnTo>
                <a:lnTo>
                  <a:pt x="10381" y="9501"/>
                </a:lnTo>
                <a:lnTo>
                  <a:pt x="10345" y="9501"/>
                </a:lnTo>
                <a:lnTo>
                  <a:pt x="10345" y="9537"/>
                </a:lnTo>
                <a:lnTo>
                  <a:pt x="10015" y="9941"/>
                </a:lnTo>
                <a:lnTo>
                  <a:pt x="9758" y="10418"/>
                </a:lnTo>
                <a:lnTo>
                  <a:pt x="9538" y="10895"/>
                </a:lnTo>
                <a:lnTo>
                  <a:pt x="9501" y="11151"/>
                </a:lnTo>
                <a:lnTo>
                  <a:pt x="9428" y="11408"/>
                </a:lnTo>
                <a:lnTo>
                  <a:pt x="8951" y="11408"/>
                </a:lnTo>
                <a:lnTo>
                  <a:pt x="8951" y="11261"/>
                </a:lnTo>
                <a:lnTo>
                  <a:pt x="8914" y="11225"/>
                </a:lnTo>
                <a:lnTo>
                  <a:pt x="8877" y="11188"/>
                </a:lnTo>
                <a:lnTo>
                  <a:pt x="8841" y="11188"/>
                </a:lnTo>
                <a:lnTo>
                  <a:pt x="8804" y="11225"/>
                </a:lnTo>
                <a:lnTo>
                  <a:pt x="8731" y="11298"/>
                </a:lnTo>
                <a:lnTo>
                  <a:pt x="9171" y="10454"/>
                </a:lnTo>
                <a:lnTo>
                  <a:pt x="9391" y="10051"/>
                </a:lnTo>
                <a:lnTo>
                  <a:pt x="9684" y="9647"/>
                </a:lnTo>
                <a:lnTo>
                  <a:pt x="9684" y="9611"/>
                </a:lnTo>
                <a:lnTo>
                  <a:pt x="9648" y="9611"/>
                </a:lnTo>
                <a:lnTo>
                  <a:pt x="9648" y="9574"/>
                </a:lnTo>
                <a:lnTo>
                  <a:pt x="9611" y="9611"/>
                </a:lnTo>
                <a:lnTo>
                  <a:pt x="9244" y="10014"/>
                </a:lnTo>
                <a:lnTo>
                  <a:pt x="8914" y="10418"/>
                </a:lnTo>
                <a:lnTo>
                  <a:pt x="8621" y="10858"/>
                </a:lnTo>
                <a:lnTo>
                  <a:pt x="8327" y="11335"/>
                </a:lnTo>
                <a:lnTo>
                  <a:pt x="7960" y="11225"/>
                </a:lnTo>
                <a:lnTo>
                  <a:pt x="7997" y="11188"/>
                </a:lnTo>
                <a:lnTo>
                  <a:pt x="7997" y="11151"/>
                </a:lnTo>
                <a:lnTo>
                  <a:pt x="7960" y="11115"/>
                </a:lnTo>
                <a:lnTo>
                  <a:pt x="7960" y="11078"/>
                </a:lnTo>
                <a:lnTo>
                  <a:pt x="7924" y="10968"/>
                </a:lnTo>
                <a:lnTo>
                  <a:pt x="7960" y="10858"/>
                </a:lnTo>
                <a:lnTo>
                  <a:pt x="8034" y="10601"/>
                </a:lnTo>
                <a:lnTo>
                  <a:pt x="8181" y="10308"/>
                </a:lnTo>
                <a:lnTo>
                  <a:pt x="8474" y="9831"/>
                </a:lnTo>
                <a:lnTo>
                  <a:pt x="8767" y="9427"/>
                </a:lnTo>
                <a:lnTo>
                  <a:pt x="8804" y="9391"/>
                </a:lnTo>
                <a:lnTo>
                  <a:pt x="8767" y="9317"/>
                </a:lnTo>
                <a:lnTo>
                  <a:pt x="8694" y="9317"/>
                </a:lnTo>
                <a:lnTo>
                  <a:pt x="8364" y="9537"/>
                </a:lnTo>
                <a:lnTo>
                  <a:pt x="8107" y="9831"/>
                </a:lnTo>
                <a:lnTo>
                  <a:pt x="7887" y="10124"/>
                </a:lnTo>
                <a:lnTo>
                  <a:pt x="7704" y="10454"/>
                </a:lnTo>
                <a:lnTo>
                  <a:pt x="7594" y="10784"/>
                </a:lnTo>
                <a:lnTo>
                  <a:pt x="7557" y="10968"/>
                </a:lnTo>
                <a:lnTo>
                  <a:pt x="7594" y="11115"/>
                </a:lnTo>
                <a:lnTo>
                  <a:pt x="7153" y="10968"/>
                </a:lnTo>
                <a:lnTo>
                  <a:pt x="6713" y="10784"/>
                </a:lnTo>
                <a:lnTo>
                  <a:pt x="6933" y="10564"/>
                </a:lnTo>
                <a:lnTo>
                  <a:pt x="7080" y="10344"/>
                </a:lnTo>
                <a:lnTo>
                  <a:pt x="7153" y="10234"/>
                </a:lnTo>
                <a:lnTo>
                  <a:pt x="7190" y="10124"/>
                </a:lnTo>
                <a:lnTo>
                  <a:pt x="7190" y="10088"/>
                </a:lnTo>
                <a:lnTo>
                  <a:pt x="7153" y="10088"/>
                </a:lnTo>
                <a:lnTo>
                  <a:pt x="7080" y="10124"/>
                </a:lnTo>
                <a:lnTo>
                  <a:pt x="7007" y="10161"/>
                </a:lnTo>
                <a:lnTo>
                  <a:pt x="6823" y="10308"/>
                </a:lnTo>
                <a:lnTo>
                  <a:pt x="6493" y="10564"/>
                </a:lnTo>
                <a:lnTo>
                  <a:pt x="6420" y="10638"/>
                </a:lnTo>
                <a:lnTo>
                  <a:pt x="5906" y="10344"/>
                </a:lnTo>
                <a:lnTo>
                  <a:pt x="6897" y="9904"/>
                </a:lnTo>
                <a:lnTo>
                  <a:pt x="7887" y="9391"/>
                </a:lnTo>
                <a:lnTo>
                  <a:pt x="8877" y="8877"/>
                </a:lnTo>
                <a:lnTo>
                  <a:pt x="9795" y="8327"/>
                </a:lnTo>
                <a:lnTo>
                  <a:pt x="10748" y="7740"/>
                </a:lnTo>
                <a:lnTo>
                  <a:pt x="11665" y="7116"/>
                </a:lnTo>
                <a:lnTo>
                  <a:pt x="12546" y="6456"/>
                </a:lnTo>
                <a:lnTo>
                  <a:pt x="13426" y="5796"/>
                </a:lnTo>
                <a:lnTo>
                  <a:pt x="13829" y="5429"/>
                </a:lnTo>
                <a:close/>
                <a:moveTo>
                  <a:pt x="1651" y="9757"/>
                </a:moveTo>
                <a:lnTo>
                  <a:pt x="1028" y="10711"/>
                </a:lnTo>
                <a:lnTo>
                  <a:pt x="991" y="10784"/>
                </a:lnTo>
                <a:lnTo>
                  <a:pt x="1028" y="10858"/>
                </a:lnTo>
                <a:lnTo>
                  <a:pt x="1028" y="10931"/>
                </a:lnTo>
                <a:lnTo>
                  <a:pt x="1101" y="10968"/>
                </a:lnTo>
                <a:lnTo>
                  <a:pt x="1358" y="11041"/>
                </a:lnTo>
                <a:lnTo>
                  <a:pt x="1651" y="11078"/>
                </a:lnTo>
                <a:lnTo>
                  <a:pt x="1908" y="11078"/>
                </a:lnTo>
                <a:lnTo>
                  <a:pt x="2165" y="11041"/>
                </a:lnTo>
                <a:lnTo>
                  <a:pt x="2715" y="10858"/>
                </a:lnTo>
                <a:lnTo>
                  <a:pt x="3229" y="10638"/>
                </a:lnTo>
                <a:lnTo>
                  <a:pt x="4769" y="10014"/>
                </a:lnTo>
                <a:lnTo>
                  <a:pt x="4953" y="10198"/>
                </a:lnTo>
                <a:lnTo>
                  <a:pt x="4072" y="10564"/>
                </a:lnTo>
                <a:lnTo>
                  <a:pt x="3192" y="10895"/>
                </a:lnTo>
                <a:lnTo>
                  <a:pt x="2238" y="11188"/>
                </a:lnTo>
                <a:lnTo>
                  <a:pt x="1248" y="11445"/>
                </a:lnTo>
                <a:lnTo>
                  <a:pt x="1101" y="11518"/>
                </a:lnTo>
                <a:lnTo>
                  <a:pt x="844" y="11555"/>
                </a:lnTo>
                <a:lnTo>
                  <a:pt x="624" y="11555"/>
                </a:lnTo>
                <a:lnTo>
                  <a:pt x="551" y="11518"/>
                </a:lnTo>
                <a:lnTo>
                  <a:pt x="477" y="11481"/>
                </a:lnTo>
                <a:lnTo>
                  <a:pt x="477" y="11408"/>
                </a:lnTo>
                <a:lnTo>
                  <a:pt x="514" y="11298"/>
                </a:lnTo>
                <a:lnTo>
                  <a:pt x="661" y="11005"/>
                </a:lnTo>
                <a:lnTo>
                  <a:pt x="991" y="10601"/>
                </a:lnTo>
                <a:lnTo>
                  <a:pt x="1321" y="10161"/>
                </a:lnTo>
                <a:lnTo>
                  <a:pt x="1651" y="9757"/>
                </a:lnTo>
                <a:close/>
                <a:moveTo>
                  <a:pt x="16324" y="0"/>
                </a:moveTo>
                <a:lnTo>
                  <a:pt x="16140" y="37"/>
                </a:lnTo>
                <a:lnTo>
                  <a:pt x="15774" y="147"/>
                </a:lnTo>
                <a:lnTo>
                  <a:pt x="15480" y="330"/>
                </a:lnTo>
                <a:lnTo>
                  <a:pt x="14636" y="807"/>
                </a:lnTo>
                <a:lnTo>
                  <a:pt x="13866" y="1357"/>
                </a:lnTo>
                <a:lnTo>
                  <a:pt x="13059" y="1908"/>
                </a:lnTo>
                <a:lnTo>
                  <a:pt x="12289" y="2458"/>
                </a:lnTo>
                <a:lnTo>
                  <a:pt x="12032" y="2311"/>
                </a:lnTo>
                <a:lnTo>
                  <a:pt x="11812" y="2238"/>
                </a:lnTo>
                <a:lnTo>
                  <a:pt x="11629" y="2238"/>
                </a:lnTo>
                <a:lnTo>
                  <a:pt x="11372" y="2091"/>
                </a:lnTo>
                <a:lnTo>
                  <a:pt x="11115" y="1981"/>
                </a:lnTo>
                <a:lnTo>
                  <a:pt x="10858" y="1908"/>
                </a:lnTo>
                <a:lnTo>
                  <a:pt x="10565" y="1834"/>
                </a:lnTo>
                <a:lnTo>
                  <a:pt x="10015" y="1761"/>
                </a:lnTo>
                <a:lnTo>
                  <a:pt x="9464" y="1761"/>
                </a:lnTo>
                <a:lnTo>
                  <a:pt x="8914" y="1834"/>
                </a:lnTo>
                <a:lnTo>
                  <a:pt x="8364" y="1981"/>
                </a:lnTo>
                <a:lnTo>
                  <a:pt x="7814" y="2164"/>
                </a:lnTo>
                <a:lnTo>
                  <a:pt x="7300" y="2384"/>
                </a:lnTo>
                <a:lnTo>
                  <a:pt x="6677" y="2715"/>
                </a:lnTo>
                <a:lnTo>
                  <a:pt x="6090" y="3081"/>
                </a:lnTo>
                <a:lnTo>
                  <a:pt x="5503" y="3522"/>
                </a:lnTo>
                <a:lnTo>
                  <a:pt x="4989" y="3962"/>
                </a:lnTo>
                <a:lnTo>
                  <a:pt x="4769" y="4219"/>
                </a:lnTo>
                <a:lnTo>
                  <a:pt x="4549" y="4475"/>
                </a:lnTo>
                <a:lnTo>
                  <a:pt x="4402" y="4769"/>
                </a:lnTo>
                <a:lnTo>
                  <a:pt x="4256" y="5062"/>
                </a:lnTo>
                <a:lnTo>
                  <a:pt x="4146" y="5356"/>
                </a:lnTo>
                <a:lnTo>
                  <a:pt x="4035" y="5686"/>
                </a:lnTo>
                <a:lnTo>
                  <a:pt x="3999" y="6016"/>
                </a:lnTo>
                <a:lnTo>
                  <a:pt x="3925" y="6346"/>
                </a:lnTo>
                <a:lnTo>
                  <a:pt x="3889" y="6970"/>
                </a:lnTo>
                <a:lnTo>
                  <a:pt x="3925" y="7630"/>
                </a:lnTo>
                <a:lnTo>
                  <a:pt x="3339" y="7960"/>
                </a:lnTo>
                <a:lnTo>
                  <a:pt x="2752" y="8290"/>
                </a:lnTo>
                <a:lnTo>
                  <a:pt x="2238" y="8657"/>
                </a:lnTo>
                <a:lnTo>
                  <a:pt x="1725" y="9097"/>
                </a:lnTo>
                <a:lnTo>
                  <a:pt x="1248" y="9574"/>
                </a:lnTo>
                <a:lnTo>
                  <a:pt x="808" y="10051"/>
                </a:lnTo>
                <a:lnTo>
                  <a:pt x="404" y="10601"/>
                </a:lnTo>
                <a:lnTo>
                  <a:pt x="221" y="10858"/>
                </a:lnTo>
                <a:lnTo>
                  <a:pt x="74" y="11151"/>
                </a:lnTo>
                <a:lnTo>
                  <a:pt x="1" y="11371"/>
                </a:lnTo>
                <a:lnTo>
                  <a:pt x="37" y="11555"/>
                </a:lnTo>
                <a:lnTo>
                  <a:pt x="111" y="11738"/>
                </a:lnTo>
                <a:lnTo>
                  <a:pt x="184" y="11812"/>
                </a:lnTo>
                <a:lnTo>
                  <a:pt x="257" y="11885"/>
                </a:lnTo>
                <a:lnTo>
                  <a:pt x="477" y="11958"/>
                </a:lnTo>
                <a:lnTo>
                  <a:pt x="697" y="11995"/>
                </a:lnTo>
                <a:lnTo>
                  <a:pt x="918" y="11995"/>
                </a:lnTo>
                <a:lnTo>
                  <a:pt x="1174" y="11958"/>
                </a:lnTo>
                <a:lnTo>
                  <a:pt x="1835" y="11812"/>
                </a:lnTo>
                <a:lnTo>
                  <a:pt x="2495" y="11591"/>
                </a:lnTo>
                <a:lnTo>
                  <a:pt x="3815" y="11151"/>
                </a:lnTo>
                <a:lnTo>
                  <a:pt x="4586" y="10858"/>
                </a:lnTo>
                <a:lnTo>
                  <a:pt x="5356" y="10564"/>
                </a:lnTo>
                <a:lnTo>
                  <a:pt x="5760" y="10858"/>
                </a:lnTo>
                <a:lnTo>
                  <a:pt x="6200" y="11078"/>
                </a:lnTo>
                <a:lnTo>
                  <a:pt x="6236" y="11261"/>
                </a:lnTo>
                <a:lnTo>
                  <a:pt x="6273" y="11335"/>
                </a:lnTo>
                <a:lnTo>
                  <a:pt x="6346" y="11371"/>
                </a:lnTo>
                <a:lnTo>
                  <a:pt x="6493" y="11371"/>
                </a:lnTo>
                <a:lnTo>
                  <a:pt x="6603" y="11261"/>
                </a:lnTo>
                <a:lnTo>
                  <a:pt x="7410" y="11591"/>
                </a:lnTo>
                <a:lnTo>
                  <a:pt x="7814" y="11702"/>
                </a:lnTo>
                <a:lnTo>
                  <a:pt x="8217" y="11812"/>
                </a:lnTo>
                <a:lnTo>
                  <a:pt x="8291" y="11848"/>
                </a:lnTo>
                <a:lnTo>
                  <a:pt x="8364" y="11885"/>
                </a:lnTo>
                <a:lnTo>
                  <a:pt x="8474" y="11848"/>
                </a:lnTo>
                <a:lnTo>
                  <a:pt x="8547" y="11885"/>
                </a:lnTo>
                <a:lnTo>
                  <a:pt x="8877" y="11922"/>
                </a:lnTo>
                <a:lnTo>
                  <a:pt x="9574" y="11922"/>
                </a:lnTo>
                <a:lnTo>
                  <a:pt x="9905" y="11885"/>
                </a:lnTo>
                <a:lnTo>
                  <a:pt x="10235" y="11812"/>
                </a:lnTo>
                <a:lnTo>
                  <a:pt x="10565" y="11702"/>
                </a:lnTo>
                <a:lnTo>
                  <a:pt x="10895" y="11555"/>
                </a:lnTo>
                <a:lnTo>
                  <a:pt x="11225" y="11408"/>
                </a:lnTo>
                <a:lnTo>
                  <a:pt x="11555" y="11225"/>
                </a:lnTo>
                <a:lnTo>
                  <a:pt x="11885" y="11041"/>
                </a:lnTo>
                <a:lnTo>
                  <a:pt x="12179" y="10784"/>
                </a:lnTo>
                <a:lnTo>
                  <a:pt x="12472" y="10564"/>
                </a:lnTo>
                <a:lnTo>
                  <a:pt x="12766" y="10308"/>
                </a:lnTo>
                <a:lnTo>
                  <a:pt x="13022" y="10014"/>
                </a:lnTo>
                <a:lnTo>
                  <a:pt x="13279" y="9721"/>
                </a:lnTo>
                <a:lnTo>
                  <a:pt x="13499" y="9391"/>
                </a:lnTo>
                <a:lnTo>
                  <a:pt x="13719" y="9097"/>
                </a:lnTo>
                <a:lnTo>
                  <a:pt x="13903" y="8730"/>
                </a:lnTo>
                <a:lnTo>
                  <a:pt x="14050" y="8400"/>
                </a:lnTo>
                <a:lnTo>
                  <a:pt x="14196" y="8033"/>
                </a:lnTo>
                <a:lnTo>
                  <a:pt x="14306" y="7667"/>
                </a:lnTo>
                <a:lnTo>
                  <a:pt x="14380" y="7300"/>
                </a:lnTo>
                <a:lnTo>
                  <a:pt x="14453" y="6933"/>
                </a:lnTo>
                <a:lnTo>
                  <a:pt x="14490" y="6529"/>
                </a:lnTo>
                <a:lnTo>
                  <a:pt x="14490" y="6163"/>
                </a:lnTo>
                <a:lnTo>
                  <a:pt x="14453" y="5796"/>
                </a:lnTo>
                <a:lnTo>
                  <a:pt x="14380" y="5429"/>
                </a:lnTo>
                <a:lnTo>
                  <a:pt x="14270" y="5062"/>
                </a:lnTo>
                <a:lnTo>
                  <a:pt x="15113" y="4329"/>
                </a:lnTo>
                <a:lnTo>
                  <a:pt x="15920" y="3558"/>
                </a:lnTo>
                <a:lnTo>
                  <a:pt x="16434" y="3045"/>
                </a:lnTo>
                <a:lnTo>
                  <a:pt x="16691" y="2751"/>
                </a:lnTo>
                <a:lnTo>
                  <a:pt x="16947" y="2458"/>
                </a:lnTo>
                <a:lnTo>
                  <a:pt x="17168" y="2128"/>
                </a:lnTo>
                <a:lnTo>
                  <a:pt x="17351" y="1798"/>
                </a:lnTo>
                <a:lnTo>
                  <a:pt x="17461" y="1431"/>
                </a:lnTo>
                <a:lnTo>
                  <a:pt x="17461" y="1247"/>
                </a:lnTo>
                <a:lnTo>
                  <a:pt x="17461" y="1064"/>
                </a:lnTo>
                <a:lnTo>
                  <a:pt x="17388" y="770"/>
                </a:lnTo>
                <a:lnTo>
                  <a:pt x="17278" y="514"/>
                </a:lnTo>
                <a:lnTo>
                  <a:pt x="17094" y="257"/>
                </a:lnTo>
                <a:lnTo>
                  <a:pt x="16837" y="74"/>
                </a:lnTo>
                <a:lnTo>
                  <a:pt x="16691" y="37"/>
                </a:lnTo>
                <a:lnTo>
                  <a:pt x="1650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1" name="Google Shape;481;p10"/>
          <p:cNvSpPr/>
          <p:nvPr/>
        </p:nvSpPr>
        <p:spPr>
          <a:xfrm>
            <a:off x="8360955" y="450691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2" name="Google Shape;482;p10"/>
          <p:cNvSpPr/>
          <p:nvPr/>
        </p:nvSpPr>
        <p:spPr>
          <a:xfrm>
            <a:off x="-77078" y="1488018"/>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3" name="Google Shape;483;p10"/>
          <p:cNvSpPr/>
          <p:nvPr/>
        </p:nvSpPr>
        <p:spPr>
          <a:xfrm>
            <a:off x="8052572" y="482526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4" name="Google Shape;484;p10"/>
          <p:cNvSpPr/>
          <p:nvPr/>
        </p:nvSpPr>
        <p:spPr>
          <a:xfrm>
            <a:off x="8052577" y="4132327"/>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5" name="Google Shape;485;p10"/>
          <p:cNvSpPr/>
          <p:nvPr/>
        </p:nvSpPr>
        <p:spPr>
          <a:xfrm>
            <a:off x="7430898" y="4873171"/>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6" name="Google Shape;486;p10"/>
          <p:cNvSpPr/>
          <p:nvPr/>
        </p:nvSpPr>
        <p:spPr>
          <a:xfrm>
            <a:off x="8749725" y="4950125"/>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7" name="Google Shape;487;p10"/>
          <p:cNvSpPr/>
          <p:nvPr/>
        </p:nvSpPr>
        <p:spPr>
          <a:xfrm>
            <a:off x="8522444" y="4000279"/>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8" name="Google Shape;488;p10"/>
          <p:cNvSpPr/>
          <p:nvPr/>
        </p:nvSpPr>
        <p:spPr>
          <a:xfrm>
            <a:off x="8829403" y="4583868"/>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89" name="Google Shape;489;p10"/>
          <p:cNvSpPr/>
          <p:nvPr/>
        </p:nvSpPr>
        <p:spPr>
          <a:xfrm>
            <a:off x="8963979" y="1338718"/>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0" name="Google Shape;490;p10"/>
          <p:cNvSpPr/>
          <p:nvPr/>
        </p:nvSpPr>
        <p:spPr>
          <a:xfrm rot="-2426120">
            <a:off x="7110132" y="4877011"/>
            <a:ext cx="279910" cy="357971"/>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1" name="Google Shape;491;p10"/>
          <p:cNvSpPr/>
          <p:nvPr/>
        </p:nvSpPr>
        <p:spPr>
          <a:xfrm>
            <a:off x="7659648" y="4370196"/>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2" name="Google Shape;492;p10"/>
          <p:cNvSpPr/>
          <p:nvPr/>
        </p:nvSpPr>
        <p:spPr>
          <a:xfrm>
            <a:off x="8797588" y="3078732"/>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3" name="Google Shape;493;p10"/>
          <p:cNvSpPr/>
          <p:nvPr/>
        </p:nvSpPr>
        <p:spPr>
          <a:xfrm>
            <a:off x="7782420" y="4885132"/>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4" name="Google Shape;494;p10"/>
          <p:cNvSpPr/>
          <p:nvPr/>
        </p:nvSpPr>
        <p:spPr>
          <a:xfrm>
            <a:off x="346877" y="608615"/>
            <a:ext cx="210213" cy="458889"/>
          </a:xfrm>
          <a:custGeom>
            <a:rect b="b" l="l" r="r" t="t"/>
            <a:pathLst>
              <a:path extrusionOk="0" h="16178" w="7411">
                <a:moveTo>
                  <a:pt x="3339" y="147"/>
                </a:moveTo>
                <a:lnTo>
                  <a:pt x="3229" y="441"/>
                </a:lnTo>
                <a:lnTo>
                  <a:pt x="3155" y="734"/>
                </a:lnTo>
                <a:lnTo>
                  <a:pt x="3119" y="1358"/>
                </a:lnTo>
                <a:lnTo>
                  <a:pt x="3082" y="2972"/>
                </a:lnTo>
                <a:lnTo>
                  <a:pt x="3119" y="4476"/>
                </a:lnTo>
                <a:lnTo>
                  <a:pt x="3119" y="5283"/>
                </a:lnTo>
                <a:lnTo>
                  <a:pt x="3119" y="5576"/>
                </a:lnTo>
                <a:lnTo>
                  <a:pt x="3155" y="5723"/>
                </a:lnTo>
                <a:lnTo>
                  <a:pt x="3229" y="5870"/>
                </a:lnTo>
                <a:lnTo>
                  <a:pt x="3265" y="5906"/>
                </a:lnTo>
                <a:lnTo>
                  <a:pt x="3339" y="5943"/>
                </a:lnTo>
                <a:lnTo>
                  <a:pt x="3375" y="5943"/>
                </a:lnTo>
                <a:lnTo>
                  <a:pt x="3449" y="5870"/>
                </a:lnTo>
                <a:lnTo>
                  <a:pt x="3486" y="5760"/>
                </a:lnTo>
                <a:lnTo>
                  <a:pt x="3522" y="5649"/>
                </a:lnTo>
                <a:lnTo>
                  <a:pt x="3522" y="5393"/>
                </a:lnTo>
                <a:lnTo>
                  <a:pt x="3522" y="4586"/>
                </a:lnTo>
                <a:lnTo>
                  <a:pt x="3486" y="2972"/>
                </a:lnTo>
                <a:lnTo>
                  <a:pt x="3522" y="1504"/>
                </a:lnTo>
                <a:lnTo>
                  <a:pt x="3522" y="808"/>
                </a:lnTo>
                <a:lnTo>
                  <a:pt x="3486" y="477"/>
                </a:lnTo>
                <a:lnTo>
                  <a:pt x="3412" y="294"/>
                </a:lnTo>
                <a:lnTo>
                  <a:pt x="3375" y="147"/>
                </a:lnTo>
                <a:close/>
                <a:moveTo>
                  <a:pt x="1725" y="1"/>
                </a:moveTo>
                <a:lnTo>
                  <a:pt x="1688" y="37"/>
                </a:lnTo>
                <a:lnTo>
                  <a:pt x="1615" y="147"/>
                </a:lnTo>
                <a:lnTo>
                  <a:pt x="1578" y="294"/>
                </a:lnTo>
                <a:lnTo>
                  <a:pt x="1541" y="624"/>
                </a:lnTo>
                <a:lnTo>
                  <a:pt x="1578" y="1284"/>
                </a:lnTo>
                <a:lnTo>
                  <a:pt x="1615" y="2898"/>
                </a:lnTo>
                <a:lnTo>
                  <a:pt x="1725" y="6236"/>
                </a:lnTo>
                <a:lnTo>
                  <a:pt x="1761" y="6346"/>
                </a:lnTo>
                <a:lnTo>
                  <a:pt x="1798" y="6383"/>
                </a:lnTo>
                <a:lnTo>
                  <a:pt x="1872" y="6420"/>
                </a:lnTo>
                <a:lnTo>
                  <a:pt x="1945" y="6456"/>
                </a:lnTo>
                <a:lnTo>
                  <a:pt x="2018" y="6420"/>
                </a:lnTo>
                <a:lnTo>
                  <a:pt x="2092" y="6383"/>
                </a:lnTo>
                <a:lnTo>
                  <a:pt x="2165" y="6346"/>
                </a:lnTo>
                <a:lnTo>
                  <a:pt x="2165" y="6236"/>
                </a:lnTo>
                <a:lnTo>
                  <a:pt x="2165" y="5980"/>
                </a:lnTo>
                <a:lnTo>
                  <a:pt x="2165" y="5943"/>
                </a:lnTo>
                <a:lnTo>
                  <a:pt x="2055" y="3008"/>
                </a:lnTo>
                <a:lnTo>
                  <a:pt x="1982" y="1394"/>
                </a:lnTo>
                <a:lnTo>
                  <a:pt x="1945" y="587"/>
                </a:lnTo>
                <a:lnTo>
                  <a:pt x="1908" y="294"/>
                </a:lnTo>
                <a:lnTo>
                  <a:pt x="1872" y="147"/>
                </a:lnTo>
                <a:lnTo>
                  <a:pt x="1761" y="37"/>
                </a:lnTo>
                <a:lnTo>
                  <a:pt x="1725" y="1"/>
                </a:lnTo>
                <a:close/>
                <a:moveTo>
                  <a:pt x="4953" y="184"/>
                </a:moveTo>
                <a:lnTo>
                  <a:pt x="4879" y="221"/>
                </a:lnTo>
                <a:lnTo>
                  <a:pt x="4843" y="257"/>
                </a:lnTo>
                <a:lnTo>
                  <a:pt x="4843" y="331"/>
                </a:lnTo>
                <a:lnTo>
                  <a:pt x="4769" y="1101"/>
                </a:lnTo>
                <a:lnTo>
                  <a:pt x="4733" y="1908"/>
                </a:lnTo>
                <a:lnTo>
                  <a:pt x="4733" y="3522"/>
                </a:lnTo>
                <a:lnTo>
                  <a:pt x="4733" y="5136"/>
                </a:lnTo>
                <a:lnTo>
                  <a:pt x="4696" y="5870"/>
                </a:lnTo>
                <a:lnTo>
                  <a:pt x="4696" y="6273"/>
                </a:lnTo>
                <a:lnTo>
                  <a:pt x="4769" y="6640"/>
                </a:lnTo>
                <a:lnTo>
                  <a:pt x="4806" y="6713"/>
                </a:lnTo>
                <a:lnTo>
                  <a:pt x="4916" y="6750"/>
                </a:lnTo>
                <a:lnTo>
                  <a:pt x="5026" y="6713"/>
                </a:lnTo>
                <a:lnTo>
                  <a:pt x="5100" y="6640"/>
                </a:lnTo>
                <a:lnTo>
                  <a:pt x="5173" y="6273"/>
                </a:lnTo>
                <a:lnTo>
                  <a:pt x="5173" y="5870"/>
                </a:lnTo>
                <a:lnTo>
                  <a:pt x="5136" y="5136"/>
                </a:lnTo>
                <a:lnTo>
                  <a:pt x="5136" y="3522"/>
                </a:lnTo>
                <a:lnTo>
                  <a:pt x="5173" y="1908"/>
                </a:lnTo>
                <a:lnTo>
                  <a:pt x="5136" y="1138"/>
                </a:lnTo>
                <a:lnTo>
                  <a:pt x="5100" y="331"/>
                </a:lnTo>
                <a:lnTo>
                  <a:pt x="5100" y="257"/>
                </a:lnTo>
                <a:lnTo>
                  <a:pt x="5063" y="221"/>
                </a:lnTo>
                <a:lnTo>
                  <a:pt x="4953" y="184"/>
                </a:lnTo>
                <a:close/>
                <a:moveTo>
                  <a:pt x="6273" y="2678"/>
                </a:moveTo>
                <a:lnTo>
                  <a:pt x="6273" y="2715"/>
                </a:lnTo>
                <a:lnTo>
                  <a:pt x="6200" y="3008"/>
                </a:lnTo>
                <a:lnTo>
                  <a:pt x="6163" y="3302"/>
                </a:lnTo>
                <a:lnTo>
                  <a:pt x="6127" y="3925"/>
                </a:lnTo>
                <a:lnTo>
                  <a:pt x="6127" y="5173"/>
                </a:lnTo>
                <a:lnTo>
                  <a:pt x="6090" y="7667"/>
                </a:lnTo>
                <a:lnTo>
                  <a:pt x="6090" y="7887"/>
                </a:lnTo>
                <a:lnTo>
                  <a:pt x="6127" y="7960"/>
                </a:lnTo>
                <a:lnTo>
                  <a:pt x="6163" y="8034"/>
                </a:lnTo>
                <a:lnTo>
                  <a:pt x="6237" y="8070"/>
                </a:lnTo>
                <a:lnTo>
                  <a:pt x="6383" y="8070"/>
                </a:lnTo>
                <a:lnTo>
                  <a:pt x="6457" y="8034"/>
                </a:lnTo>
                <a:lnTo>
                  <a:pt x="6493" y="7960"/>
                </a:lnTo>
                <a:lnTo>
                  <a:pt x="6530" y="7887"/>
                </a:lnTo>
                <a:lnTo>
                  <a:pt x="6530" y="5283"/>
                </a:lnTo>
                <a:lnTo>
                  <a:pt x="6530" y="3962"/>
                </a:lnTo>
                <a:lnTo>
                  <a:pt x="6493" y="3339"/>
                </a:lnTo>
                <a:lnTo>
                  <a:pt x="6457" y="3008"/>
                </a:lnTo>
                <a:lnTo>
                  <a:pt x="6383" y="2715"/>
                </a:lnTo>
                <a:lnTo>
                  <a:pt x="6347" y="2678"/>
                </a:lnTo>
                <a:close/>
                <a:moveTo>
                  <a:pt x="3265" y="7887"/>
                </a:moveTo>
                <a:lnTo>
                  <a:pt x="3082" y="8107"/>
                </a:lnTo>
                <a:lnTo>
                  <a:pt x="2862" y="8291"/>
                </a:lnTo>
                <a:lnTo>
                  <a:pt x="2679" y="8401"/>
                </a:lnTo>
                <a:lnTo>
                  <a:pt x="2458" y="8474"/>
                </a:lnTo>
                <a:lnTo>
                  <a:pt x="2458" y="8474"/>
                </a:lnTo>
                <a:lnTo>
                  <a:pt x="2605" y="8291"/>
                </a:lnTo>
                <a:lnTo>
                  <a:pt x="2752" y="8144"/>
                </a:lnTo>
                <a:lnTo>
                  <a:pt x="2972" y="7997"/>
                </a:lnTo>
                <a:lnTo>
                  <a:pt x="3192" y="7924"/>
                </a:lnTo>
                <a:lnTo>
                  <a:pt x="3265" y="7887"/>
                </a:lnTo>
                <a:close/>
                <a:moveTo>
                  <a:pt x="4806" y="9501"/>
                </a:moveTo>
                <a:lnTo>
                  <a:pt x="4513" y="9538"/>
                </a:lnTo>
                <a:lnTo>
                  <a:pt x="4329" y="9574"/>
                </a:lnTo>
                <a:lnTo>
                  <a:pt x="4072" y="9574"/>
                </a:lnTo>
                <a:lnTo>
                  <a:pt x="4072" y="9611"/>
                </a:lnTo>
                <a:lnTo>
                  <a:pt x="4072" y="9684"/>
                </a:lnTo>
                <a:lnTo>
                  <a:pt x="4109" y="9758"/>
                </a:lnTo>
                <a:lnTo>
                  <a:pt x="4146" y="9831"/>
                </a:lnTo>
                <a:lnTo>
                  <a:pt x="4219" y="9868"/>
                </a:lnTo>
                <a:lnTo>
                  <a:pt x="4293" y="9905"/>
                </a:lnTo>
                <a:lnTo>
                  <a:pt x="4476" y="9941"/>
                </a:lnTo>
                <a:lnTo>
                  <a:pt x="4659" y="9905"/>
                </a:lnTo>
                <a:lnTo>
                  <a:pt x="4806" y="9941"/>
                </a:lnTo>
                <a:lnTo>
                  <a:pt x="4953" y="9978"/>
                </a:lnTo>
                <a:lnTo>
                  <a:pt x="5100" y="10015"/>
                </a:lnTo>
                <a:lnTo>
                  <a:pt x="5246" y="10125"/>
                </a:lnTo>
                <a:lnTo>
                  <a:pt x="5320" y="10235"/>
                </a:lnTo>
                <a:lnTo>
                  <a:pt x="5430" y="10381"/>
                </a:lnTo>
                <a:lnTo>
                  <a:pt x="5466" y="10528"/>
                </a:lnTo>
                <a:lnTo>
                  <a:pt x="5503" y="10675"/>
                </a:lnTo>
                <a:lnTo>
                  <a:pt x="5540" y="10748"/>
                </a:lnTo>
                <a:lnTo>
                  <a:pt x="5613" y="10822"/>
                </a:lnTo>
                <a:lnTo>
                  <a:pt x="5833" y="10822"/>
                </a:lnTo>
                <a:lnTo>
                  <a:pt x="5907" y="10748"/>
                </a:lnTo>
                <a:lnTo>
                  <a:pt x="5943" y="10711"/>
                </a:lnTo>
                <a:lnTo>
                  <a:pt x="5980" y="10601"/>
                </a:lnTo>
                <a:lnTo>
                  <a:pt x="5907" y="10308"/>
                </a:lnTo>
                <a:lnTo>
                  <a:pt x="5760" y="10051"/>
                </a:lnTo>
                <a:lnTo>
                  <a:pt x="5576" y="9831"/>
                </a:lnTo>
                <a:lnTo>
                  <a:pt x="5356" y="9648"/>
                </a:lnTo>
                <a:lnTo>
                  <a:pt x="5100" y="9538"/>
                </a:lnTo>
                <a:lnTo>
                  <a:pt x="4806" y="9501"/>
                </a:lnTo>
                <a:close/>
                <a:moveTo>
                  <a:pt x="4879" y="8547"/>
                </a:moveTo>
                <a:lnTo>
                  <a:pt x="5136" y="8621"/>
                </a:lnTo>
                <a:lnTo>
                  <a:pt x="5393" y="8731"/>
                </a:lnTo>
                <a:lnTo>
                  <a:pt x="5650" y="8877"/>
                </a:lnTo>
                <a:lnTo>
                  <a:pt x="5907" y="9061"/>
                </a:lnTo>
                <a:lnTo>
                  <a:pt x="6090" y="9244"/>
                </a:lnTo>
                <a:lnTo>
                  <a:pt x="6310" y="9464"/>
                </a:lnTo>
                <a:lnTo>
                  <a:pt x="6457" y="9684"/>
                </a:lnTo>
                <a:lnTo>
                  <a:pt x="6603" y="9941"/>
                </a:lnTo>
                <a:lnTo>
                  <a:pt x="6714" y="10198"/>
                </a:lnTo>
                <a:lnTo>
                  <a:pt x="6787" y="10491"/>
                </a:lnTo>
                <a:lnTo>
                  <a:pt x="6860" y="10748"/>
                </a:lnTo>
                <a:lnTo>
                  <a:pt x="6934" y="11078"/>
                </a:lnTo>
                <a:lnTo>
                  <a:pt x="6934" y="11372"/>
                </a:lnTo>
                <a:lnTo>
                  <a:pt x="6934" y="11665"/>
                </a:lnTo>
                <a:lnTo>
                  <a:pt x="6934" y="11995"/>
                </a:lnTo>
                <a:lnTo>
                  <a:pt x="6824" y="12619"/>
                </a:lnTo>
                <a:lnTo>
                  <a:pt x="6677" y="13206"/>
                </a:lnTo>
                <a:lnTo>
                  <a:pt x="6530" y="13499"/>
                </a:lnTo>
                <a:lnTo>
                  <a:pt x="6383" y="13793"/>
                </a:lnTo>
                <a:lnTo>
                  <a:pt x="6310" y="13939"/>
                </a:lnTo>
                <a:lnTo>
                  <a:pt x="6163" y="14050"/>
                </a:lnTo>
                <a:lnTo>
                  <a:pt x="5907" y="14270"/>
                </a:lnTo>
                <a:lnTo>
                  <a:pt x="5540" y="14526"/>
                </a:lnTo>
                <a:lnTo>
                  <a:pt x="5173" y="14857"/>
                </a:lnTo>
                <a:lnTo>
                  <a:pt x="5026" y="14967"/>
                </a:lnTo>
                <a:lnTo>
                  <a:pt x="4659" y="15187"/>
                </a:lnTo>
                <a:lnTo>
                  <a:pt x="4659" y="15187"/>
                </a:lnTo>
                <a:lnTo>
                  <a:pt x="4806" y="14857"/>
                </a:lnTo>
                <a:lnTo>
                  <a:pt x="4916" y="14636"/>
                </a:lnTo>
                <a:lnTo>
                  <a:pt x="4953" y="14490"/>
                </a:lnTo>
                <a:lnTo>
                  <a:pt x="4989" y="14380"/>
                </a:lnTo>
                <a:lnTo>
                  <a:pt x="4953" y="14270"/>
                </a:lnTo>
                <a:lnTo>
                  <a:pt x="4916" y="14160"/>
                </a:lnTo>
                <a:lnTo>
                  <a:pt x="4843" y="14123"/>
                </a:lnTo>
                <a:lnTo>
                  <a:pt x="4659" y="14123"/>
                </a:lnTo>
                <a:lnTo>
                  <a:pt x="4586" y="14160"/>
                </a:lnTo>
                <a:lnTo>
                  <a:pt x="4549" y="14233"/>
                </a:lnTo>
                <a:lnTo>
                  <a:pt x="4513" y="14343"/>
                </a:lnTo>
                <a:lnTo>
                  <a:pt x="4549" y="14453"/>
                </a:lnTo>
                <a:lnTo>
                  <a:pt x="4513" y="14526"/>
                </a:lnTo>
                <a:lnTo>
                  <a:pt x="4439" y="14783"/>
                </a:lnTo>
                <a:lnTo>
                  <a:pt x="4366" y="15003"/>
                </a:lnTo>
                <a:lnTo>
                  <a:pt x="4329" y="15260"/>
                </a:lnTo>
                <a:lnTo>
                  <a:pt x="4366" y="15333"/>
                </a:lnTo>
                <a:lnTo>
                  <a:pt x="4293" y="15370"/>
                </a:lnTo>
                <a:lnTo>
                  <a:pt x="3999" y="15480"/>
                </a:lnTo>
                <a:lnTo>
                  <a:pt x="3632" y="15590"/>
                </a:lnTo>
                <a:lnTo>
                  <a:pt x="3816" y="15333"/>
                </a:lnTo>
                <a:lnTo>
                  <a:pt x="4109" y="14746"/>
                </a:lnTo>
                <a:lnTo>
                  <a:pt x="4109" y="14673"/>
                </a:lnTo>
                <a:lnTo>
                  <a:pt x="4109" y="14600"/>
                </a:lnTo>
                <a:lnTo>
                  <a:pt x="4072" y="14526"/>
                </a:lnTo>
                <a:lnTo>
                  <a:pt x="4036" y="14490"/>
                </a:lnTo>
                <a:lnTo>
                  <a:pt x="3962" y="14453"/>
                </a:lnTo>
                <a:lnTo>
                  <a:pt x="3889" y="14453"/>
                </a:lnTo>
                <a:lnTo>
                  <a:pt x="3816" y="14490"/>
                </a:lnTo>
                <a:lnTo>
                  <a:pt x="3779" y="14563"/>
                </a:lnTo>
                <a:lnTo>
                  <a:pt x="3486" y="15150"/>
                </a:lnTo>
                <a:lnTo>
                  <a:pt x="3339" y="15407"/>
                </a:lnTo>
                <a:lnTo>
                  <a:pt x="3229" y="15663"/>
                </a:lnTo>
                <a:lnTo>
                  <a:pt x="2899" y="15700"/>
                </a:lnTo>
                <a:lnTo>
                  <a:pt x="2532" y="15627"/>
                </a:lnTo>
                <a:lnTo>
                  <a:pt x="2752" y="15407"/>
                </a:lnTo>
                <a:lnTo>
                  <a:pt x="2935" y="15187"/>
                </a:lnTo>
                <a:lnTo>
                  <a:pt x="3119" y="14893"/>
                </a:lnTo>
                <a:lnTo>
                  <a:pt x="3265" y="14600"/>
                </a:lnTo>
                <a:lnTo>
                  <a:pt x="3339" y="14600"/>
                </a:lnTo>
                <a:lnTo>
                  <a:pt x="3375" y="14526"/>
                </a:lnTo>
                <a:lnTo>
                  <a:pt x="3412" y="14490"/>
                </a:lnTo>
                <a:lnTo>
                  <a:pt x="3449" y="14380"/>
                </a:lnTo>
                <a:lnTo>
                  <a:pt x="3412" y="14343"/>
                </a:lnTo>
                <a:lnTo>
                  <a:pt x="3412" y="14270"/>
                </a:lnTo>
                <a:lnTo>
                  <a:pt x="3339" y="14233"/>
                </a:lnTo>
                <a:lnTo>
                  <a:pt x="3229" y="14196"/>
                </a:lnTo>
                <a:lnTo>
                  <a:pt x="3155" y="14196"/>
                </a:lnTo>
                <a:lnTo>
                  <a:pt x="3045" y="14233"/>
                </a:lnTo>
                <a:lnTo>
                  <a:pt x="2935" y="14380"/>
                </a:lnTo>
                <a:lnTo>
                  <a:pt x="2752" y="14673"/>
                </a:lnTo>
                <a:lnTo>
                  <a:pt x="2495" y="15077"/>
                </a:lnTo>
                <a:lnTo>
                  <a:pt x="2238" y="15443"/>
                </a:lnTo>
                <a:lnTo>
                  <a:pt x="2202" y="15553"/>
                </a:lnTo>
                <a:lnTo>
                  <a:pt x="1908" y="15370"/>
                </a:lnTo>
                <a:lnTo>
                  <a:pt x="1615" y="15187"/>
                </a:lnTo>
                <a:lnTo>
                  <a:pt x="1761" y="15077"/>
                </a:lnTo>
                <a:lnTo>
                  <a:pt x="1872" y="14967"/>
                </a:lnTo>
                <a:lnTo>
                  <a:pt x="2238" y="14563"/>
                </a:lnTo>
                <a:lnTo>
                  <a:pt x="2568" y="14196"/>
                </a:lnTo>
                <a:lnTo>
                  <a:pt x="2715" y="13976"/>
                </a:lnTo>
                <a:lnTo>
                  <a:pt x="2789" y="13756"/>
                </a:lnTo>
                <a:lnTo>
                  <a:pt x="2789" y="13683"/>
                </a:lnTo>
                <a:lnTo>
                  <a:pt x="2752" y="13609"/>
                </a:lnTo>
                <a:lnTo>
                  <a:pt x="2642" y="13609"/>
                </a:lnTo>
                <a:lnTo>
                  <a:pt x="2422" y="13719"/>
                </a:lnTo>
                <a:lnTo>
                  <a:pt x="2238" y="13866"/>
                </a:lnTo>
                <a:lnTo>
                  <a:pt x="1945" y="14233"/>
                </a:lnTo>
                <a:lnTo>
                  <a:pt x="1578" y="14673"/>
                </a:lnTo>
                <a:lnTo>
                  <a:pt x="1505" y="14820"/>
                </a:lnTo>
                <a:lnTo>
                  <a:pt x="1431" y="15003"/>
                </a:lnTo>
                <a:lnTo>
                  <a:pt x="1138" y="14636"/>
                </a:lnTo>
                <a:lnTo>
                  <a:pt x="1468" y="14306"/>
                </a:lnTo>
                <a:lnTo>
                  <a:pt x="1761" y="13939"/>
                </a:lnTo>
                <a:lnTo>
                  <a:pt x="2312" y="13206"/>
                </a:lnTo>
                <a:lnTo>
                  <a:pt x="2312" y="13132"/>
                </a:lnTo>
                <a:lnTo>
                  <a:pt x="2312" y="13059"/>
                </a:lnTo>
                <a:lnTo>
                  <a:pt x="2238" y="12949"/>
                </a:lnTo>
                <a:lnTo>
                  <a:pt x="2202" y="12912"/>
                </a:lnTo>
                <a:lnTo>
                  <a:pt x="2055" y="12912"/>
                </a:lnTo>
                <a:lnTo>
                  <a:pt x="1982" y="12949"/>
                </a:lnTo>
                <a:lnTo>
                  <a:pt x="1431" y="13646"/>
                </a:lnTo>
                <a:lnTo>
                  <a:pt x="1211" y="14013"/>
                </a:lnTo>
                <a:lnTo>
                  <a:pt x="991" y="14380"/>
                </a:lnTo>
                <a:lnTo>
                  <a:pt x="844" y="14050"/>
                </a:lnTo>
                <a:lnTo>
                  <a:pt x="698" y="13719"/>
                </a:lnTo>
                <a:lnTo>
                  <a:pt x="1028" y="13426"/>
                </a:lnTo>
                <a:lnTo>
                  <a:pt x="1358" y="13096"/>
                </a:lnTo>
                <a:lnTo>
                  <a:pt x="1872" y="12436"/>
                </a:lnTo>
                <a:lnTo>
                  <a:pt x="1908" y="12362"/>
                </a:lnTo>
                <a:lnTo>
                  <a:pt x="1908" y="12289"/>
                </a:lnTo>
                <a:lnTo>
                  <a:pt x="1872" y="12215"/>
                </a:lnTo>
                <a:lnTo>
                  <a:pt x="1835" y="12179"/>
                </a:lnTo>
                <a:lnTo>
                  <a:pt x="1761" y="12142"/>
                </a:lnTo>
                <a:lnTo>
                  <a:pt x="1688" y="12105"/>
                </a:lnTo>
                <a:lnTo>
                  <a:pt x="1615" y="12105"/>
                </a:lnTo>
                <a:lnTo>
                  <a:pt x="1541" y="12179"/>
                </a:lnTo>
                <a:lnTo>
                  <a:pt x="1065" y="12729"/>
                </a:lnTo>
                <a:lnTo>
                  <a:pt x="808" y="13022"/>
                </a:lnTo>
                <a:lnTo>
                  <a:pt x="624" y="13353"/>
                </a:lnTo>
                <a:lnTo>
                  <a:pt x="588" y="13206"/>
                </a:lnTo>
                <a:lnTo>
                  <a:pt x="551" y="12876"/>
                </a:lnTo>
                <a:lnTo>
                  <a:pt x="771" y="12656"/>
                </a:lnTo>
                <a:lnTo>
                  <a:pt x="1028" y="12399"/>
                </a:lnTo>
                <a:lnTo>
                  <a:pt x="1321" y="12069"/>
                </a:lnTo>
                <a:lnTo>
                  <a:pt x="1468" y="11885"/>
                </a:lnTo>
                <a:lnTo>
                  <a:pt x="1505" y="11775"/>
                </a:lnTo>
                <a:lnTo>
                  <a:pt x="1505" y="11665"/>
                </a:lnTo>
                <a:lnTo>
                  <a:pt x="1505" y="11592"/>
                </a:lnTo>
                <a:lnTo>
                  <a:pt x="1468" y="11555"/>
                </a:lnTo>
                <a:lnTo>
                  <a:pt x="1395" y="11518"/>
                </a:lnTo>
                <a:lnTo>
                  <a:pt x="1358" y="11555"/>
                </a:lnTo>
                <a:lnTo>
                  <a:pt x="1175" y="11629"/>
                </a:lnTo>
                <a:lnTo>
                  <a:pt x="1028" y="11775"/>
                </a:lnTo>
                <a:lnTo>
                  <a:pt x="771" y="12105"/>
                </a:lnTo>
                <a:lnTo>
                  <a:pt x="514" y="12436"/>
                </a:lnTo>
                <a:lnTo>
                  <a:pt x="514" y="11922"/>
                </a:lnTo>
                <a:lnTo>
                  <a:pt x="624" y="11812"/>
                </a:lnTo>
                <a:lnTo>
                  <a:pt x="734" y="11702"/>
                </a:lnTo>
                <a:lnTo>
                  <a:pt x="808" y="11482"/>
                </a:lnTo>
                <a:lnTo>
                  <a:pt x="991" y="11445"/>
                </a:lnTo>
                <a:lnTo>
                  <a:pt x="1138" y="11408"/>
                </a:lnTo>
                <a:lnTo>
                  <a:pt x="1248" y="11298"/>
                </a:lnTo>
                <a:lnTo>
                  <a:pt x="1358" y="11188"/>
                </a:lnTo>
                <a:lnTo>
                  <a:pt x="1468" y="11078"/>
                </a:lnTo>
                <a:lnTo>
                  <a:pt x="1505" y="10932"/>
                </a:lnTo>
                <a:lnTo>
                  <a:pt x="1505" y="10858"/>
                </a:lnTo>
                <a:lnTo>
                  <a:pt x="1505" y="10785"/>
                </a:lnTo>
                <a:lnTo>
                  <a:pt x="1468" y="10711"/>
                </a:lnTo>
                <a:lnTo>
                  <a:pt x="1395" y="10675"/>
                </a:lnTo>
                <a:lnTo>
                  <a:pt x="1175" y="10675"/>
                </a:lnTo>
                <a:lnTo>
                  <a:pt x="1101" y="10748"/>
                </a:lnTo>
                <a:lnTo>
                  <a:pt x="1065" y="10822"/>
                </a:lnTo>
                <a:lnTo>
                  <a:pt x="1028" y="10932"/>
                </a:lnTo>
                <a:lnTo>
                  <a:pt x="954" y="11005"/>
                </a:lnTo>
                <a:lnTo>
                  <a:pt x="844" y="11042"/>
                </a:lnTo>
                <a:lnTo>
                  <a:pt x="698" y="11078"/>
                </a:lnTo>
                <a:lnTo>
                  <a:pt x="881" y="10785"/>
                </a:lnTo>
                <a:lnTo>
                  <a:pt x="954" y="10675"/>
                </a:lnTo>
                <a:lnTo>
                  <a:pt x="1101" y="10565"/>
                </a:lnTo>
                <a:lnTo>
                  <a:pt x="1211" y="10455"/>
                </a:lnTo>
                <a:lnTo>
                  <a:pt x="1395" y="10418"/>
                </a:lnTo>
                <a:lnTo>
                  <a:pt x="1541" y="10345"/>
                </a:lnTo>
                <a:lnTo>
                  <a:pt x="1725" y="10345"/>
                </a:lnTo>
                <a:lnTo>
                  <a:pt x="2092" y="10308"/>
                </a:lnTo>
                <a:lnTo>
                  <a:pt x="2422" y="10271"/>
                </a:lnTo>
                <a:lnTo>
                  <a:pt x="2715" y="10161"/>
                </a:lnTo>
                <a:lnTo>
                  <a:pt x="3009" y="9978"/>
                </a:lnTo>
                <a:lnTo>
                  <a:pt x="3229" y="9721"/>
                </a:lnTo>
                <a:lnTo>
                  <a:pt x="3412" y="9464"/>
                </a:lnTo>
                <a:lnTo>
                  <a:pt x="3559" y="9171"/>
                </a:lnTo>
                <a:lnTo>
                  <a:pt x="3706" y="8841"/>
                </a:lnTo>
                <a:lnTo>
                  <a:pt x="3706" y="8804"/>
                </a:lnTo>
                <a:lnTo>
                  <a:pt x="3706" y="8767"/>
                </a:lnTo>
                <a:lnTo>
                  <a:pt x="3926" y="8731"/>
                </a:lnTo>
                <a:lnTo>
                  <a:pt x="4146" y="8657"/>
                </a:lnTo>
                <a:lnTo>
                  <a:pt x="4366" y="8584"/>
                </a:lnTo>
                <a:lnTo>
                  <a:pt x="4586" y="8547"/>
                </a:lnTo>
                <a:close/>
                <a:moveTo>
                  <a:pt x="3265" y="7484"/>
                </a:moveTo>
                <a:lnTo>
                  <a:pt x="3009" y="7557"/>
                </a:lnTo>
                <a:lnTo>
                  <a:pt x="2789" y="7704"/>
                </a:lnTo>
                <a:lnTo>
                  <a:pt x="2568" y="7850"/>
                </a:lnTo>
                <a:lnTo>
                  <a:pt x="2422" y="7997"/>
                </a:lnTo>
                <a:lnTo>
                  <a:pt x="2275" y="8180"/>
                </a:lnTo>
                <a:lnTo>
                  <a:pt x="2165" y="8364"/>
                </a:lnTo>
                <a:lnTo>
                  <a:pt x="2092" y="8584"/>
                </a:lnTo>
                <a:lnTo>
                  <a:pt x="2018" y="8254"/>
                </a:lnTo>
                <a:lnTo>
                  <a:pt x="1945" y="7924"/>
                </a:lnTo>
                <a:lnTo>
                  <a:pt x="1872" y="7850"/>
                </a:lnTo>
                <a:lnTo>
                  <a:pt x="1835" y="7850"/>
                </a:lnTo>
                <a:lnTo>
                  <a:pt x="1761" y="7887"/>
                </a:lnTo>
                <a:lnTo>
                  <a:pt x="1688" y="7997"/>
                </a:lnTo>
                <a:lnTo>
                  <a:pt x="1651" y="8107"/>
                </a:lnTo>
                <a:lnTo>
                  <a:pt x="1615" y="8364"/>
                </a:lnTo>
                <a:lnTo>
                  <a:pt x="1651" y="8657"/>
                </a:lnTo>
                <a:lnTo>
                  <a:pt x="1725" y="8914"/>
                </a:lnTo>
                <a:lnTo>
                  <a:pt x="1872" y="9208"/>
                </a:lnTo>
                <a:lnTo>
                  <a:pt x="2055" y="9428"/>
                </a:lnTo>
                <a:lnTo>
                  <a:pt x="2275" y="9611"/>
                </a:lnTo>
                <a:lnTo>
                  <a:pt x="2495" y="9758"/>
                </a:lnTo>
                <a:lnTo>
                  <a:pt x="2312" y="9831"/>
                </a:lnTo>
                <a:lnTo>
                  <a:pt x="2128" y="9868"/>
                </a:lnTo>
                <a:lnTo>
                  <a:pt x="1688" y="9868"/>
                </a:lnTo>
                <a:lnTo>
                  <a:pt x="1468" y="9905"/>
                </a:lnTo>
                <a:lnTo>
                  <a:pt x="1248" y="9941"/>
                </a:lnTo>
                <a:lnTo>
                  <a:pt x="1065" y="10015"/>
                </a:lnTo>
                <a:lnTo>
                  <a:pt x="881" y="10125"/>
                </a:lnTo>
                <a:lnTo>
                  <a:pt x="588" y="10381"/>
                </a:lnTo>
                <a:lnTo>
                  <a:pt x="441" y="10528"/>
                </a:lnTo>
                <a:lnTo>
                  <a:pt x="331" y="10711"/>
                </a:lnTo>
                <a:lnTo>
                  <a:pt x="221" y="10932"/>
                </a:lnTo>
                <a:lnTo>
                  <a:pt x="147" y="11115"/>
                </a:lnTo>
                <a:lnTo>
                  <a:pt x="37" y="11592"/>
                </a:lnTo>
                <a:lnTo>
                  <a:pt x="1" y="12069"/>
                </a:lnTo>
                <a:lnTo>
                  <a:pt x="1" y="12546"/>
                </a:lnTo>
                <a:lnTo>
                  <a:pt x="74" y="13022"/>
                </a:lnTo>
                <a:lnTo>
                  <a:pt x="147" y="13463"/>
                </a:lnTo>
                <a:lnTo>
                  <a:pt x="258" y="13903"/>
                </a:lnTo>
                <a:lnTo>
                  <a:pt x="404" y="14270"/>
                </a:lnTo>
                <a:lnTo>
                  <a:pt x="588" y="14673"/>
                </a:lnTo>
                <a:lnTo>
                  <a:pt x="844" y="15040"/>
                </a:lnTo>
                <a:lnTo>
                  <a:pt x="1101" y="15333"/>
                </a:lnTo>
                <a:lnTo>
                  <a:pt x="1431" y="15627"/>
                </a:lnTo>
                <a:lnTo>
                  <a:pt x="1761" y="15847"/>
                </a:lnTo>
                <a:lnTo>
                  <a:pt x="2165" y="16030"/>
                </a:lnTo>
                <a:lnTo>
                  <a:pt x="2568" y="16140"/>
                </a:lnTo>
                <a:lnTo>
                  <a:pt x="2789" y="16177"/>
                </a:lnTo>
                <a:lnTo>
                  <a:pt x="3009" y="16177"/>
                </a:lnTo>
                <a:lnTo>
                  <a:pt x="3486" y="16140"/>
                </a:lnTo>
                <a:lnTo>
                  <a:pt x="3926" y="16030"/>
                </a:lnTo>
                <a:lnTo>
                  <a:pt x="4329" y="15884"/>
                </a:lnTo>
                <a:lnTo>
                  <a:pt x="4696" y="15700"/>
                </a:lnTo>
                <a:lnTo>
                  <a:pt x="5100" y="15517"/>
                </a:lnTo>
                <a:lnTo>
                  <a:pt x="5430" y="15297"/>
                </a:lnTo>
                <a:lnTo>
                  <a:pt x="5613" y="15150"/>
                </a:lnTo>
                <a:lnTo>
                  <a:pt x="5723" y="15003"/>
                </a:lnTo>
                <a:lnTo>
                  <a:pt x="6310" y="14490"/>
                </a:lnTo>
                <a:lnTo>
                  <a:pt x="6567" y="14270"/>
                </a:lnTo>
                <a:lnTo>
                  <a:pt x="6714" y="14160"/>
                </a:lnTo>
                <a:lnTo>
                  <a:pt x="6787" y="14013"/>
                </a:lnTo>
                <a:lnTo>
                  <a:pt x="6970" y="13683"/>
                </a:lnTo>
                <a:lnTo>
                  <a:pt x="7117" y="13316"/>
                </a:lnTo>
                <a:lnTo>
                  <a:pt x="7227" y="12949"/>
                </a:lnTo>
                <a:lnTo>
                  <a:pt x="7300" y="12619"/>
                </a:lnTo>
                <a:lnTo>
                  <a:pt x="7374" y="12252"/>
                </a:lnTo>
                <a:lnTo>
                  <a:pt x="7410" y="11885"/>
                </a:lnTo>
                <a:lnTo>
                  <a:pt x="7410" y="11518"/>
                </a:lnTo>
                <a:lnTo>
                  <a:pt x="7374" y="11152"/>
                </a:lnTo>
                <a:lnTo>
                  <a:pt x="7337" y="10785"/>
                </a:lnTo>
                <a:lnTo>
                  <a:pt x="7264" y="10418"/>
                </a:lnTo>
                <a:lnTo>
                  <a:pt x="7154" y="10125"/>
                </a:lnTo>
                <a:lnTo>
                  <a:pt x="7007" y="9794"/>
                </a:lnTo>
                <a:lnTo>
                  <a:pt x="6860" y="9538"/>
                </a:lnTo>
                <a:lnTo>
                  <a:pt x="6677" y="9244"/>
                </a:lnTo>
                <a:lnTo>
                  <a:pt x="6457" y="8987"/>
                </a:lnTo>
                <a:lnTo>
                  <a:pt x="6237" y="8767"/>
                </a:lnTo>
                <a:lnTo>
                  <a:pt x="5980" y="8584"/>
                </a:lnTo>
                <a:lnTo>
                  <a:pt x="5686" y="8401"/>
                </a:lnTo>
                <a:lnTo>
                  <a:pt x="5393" y="8291"/>
                </a:lnTo>
                <a:lnTo>
                  <a:pt x="5100" y="8180"/>
                </a:lnTo>
                <a:lnTo>
                  <a:pt x="4769" y="8144"/>
                </a:lnTo>
                <a:lnTo>
                  <a:pt x="4476" y="8144"/>
                </a:lnTo>
                <a:lnTo>
                  <a:pt x="4219" y="8180"/>
                </a:lnTo>
                <a:lnTo>
                  <a:pt x="3926" y="8291"/>
                </a:lnTo>
                <a:lnTo>
                  <a:pt x="3816" y="8364"/>
                </a:lnTo>
                <a:lnTo>
                  <a:pt x="3706" y="8437"/>
                </a:lnTo>
                <a:lnTo>
                  <a:pt x="3632" y="8547"/>
                </a:lnTo>
                <a:lnTo>
                  <a:pt x="3559" y="8657"/>
                </a:lnTo>
                <a:lnTo>
                  <a:pt x="3559" y="8694"/>
                </a:lnTo>
                <a:lnTo>
                  <a:pt x="3522" y="8731"/>
                </a:lnTo>
                <a:lnTo>
                  <a:pt x="3486" y="8767"/>
                </a:lnTo>
                <a:lnTo>
                  <a:pt x="3192" y="9171"/>
                </a:lnTo>
                <a:lnTo>
                  <a:pt x="3009" y="9354"/>
                </a:lnTo>
                <a:lnTo>
                  <a:pt x="2825" y="9538"/>
                </a:lnTo>
                <a:lnTo>
                  <a:pt x="2789" y="9464"/>
                </a:lnTo>
                <a:lnTo>
                  <a:pt x="2458" y="9171"/>
                </a:lnTo>
                <a:lnTo>
                  <a:pt x="2348" y="9024"/>
                </a:lnTo>
                <a:lnTo>
                  <a:pt x="2202" y="8877"/>
                </a:lnTo>
                <a:lnTo>
                  <a:pt x="2275" y="8877"/>
                </a:lnTo>
                <a:lnTo>
                  <a:pt x="2312" y="8841"/>
                </a:lnTo>
                <a:lnTo>
                  <a:pt x="2532" y="8841"/>
                </a:lnTo>
                <a:lnTo>
                  <a:pt x="2715" y="8804"/>
                </a:lnTo>
                <a:lnTo>
                  <a:pt x="2899" y="8731"/>
                </a:lnTo>
                <a:lnTo>
                  <a:pt x="3045" y="8621"/>
                </a:lnTo>
                <a:lnTo>
                  <a:pt x="3265" y="8474"/>
                </a:lnTo>
                <a:lnTo>
                  <a:pt x="3486" y="8254"/>
                </a:lnTo>
                <a:lnTo>
                  <a:pt x="3669" y="8034"/>
                </a:lnTo>
                <a:lnTo>
                  <a:pt x="3816" y="7814"/>
                </a:lnTo>
                <a:lnTo>
                  <a:pt x="3852" y="7740"/>
                </a:lnTo>
                <a:lnTo>
                  <a:pt x="3852" y="7667"/>
                </a:lnTo>
                <a:lnTo>
                  <a:pt x="3779" y="7557"/>
                </a:lnTo>
                <a:lnTo>
                  <a:pt x="3669" y="7484"/>
                </a:lnTo>
                <a:lnTo>
                  <a:pt x="3596" y="7484"/>
                </a:lnTo>
                <a:lnTo>
                  <a:pt x="3522" y="7520"/>
                </a:lnTo>
                <a:lnTo>
                  <a:pt x="3412" y="7484"/>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5" name="Google Shape;495;p10"/>
          <p:cNvSpPr/>
          <p:nvPr/>
        </p:nvSpPr>
        <p:spPr>
          <a:xfrm>
            <a:off x="645010" y="355961"/>
            <a:ext cx="414157" cy="507762"/>
          </a:xfrm>
          <a:custGeom>
            <a:rect b="b" l="l" r="r" t="t"/>
            <a:pathLst>
              <a:path extrusionOk="0" h="17901" w="14601">
                <a:moveTo>
                  <a:pt x="10492" y="4329"/>
                </a:moveTo>
                <a:lnTo>
                  <a:pt x="10859" y="4769"/>
                </a:lnTo>
                <a:lnTo>
                  <a:pt x="10712" y="4769"/>
                </a:lnTo>
                <a:lnTo>
                  <a:pt x="10712" y="4696"/>
                </a:lnTo>
                <a:lnTo>
                  <a:pt x="10675" y="4622"/>
                </a:lnTo>
                <a:lnTo>
                  <a:pt x="10639" y="4622"/>
                </a:lnTo>
                <a:lnTo>
                  <a:pt x="10602" y="4549"/>
                </a:lnTo>
                <a:lnTo>
                  <a:pt x="10565" y="4512"/>
                </a:lnTo>
                <a:lnTo>
                  <a:pt x="10455" y="4475"/>
                </a:lnTo>
                <a:lnTo>
                  <a:pt x="10345" y="4512"/>
                </a:lnTo>
                <a:lnTo>
                  <a:pt x="10308" y="4549"/>
                </a:lnTo>
                <a:lnTo>
                  <a:pt x="10272" y="4622"/>
                </a:lnTo>
                <a:lnTo>
                  <a:pt x="10272" y="4696"/>
                </a:lnTo>
                <a:lnTo>
                  <a:pt x="10052" y="4622"/>
                </a:lnTo>
                <a:lnTo>
                  <a:pt x="10492" y="4329"/>
                </a:lnTo>
                <a:close/>
                <a:moveTo>
                  <a:pt x="6897" y="3448"/>
                </a:moveTo>
                <a:lnTo>
                  <a:pt x="7044" y="3485"/>
                </a:lnTo>
                <a:lnTo>
                  <a:pt x="7227" y="3522"/>
                </a:lnTo>
                <a:lnTo>
                  <a:pt x="7374" y="3595"/>
                </a:lnTo>
                <a:lnTo>
                  <a:pt x="7484" y="3705"/>
                </a:lnTo>
                <a:lnTo>
                  <a:pt x="7521" y="3815"/>
                </a:lnTo>
                <a:lnTo>
                  <a:pt x="7521" y="3889"/>
                </a:lnTo>
                <a:lnTo>
                  <a:pt x="7484" y="3999"/>
                </a:lnTo>
                <a:lnTo>
                  <a:pt x="7447" y="4109"/>
                </a:lnTo>
                <a:lnTo>
                  <a:pt x="7264" y="4292"/>
                </a:lnTo>
                <a:lnTo>
                  <a:pt x="7154" y="4439"/>
                </a:lnTo>
                <a:lnTo>
                  <a:pt x="6934" y="4732"/>
                </a:lnTo>
                <a:lnTo>
                  <a:pt x="6714" y="4952"/>
                </a:lnTo>
                <a:lnTo>
                  <a:pt x="6494" y="5099"/>
                </a:lnTo>
                <a:lnTo>
                  <a:pt x="6384" y="5136"/>
                </a:lnTo>
                <a:lnTo>
                  <a:pt x="6310" y="5136"/>
                </a:lnTo>
                <a:lnTo>
                  <a:pt x="6237" y="5062"/>
                </a:lnTo>
                <a:lnTo>
                  <a:pt x="6200" y="4989"/>
                </a:lnTo>
                <a:lnTo>
                  <a:pt x="6163" y="4806"/>
                </a:lnTo>
                <a:lnTo>
                  <a:pt x="6163" y="4659"/>
                </a:lnTo>
                <a:lnTo>
                  <a:pt x="6163" y="4145"/>
                </a:lnTo>
                <a:lnTo>
                  <a:pt x="6127" y="3595"/>
                </a:lnTo>
                <a:lnTo>
                  <a:pt x="6273" y="3522"/>
                </a:lnTo>
                <a:lnTo>
                  <a:pt x="6420" y="3485"/>
                </a:lnTo>
                <a:lnTo>
                  <a:pt x="6567" y="3448"/>
                </a:lnTo>
                <a:close/>
                <a:moveTo>
                  <a:pt x="6457" y="3118"/>
                </a:moveTo>
                <a:lnTo>
                  <a:pt x="6237" y="3192"/>
                </a:lnTo>
                <a:lnTo>
                  <a:pt x="6017" y="3265"/>
                </a:lnTo>
                <a:lnTo>
                  <a:pt x="5833" y="3375"/>
                </a:lnTo>
                <a:lnTo>
                  <a:pt x="5723" y="3558"/>
                </a:lnTo>
                <a:lnTo>
                  <a:pt x="5723" y="3632"/>
                </a:lnTo>
                <a:lnTo>
                  <a:pt x="5760" y="3668"/>
                </a:lnTo>
                <a:lnTo>
                  <a:pt x="5797" y="3705"/>
                </a:lnTo>
                <a:lnTo>
                  <a:pt x="5870" y="3705"/>
                </a:lnTo>
                <a:lnTo>
                  <a:pt x="5980" y="3668"/>
                </a:lnTo>
                <a:lnTo>
                  <a:pt x="5943" y="4219"/>
                </a:lnTo>
                <a:lnTo>
                  <a:pt x="5943" y="4769"/>
                </a:lnTo>
                <a:lnTo>
                  <a:pt x="5943" y="4952"/>
                </a:lnTo>
                <a:lnTo>
                  <a:pt x="5980" y="5099"/>
                </a:lnTo>
                <a:lnTo>
                  <a:pt x="6053" y="5209"/>
                </a:lnTo>
                <a:lnTo>
                  <a:pt x="6163" y="5319"/>
                </a:lnTo>
                <a:lnTo>
                  <a:pt x="6237" y="5393"/>
                </a:lnTo>
                <a:lnTo>
                  <a:pt x="6530" y="5393"/>
                </a:lnTo>
                <a:lnTo>
                  <a:pt x="6714" y="5282"/>
                </a:lnTo>
                <a:lnTo>
                  <a:pt x="6897" y="5136"/>
                </a:lnTo>
                <a:lnTo>
                  <a:pt x="7227" y="4806"/>
                </a:lnTo>
                <a:lnTo>
                  <a:pt x="7447" y="4512"/>
                </a:lnTo>
                <a:lnTo>
                  <a:pt x="7594" y="4329"/>
                </a:lnTo>
                <a:lnTo>
                  <a:pt x="7741" y="4182"/>
                </a:lnTo>
                <a:lnTo>
                  <a:pt x="7814" y="3962"/>
                </a:lnTo>
                <a:lnTo>
                  <a:pt x="7851" y="3852"/>
                </a:lnTo>
                <a:lnTo>
                  <a:pt x="7851" y="3742"/>
                </a:lnTo>
                <a:lnTo>
                  <a:pt x="7777" y="3595"/>
                </a:lnTo>
                <a:lnTo>
                  <a:pt x="7667" y="3448"/>
                </a:lnTo>
                <a:lnTo>
                  <a:pt x="7521" y="3302"/>
                </a:lnTo>
                <a:lnTo>
                  <a:pt x="7374" y="3228"/>
                </a:lnTo>
                <a:lnTo>
                  <a:pt x="7190" y="3155"/>
                </a:lnTo>
                <a:lnTo>
                  <a:pt x="6970" y="3118"/>
                </a:lnTo>
                <a:close/>
                <a:moveTo>
                  <a:pt x="2789" y="3522"/>
                </a:moveTo>
                <a:lnTo>
                  <a:pt x="2935" y="3668"/>
                </a:lnTo>
                <a:lnTo>
                  <a:pt x="3082" y="3779"/>
                </a:lnTo>
                <a:lnTo>
                  <a:pt x="3449" y="3925"/>
                </a:lnTo>
                <a:lnTo>
                  <a:pt x="3632" y="3999"/>
                </a:lnTo>
                <a:lnTo>
                  <a:pt x="3669" y="4072"/>
                </a:lnTo>
                <a:lnTo>
                  <a:pt x="3706" y="4145"/>
                </a:lnTo>
                <a:lnTo>
                  <a:pt x="3706" y="4219"/>
                </a:lnTo>
                <a:lnTo>
                  <a:pt x="3742" y="4255"/>
                </a:lnTo>
                <a:lnTo>
                  <a:pt x="3779" y="4292"/>
                </a:lnTo>
                <a:lnTo>
                  <a:pt x="3852" y="4329"/>
                </a:lnTo>
                <a:lnTo>
                  <a:pt x="4036" y="4402"/>
                </a:lnTo>
                <a:lnTo>
                  <a:pt x="4219" y="4475"/>
                </a:lnTo>
                <a:lnTo>
                  <a:pt x="4403" y="4586"/>
                </a:lnTo>
                <a:lnTo>
                  <a:pt x="4549" y="4696"/>
                </a:lnTo>
                <a:lnTo>
                  <a:pt x="4843" y="5026"/>
                </a:lnTo>
                <a:lnTo>
                  <a:pt x="5100" y="5319"/>
                </a:lnTo>
                <a:lnTo>
                  <a:pt x="4770" y="5356"/>
                </a:lnTo>
                <a:lnTo>
                  <a:pt x="4476" y="5356"/>
                </a:lnTo>
                <a:lnTo>
                  <a:pt x="3816" y="5319"/>
                </a:lnTo>
                <a:lnTo>
                  <a:pt x="3486" y="5319"/>
                </a:lnTo>
                <a:lnTo>
                  <a:pt x="3156" y="5393"/>
                </a:lnTo>
                <a:lnTo>
                  <a:pt x="2972" y="5466"/>
                </a:lnTo>
                <a:lnTo>
                  <a:pt x="2789" y="5576"/>
                </a:lnTo>
                <a:lnTo>
                  <a:pt x="2605" y="5649"/>
                </a:lnTo>
                <a:lnTo>
                  <a:pt x="2495" y="5686"/>
                </a:lnTo>
                <a:lnTo>
                  <a:pt x="2349" y="5686"/>
                </a:lnTo>
                <a:lnTo>
                  <a:pt x="2312" y="5723"/>
                </a:lnTo>
                <a:lnTo>
                  <a:pt x="2275" y="5796"/>
                </a:lnTo>
                <a:lnTo>
                  <a:pt x="2275" y="5833"/>
                </a:lnTo>
                <a:lnTo>
                  <a:pt x="2349" y="6676"/>
                </a:lnTo>
                <a:lnTo>
                  <a:pt x="2128" y="6493"/>
                </a:lnTo>
                <a:lnTo>
                  <a:pt x="1908" y="6383"/>
                </a:lnTo>
                <a:lnTo>
                  <a:pt x="1908" y="6126"/>
                </a:lnTo>
                <a:lnTo>
                  <a:pt x="1835" y="5906"/>
                </a:lnTo>
                <a:lnTo>
                  <a:pt x="1725" y="5796"/>
                </a:lnTo>
                <a:lnTo>
                  <a:pt x="1578" y="5723"/>
                </a:lnTo>
                <a:lnTo>
                  <a:pt x="1285" y="5649"/>
                </a:lnTo>
                <a:lnTo>
                  <a:pt x="1101" y="5649"/>
                </a:lnTo>
                <a:lnTo>
                  <a:pt x="918" y="5686"/>
                </a:lnTo>
                <a:lnTo>
                  <a:pt x="918" y="5686"/>
                </a:lnTo>
                <a:lnTo>
                  <a:pt x="1101" y="5356"/>
                </a:lnTo>
                <a:lnTo>
                  <a:pt x="1285" y="5026"/>
                </a:lnTo>
                <a:lnTo>
                  <a:pt x="1468" y="4732"/>
                </a:lnTo>
                <a:lnTo>
                  <a:pt x="1688" y="4439"/>
                </a:lnTo>
                <a:lnTo>
                  <a:pt x="1945" y="4182"/>
                </a:lnTo>
                <a:lnTo>
                  <a:pt x="2202" y="3962"/>
                </a:lnTo>
                <a:lnTo>
                  <a:pt x="2495" y="3742"/>
                </a:lnTo>
                <a:lnTo>
                  <a:pt x="2789" y="3522"/>
                </a:lnTo>
                <a:close/>
                <a:moveTo>
                  <a:pt x="10639" y="7520"/>
                </a:moveTo>
                <a:lnTo>
                  <a:pt x="11042" y="7703"/>
                </a:lnTo>
                <a:lnTo>
                  <a:pt x="11336" y="7850"/>
                </a:lnTo>
                <a:lnTo>
                  <a:pt x="11482" y="7924"/>
                </a:lnTo>
                <a:lnTo>
                  <a:pt x="11629" y="7960"/>
                </a:lnTo>
                <a:lnTo>
                  <a:pt x="11556" y="8254"/>
                </a:lnTo>
                <a:lnTo>
                  <a:pt x="11225" y="8107"/>
                </a:lnTo>
                <a:lnTo>
                  <a:pt x="10895" y="7960"/>
                </a:lnTo>
                <a:lnTo>
                  <a:pt x="10785" y="7887"/>
                </a:lnTo>
                <a:lnTo>
                  <a:pt x="10639" y="7520"/>
                </a:lnTo>
                <a:close/>
                <a:moveTo>
                  <a:pt x="10272" y="8070"/>
                </a:moveTo>
                <a:lnTo>
                  <a:pt x="10382" y="8144"/>
                </a:lnTo>
                <a:lnTo>
                  <a:pt x="10529" y="8217"/>
                </a:lnTo>
                <a:lnTo>
                  <a:pt x="10565" y="8327"/>
                </a:lnTo>
                <a:lnTo>
                  <a:pt x="10602" y="8400"/>
                </a:lnTo>
                <a:lnTo>
                  <a:pt x="10712" y="8437"/>
                </a:lnTo>
                <a:lnTo>
                  <a:pt x="10932" y="8510"/>
                </a:lnTo>
                <a:lnTo>
                  <a:pt x="11042" y="8547"/>
                </a:lnTo>
                <a:lnTo>
                  <a:pt x="11042" y="8584"/>
                </a:lnTo>
                <a:lnTo>
                  <a:pt x="11042" y="8657"/>
                </a:lnTo>
                <a:lnTo>
                  <a:pt x="11079" y="8731"/>
                </a:lnTo>
                <a:lnTo>
                  <a:pt x="11152" y="8804"/>
                </a:lnTo>
                <a:lnTo>
                  <a:pt x="11336" y="8841"/>
                </a:lnTo>
                <a:lnTo>
                  <a:pt x="11152" y="9244"/>
                </a:lnTo>
                <a:lnTo>
                  <a:pt x="11079" y="9171"/>
                </a:lnTo>
                <a:lnTo>
                  <a:pt x="10602" y="8767"/>
                </a:lnTo>
                <a:lnTo>
                  <a:pt x="10602" y="8547"/>
                </a:lnTo>
                <a:lnTo>
                  <a:pt x="10565" y="8364"/>
                </a:lnTo>
                <a:lnTo>
                  <a:pt x="10492" y="8254"/>
                </a:lnTo>
                <a:lnTo>
                  <a:pt x="10345" y="8180"/>
                </a:lnTo>
                <a:lnTo>
                  <a:pt x="10272" y="8070"/>
                </a:lnTo>
                <a:close/>
                <a:moveTo>
                  <a:pt x="9135" y="4806"/>
                </a:moveTo>
                <a:lnTo>
                  <a:pt x="9501" y="4842"/>
                </a:lnTo>
                <a:lnTo>
                  <a:pt x="9575" y="4879"/>
                </a:lnTo>
                <a:lnTo>
                  <a:pt x="9611" y="4842"/>
                </a:lnTo>
                <a:lnTo>
                  <a:pt x="9905" y="4916"/>
                </a:lnTo>
                <a:lnTo>
                  <a:pt x="10198" y="5026"/>
                </a:lnTo>
                <a:lnTo>
                  <a:pt x="10015" y="5246"/>
                </a:lnTo>
                <a:lnTo>
                  <a:pt x="10015" y="5319"/>
                </a:lnTo>
                <a:lnTo>
                  <a:pt x="10052" y="5393"/>
                </a:lnTo>
                <a:lnTo>
                  <a:pt x="10125" y="5429"/>
                </a:lnTo>
                <a:lnTo>
                  <a:pt x="10198" y="5429"/>
                </a:lnTo>
                <a:lnTo>
                  <a:pt x="10418" y="5319"/>
                </a:lnTo>
                <a:lnTo>
                  <a:pt x="10639" y="5246"/>
                </a:lnTo>
                <a:lnTo>
                  <a:pt x="10859" y="5209"/>
                </a:lnTo>
                <a:lnTo>
                  <a:pt x="11115" y="5172"/>
                </a:lnTo>
                <a:lnTo>
                  <a:pt x="11336" y="5613"/>
                </a:lnTo>
                <a:lnTo>
                  <a:pt x="10859" y="5723"/>
                </a:lnTo>
                <a:lnTo>
                  <a:pt x="10602" y="5796"/>
                </a:lnTo>
                <a:lnTo>
                  <a:pt x="10382" y="5906"/>
                </a:lnTo>
                <a:lnTo>
                  <a:pt x="10345" y="5943"/>
                </a:lnTo>
                <a:lnTo>
                  <a:pt x="10345" y="5979"/>
                </a:lnTo>
                <a:lnTo>
                  <a:pt x="10345" y="6016"/>
                </a:lnTo>
                <a:lnTo>
                  <a:pt x="10382" y="6053"/>
                </a:lnTo>
                <a:lnTo>
                  <a:pt x="10639" y="6126"/>
                </a:lnTo>
                <a:lnTo>
                  <a:pt x="10932" y="6126"/>
                </a:lnTo>
                <a:lnTo>
                  <a:pt x="11225" y="6089"/>
                </a:lnTo>
                <a:lnTo>
                  <a:pt x="11482" y="6016"/>
                </a:lnTo>
                <a:lnTo>
                  <a:pt x="11629" y="6566"/>
                </a:lnTo>
                <a:lnTo>
                  <a:pt x="11666" y="6640"/>
                </a:lnTo>
                <a:lnTo>
                  <a:pt x="11666" y="6640"/>
                </a:lnTo>
                <a:lnTo>
                  <a:pt x="11262" y="6530"/>
                </a:lnTo>
                <a:lnTo>
                  <a:pt x="10932" y="6456"/>
                </a:lnTo>
                <a:lnTo>
                  <a:pt x="10749" y="6420"/>
                </a:lnTo>
                <a:lnTo>
                  <a:pt x="10565" y="6456"/>
                </a:lnTo>
                <a:lnTo>
                  <a:pt x="10529" y="6456"/>
                </a:lnTo>
                <a:lnTo>
                  <a:pt x="10565" y="6530"/>
                </a:lnTo>
                <a:lnTo>
                  <a:pt x="10712" y="6640"/>
                </a:lnTo>
                <a:lnTo>
                  <a:pt x="10895" y="6750"/>
                </a:lnTo>
                <a:lnTo>
                  <a:pt x="11336" y="6933"/>
                </a:lnTo>
                <a:lnTo>
                  <a:pt x="11702" y="7043"/>
                </a:lnTo>
                <a:lnTo>
                  <a:pt x="11666" y="7593"/>
                </a:lnTo>
                <a:lnTo>
                  <a:pt x="11482" y="7520"/>
                </a:lnTo>
                <a:lnTo>
                  <a:pt x="11299" y="7447"/>
                </a:lnTo>
                <a:lnTo>
                  <a:pt x="10785" y="7227"/>
                </a:lnTo>
                <a:lnTo>
                  <a:pt x="10529" y="7153"/>
                </a:lnTo>
                <a:lnTo>
                  <a:pt x="10235" y="7117"/>
                </a:lnTo>
                <a:lnTo>
                  <a:pt x="10198" y="7117"/>
                </a:lnTo>
                <a:lnTo>
                  <a:pt x="10198" y="7153"/>
                </a:lnTo>
                <a:lnTo>
                  <a:pt x="10198" y="7190"/>
                </a:lnTo>
                <a:lnTo>
                  <a:pt x="10198" y="7227"/>
                </a:lnTo>
                <a:lnTo>
                  <a:pt x="10492" y="7410"/>
                </a:lnTo>
                <a:lnTo>
                  <a:pt x="10418" y="7447"/>
                </a:lnTo>
                <a:lnTo>
                  <a:pt x="10015" y="7593"/>
                </a:lnTo>
                <a:lnTo>
                  <a:pt x="9905" y="7483"/>
                </a:lnTo>
                <a:lnTo>
                  <a:pt x="9832" y="7447"/>
                </a:lnTo>
                <a:lnTo>
                  <a:pt x="9795" y="7483"/>
                </a:lnTo>
                <a:lnTo>
                  <a:pt x="9758" y="7520"/>
                </a:lnTo>
                <a:lnTo>
                  <a:pt x="9722" y="7557"/>
                </a:lnTo>
                <a:lnTo>
                  <a:pt x="9722" y="7703"/>
                </a:lnTo>
                <a:lnTo>
                  <a:pt x="9685" y="7740"/>
                </a:lnTo>
                <a:lnTo>
                  <a:pt x="9685" y="7813"/>
                </a:lnTo>
                <a:lnTo>
                  <a:pt x="9722" y="7924"/>
                </a:lnTo>
                <a:lnTo>
                  <a:pt x="9942" y="8180"/>
                </a:lnTo>
                <a:lnTo>
                  <a:pt x="9611" y="7960"/>
                </a:lnTo>
                <a:lnTo>
                  <a:pt x="9281" y="7777"/>
                </a:lnTo>
                <a:lnTo>
                  <a:pt x="9245" y="7777"/>
                </a:lnTo>
                <a:lnTo>
                  <a:pt x="9208" y="7813"/>
                </a:lnTo>
                <a:lnTo>
                  <a:pt x="9171" y="7850"/>
                </a:lnTo>
                <a:lnTo>
                  <a:pt x="9171" y="7924"/>
                </a:lnTo>
                <a:lnTo>
                  <a:pt x="9391" y="8180"/>
                </a:lnTo>
                <a:lnTo>
                  <a:pt x="9648" y="8437"/>
                </a:lnTo>
                <a:lnTo>
                  <a:pt x="10162" y="8877"/>
                </a:lnTo>
                <a:lnTo>
                  <a:pt x="10235" y="8951"/>
                </a:lnTo>
                <a:lnTo>
                  <a:pt x="10162" y="9134"/>
                </a:lnTo>
                <a:lnTo>
                  <a:pt x="10052" y="9317"/>
                </a:lnTo>
                <a:lnTo>
                  <a:pt x="9905" y="9391"/>
                </a:lnTo>
                <a:lnTo>
                  <a:pt x="9832" y="9354"/>
                </a:lnTo>
                <a:lnTo>
                  <a:pt x="9428" y="9097"/>
                </a:lnTo>
                <a:lnTo>
                  <a:pt x="9318" y="8914"/>
                </a:lnTo>
                <a:lnTo>
                  <a:pt x="9171" y="8694"/>
                </a:lnTo>
                <a:lnTo>
                  <a:pt x="8951" y="8547"/>
                </a:lnTo>
                <a:lnTo>
                  <a:pt x="8768" y="8400"/>
                </a:lnTo>
                <a:lnTo>
                  <a:pt x="8658" y="8290"/>
                </a:lnTo>
                <a:lnTo>
                  <a:pt x="8548" y="8107"/>
                </a:lnTo>
                <a:lnTo>
                  <a:pt x="8511" y="7887"/>
                </a:lnTo>
                <a:lnTo>
                  <a:pt x="8474" y="7887"/>
                </a:lnTo>
                <a:lnTo>
                  <a:pt x="8474" y="7777"/>
                </a:lnTo>
                <a:lnTo>
                  <a:pt x="8438" y="7740"/>
                </a:lnTo>
                <a:lnTo>
                  <a:pt x="8364" y="7740"/>
                </a:lnTo>
                <a:lnTo>
                  <a:pt x="7887" y="7667"/>
                </a:lnTo>
                <a:lnTo>
                  <a:pt x="7374" y="7630"/>
                </a:lnTo>
                <a:lnTo>
                  <a:pt x="7117" y="7630"/>
                </a:lnTo>
                <a:lnTo>
                  <a:pt x="6860" y="7667"/>
                </a:lnTo>
                <a:lnTo>
                  <a:pt x="6640" y="7740"/>
                </a:lnTo>
                <a:lnTo>
                  <a:pt x="6457" y="7887"/>
                </a:lnTo>
                <a:lnTo>
                  <a:pt x="6384" y="7777"/>
                </a:lnTo>
                <a:lnTo>
                  <a:pt x="6347" y="7703"/>
                </a:lnTo>
                <a:lnTo>
                  <a:pt x="6384" y="7630"/>
                </a:lnTo>
                <a:lnTo>
                  <a:pt x="6420" y="7557"/>
                </a:lnTo>
                <a:lnTo>
                  <a:pt x="6604" y="7410"/>
                </a:lnTo>
                <a:lnTo>
                  <a:pt x="6787" y="7337"/>
                </a:lnTo>
                <a:lnTo>
                  <a:pt x="7080" y="7300"/>
                </a:lnTo>
                <a:lnTo>
                  <a:pt x="7374" y="7227"/>
                </a:lnTo>
                <a:lnTo>
                  <a:pt x="7521" y="7153"/>
                </a:lnTo>
                <a:lnTo>
                  <a:pt x="7704" y="7006"/>
                </a:lnTo>
                <a:lnTo>
                  <a:pt x="7741" y="6896"/>
                </a:lnTo>
                <a:lnTo>
                  <a:pt x="7777" y="6823"/>
                </a:lnTo>
                <a:lnTo>
                  <a:pt x="7741" y="6750"/>
                </a:lnTo>
                <a:lnTo>
                  <a:pt x="7667" y="6676"/>
                </a:lnTo>
                <a:lnTo>
                  <a:pt x="7594" y="6603"/>
                </a:lnTo>
                <a:lnTo>
                  <a:pt x="7484" y="6603"/>
                </a:lnTo>
                <a:lnTo>
                  <a:pt x="7227" y="6640"/>
                </a:lnTo>
                <a:lnTo>
                  <a:pt x="7007" y="6713"/>
                </a:lnTo>
                <a:lnTo>
                  <a:pt x="6787" y="6786"/>
                </a:lnTo>
                <a:lnTo>
                  <a:pt x="6714" y="6786"/>
                </a:lnTo>
                <a:lnTo>
                  <a:pt x="6640" y="6750"/>
                </a:lnTo>
                <a:lnTo>
                  <a:pt x="6640" y="6676"/>
                </a:lnTo>
                <a:lnTo>
                  <a:pt x="6677" y="6603"/>
                </a:lnTo>
                <a:lnTo>
                  <a:pt x="6750" y="6456"/>
                </a:lnTo>
                <a:lnTo>
                  <a:pt x="6824" y="6346"/>
                </a:lnTo>
                <a:lnTo>
                  <a:pt x="7080" y="6199"/>
                </a:lnTo>
                <a:lnTo>
                  <a:pt x="7337" y="6016"/>
                </a:lnTo>
                <a:lnTo>
                  <a:pt x="7704" y="5759"/>
                </a:lnTo>
                <a:lnTo>
                  <a:pt x="8108" y="5466"/>
                </a:lnTo>
                <a:lnTo>
                  <a:pt x="8181" y="5539"/>
                </a:lnTo>
                <a:lnTo>
                  <a:pt x="8218" y="5539"/>
                </a:lnTo>
                <a:lnTo>
                  <a:pt x="8254" y="5503"/>
                </a:lnTo>
                <a:lnTo>
                  <a:pt x="8511" y="5172"/>
                </a:lnTo>
                <a:lnTo>
                  <a:pt x="8731" y="4806"/>
                </a:lnTo>
                <a:close/>
                <a:moveTo>
                  <a:pt x="10492" y="9171"/>
                </a:moveTo>
                <a:lnTo>
                  <a:pt x="10749" y="9391"/>
                </a:lnTo>
                <a:lnTo>
                  <a:pt x="10969" y="9611"/>
                </a:lnTo>
                <a:lnTo>
                  <a:pt x="10675" y="10124"/>
                </a:lnTo>
                <a:lnTo>
                  <a:pt x="10602" y="10198"/>
                </a:lnTo>
                <a:lnTo>
                  <a:pt x="10565" y="10161"/>
                </a:lnTo>
                <a:lnTo>
                  <a:pt x="10529" y="10088"/>
                </a:lnTo>
                <a:lnTo>
                  <a:pt x="10418" y="9941"/>
                </a:lnTo>
                <a:lnTo>
                  <a:pt x="10308" y="9758"/>
                </a:lnTo>
                <a:lnTo>
                  <a:pt x="10162" y="9611"/>
                </a:lnTo>
                <a:lnTo>
                  <a:pt x="10272" y="9501"/>
                </a:lnTo>
                <a:lnTo>
                  <a:pt x="10345" y="9427"/>
                </a:lnTo>
                <a:lnTo>
                  <a:pt x="10492" y="9171"/>
                </a:lnTo>
                <a:close/>
                <a:moveTo>
                  <a:pt x="551" y="7300"/>
                </a:moveTo>
                <a:lnTo>
                  <a:pt x="808" y="7483"/>
                </a:lnTo>
                <a:lnTo>
                  <a:pt x="991" y="7703"/>
                </a:lnTo>
                <a:lnTo>
                  <a:pt x="1211" y="7924"/>
                </a:lnTo>
                <a:lnTo>
                  <a:pt x="1431" y="8144"/>
                </a:lnTo>
                <a:lnTo>
                  <a:pt x="1982" y="8584"/>
                </a:lnTo>
                <a:lnTo>
                  <a:pt x="2238" y="8841"/>
                </a:lnTo>
                <a:lnTo>
                  <a:pt x="2349" y="8987"/>
                </a:lnTo>
                <a:lnTo>
                  <a:pt x="2422" y="9134"/>
                </a:lnTo>
                <a:lnTo>
                  <a:pt x="2202" y="9281"/>
                </a:lnTo>
                <a:lnTo>
                  <a:pt x="2018" y="9464"/>
                </a:lnTo>
                <a:lnTo>
                  <a:pt x="1872" y="9684"/>
                </a:lnTo>
                <a:lnTo>
                  <a:pt x="1762" y="9978"/>
                </a:lnTo>
                <a:lnTo>
                  <a:pt x="1725" y="10344"/>
                </a:lnTo>
                <a:lnTo>
                  <a:pt x="1762" y="10675"/>
                </a:lnTo>
                <a:lnTo>
                  <a:pt x="1908" y="11408"/>
                </a:lnTo>
                <a:lnTo>
                  <a:pt x="1542" y="10968"/>
                </a:lnTo>
                <a:lnTo>
                  <a:pt x="1248" y="10528"/>
                </a:lnTo>
                <a:lnTo>
                  <a:pt x="991" y="10014"/>
                </a:lnTo>
                <a:lnTo>
                  <a:pt x="808" y="9501"/>
                </a:lnTo>
                <a:lnTo>
                  <a:pt x="661" y="8951"/>
                </a:lnTo>
                <a:lnTo>
                  <a:pt x="551" y="8400"/>
                </a:lnTo>
                <a:lnTo>
                  <a:pt x="514" y="7850"/>
                </a:lnTo>
                <a:lnTo>
                  <a:pt x="551" y="7300"/>
                </a:lnTo>
                <a:close/>
                <a:moveTo>
                  <a:pt x="6897" y="8620"/>
                </a:moveTo>
                <a:lnTo>
                  <a:pt x="6934" y="8694"/>
                </a:lnTo>
                <a:lnTo>
                  <a:pt x="7007" y="8731"/>
                </a:lnTo>
                <a:lnTo>
                  <a:pt x="7264" y="8877"/>
                </a:lnTo>
                <a:lnTo>
                  <a:pt x="7484" y="9024"/>
                </a:lnTo>
                <a:lnTo>
                  <a:pt x="7704" y="9207"/>
                </a:lnTo>
                <a:lnTo>
                  <a:pt x="7887" y="9427"/>
                </a:lnTo>
                <a:lnTo>
                  <a:pt x="8034" y="9648"/>
                </a:lnTo>
                <a:lnTo>
                  <a:pt x="8181" y="9904"/>
                </a:lnTo>
                <a:lnTo>
                  <a:pt x="8254" y="10161"/>
                </a:lnTo>
                <a:lnTo>
                  <a:pt x="8254" y="10418"/>
                </a:lnTo>
                <a:lnTo>
                  <a:pt x="8218" y="10638"/>
                </a:lnTo>
                <a:lnTo>
                  <a:pt x="7704" y="10088"/>
                </a:lnTo>
                <a:lnTo>
                  <a:pt x="7154" y="9611"/>
                </a:lnTo>
                <a:lnTo>
                  <a:pt x="7080" y="9611"/>
                </a:lnTo>
                <a:lnTo>
                  <a:pt x="7044" y="9648"/>
                </a:lnTo>
                <a:lnTo>
                  <a:pt x="7080" y="9684"/>
                </a:lnTo>
                <a:lnTo>
                  <a:pt x="7557" y="10344"/>
                </a:lnTo>
                <a:lnTo>
                  <a:pt x="8071" y="10968"/>
                </a:lnTo>
                <a:lnTo>
                  <a:pt x="7887" y="11188"/>
                </a:lnTo>
                <a:lnTo>
                  <a:pt x="7741" y="11408"/>
                </a:lnTo>
                <a:lnTo>
                  <a:pt x="7521" y="11628"/>
                </a:lnTo>
                <a:lnTo>
                  <a:pt x="7227" y="11372"/>
                </a:lnTo>
                <a:lnTo>
                  <a:pt x="6860" y="11005"/>
                </a:lnTo>
                <a:lnTo>
                  <a:pt x="6787" y="10748"/>
                </a:lnTo>
                <a:lnTo>
                  <a:pt x="6750" y="10491"/>
                </a:lnTo>
                <a:lnTo>
                  <a:pt x="6640" y="10234"/>
                </a:lnTo>
                <a:lnTo>
                  <a:pt x="6530" y="9978"/>
                </a:lnTo>
                <a:lnTo>
                  <a:pt x="6457" y="9868"/>
                </a:lnTo>
                <a:lnTo>
                  <a:pt x="6310" y="9868"/>
                </a:lnTo>
                <a:lnTo>
                  <a:pt x="5870" y="10014"/>
                </a:lnTo>
                <a:lnTo>
                  <a:pt x="5650" y="10088"/>
                </a:lnTo>
                <a:lnTo>
                  <a:pt x="5577" y="10088"/>
                </a:lnTo>
                <a:lnTo>
                  <a:pt x="5466" y="10014"/>
                </a:lnTo>
                <a:lnTo>
                  <a:pt x="5210" y="9904"/>
                </a:lnTo>
                <a:lnTo>
                  <a:pt x="5026" y="9758"/>
                </a:lnTo>
                <a:lnTo>
                  <a:pt x="4953" y="9648"/>
                </a:lnTo>
                <a:lnTo>
                  <a:pt x="4880" y="9538"/>
                </a:lnTo>
                <a:lnTo>
                  <a:pt x="4843" y="9427"/>
                </a:lnTo>
                <a:lnTo>
                  <a:pt x="4843" y="9281"/>
                </a:lnTo>
                <a:lnTo>
                  <a:pt x="4880" y="9134"/>
                </a:lnTo>
                <a:lnTo>
                  <a:pt x="4953" y="8987"/>
                </a:lnTo>
                <a:lnTo>
                  <a:pt x="5063" y="8877"/>
                </a:lnTo>
                <a:lnTo>
                  <a:pt x="5210" y="8804"/>
                </a:lnTo>
                <a:lnTo>
                  <a:pt x="5577" y="8694"/>
                </a:lnTo>
                <a:lnTo>
                  <a:pt x="5870" y="8657"/>
                </a:lnTo>
                <a:lnTo>
                  <a:pt x="6384" y="8657"/>
                </a:lnTo>
                <a:lnTo>
                  <a:pt x="6897" y="8620"/>
                </a:lnTo>
                <a:close/>
                <a:moveTo>
                  <a:pt x="8621" y="10088"/>
                </a:moveTo>
                <a:lnTo>
                  <a:pt x="9355" y="10565"/>
                </a:lnTo>
                <a:lnTo>
                  <a:pt x="9501" y="10711"/>
                </a:lnTo>
                <a:lnTo>
                  <a:pt x="9648" y="10858"/>
                </a:lnTo>
                <a:lnTo>
                  <a:pt x="9758" y="11005"/>
                </a:lnTo>
                <a:lnTo>
                  <a:pt x="9868" y="11151"/>
                </a:lnTo>
                <a:lnTo>
                  <a:pt x="9355" y="11628"/>
                </a:lnTo>
                <a:lnTo>
                  <a:pt x="9318" y="11592"/>
                </a:lnTo>
                <a:lnTo>
                  <a:pt x="9208" y="11482"/>
                </a:lnTo>
                <a:lnTo>
                  <a:pt x="9061" y="11408"/>
                </a:lnTo>
                <a:lnTo>
                  <a:pt x="8878" y="11298"/>
                </a:lnTo>
                <a:lnTo>
                  <a:pt x="8768" y="11188"/>
                </a:lnTo>
                <a:lnTo>
                  <a:pt x="8511" y="10931"/>
                </a:lnTo>
                <a:lnTo>
                  <a:pt x="8548" y="10821"/>
                </a:lnTo>
                <a:lnTo>
                  <a:pt x="8621" y="10638"/>
                </a:lnTo>
                <a:lnTo>
                  <a:pt x="8658" y="10455"/>
                </a:lnTo>
                <a:lnTo>
                  <a:pt x="8658" y="10271"/>
                </a:lnTo>
                <a:lnTo>
                  <a:pt x="8621" y="10088"/>
                </a:lnTo>
                <a:close/>
                <a:moveTo>
                  <a:pt x="6860" y="11555"/>
                </a:moveTo>
                <a:lnTo>
                  <a:pt x="7190" y="11885"/>
                </a:lnTo>
                <a:lnTo>
                  <a:pt x="7007" y="11958"/>
                </a:lnTo>
                <a:lnTo>
                  <a:pt x="6897" y="11958"/>
                </a:lnTo>
                <a:lnTo>
                  <a:pt x="6787" y="11922"/>
                </a:lnTo>
                <a:lnTo>
                  <a:pt x="6860" y="11555"/>
                </a:lnTo>
                <a:close/>
                <a:moveTo>
                  <a:pt x="8328" y="11262"/>
                </a:moveTo>
                <a:lnTo>
                  <a:pt x="8474" y="11445"/>
                </a:lnTo>
                <a:lnTo>
                  <a:pt x="8658" y="11628"/>
                </a:lnTo>
                <a:lnTo>
                  <a:pt x="8878" y="11775"/>
                </a:lnTo>
                <a:lnTo>
                  <a:pt x="8988" y="11812"/>
                </a:lnTo>
                <a:lnTo>
                  <a:pt x="9098" y="11848"/>
                </a:lnTo>
                <a:lnTo>
                  <a:pt x="8731" y="12105"/>
                </a:lnTo>
                <a:lnTo>
                  <a:pt x="8328" y="12325"/>
                </a:lnTo>
                <a:lnTo>
                  <a:pt x="8291" y="12289"/>
                </a:lnTo>
                <a:lnTo>
                  <a:pt x="7814" y="11885"/>
                </a:lnTo>
                <a:lnTo>
                  <a:pt x="8071" y="11592"/>
                </a:lnTo>
                <a:lnTo>
                  <a:pt x="8328" y="11262"/>
                </a:lnTo>
                <a:close/>
                <a:moveTo>
                  <a:pt x="6970" y="2678"/>
                </a:moveTo>
                <a:lnTo>
                  <a:pt x="7374" y="2715"/>
                </a:lnTo>
                <a:lnTo>
                  <a:pt x="7777" y="2788"/>
                </a:lnTo>
                <a:lnTo>
                  <a:pt x="8181" y="2898"/>
                </a:lnTo>
                <a:lnTo>
                  <a:pt x="8548" y="3008"/>
                </a:lnTo>
                <a:lnTo>
                  <a:pt x="8915" y="3192"/>
                </a:lnTo>
                <a:lnTo>
                  <a:pt x="9281" y="3375"/>
                </a:lnTo>
                <a:lnTo>
                  <a:pt x="9611" y="3595"/>
                </a:lnTo>
                <a:lnTo>
                  <a:pt x="9501" y="3632"/>
                </a:lnTo>
                <a:lnTo>
                  <a:pt x="9281" y="3815"/>
                </a:lnTo>
                <a:lnTo>
                  <a:pt x="9171" y="3925"/>
                </a:lnTo>
                <a:lnTo>
                  <a:pt x="9061" y="4035"/>
                </a:lnTo>
                <a:lnTo>
                  <a:pt x="9061" y="4072"/>
                </a:lnTo>
                <a:lnTo>
                  <a:pt x="9061" y="4109"/>
                </a:lnTo>
                <a:lnTo>
                  <a:pt x="9135" y="4109"/>
                </a:lnTo>
                <a:lnTo>
                  <a:pt x="9245" y="4072"/>
                </a:lnTo>
                <a:lnTo>
                  <a:pt x="9355" y="4072"/>
                </a:lnTo>
                <a:lnTo>
                  <a:pt x="9685" y="3925"/>
                </a:lnTo>
                <a:lnTo>
                  <a:pt x="9905" y="3815"/>
                </a:lnTo>
                <a:lnTo>
                  <a:pt x="10198" y="4035"/>
                </a:lnTo>
                <a:lnTo>
                  <a:pt x="9905" y="4255"/>
                </a:lnTo>
                <a:lnTo>
                  <a:pt x="9611" y="4512"/>
                </a:lnTo>
                <a:lnTo>
                  <a:pt x="9281" y="4475"/>
                </a:lnTo>
                <a:lnTo>
                  <a:pt x="8731" y="4475"/>
                </a:lnTo>
                <a:lnTo>
                  <a:pt x="8584" y="4512"/>
                </a:lnTo>
                <a:lnTo>
                  <a:pt x="8548" y="4549"/>
                </a:lnTo>
                <a:lnTo>
                  <a:pt x="8511" y="4622"/>
                </a:lnTo>
                <a:lnTo>
                  <a:pt x="8328" y="4989"/>
                </a:lnTo>
                <a:lnTo>
                  <a:pt x="8108" y="5356"/>
                </a:lnTo>
                <a:lnTo>
                  <a:pt x="7851" y="5466"/>
                </a:lnTo>
                <a:lnTo>
                  <a:pt x="7594" y="5613"/>
                </a:lnTo>
                <a:lnTo>
                  <a:pt x="7117" y="5906"/>
                </a:lnTo>
                <a:lnTo>
                  <a:pt x="6714" y="6163"/>
                </a:lnTo>
                <a:lnTo>
                  <a:pt x="6530" y="6310"/>
                </a:lnTo>
                <a:lnTo>
                  <a:pt x="6457" y="6383"/>
                </a:lnTo>
                <a:lnTo>
                  <a:pt x="6420" y="6493"/>
                </a:lnTo>
                <a:lnTo>
                  <a:pt x="6384" y="6676"/>
                </a:lnTo>
                <a:lnTo>
                  <a:pt x="6420" y="6786"/>
                </a:lnTo>
                <a:lnTo>
                  <a:pt x="6457" y="6896"/>
                </a:lnTo>
                <a:lnTo>
                  <a:pt x="6567" y="6970"/>
                </a:lnTo>
                <a:lnTo>
                  <a:pt x="6677" y="6970"/>
                </a:lnTo>
                <a:lnTo>
                  <a:pt x="6824" y="7006"/>
                </a:lnTo>
                <a:lnTo>
                  <a:pt x="7117" y="6933"/>
                </a:lnTo>
                <a:lnTo>
                  <a:pt x="7301" y="6860"/>
                </a:lnTo>
                <a:lnTo>
                  <a:pt x="7447" y="6823"/>
                </a:lnTo>
                <a:lnTo>
                  <a:pt x="7484" y="6860"/>
                </a:lnTo>
                <a:lnTo>
                  <a:pt x="7411" y="6896"/>
                </a:lnTo>
                <a:lnTo>
                  <a:pt x="7227" y="7006"/>
                </a:lnTo>
                <a:lnTo>
                  <a:pt x="6860" y="7080"/>
                </a:lnTo>
                <a:lnTo>
                  <a:pt x="6530" y="7153"/>
                </a:lnTo>
                <a:lnTo>
                  <a:pt x="6347" y="7227"/>
                </a:lnTo>
                <a:lnTo>
                  <a:pt x="6237" y="7337"/>
                </a:lnTo>
                <a:lnTo>
                  <a:pt x="6163" y="7483"/>
                </a:lnTo>
                <a:lnTo>
                  <a:pt x="6127" y="7630"/>
                </a:lnTo>
                <a:lnTo>
                  <a:pt x="6127" y="7777"/>
                </a:lnTo>
                <a:lnTo>
                  <a:pt x="6163" y="7924"/>
                </a:lnTo>
                <a:lnTo>
                  <a:pt x="6237" y="8070"/>
                </a:lnTo>
                <a:lnTo>
                  <a:pt x="6384" y="8180"/>
                </a:lnTo>
                <a:lnTo>
                  <a:pt x="6494" y="8180"/>
                </a:lnTo>
                <a:lnTo>
                  <a:pt x="6567" y="8144"/>
                </a:lnTo>
                <a:lnTo>
                  <a:pt x="6640" y="8070"/>
                </a:lnTo>
                <a:lnTo>
                  <a:pt x="6714" y="7997"/>
                </a:lnTo>
                <a:lnTo>
                  <a:pt x="6897" y="7924"/>
                </a:lnTo>
                <a:lnTo>
                  <a:pt x="7337" y="7924"/>
                </a:lnTo>
                <a:lnTo>
                  <a:pt x="8328" y="7997"/>
                </a:lnTo>
                <a:lnTo>
                  <a:pt x="8328" y="8144"/>
                </a:lnTo>
                <a:lnTo>
                  <a:pt x="8364" y="8327"/>
                </a:lnTo>
                <a:lnTo>
                  <a:pt x="8438" y="8474"/>
                </a:lnTo>
                <a:lnTo>
                  <a:pt x="8548" y="8584"/>
                </a:lnTo>
                <a:lnTo>
                  <a:pt x="8768" y="8767"/>
                </a:lnTo>
                <a:lnTo>
                  <a:pt x="8548" y="8694"/>
                </a:lnTo>
                <a:lnTo>
                  <a:pt x="8328" y="8657"/>
                </a:lnTo>
                <a:lnTo>
                  <a:pt x="8291" y="8657"/>
                </a:lnTo>
                <a:lnTo>
                  <a:pt x="8291" y="8731"/>
                </a:lnTo>
                <a:lnTo>
                  <a:pt x="8511" y="8951"/>
                </a:lnTo>
                <a:lnTo>
                  <a:pt x="8768" y="9171"/>
                </a:lnTo>
                <a:lnTo>
                  <a:pt x="9355" y="9501"/>
                </a:lnTo>
                <a:lnTo>
                  <a:pt x="9428" y="9574"/>
                </a:lnTo>
                <a:lnTo>
                  <a:pt x="9538" y="9648"/>
                </a:lnTo>
                <a:lnTo>
                  <a:pt x="9648" y="9684"/>
                </a:lnTo>
                <a:lnTo>
                  <a:pt x="9795" y="9794"/>
                </a:lnTo>
                <a:lnTo>
                  <a:pt x="9942" y="9941"/>
                </a:lnTo>
                <a:lnTo>
                  <a:pt x="10125" y="10198"/>
                </a:lnTo>
                <a:lnTo>
                  <a:pt x="10272" y="10344"/>
                </a:lnTo>
                <a:lnTo>
                  <a:pt x="10418" y="10491"/>
                </a:lnTo>
                <a:lnTo>
                  <a:pt x="10125" y="10858"/>
                </a:lnTo>
                <a:lnTo>
                  <a:pt x="9978" y="10638"/>
                </a:lnTo>
                <a:lnTo>
                  <a:pt x="9795" y="10455"/>
                </a:lnTo>
                <a:lnTo>
                  <a:pt x="9428" y="10161"/>
                </a:lnTo>
                <a:lnTo>
                  <a:pt x="8988" y="9904"/>
                </a:lnTo>
                <a:lnTo>
                  <a:pt x="8401" y="9501"/>
                </a:lnTo>
                <a:lnTo>
                  <a:pt x="8144" y="9171"/>
                </a:lnTo>
                <a:lnTo>
                  <a:pt x="7851" y="8877"/>
                </a:lnTo>
                <a:lnTo>
                  <a:pt x="7557" y="8657"/>
                </a:lnTo>
                <a:lnTo>
                  <a:pt x="7227" y="8437"/>
                </a:lnTo>
                <a:lnTo>
                  <a:pt x="7190" y="8437"/>
                </a:lnTo>
                <a:lnTo>
                  <a:pt x="7190" y="8400"/>
                </a:lnTo>
                <a:lnTo>
                  <a:pt x="7154" y="8400"/>
                </a:lnTo>
                <a:lnTo>
                  <a:pt x="7044" y="8364"/>
                </a:lnTo>
                <a:lnTo>
                  <a:pt x="6677" y="8327"/>
                </a:lnTo>
                <a:lnTo>
                  <a:pt x="6273" y="8290"/>
                </a:lnTo>
                <a:lnTo>
                  <a:pt x="5870" y="8327"/>
                </a:lnTo>
                <a:lnTo>
                  <a:pt x="5466" y="8364"/>
                </a:lnTo>
                <a:lnTo>
                  <a:pt x="5173" y="8437"/>
                </a:lnTo>
                <a:lnTo>
                  <a:pt x="4990" y="8510"/>
                </a:lnTo>
                <a:lnTo>
                  <a:pt x="4843" y="8620"/>
                </a:lnTo>
                <a:lnTo>
                  <a:pt x="4733" y="8731"/>
                </a:lnTo>
                <a:lnTo>
                  <a:pt x="4623" y="8841"/>
                </a:lnTo>
                <a:lnTo>
                  <a:pt x="4549" y="8987"/>
                </a:lnTo>
                <a:lnTo>
                  <a:pt x="4476" y="9171"/>
                </a:lnTo>
                <a:lnTo>
                  <a:pt x="4476" y="9317"/>
                </a:lnTo>
                <a:lnTo>
                  <a:pt x="4476" y="9464"/>
                </a:lnTo>
                <a:lnTo>
                  <a:pt x="4513" y="9611"/>
                </a:lnTo>
                <a:lnTo>
                  <a:pt x="4549" y="9721"/>
                </a:lnTo>
                <a:lnTo>
                  <a:pt x="4733" y="9978"/>
                </a:lnTo>
                <a:lnTo>
                  <a:pt x="4953" y="10161"/>
                </a:lnTo>
                <a:lnTo>
                  <a:pt x="5246" y="10344"/>
                </a:lnTo>
                <a:lnTo>
                  <a:pt x="5577" y="10491"/>
                </a:lnTo>
                <a:lnTo>
                  <a:pt x="5687" y="10491"/>
                </a:lnTo>
                <a:lnTo>
                  <a:pt x="5797" y="10418"/>
                </a:lnTo>
                <a:lnTo>
                  <a:pt x="6090" y="10308"/>
                </a:lnTo>
                <a:lnTo>
                  <a:pt x="6090" y="10418"/>
                </a:lnTo>
                <a:lnTo>
                  <a:pt x="6090" y="10528"/>
                </a:lnTo>
                <a:lnTo>
                  <a:pt x="6163" y="10785"/>
                </a:lnTo>
                <a:lnTo>
                  <a:pt x="6310" y="10968"/>
                </a:lnTo>
                <a:lnTo>
                  <a:pt x="6494" y="11188"/>
                </a:lnTo>
                <a:lnTo>
                  <a:pt x="6494" y="11592"/>
                </a:lnTo>
                <a:lnTo>
                  <a:pt x="6420" y="11958"/>
                </a:lnTo>
                <a:lnTo>
                  <a:pt x="6384" y="12105"/>
                </a:lnTo>
                <a:lnTo>
                  <a:pt x="6420" y="12142"/>
                </a:lnTo>
                <a:lnTo>
                  <a:pt x="6457" y="12179"/>
                </a:lnTo>
                <a:lnTo>
                  <a:pt x="6714" y="12289"/>
                </a:lnTo>
                <a:lnTo>
                  <a:pt x="6970" y="12325"/>
                </a:lnTo>
                <a:lnTo>
                  <a:pt x="7227" y="12252"/>
                </a:lnTo>
                <a:lnTo>
                  <a:pt x="7447" y="12142"/>
                </a:lnTo>
                <a:lnTo>
                  <a:pt x="7924" y="12509"/>
                </a:lnTo>
                <a:lnTo>
                  <a:pt x="7484" y="12655"/>
                </a:lnTo>
                <a:lnTo>
                  <a:pt x="7044" y="12802"/>
                </a:lnTo>
                <a:lnTo>
                  <a:pt x="6714" y="12876"/>
                </a:lnTo>
                <a:lnTo>
                  <a:pt x="6604" y="12765"/>
                </a:lnTo>
                <a:lnTo>
                  <a:pt x="6494" y="12582"/>
                </a:lnTo>
                <a:lnTo>
                  <a:pt x="6310" y="12289"/>
                </a:lnTo>
                <a:lnTo>
                  <a:pt x="6090" y="12032"/>
                </a:lnTo>
                <a:lnTo>
                  <a:pt x="5870" y="11812"/>
                </a:lnTo>
                <a:lnTo>
                  <a:pt x="5466" y="11372"/>
                </a:lnTo>
                <a:lnTo>
                  <a:pt x="5100" y="10895"/>
                </a:lnTo>
                <a:lnTo>
                  <a:pt x="5063" y="10858"/>
                </a:lnTo>
                <a:lnTo>
                  <a:pt x="4990" y="10858"/>
                </a:lnTo>
                <a:lnTo>
                  <a:pt x="4953" y="10895"/>
                </a:lnTo>
                <a:lnTo>
                  <a:pt x="4953" y="10931"/>
                </a:lnTo>
                <a:lnTo>
                  <a:pt x="4953" y="11151"/>
                </a:lnTo>
                <a:lnTo>
                  <a:pt x="5026" y="11335"/>
                </a:lnTo>
                <a:lnTo>
                  <a:pt x="5100" y="11518"/>
                </a:lnTo>
                <a:lnTo>
                  <a:pt x="5246" y="11702"/>
                </a:lnTo>
                <a:lnTo>
                  <a:pt x="5540" y="12032"/>
                </a:lnTo>
                <a:lnTo>
                  <a:pt x="5833" y="12325"/>
                </a:lnTo>
                <a:lnTo>
                  <a:pt x="6017" y="12582"/>
                </a:lnTo>
                <a:lnTo>
                  <a:pt x="6200" y="12912"/>
                </a:lnTo>
                <a:lnTo>
                  <a:pt x="5650" y="12949"/>
                </a:lnTo>
                <a:lnTo>
                  <a:pt x="5026" y="12362"/>
                </a:lnTo>
                <a:lnTo>
                  <a:pt x="4659" y="11995"/>
                </a:lnTo>
                <a:lnTo>
                  <a:pt x="4513" y="11812"/>
                </a:lnTo>
                <a:lnTo>
                  <a:pt x="4439" y="11555"/>
                </a:lnTo>
                <a:lnTo>
                  <a:pt x="4403" y="11518"/>
                </a:lnTo>
                <a:lnTo>
                  <a:pt x="4329" y="11482"/>
                </a:lnTo>
                <a:lnTo>
                  <a:pt x="4256" y="11482"/>
                </a:lnTo>
                <a:lnTo>
                  <a:pt x="4219" y="11555"/>
                </a:lnTo>
                <a:lnTo>
                  <a:pt x="4219" y="11665"/>
                </a:lnTo>
                <a:lnTo>
                  <a:pt x="4219" y="11812"/>
                </a:lnTo>
                <a:lnTo>
                  <a:pt x="4293" y="12032"/>
                </a:lnTo>
                <a:lnTo>
                  <a:pt x="4403" y="12252"/>
                </a:lnTo>
                <a:lnTo>
                  <a:pt x="4586" y="12435"/>
                </a:lnTo>
                <a:lnTo>
                  <a:pt x="4953" y="12876"/>
                </a:lnTo>
                <a:lnTo>
                  <a:pt x="4880" y="12876"/>
                </a:lnTo>
                <a:lnTo>
                  <a:pt x="4880" y="12839"/>
                </a:lnTo>
                <a:lnTo>
                  <a:pt x="4880" y="12802"/>
                </a:lnTo>
                <a:lnTo>
                  <a:pt x="4843" y="12765"/>
                </a:lnTo>
                <a:lnTo>
                  <a:pt x="4549" y="12692"/>
                </a:lnTo>
                <a:lnTo>
                  <a:pt x="4439" y="12655"/>
                </a:lnTo>
                <a:lnTo>
                  <a:pt x="4366" y="12545"/>
                </a:lnTo>
                <a:lnTo>
                  <a:pt x="4293" y="12362"/>
                </a:lnTo>
                <a:lnTo>
                  <a:pt x="4073" y="11995"/>
                </a:lnTo>
                <a:lnTo>
                  <a:pt x="3926" y="11848"/>
                </a:lnTo>
                <a:lnTo>
                  <a:pt x="3816" y="11738"/>
                </a:lnTo>
                <a:lnTo>
                  <a:pt x="3816" y="11665"/>
                </a:lnTo>
                <a:lnTo>
                  <a:pt x="3816" y="11592"/>
                </a:lnTo>
                <a:lnTo>
                  <a:pt x="3779" y="11555"/>
                </a:lnTo>
                <a:lnTo>
                  <a:pt x="3742" y="11518"/>
                </a:lnTo>
                <a:lnTo>
                  <a:pt x="3669" y="11555"/>
                </a:lnTo>
                <a:lnTo>
                  <a:pt x="3559" y="11628"/>
                </a:lnTo>
                <a:lnTo>
                  <a:pt x="3522" y="11702"/>
                </a:lnTo>
                <a:lnTo>
                  <a:pt x="3522" y="11848"/>
                </a:lnTo>
                <a:lnTo>
                  <a:pt x="3559" y="11958"/>
                </a:lnTo>
                <a:lnTo>
                  <a:pt x="3669" y="12105"/>
                </a:lnTo>
                <a:lnTo>
                  <a:pt x="3779" y="12252"/>
                </a:lnTo>
                <a:lnTo>
                  <a:pt x="3889" y="12435"/>
                </a:lnTo>
                <a:lnTo>
                  <a:pt x="3963" y="12655"/>
                </a:lnTo>
                <a:lnTo>
                  <a:pt x="3963" y="12655"/>
                </a:lnTo>
                <a:lnTo>
                  <a:pt x="3376" y="12435"/>
                </a:lnTo>
                <a:lnTo>
                  <a:pt x="2825" y="12105"/>
                </a:lnTo>
                <a:lnTo>
                  <a:pt x="2789" y="12069"/>
                </a:lnTo>
                <a:lnTo>
                  <a:pt x="2715" y="11958"/>
                </a:lnTo>
                <a:lnTo>
                  <a:pt x="2605" y="11885"/>
                </a:lnTo>
                <a:lnTo>
                  <a:pt x="2349" y="11812"/>
                </a:lnTo>
                <a:lnTo>
                  <a:pt x="2312" y="11738"/>
                </a:lnTo>
                <a:lnTo>
                  <a:pt x="2165" y="11115"/>
                </a:lnTo>
                <a:lnTo>
                  <a:pt x="2092" y="10748"/>
                </a:lnTo>
                <a:lnTo>
                  <a:pt x="2055" y="10381"/>
                </a:lnTo>
                <a:lnTo>
                  <a:pt x="2055" y="10051"/>
                </a:lnTo>
                <a:lnTo>
                  <a:pt x="2092" y="9868"/>
                </a:lnTo>
                <a:lnTo>
                  <a:pt x="2165" y="9758"/>
                </a:lnTo>
                <a:lnTo>
                  <a:pt x="2238" y="9611"/>
                </a:lnTo>
                <a:lnTo>
                  <a:pt x="2349" y="9538"/>
                </a:lnTo>
                <a:lnTo>
                  <a:pt x="2495" y="9464"/>
                </a:lnTo>
                <a:lnTo>
                  <a:pt x="2679" y="9391"/>
                </a:lnTo>
                <a:lnTo>
                  <a:pt x="2715" y="9391"/>
                </a:lnTo>
                <a:lnTo>
                  <a:pt x="2752" y="9354"/>
                </a:lnTo>
                <a:lnTo>
                  <a:pt x="2789" y="9281"/>
                </a:lnTo>
                <a:lnTo>
                  <a:pt x="2789" y="9207"/>
                </a:lnTo>
                <a:lnTo>
                  <a:pt x="2715" y="9024"/>
                </a:lnTo>
                <a:lnTo>
                  <a:pt x="2605" y="8841"/>
                </a:lnTo>
                <a:lnTo>
                  <a:pt x="2495" y="8694"/>
                </a:lnTo>
                <a:lnTo>
                  <a:pt x="2349" y="8510"/>
                </a:lnTo>
                <a:lnTo>
                  <a:pt x="2055" y="8254"/>
                </a:lnTo>
                <a:lnTo>
                  <a:pt x="1725" y="7960"/>
                </a:lnTo>
                <a:lnTo>
                  <a:pt x="1505" y="7813"/>
                </a:lnTo>
                <a:lnTo>
                  <a:pt x="1285" y="7630"/>
                </a:lnTo>
                <a:lnTo>
                  <a:pt x="1175" y="7447"/>
                </a:lnTo>
                <a:lnTo>
                  <a:pt x="991" y="7300"/>
                </a:lnTo>
                <a:lnTo>
                  <a:pt x="771" y="7153"/>
                </a:lnTo>
                <a:lnTo>
                  <a:pt x="551" y="7117"/>
                </a:lnTo>
                <a:lnTo>
                  <a:pt x="661" y="6566"/>
                </a:lnTo>
                <a:lnTo>
                  <a:pt x="771" y="6089"/>
                </a:lnTo>
                <a:lnTo>
                  <a:pt x="808" y="6016"/>
                </a:lnTo>
                <a:lnTo>
                  <a:pt x="955" y="5943"/>
                </a:lnTo>
                <a:lnTo>
                  <a:pt x="1101" y="5906"/>
                </a:lnTo>
                <a:lnTo>
                  <a:pt x="1248" y="5906"/>
                </a:lnTo>
                <a:lnTo>
                  <a:pt x="1395" y="5943"/>
                </a:lnTo>
                <a:lnTo>
                  <a:pt x="1505" y="6016"/>
                </a:lnTo>
                <a:lnTo>
                  <a:pt x="1615" y="6126"/>
                </a:lnTo>
                <a:lnTo>
                  <a:pt x="1652" y="6236"/>
                </a:lnTo>
                <a:lnTo>
                  <a:pt x="1652" y="6420"/>
                </a:lnTo>
                <a:lnTo>
                  <a:pt x="1652" y="6530"/>
                </a:lnTo>
                <a:lnTo>
                  <a:pt x="1688" y="6566"/>
                </a:lnTo>
                <a:lnTo>
                  <a:pt x="1725" y="6566"/>
                </a:lnTo>
                <a:lnTo>
                  <a:pt x="1945" y="6676"/>
                </a:lnTo>
                <a:lnTo>
                  <a:pt x="2128" y="6786"/>
                </a:lnTo>
                <a:lnTo>
                  <a:pt x="2275" y="6970"/>
                </a:lnTo>
                <a:lnTo>
                  <a:pt x="2385" y="7153"/>
                </a:lnTo>
                <a:lnTo>
                  <a:pt x="2459" y="7227"/>
                </a:lnTo>
                <a:lnTo>
                  <a:pt x="2532" y="7227"/>
                </a:lnTo>
                <a:lnTo>
                  <a:pt x="2605" y="7190"/>
                </a:lnTo>
                <a:lnTo>
                  <a:pt x="2642" y="7080"/>
                </a:lnTo>
                <a:lnTo>
                  <a:pt x="2532" y="5943"/>
                </a:lnTo>
                <a:lnTo>
                  <a:pt x="2752" y="5906"/>
                </a:lnTo>
                <a:lnTo>
                  <a:pt x="3009" y="5796"/>
                </a:lnTo>
                <a:lnTo>
                  <a:pt x="3229" y="5723"/>
                </a:lnTo>
                <a:lnTo>
                  <a:pt x="3449" y="5686"/>
                </a:lnTo>
                <a:lnTo>
                  <a:pt x="3669" y="5649"/>
                </a:lnTo>
                <a:lnTo>
                  <a:pt x="3889" y="5686"/>
                </a:lnTo>
                <a:lnTo>
                  <a:pt x="4293" y="5723"/>
                </a:lnTo>
                <a:lnTo>
                  <a:pt x="5100" y="5723"/>
                </a:lnTo>
                <a:lnTo>
                  <a:pt x="5283" y="5649"/>
                </a:lnTo>
                <a:lnTo>
                  <a:pt x="5503" y="5576"/>
                </a:lnTo>
                <a:lnTo>
                  <a:pt x="5577" y="5539"/>
                </a:lnTo>
                <a:lnTo>
                  <a:pt x="5613" y="5466"/>
                </a:lnTo>
                <a:lnTo>
                  <a:pt x="5613" y="5356"/>
                </a:lnTo>
                <a:lnTo>
                  <a:pt x="5577" y="5282"/>
                </a:lnTo>
                <a:lnTo>
                  <a:pt x="5246" y="4916"/>
                </a:lnTo>
                <a:lnTo>
                  <a:pt x="4880" y="4549"/>
                </a:lnTo>
                <a:lnTo>
                  <a:pt x="4696" y="4365"/>
                </a:lnTo>
                <a:lnTo>
                  <a:pt x="4513" y="4219"/>
                </a:lnTo>
                <a:lnTo>
                  <a:pt x="4293" y="4109"/>
                </a:lnTo>
                <a:lnTo>
                  <a:pt x="4036" y="3999"/>
                </a:lnTo>
                <a:lnTo>
                  <a:pt x="3999" y="3889"/>
                </a:lnTo>
                <a:lnTo>
                  <a:pt x="3963" y="3815"/>
                </a:lnTo>
                <a:lnTo>
                  <a:pt x="3852" y="3742"/>
                </a:lnTo>
                <a:lnTo>
                  <a:pt x="3742" y="3668"/>
                </a:lnTo>
                <a:lnTo>
                  <a:pt x="3376" y="3522"/>
                </a:lnTo>
                <a:lnTo>
                  <a:pt x="3192" y="3448"/>
                </a:lnTo>
                <a:lnTo>
                  <a:pt x="2972" y="3412"/>
                </a:lnTo>
                <a:lnTo>
                  <a:pt x="3412" y="3228"/>
                </a:lnTo>
                <a:lnTo>
                  <a:pt x="3816" y="3045"/>
                </a:lnTo>
                <a:lnTo>
                  <a:pt x="4256" y="2935"/>
                </a:lnTo>
                <a:lnTo>
                  <a:pt x="4696" y="2861"/>
                </a:lnTo>
                <a:lnTo>
                  <a:pt x="5136" y="2788"/>
                </a:lnTo>
                <a:lnTo>
                  <a:pt x="6494" y="2788"/>
                </a:lnTo>
                <a:lnTo>
                  <a:pt x="6567" y="2751"/>
                </a:lnTo>
                <a:lnTo>
                  <a:pt x="6567" y="2678"/>
                </a:lnTo>
                <a:close/>
                <a:moveTo>
                  <a:pt x="5100" y="15590"/>
                </a:moveTo>
                <a:lnTo>
                  <a:pt x="5246" y="15627"/>
                </a:lnTo>
                <a:lnTo>
                  <a:pt x="5503" y="15700"/>
                </a:lnTo>
                <a:lnTo>
                  <a:pt x="5393" y="15737"/>
                </a:lnTo>
                <a:lnTo>
                  <a:pt x="5320" y="15810"/>
                </a:lnTo>
                <a:lnTo>
                  <a:pt x="5246" y="15920"/>
                </a:lnTo>
                <a:lnTo>
                  <a:pt x="5246" y="16030"/>
                </a:lnTo>
                <a:lnTo>
                  <a:pt x="5210" y="16177"/>
                </a:lnTo>
                <a:lnTo>
                  <a:pt x="5246" y="16360"/>
                </a:lnTo>
                <a:lnTo>
                  <a:pt x="5246" y="16434"/>
                </a:lnTo>
                <a:lnTo>
                  <a:pt x="5283" y="16507"/>
                </a:lnTo>
                <a:lnTo>
                  <a:pt x="5356" y="16580"/>
                </a:lnTo>
                <a:lnTo>
                  <a:pt x="5430" y="16617"/>
                </a:lnTo>
                <a:lnTo>
                  <a:pt x="5540" y="16617"/>
                </a:lnTo>
                <a:lnTo>
                  <a:pt x="5870" y="16947"/>
                </a:lnTo>
                <a:lnTo>
                  <a:pt x="6237" y="17167"/>
                </a:lnTo>
                <a:lnTo>
                  <a:pt x="6567" y="17351"/>
                </a:lnTo>
                <a:lnTo>
                  <a:pt x="6750" y="17424"/>
                </a:lnTo>
                <a:lnTo>
                  <a:pt x="3449" y="17387"/>
                </a:lnTo>
                <a:lnTo>
                  <a:pt x="3596" y="17314"/>
                </a:lnTo>
                <a:lnTo>
                  <a:pt x="3926" y="17167"/>
                </a:lnTo>
                <a:lnTo>
                  <a:pt x="4256" y="16984"/>
                </a:lnTo>
                <a:lnTo>
                  <a:pt x="4476" y="16837"/>
                </a:lnTo>
                <a:lnTo>
                  <a:pt x="4696" y="16654"/>
                </a:lnTo>
                <a:lnTo>
                  <a:pt x="4770" y="16690"/>
                </a:lnTo>
                <a:lnTo>
                  <a:pt x="4880" y="16690"/>
                </a:lnTo>
                <a:lnTo>
                  <a:pt x="4953" y="16654"/>
                </a:lnTo>
                <a:lnTo>
                  <a:pt x="5026" y="16580"/>
                </a:lnTo>
                <a:lnTo>
                  <a:pt x="5136" y="16397"/>
                </a:lnTo>
                <a:lnTo>
                  <a:pt x="5210" y="16214"/>
                </a:lnTo>
                <a:lnTo>
                  <a:pt x="5173" y="16103"/>
                </a:lnTo>
                <a:lnTo>
                  <a:pt x="5100" y="16030"/>
                </a:lnTo>
                <a:lnTo>
                  <a:pt x="5063" y="15993"/>
                </a:lnTo>
                <a:lnTo>
                  <a:pt x="5100" y="15773"/>
                </a:lnTo>
                <a:lnTo>
                  <a:pt x="5100" y="15590"/>
                </a:lnTo>
                <a:close/>
                <a:moveTo>
                  <a:pt x="9795" y="0"/>
                </a:moveTo>
                <a:lnTo>
                  <a:pt x="9648" y="74"/>
                </a:lnTo>
                <a:lnTo>
                  <a:pt x="9391" y="110"/>
                </a:lnTo>
                <a:lnTo>
                  <a:pt x="9171" y="220"/>
                </a:lnTo>
                <a:lnTo>
                  <a:pt x="9061" y="294"/>
                </a:lnTo>
                <a:lnTo>
                  <a:pt x="8988" y="404"/>
                </a:lnTo>
                <a:lnTo>
                  <a:pt x="8951" y="514"/>
                </a:lnTo>
                <a:lnTo>
                  <a:pt x="8915" y="661"/>
                </a:lnTo>
                <a:lnTo>
                  <a:pt x="8915" y="771"/>
                </a:lnTo>
                <a:lnTo>
                  <a:pt x="8915" y="881"/>
                </a:lnTo>
                <a:lnTo>
                  <a:pt x="8988" y="1027"/>
                </a:lnTo>
                <a:lnTo>
                  <a:pt x="9025" y="1137"/>
                </a:lnTo>
                <a:lnTo>
                  <a:pt x="8254" y="2348"/>
                </a:lnTo>
                <a:lnTo>
                  <a:pt x="7631" y="2201"/>
                </a:lnTo>
                <a:lnTo>
                  <a:pt x="7007" y="2165"/>
                </a:lnTo>
                <a:lnTo>
                  <a:pt x="6384" y="2165"/>
                </a:lnTo>
                <a:lnTo>
                  <a:pt x="5797" y="2238"/>
                </a:lnTo>
                <a:lnTo>
                  <a:pt x="5650" y="2275"/>
                </a:lnTo>
                <a:lnTo>
                  <a:pt x="5577" y="2385"/>
                </a:lnTo>
                <a:lnTo>
                  <a:pt x="5100" y="2348"/>
                </a:lnTo>
                <a:lnTo>
                  <a:pt x="4623" y="2421"/>
                </a:lnTo>
                <a:lnTo>
                  <a:pt x="4109" y="2495"/>
                </a:lnTo>
                <a:lnTo>
                  <a:pt x="3632" y="2641"/>
                </a:lnTo>
                <a:lnTo>
                  <a:pt x="3192" y="2825"/>
                </a:lnTo>
                <a:lnTo>
                  <a:pt x="2715" y="3045"/>
                </a:lnTo>
                <a:lnTo>
                  <a:pt x="2312" y="3302"/>
                </a:lnTo>
                <a:lnTo>
                  <a:pt x="1945" y="3558"/>
                </a:lnTo>
                <a:lnTo>
                  <a:pt x="1505" y="3925"/>
                </a:lnTo>
                <a:lnTo>
                  <a:pt x="1138" y="4365"/>
                </a:lnTo>
                <a:lnTo>
                  <a:pt x="808" y="4806"/>
                </a:lnTo>
                <a:lnTo>
                  <a:pt x="551" y="5282"/>
                </a:lnTo>
                <a:lnTo>
                  <a:pt x="331" y="5796"/>
                </a:lnTo>
                <a:lnTo>
                  <a:pt x="184" y="6346"/>
                </a:lnTo>
                <a:lnTo>
                  <a:pt x="74" y="6896"/>
                </a:lnTo>
                <a:lnTo>
                  <a:pt x="1" y="7447"/>
                </a:lnTo>
                <a:lnTo>
                  <a:pt x="1" y="7997"/>
                </a:lnTo>
                <a:lnTo>
                  <a:pt x="38" y="8547"/>
                </a:lnTo>
                <a:lnTo>
                  <a:pt x="148" y="9097"/>
                </a:lnTo>
                <a:lnTo>
                  <a:pt x="294" y="9648"/>
                </a:lnTo>
                <a:lnTo>
                  <a:pt x="478" y="10161"/>
                </a:lnTo>
                <a:lnTo>
                  <a:pt x="698" y="10638"/>
                </a:lnTo>
                <a:lnTo>
                  <a:pt x="991" y="11115"/>
                </a:lnTo>
                <a:lnTo>
                  <a:pt x="1358" y="11555"/>
                </a:lnTo>
                <a:lnTo>
                  <a:pt x="1725" y="11958"/>
                </a:lnTo>
                <a:lnTo>
                  <a:pt x="2165" y="12325"/>
                </a:lnTo>
                <a:lnTo>
                  <a:pt x="2679" y="12655"/>
                </a:lnTo>
                <a:lnTo>
                  <a:pt x="3156" y="12912"/>
                </a:lnTo>
                <a:lnTo>
                  <a:pt x="3706" y="13132"/>
                </a:lnTo>
                <a:lnTo>
                  <a:pt x="4256" y="13279"/>
                </a:lnTo>
                <a:lnTo>
                  <a:pt x="4806" y="13389"/>
                </a:lnTo>
                <a:lnTo>
                  <a:pt x="5393" y="13462"/>
                </a:lnTo>
                <a:lnTo>
                  <a:pt x="5943" y="13462"/>
                </a:lnTo>
                <a:lnTo>
                  <a:pt x="6494" y="13426"/>
                </a:lnTo>
                <a:lnTo>
                  <a:pt x="7044" y="13352"/>
                </a:lnTo>
                <a:lnTo>
                  <a:pt x="7594" y="13206"/>
                </a:lnTo>
                <a:lnTo>
                  <a:pt x="8108" y="13022"/>
                </a:lnTo>
                <a:lnTo>
                  <a:pt x="8621" y="12802"/>
                </a:lnTo>
                <a:lnTo>
                  <a:pt x="9098" y="12509"/>
                </a:lnTo>
                <a:lnTo>
                  <a:pt x="9538" y="12215"/>
                </a:lnTo>
                <a:lnTo>
                  <a:pt x="10052" y="11775"/>
                </a:lnTo>
                <a:lnTo>
                  <a:pt x="10492" y="11262"/>
                </a:lnTo>
                <a:lnTo>
                  <a:pt x="10932" y="10711"/>
                </a:lnTo>
                <a:lnTo>
                  <a:pt x="11299" y="10161"/>
                </a:lnTo>
                <a:lnTo>
                  <a:pt x="11629" y="9538"/>
                </a:lnTo>
                <a:lnTo>
                  <a:pt x="11886" y="8914"/>
                </a:lnTo>
                <a:lnTo>
                  <a:pt x="12106" y="8290"/>
                </a:lnTo>
                <a:lnTo>
                  <a:pt x="12179" y="7924"/>
                </a:lnTo>
                <a:lnTo>
                  <a:pt x="12216" y="7593"/>
                </a:lnTo>
                <a:lnTo>
                  <a:pt x="12253" y="7080"/>
                </a:lnTo>
                <a:lnTo>
                  <a:pt x="12216" y="6603"/>
                </a:lnTo>
                <a:lnTo>
                  <a:pt x="12106" y="6126"/>
                </a:lnTo>
                <a:lnTo>
                  <a:pt x="11922" y="5649"/>
                </a:lnTo>
                <a:lnTo>
                  <a:pt x="11739" y="5172"/>
                </a:lnTo>
                <a:lnTo>
                  <a:pt x="11482" y="4732"/>
                </a:lnTo>
                <a:lnTo>
                  <a:pt x="11189" y="4329"/>
                </a:lnTo>
                <a:lnTo>
                  <a:pt x="10859" y="3962"/>
                </a:lnTo>
                <a:lnTo>
                  <a:pt x="10822" y="3852"/>
                </a:lnTo>
                <a:lnTo>
                  <a:pt x="10712" y="3815"/>
                </a:lnTo>
                <a:lnTo>
                  <a:pt x="10272" y="3375"/>
                </a:lnTo>
                <a:lnTo>
                  <a:pt x="10162" y="3302"/>
                </a:lnTo>
                <a:lnTo>
                  <a:pt x="9832" y="3082"/>
                </a:lnTo>
                <a:lnTo>
                  <a:pt x="9501" y="2861"/>
                </a:lnTo>
                <a:lnTo>
                  <a:pt x="9135" y="2678"/>
                </a:lnTo>
                <a:lnTo>
                  <a:pt x="8768" y="2531"/>
                </a:lnTo>
                <a:lnTo>
                  <a:pt x="8804" y="2458"/>
                </a:lnTo>
                <a:lnTo>
                  <a:pt x="8841" y="2421"/>
                </a:lnTo>
                <a:lnTo>
                  <a:pt x="8804" y="2348"/>
                </a:lnTo>
                <a:lnTo>
                  <a:pt x="9171" y="1871"/>
                </a:lnTo>
                <a:lnTo>
                  <a:pt x="9501" y="1394"/>
                </a:lnTo>
                <a:lnTo>
                  <a:pt x="9758" y="1394"/>
                </a:lnTo>
                <a:lnTo>
                  <a:pt x="9868" y="1358"/>
                </a:lnTo>
                <a:lnTo>
                  <a:pt x="9978" y="1284"/>
                </a:lnTo>
                <a:lnTo>
                  <a:pt x="10052" y="1211"/>
                </a:lnTo>
                <a:lnTo>
                  <a:pt x="10602" y="1468"/>
                </a:lnTo>
                <a:lnTo>
                  <a:pt x="11079" y="1798"/>
                </a:lnTo>
                <a:lnTo>
                  <a:pt x="11556" y="2128"/>
                </a:lnTo>
                <a:lnTo>
                  <a:pt x="11996" y="2531"/>
                </a:lnTo>
                <a:lnTo>
                  <a:pt x="12399" y="2972"/>
                </a:lnTo>
                <a:lnTo>
                  <a:pt x="12766" y="3412"/>
                </a:lnTo>
                <a:lnTo>
                  <a:pt x="13060" y="3925"/>
                </a:lnTo>
                <a:lnTo>
                  <a:pt x="13353" y="4439"/>
                </a:lnTo>
                <a:lnTo>
                  <a:pt x="13573" y="4989"/>
                </a:lnTo>
                <a:lnTo>
                  <a:pt x="13757" y="5539"/>
                </a:lnTo>
                <a:lnTo>
                  <a:pt x="13903" y="6126"/>
                </a:lnTo>
                <a:lnTo>
                  <a:pt x="14013" y="6713"/>
                </a:lnTo>
                <a:lnTo>
                  <a:pt x="14087" y="7300"/>
                </a:lnTo>
                <a:lnTo>
                  <a:pt x="14087" y="7887"/>
                </a:lnTo>
                <a:lnTo>
                  <a:pt x="14087" y="8510"/>
                </a:lnTo>
                <a:lnTo>
                  <a:pt x="14013" y="9097"/>
                </a:lnTo>
                <a:lnTo>
                  <a:pt x="13867" y="9758"/>
                </a:lnTo>
                <a:lnTo>
                  <a:pt x="13720" y="10381"/>
                </a:lnTo>
                <a:lnTo>
                  <a:pt x="13463" y="11005"/>
                </a:lnTo>
                <a:lnTo>
                  <a:pt x="13206" y="11592"/>
                </a:lnTo>
                <a:lnTo>
                  <a:pt x="12876" y="12179"/>
                </a:lnTo>
                <a:lnTo>
                  <a:pt x="12473" y="12692"/>
                </a:lnTo>
                <a:lnTo>
                  <a:pt x="12069" y="13206"/>
                </a:lnTo>
                <a:lnTo>
                  <a:pt x="11592" y="13683"/>
                </a:lnTo>
                <a:lnTo>
                  <a:pt x="11079" y="14049"/>
                </a:lnTo>
                <a:lnTo>
                  <a:pt x="10565" y="14416"/>
                </a:lnTo>
                <a:lnTo>
                  <a:pt x="9978" y="14710"/>
                </a:lnTo>
                <a:lnTo>
                  <a:pt x="9391" y="14966"/>
                </a:lnTo>
                <a:lnTo>
                  <a:pt x="8804" y="15150"/>
                </a:lnTo>
                <a:lnTo>
                  <a:pt x="8181" y="15260"/>
                </a:lnTo>
                <a:lnTo>
                  <a:pt x="7557" y="15333"/>
                </a:lnTo>
                <a:lnTo>
                  <a:pt x="6897" y="15370"/>
                </a:lnTo>
                <a:lnTo>
                  <a:pt x="6420" y="15333"/>
                </a:lnTo>
                <a:lnTo>
                  <a:pt x="5943" y="15296"/>
                </a:lnTo>
                <a:lnTo>
                  <a:pt x="5466" y="15186"/>
                </a:lnTo>
                <a:lnTo>
                  <a:pt x="5026" y="15076"/>
                </a:lnTo>
                <a:lnTo>
                  <a:pt x="4549" y="14893"/>
                </a:lnTo>
                <a:lnTo>
                  <a:pt x="4109" y="14673"/>
                </a:lnTo>
                <a:lnTo>
                  <a:pt x="3632" y="14453"/>
                </a:lnTo>
                <a:lnTo>
                  <a:pt x="3669" y="14416"/>
                </a:lnTo>
                <a:lnTo>
                  <a:pt x="3706" y="14343"/>
                </a:lnTo>
                <a:lnTo>
                  <a:pt x="3706" y="14269"/>
                </a:lnTo>
                <a:lnTo>
                  <a:pt x="3706" y="14196"/>
                </a:lnTo>
                <a:lnTo>
                  <a:pt x="3669" y="14123"/>
                </a:lnTo>
                <a:lnTo>
                  <a:pt x="3522" y="14013"/>
                </a:lnTo>
                <a:lnTo>
                  <a:pt x="3376" y="13939"/>
                </a:lnTo>
                <a:lnTo>
                  <a:pt x="3229" y="13903"/>
                </a:lnTo>
                <a:lnTo>
                  <a:pt x="3009" y="13903"/>
                </a:lnTo>
                <a:lnTo>
                  <a:pt x="2899" y="13939"/>
                </a:lnTo>
                <a:lnTo>
                  <a:pt x="2752" y="14013"/>
                </a:lnTo>
                <a:lnTo>
                  <a:pt x="2642" y="14123"/>
                </a:lnTo>
                <a:lnTo>
                  <a:pt x="2605" y="14269"/>
                </a:lnTo>
                <a:lnTo>
                  <a:pt x="2605" y="14416"/>
                </a:lnTo>
                <a:lnTo>
                  <a:pt x="2642" y="14563"/>
                </a:lnTo>
                <a:lnTo>
                  <a:pt x="2715" y="14710"/>
                </a:lnTo>
                <a:lnTo>
                  <a:pt x="2825" y="14820"/>
                </a:lnTo>
                <a:lnTo>
                  <a:pt x="2972" y="14856"/>
                </a:lnTo>
                <a:lnTo>
                  <a:pt x="3119" y="14893"/>
                </a:lnTo>
                <a:lnTo>
                  <a:pt x="3266" y="14856"/>
                </a:lnTo>
                <a:lnTo>
                  <a:pt x="3376" y="14746"/>
                </a:lnTo>
                <a:lnTo>
                  <a:pt x="3522" y="14856"/>
                </a:lnTo>
                <a:lnTo>
                  <a:pt x="4036" y="15150"/>
                </a:lnTo>
                <a:lnTo>
                  <a:pt x="4439" y="15333"/>
                </a:lnTo>
                <a:lnTo>
                  <a:pt x="4806" y="15480"/>
                </a:lnTo>
                <a:lnTo>
                  <a:pt x="4770" y="15553"/>
                </a:lnTo>
                <a:lnTo>
                  <a:pt x="4733" y="15590"/>
                </a:lnTo>
                <a:lnTo>
                  <a:pt x="4659" y="15810"/>
                </a:lnTo>
                <a:lnTo>
                  <a:pt x="4623" y="16030"/>
                </a:lnTo>
                <a:lnTo>
                  <a:pt x="4586" y="16470"/>
                </a:lnTo>
                <a:lnTo>
                  <a:pt x="3963" y="16654"/>
                </a:lnTo>
                <a:lnTo>
                  <a:pt x="3376" y="16910"/>
                </a:lnTo>
                <a:lnTo>
                  <a:pt x="2752" y="17167"/>
                </a:lnTo>
                <a:lnTo>
                  <a:pt x="2128" y="17387"/>
                </a:lnTo>
                <a:lnTo>
                  <a:pt x="2055" y="17424"/>
                </a:lnTo>
                <a:lnTo>
                  <a:pt x="2018" y="17497"/>
                </a:lnTo>
                <a:lnTo>
                  <a:pt x="1982" y="17571"/>
                </a:lnTo>
                <a:lnTo>
                  <a:pt x="1982" y="17644"/>
                </a:lnTo>
                <a:lnTo>
                  <a:pt x="2018" y="17717"/>
                </a:lnTo>
                <a:lnTo>
                  <a:pt x="2055" y="17791"/>
                </a:lnTo>
                <a:lnTo>
                  <a:pt x="2128" y="17828"/>
                </a:lnTo>
                <a:lnTo>
                  <a:pt x="2202" y="17864"/>
                </a:lnTo>
                <a:lnTo>
                  <a:pt x="8401" y="17901"/>
                </a:lnTo>
                <a:lnTo>
                  <a:pt x="8474" y="17901"/>
                </a:lnTo>
                <a:lnTo>
                  <a:pt x="8548" y="17864"/>
                </a:lnTo>
                <a:lnTo>
                  <a:pt x="8621" y="17791"/>
                </a:lnTo>
                <a:lnTo>
                  <a:pt x="8621" y="17717"/>
                </a:lnTo>
                <a:lnTo>
                  <a:pt x="8621" y="17644"/>
                </a:lnTo>
                <a:lnTo>
                  <a:pt x="8621" y="17571"/>
                </a:lnTo>
                <a:lnTo>
                  <a:pt x="8584" y="17497"/>
                </a:lnTo>
                <a:lnTo>
                  <a:pt x="8474" y="17424"/>
                </a:lnTo>
                <a:lnTo>
                  <a:pt x="8108" y="17277"/>
                </a:lnTo>
                <a:lnTo>
                  <a:pt x="7667" y="17167"/>
                </a:lnTo>
                <a:lnTo>
                  <a:pt x="7264" y="17057"/>
                </a:lnTo>
                <a:lnTo>
                  <a:pt x="6860" y="16947"/>
                </a:lnTo>
                <a:lnTo>
                  <a:pt x="6494" y="16764"/>
                </a:lnTo>
                <a:lnTo>
                  <a:pt x="6163" y="16544"/>
                </a:lnTo>
                <a:lnTo>
                  <a:pt x="5907" y="16324"/>
                </a:lnTo>
                <a:lnTo>
                  <a:pt x="5797" y="16214"/>
                </a:lnTo>
                <a:lnTo>
                  <a:pt x="5650" y="16140"/>
                </a:lnTo>
                <a:lnTo>
                  <a:pt x="5650" y="16103"/>
                </a:lnTo>
                <a:lnTo>
                  <a:pt x="5687" y="15920"/>
                </a:lnTo>
                <a:lnTo>
                  <a:pt x="5650" y="15737"/>
                </a:lnTo>
                <a:lnTo>
                  <a:pt x="6127" y="15810"/>
                </a:lnTo>
                <a:lnTo>
                  <a:pt x="6640" y="15847"/>
                </a:lnTo>
                <a:lnTo>
                  <a:pt x="7631" y="15847"/>
                </a:lnTo>
                <a:lnTo>
                  <a:pt x="8218" y="15773"/>
                </a:lnTo>
                <a:lnTo>
                  <a:pt x="8841" y="15627"/>
                </a:lnTo>
                <a:lnTo>
                  <a:pt x="9428" y="15480"/>
                </a:lnTo>
                <a:lnTo>
                  <a:pt x="10015" y="15260"/>
                </a:lnTo>
                <a:lnTo>
                  <a:pt x="10565" y="14966"/>
                </a:lnTo>
                <a:lnTo>
                  <a:pt x="11079" y="14673"/>
                </a:lnTo>
                <a:lnTo>
                  <a:pt x="11592" y="14306"/>
                </a:lnTo>
                <a:lnTo>
                  <a:pt x="12069" y="13903"/>
                </a:lnTo>
                <a:lnTo>
                  <a:pt x="12509" y="13462"/>
                </a:lnTo>
                <a:lnTo>
                  <a:pt x="12913" y="12986"/>
                </a:lnTo>
                <a:lnTo>
                  <a:pt x="13280" y="12472"/>
                </a:lnTo>
                <a:lnTo>
                  <a:pt x="13573" y="11922"/>
                </a:lnTo>
                <a:lnTo>
                  <a:pt x="13867" y="11372"/>
                </a:lnTo>
                <a:lnTo>
                  <a:pt x="14087" y="10785"/>
                </a:lnTo>
                <a:lnTo>
                  <a:pt x="14307" y="10198"/>
                </a:lnTo>
                <a:lnTo>
                  <a:pt x="14417" y="9574"/>
                </a:lnTo>
                <a:lnTo>
                  <a:pt x="14527" y="8951"/>
                </a:lnTo>
                <a:lnTo>
                  <a:pt x="14600" y="8327"/>
                </a:lnTo>
                <a:lnTo>
                  <a:pt x="14600" y="7703"/>
                </a:lnTo>
                <a:lnTo>
                  <a:pt x="14564" y="7080"/>
                </a:lnTo>
                <a:lnTo>
                  <a:pt x="14490" y="6456"/>
                </a:lnTo>
                <a:lnTo>
                  <a:pt x="14380" y="5833"/>
                </a:lnTo>
                <a:lnTo>
                  <a:pt x="14197" y="5209"/>
                </a:lnTo>
                <a:lnTo>
                  <a:pt x="13977" y="4622"/>
                </a:lnTo>
                <a:lnTo>
                  <a:pt x="13720" y="3999"/>
                </a:lnTo>
                <a:lnTo>
                  <a:pt x="13353" y="3412"/>
                </a:lnTo>
                <a:lnTo>
                  <a:pt x="12986" y="2861"/>
                </a:lnTo>
                <a:lnTo>
                  <a:pt x="12509" y="2311"/>
                </a:lnTo>
                <a:lnTo>
                  <a:pt x="12032" y="1834"/>
                </a:lnTo>
                <a:lnTo>
                  <a:pt x="11482" y="1394"/>
                </a:lnTo>
                <a:lnTo>
                  <a:pt x="10895" y="1027"/>
                </a:lnTo>
                <a:lnTo>
                  <a:pt x="10602" y="881"/>
                </a:lnTo>
                <a:lnTo>
                  <a:pt x="10272" y="734"/>
                </a:lnTo>
                <a:lnTo>
                  <a:pt x="10308" y="587"/>
                </a:lnTo>
                <a:lnTo>
                  <a:pt x="10308" y="441"/>
                </a:lnTo>
                <a:lnTo>
                  <a:pt x="10272" y="294"/>
                </a:lnTo>
                <a:lnTo>
                  <a:pt x="10198" y="147"/>
                </a:lnTo>
                <a:lnTo>
                  <a:pt x="10088" y="74"/>
                </a:lnTo>
                <a:lnTo>
                  <a:pt x="994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6" name="Google Shape;496;p10"/>
          <p:cNvSpPr/>
          <p:nvPr/>
        </p:nvSpPr>
        <p:spPr>
          <a:xfrm>
            <a:off x="8318810" y="-29822"/>
            <a:ext cx="456818" cy="425588"/>
          </a:xfrm>
          <a:custGeom>
            <a:rect b="b" l="l" r="r" t="t"/>
            <a:pathLst>
              <a:path extrusionOk="0" h="15004" w="16105">
                <a:moveTo>
                  <a:pt x="13170" y="587"/>
                </a:moveTo>
                <a:lnTo>
                  <a:pt x="13206" y="624"/>
                </a:lnTo>
                <a:lnTo>
                  <a:pt x="13280" y="661"/>
                </a:lnTo>
                <a:lnTo>
                  <a:pt x="13353" y="697"/>
                </a:lnTo>
                <a:lnTo>
                  <a:pt x="13610" y="771"/>
                </a:lnTo>
                <a:lnTo>
                  <a:pt x="13830" y="844"/>
                </a:lnTo>
                <a:lnTo>
                  <a:pt x="14013" y="954"/>
                </a:lnTo>
                <a:lnTo>
                  <a:pt x="14160" y="1174"/>
                </a:lnTo>
                <a:lnTo>
                  <a:pt x="14307" y="1394"/>
                </a:lnTo>
                <a:lnTo>
                  <a:pt x="14343" y="1651"/>
                </a:lnTo>
                <a:lnTo>
                  <a:pt x="14307" y="1908"/>
                </a:lnTo>
                <a:lnTo>
                  <a:pt x="14233" y="2128"/>
                </a:lnTo>
                <a:lnTo>
                  <a:pt x="14087" y="2348"/>
                </a:lnTo>
                <a:lnTo>
                  <a:pt x="13903" y="2531"/>
                </a:lnTo>
                <a:lnTo>
                  <a:pt x="13683" y="2678"/>
                </a:lnTo>
                <a:lnTo>
                  <a:pt x="13463" y="2788"/>
                </a:lnTo>
                <a:lnTo>
                  <a:pt x="13170" y="2825"/>
                </a:lnTo>
                <a:lnTo>
                  <a:pt x="12840" y="2788"/>
                </a:lnTo>
                <a:lnTo>
                  <a:pt x="12656" y="2751"/>
                </a:lnTo>
                <a:lnTo>
                  <a:pt x="12546" y="2715"/>
                </a:lnTo>
                <a:lnTo>
                  <a:pt x="12436" y="2641"/>
                </a:lnTo>
                <a:lnTo>
                  <a:pt x="12363" y="2495"/>
                </a:lnTo>
                <a:lnTo>
                  <a:pt x="12289" y="2495"/>
                </a:lnTo>
                <a:lnTo>
                  <a:pt x="12253" y="2275"/>
                </a:lnTo>
                <a:lnTo>
                  <a:pt x="12253" y="2054"/>
                </a:lnTo>
                <a:lnTo>
                  <a:pt x="12253" y="1871"/>
                </a:lnTo>
                <a:lnTo>
                  <a:pt x="12289" y="1724"/>
                </a:lnTo>
                <a:lnTo>
                  <a:pt x="12399" y="1394"/>
                </a:lnTo>
                <a:lnTo>
                  <a:pt x="12583" y="1064"/>
                </a:lnTo>
                <a:lnTo>
                  <a:pt x="12840" y="807"/>
                </a:lnTo>
                <a:lnTo>
                  <a:pt x="12986" y="697"/>
                </a:lnTo>
                <a:lnTo>
                  <a:pt x="13170" y="587"/>
                </a:lnTo>
                <a:close/>
                <a:moveTo>
                  <a:pt x="9061" y="3338"/>
                </a:moveTo>
                <a:lnTo>
                  <a:pt x="9245" y="3412"/>
                </a:lnTo>
                <a:lnTo>
                  <a:pt x="9245" y="3448"/>
                </a:lnTo>
                <a:lnTo>
                  <a:pt x="9171" y="3632"/>
                </a:lnTo>
                <a:lnTo>
                  <a:pt x="9171" y="3668"/>
                </a:lnTo>
                <a:lnTo>
                  <a:pt x="9135" y="3632"/>
                </a:lnTo>
                <a:lnTo>
                  <a:pt x="9061" y="3522"/>
                </a:lnTo>
                <a:lnTo>
                  <a:pt x="8988" y="3448"/>
                </a:lnTo>
                <a:lnTo>
                  <a:pt x="8988" y="3412"/>
                </a:lnTo>
                <a:lnTo>
                  <a:pt x="8988" y="3375"/>
                </a:lnTo>
                <a:lnTo>
                  <a:pt x="9061" y="3338"/>
                </a:lnTo>
                <a:close/>
                <a:moveTo>
                  <a:pt x="14123" y="440"/>
                </a:moveTo>
                <a:lnTo>
                  <a:pt x="14233" y="477"/>
                </a:lnTo>
                <a:lnTo>
                  <a:pt x="14307" y="587"/>
                </a:lnTo>
                <a:lnTo>
                  <a:pt x="14417" y="661"/>
                </a:lnTo>
                <a:lnTo>
                  <a:pt x="14454" y="807"/>
                </a:lnTo>
                <a:lnTo>
                  <a:pt x="14527" y="807"/>
                </a:lnTo>
                <a:lnTo>
                  <a:pt x="14490" y="624"/>
                </a:lnTo>
                <a:lnTo>
                  <a:pt x="14454" y="477"/>
                </a:lnTo>
                <a:lnTo>
                  <a:pt x="14600" y="551"/>
                </a:lnTo>
                <a:lnTo>
                  <a:pt x="14784" y="624"/>
                </a:lnTo>
                <a:lnTo>
                  <a:pt x="14967" y="771"/>
                </a:lnTo>
                <a:lnTo>
                  <a:pt x="15114" y="881"/>
                </a:lnTo>
                <a:lnTo>
                  <a:pt x="15224" y="1064"/>
                </a:lnTo>
                <a:lnTo>
                  <a:pt x="15334" y="1211"/>
                </a:lnTo>
                <a:lnTo>
                  <a:pt x="15444" y="1578"/>
                </a:lnTo>
                <a:lnTo>
                  <a:pt x="15554" y="1944"/>
                </a:lnTo>
                <a:lnTo>
                  <a:pt x="15627" y="2385"/>
                </a:lnTo>
                <a:lnTo>
                  <a:pt x="15664" y="2568"/>
                </a:lnTo>
                <a:lnTo>
                  <a:pt x="15627" y="2788"/>
                </a:lnTo>
                <a:lnTo>
                  <a:pt x="15591" y="2972"/>
                </a:lnTo>
                <a:lnTo>
                  <a:pt x="15481" y="3118"/>
                </a:lnTo>
                <a:lnTo>
                  <a:pt x="15187" y="3412"/>
                </a:lnTo>
                <a:lnTo>
                  <a:pt x="14930" y="3595"/>
                </a:lnTo>
                <a:lnTo>
                  <a:pt x="14600" y="3705"/>
                </a:lnTo>
                <a:lnTo>
                  <a:pt x="14270" y="3779"/>
                </a:lnTo>
                <a:lnTo>
                  <a:pt x="13940" y="3815"/>
                </a:lnTo>
                <a:lnTo>
                  <a:pt x="13720" y="3779"/>
                </a:lnTo>
                <a:lnTo>
                  <a:pt x="13500" y="3742"/>
                </a:lnTo>
                <a:lnTo>
                  <a:pt x="13316" y="3668"/>
                </a:lnTo>
                <a:lnTo>
                  <a:pt x="13133" y="3595"/>
                </a:lnTo>
                <a:lnTo>
                  <a:pt x="12950" y="3485"/>
                </a:lnTo>
                <a:lnTo>
                  <a:pt x="12803" y="3338"/>
                </a:lnTo>
                <a:lnTo>
                  <a:pt x="12656" y="3192"/>
                </a:lnTo>
                <a:lnTo>
                  <a:pt x="12546" y="3045"/>
                </a:lnTo>
                <a:lnTo>
                  <a:pt x="12840" y="3118"/>
                </a:lnTo>
                <a:lnTo>
                  <a:pt x="13133" y="3155"/>
                </a:lnTo>
                <a:lnTo>
                  <a:pt x="13426" y="3118"/>
                </a:lnTo>
                <a:lnTo>
                  <a:pt x="13720" y="3045"/>
                </a:lnTo>
                <a:lnTo>
                  <a:pt x="13977" y="2935"/>
                </a:lnTo>
                <a:lnTo>
                  <a:pt x="14233" y="2751"/>
                </a:lnTo>
                <a:lnTo>
                  <a:pt x="14417" y="2495"/>
                </a:lnTo>
                <a:lnTo>
                  <a:pt x="14600" y="2238"/>
                </a:lnTo>
                <a:lnTo>
                  <a:pt x="14674" y="1981"/>
                </a:lnTo>
                <a:lnTo>
                  <a:pt x="14710" y="1724"/>
                </a:lnTo>
                <a:lnTo>
                  <a:pt x="14674" y="1468"/>
                </a:lnTo>
                <a:lnTo>
                  <a:pt x="14600" y="1211"/>
                </a:lnTo>
                <a:lnTo>
                  <a:pt x="14490" y="991"/>
                </a:lnTo>
                <a:lnTo>
                  <a:pt x="14343" y="771"/>
                </a:lnTo>
                <a:lnTo>
                  <a:pt x="14160" y="587"/>
                </a:lnTo>
                <a:lnTo>
                  <a:pt x="13940" y="440"/>
                </a:lnTo>
                <a:close/>
                <a:moveTo>
                  <a:pt x="13757" y="0"/>
                </a:moveTo>
                <a:lnTo>
                  <a:pt x="13610" y="74"/>
                </a:lnTo>
                <a:lnTo>
                  <a:pt x="13353" y="110"/>
                </a:lnTo>
                <a:lnTo>
                  <a:pt x="13133" y="147"/>
                </a:lnTo>
                <a:lnTo>
                  <a:pt x="12913" y="257"/>
                </a:lnTo>
                <a:lnTo>
                  <a:pt x="12729" y="404"/>
                </a:lnTo>
                <a:lnTo>
                  <a:pt x="12509" y="551"/>
                </a:lnTo>
                <a:lnTo>
                  <a:pt x="12363" y="734"/>
                </a:lnTo>
                <a:lnTo>
                  <a:pt x="12216" y="917"/>
                </a:lnTo>
                <a:lnTo>
                  <a:pt x="12069" y="1137"/>
                </a:lnTo>
                <a:lnTo>
                  <a:pt x="11996" y="1321"/>
                </a:lnTo>
                <a:lnTo>
                  <a:pt x="11922" y="1578"/>
                </a:lnTo>
                <a:lnTo>
                  <a:pt x="11849" y="1798"/>
                </a:lnTo>
                <a:lnTo>
                  <a:pt x="11849" y="2054"/>
                </a:lnTo>
                <a:lnTo>
                  <a:pt x="11849" y="2275"/>
                </a:lnTo>
                <a:lnTo>
                  <a:pt x="11886" y="2531"/>
                </a:lnTo>
                <a:lnTo>
                  <a:pt x="11959" y="2751"/>
                </a:lnTo>
                <a:lnTo>
                  <a:pt x="12033" y="2972"/>
                </a:lnTo>
                <a:lnTo>
                  <a:pt x="12143" y="3192"/>
                </a:lnTo>
                <a:lnTo>
                  <a:pt x="12253" y="3375"/>
                </a:lnTo>
                <a:lnTo>
                  <a:pt x="12399" y="3558"/>
                </a:lnTo>
                <a:lnTo>
                  <a:pt x="12583" y="3705"/>
                </a:lnTo>
                <a:lnTo>
                  <a:pt x="12766" y="3852"/>
                </a:lnTo>
                <a:lnTo>
                  <a:pt x="12986" y="3999"/>
                </a:lnTo>
                <a:lnTo>
                  <a:pt x="13206" y="4072"/>
                </a:lnTo>
                <a:lnTo>
                  <a:pt x="13426" y="4145"/>
                </a:lnTo>
                <a:lnTo>
                  <a:pt x="13683" y="4219"/>
                </a:lnTo>
                <a:lnTo>
                  <a:pt x="14123" y="4219"/>
                </a:lnTo>
                <a:lnTo>
                  <a:pt x="14564" y="4145"/>
                </a:lnTo>
                <a:lnTo>
                  <a:pt x="15004" y="3999"/>
                </a:lnTo>
                <a:lnTo>
                  <a:pt x="15371" y="3779"/>
                </a:lnTo>
                <a:lnTo>
                  <a:pt x="15591" y="3632"/>
                </a:lnTo>
                <a:lnTo>
                  <a:pt x="15737" y="3448"/>
                </a:lnTo>
                <a:lnTo>
                  <a:pt x="15884" y="3265"/>
                </a:lnTo>
                <a:lnTo>
                  <a:pt x="15994" y="3045"/>
                </a:lnTo>
                <a:lnTo>
                  <a:pt x="16067" y="2788"/>
                </a:lnTo>
                <a:lnTo>
                  <a:pt x="16104" y="2495"/>
                </a:lnTo>
                <a:lnTo>
                  <a:pt x="16067" y="2238"/>
                </a:lnTo>
                <a:lnTo>
                  <a:pt x="15994" y="1981"/>
                </a:lnTo>
                <a:lnTo>
                  <a:pt x="15884" y="1431"/>
                </a:lnTo>
                <a:lnTo>
                  <a:pt x="15774" y="1174"/>
                </a:lnTo>
                <a:lnTo>
                  <a:pt x="15664" y="954"/>
                </a:lnTo>
                <a:lnTo>
                  <a:pt x="15517" y="734"/>
                </a:lnTo>
                <a:lnTo>
                  <a:pt x="15371" y="551"/>
                </a:lnTo>
                <a:lnTo>
                  <a:pt x="15150" y="367"/>
                </a:lnTo>
                <a:lnTo>
                  <a:pt x="14930" y="220"/>
                </a:lnTo>
                <a:lnTo>
                  <a:pt x="14637" y="74"/>
                </a:lnTo>
                <a:lnTo>
                  <a:pt x="14270" y="0"/>
                </a:lnTo>
                <a:close/>
                <a:moveTo>
                  <a:pt x="11115" y="4549"/>
                </a:moveTo>
                <a:lnTo>
                  <a:pt x="11446" y="4842"/>
                </a:lnTo>
                <a:lnTo>
                  <a:pt x="11299" y="4952"/>
                </a:lnTo>
                <a:lnTo>
                  <a:pt x="11115" y="4916"/>
                </a:lnTo>
                <a:lnTo>
                  <a:pt x="10932" y="4916"/>
                </a:lnTo>
                <a:lnTo>
                  <a:pt x="10639" y="4952"/>
                </a:lnTo>
                <a:lnTo>
                  <a:pt x="10859" y="4732"/>
                </a:lnTo>
                <a:lnTo>
                  <a:pt x="11115" y="4549"/>
                </a:lnTo>
                <a:close/>
                <a:moveTo>
                  <a:pt x="6860" y="3632"/>
                </a:moveTo>
                <a:lnTo>
                  <a:pt x="7007" y="3668"/>
                </a:lnTo>
                <a:lnTo>
                  <a:pt x="7044" y="3705"/>
                </a:lnTo>
                <a:lnTo>
                  <a:pt x="7044" y="3742"/>
                </a:lnTo>
                <a:lnTo>
                  <a:pt x="7044" y="3779"/>
                </a:lnTo>
                <a:lnTo>
                  <a:pt x="7080" y="3852"/>
                </a:lnTo>
                <a:lnTo>
                  <a:pt x="7191" y="3889"/>
                </a:lnTo>
                <a:lnTo>
                  <a:pt x="7374" y="3889"/>
                </a:lnTo>
                <a:lnTo>
                  <a:pt x="7411" y="3925"/>
                </a:lnTo>
                <a:lnTo>
                  <a:pt x="7447" y="4035"/>
                </a:lnTo>
                <a:lnTo>
                  <a:pt x="7484" y="4145"/>
                </a:lnTo>
                <a:lnTo>
                  <a:pt x="7484" y="4255"/>
                </a:lnTo>
                <a:lnTo>
                  <a:pt x="7447" y="4512"/>
                </a:lnTo>
                <a:lnTo>
                  <a:pt x="7374" y="4769"/>
                </a:lnTo>
                <a:lnTo>
                  <a:pt x="7227" y="5026"/>
                </a:lnTo>
                <a:lnTo>
                  <a:pt x="7154" y="5136"/>
                </a:lnTo>
                <a:lnTo>
                  <a:pt x="7044" y="5209"/>
                </a:lnTo>
                <a:lnTo>
                  <a:pt x="6934" y="5246"/>
                </a:lnTo>
                <a:lnTo>
                  <a:pt x="6787" y="5246"/>
                </a:lnTo>
                <a:lnTo>
                  <a:pt x="6787" y="4989"/>
                </a:lnTo>
                <a:lnTo>
                  <a:pt x="6750" y="4769"/>
                </a:lnTo>
                <a:lnTo>
                  <a:pt x="6640" y="4549"/>
                </a:lnTo>
                <a:lnTo>
                  <a:pt x="6494" y="4329"/>
                </a:lnTo>
                <a:lnTo>
                  <a:pt x="6310" y="4145"/>
                </a:lnTo>
                <a:lnTo>
                  <a:pt x="6090" y="4035"/>
                </a:lnTo>
                <a:lnTo>
                  <a:pt x="6090" y="3925"/>
                </a:lnTo>
                <a:lnTo>
                  <a:pt x="6163" y="3852"/>
                </a:lnTo>
                <a:lnTo>
                  <a:pt x="6237" y="3779"/>
                </a:lnTo>
                <a:lnTo>
                  <a:pt x="6347" y="3742"/>
                </a:lnTo>
                <a:lnTo>
                  <a:pt x="6567" y="3705"/>
                </a:lnTo>
                <a:lnTo>
                  <a:pt x="6860" y="3632"/>
                </a:lnTo>
                <a:close/>
                <a:moveTo>
                  <a:pt x="6530" y="3192"/>
                </a:moveTo>
                <a:lnTo>
                  <a:pt x="6494" y="3228"/>
                </a:lnTo>
                <a:lnTo>
                  <a:pt x="6457" y="3302"/>
                </a:lnTo>
                <a:lnTo>
                  <a:pt x="6457" y="3338"/>
                </a:lnTo>
                <a:lnTo>
                  <a:pt x="6457" y="3412"/>
                </a:lnTo>
                <a:lnTo>
                  <a:pt x="6200" y="3485"/>
                </a:lnTo>
                <a:lnTo>
                  <a:pt x="5980" y="3558"/>
                </a:lnTo>
                <a:lnTo>
                  <a:pt x="5797" y="3742"/>
                </a:lnTo>
                <a:lnTo>
                  <a:pt x="5760" y="3815"/>
                </a:lnTo>
                <a:lnTo>
                  <a:pt x="5687" y="3925"/>
                </a:lnTo>
                <a:lnTo>
                  <a:pt x="5687" y="4035"/>
                </a:lnTo>
                <a:lnTo>
                  <a:pt x="5687" y="4072"/>
                </a:lnTo>
                <a:lnTo>
                  <a:pt x="5797" y="4219"/>
                </a:lnTo>
                <a:lnTo>
                  <a:pt x="5907" y="4292"/>
                </a:lnTo>
                <a:lnTo>
                  <a:pt x="6053" y="4365"/>
                </a:lnTo>
                <a:lnTo>
                  <a:pt x="6163" y="4439"/>
                </a:lnTo>
                <a:lnTo>
                  <a:pt x="6274" y="4512"/>
                </a:lnTo>
                <a:lnTo>
                  <a:pt x="6347" y="4622"/>
                </a:lnTo>
                <a:lnTo>
                  <a:pt x="6420" y="4769"/>
                </a:lnTo>
                <a:lnTo>
                  <a:pt x="6494" y="5026"/>
                </a:lnTo>
                <a:lnTo>
                  <a:pt x="6457" y="5282"/>
                </a:lnTo>
                <a:lnTo>
                  <a:pt x="6494" y="5392"/>
                </a:lnTo>
                <a:lnTo>
                  <a:pt x="6530" y="5466"/>
                </a:lnTo>
                <a:lnTo>
                  <a:pt x="6750" y="5539"/>
                </a:lnTo>
                <a:lnTo>
                  <a:pt x="6934" y="5539"/>
                </a:lnTo>
                <a:lnTo>
                  <a:pt x="7117" y="5503"/>
                </a:lnTo>
                <a:lnTo>
                  <a:pt x="7264" y="5429"/>
                </a:lnTo>
                <a:lnTo>
                  <a:pt x="7411" y="5282"/>
                </a:lnTo>
                <a:lnTo>
                  <a:pt x="7521" y="5136"/>
                </a:lnTo>
                <a:lnTo>
                  <a:pt x="7631" y="4952"/>
                </a:lnTo>
                <a:lnTo>
                  <a:pt x="7704" y="4769"/>
                </a:lnTo>
                <a:lnTo>
                  <a:pt x="7741" y="4585"/>
                </a:lnTo>
                <a:lnTo>
                  <a:pt x="7777" y="4365"/>
                </a:lnTo>
                <a:lnTo>
                  <a:pt x="7777" y="4145"/>
                </a:lnTo>
                <a:lnTo>
                  <a:pt x="7777" y="3925"/>
                </a:lnTo>
                <a:lnTo>
                  <a:pt x="7704" y="3779"/>
                </a:lnTo>
                <a:lnTo>
                  <a:pt x="7631" y="3668"/>
                </a:lnTo>
                <a:lnTo>
                  <a:pt x="7484" y="3595"/>
                </a:lnTo>
                <a:lnTo>
                  <a:pt x="7337" y="3595"/>
                </a:lnTo>
                <a:lnTo>
                  <a:pt x="7301" y="3485"/>
                </a:lnTo>
                <a:lnTo>
                  <a:pt x="7227" y="3448"/>
                </a:lnTo>
                <a:lnTo>
                  <a:pt x="7044" y="3375"/>
                </a:lnTo>
                <a:lnTo>
                  <a:pt x="6824" y="3302"/>
                </a:lnTo>
                <a:lnTo>
                  <a:pt x="6677" y="3228"/>
                </a:lnTo>
                <a:lnTo>
                  <a:pt x="6567" y="3192"/>
                </a:lnTo>
                <a:close/>
                <a:moveTo>
                  <a:pt x="11739" y="5136"/>
                </a:moveTo>
                <a:lnTo>
                  <a:pt x="12179" y="5686"/>
                </a:lnTo>
                <a:lnTo>
                  <a:pt x="11776" y="5796"/>
                </a:lnTo>
                <a:lnTo>
                  <a:pt x="11409" y="6016"/>
                </a:lnTo>
                <a:lnTo>
                  <a:pt x="11042" y="6236"/>
                </a:lnTo>
                <a:lnTo>
                  <a:pt x="10895" y="6383"/>
                </a:lnTo>
                <a:lnTo>
                  <a:pt x="10785" y="6566"/>
                </a:lnTo>
                <a:lnTo>
                  <a:pt x="10749" y="6640"/>
                </a:lnTo>
                <a:lnTo>
                  <a:pt x="10785" y="6676"/>
                </a:lnTo>
                <a:lnTo>
                  <a:pt x="10859" y="6713"/>
                </a:lnTo>
                <a:lnTo>
                  <a:pt x="10932" y="6713"/>
                </a:lnTo>
                <a:lnTo>
                  <a:pt x="11262" y="6493"/>
                </a:lnTo>
                <a:lnTo>
                  <a:pt x="11556" y="6310"/>
                </a:lnTo>
                <a:lnTo>
                  <a:pt x="11849" y="6199"/>
                </a:lnTo>
                <a:lnTo>
                  <a:pt x="12143" y="6089"/>
                </a:lnTo>
                <a:lnTo>
                  <a:pt x="12253" y="6053"/>
                </a:lnTo>
                <a:lnTo>
                  <a:pt x="12363" y="6016"/>
                </a:lnTo>
                <a:lnTo>
                  <a:pt x="12399" y="5979"/>
                </a:lnTo>
                <a:lnTo>
                  <a:pt x="12619" y="6456"/>
                </a:lnTo>
                <a:lnTo>
                  <a:pt x="12840" y="6896"/>
                </a:lnTo>
                <a:lnTo>
                  <a:pt x="12803" y="6933"/>
                </a:lnTo>
                <a:lnTo>
                  <a:pt x="12326" y="7043"/>
                </a:lnTo>
                <a:lnTo>
                  <a:pt x="11812" y="7117"/>
                </a:lnTo>
                <a:lnTo>
                  <a:pt x="11299" y="7117"/>
                </a:lnTo>
                <a:lnTo>
                  <a:pt x="10749" y="7080"/>
                </a:lnTo>
                <a:lnTo>
                  <a:pt x="10675" y="7117"/>
                </a:lnTo>
                <a:lnTo>
                  <a:pt x="10639" y="7153"/>
                </a:lnTo>
                <a:lnTo>
                  <a:pt x="10639" y="7227"/>
                </a:lnTo>
                <a:lnTo>
                  <a:pt x="10712" y="7300"/>
                </a:lnTo>
                <a:lnTo>
                  <a:pt x="10932" y="7373"/>
                </a:lnTo>
                <a:lnTo>
                  <a:pt x="11189" y="7447"/>
                </a:lnTo>
                <a:lnTo>
                  <a:pt x="11702" y="7483"/>
                </a:lnTo>
                <a:lnTo>
                  <a:pt x="11959" y="7483"/>
                </a:lnTo>
                <a:lnTo>
                  <a:pt x="12216" y="7447"/>
                </a:lnTo>
                <a:lnTo>
                  <a:pt x="12583" y="7373"/>
                </a:lnTo>
                <a:lnTo>
                  <a:pt x="12693" y="7373"/>
                </a:lnTo>
                <a:lnTo>
                  <a:pt x="12766" y="7337"/>
                </a:lnTo>
                <a:lnTo>
                  <a:pt x="12803" y="7410"/>
                </a:lnTo>
                <a:lnTo>
                  <a:pt x="12840" y="7447"/>
                </a:lnTo>
                <a:lnTo>
                  <a:pt x="12876" y="7483"/>
                </a:lnTo>
                <a:lnTo>
                  <a:pt x="12986" y="7520"/>
                </a:lnTo>
                <a:lnTo>
                  <a:pt x="13023" y="7777"/>
                </a:lnTo>
                <a:lnTo>
                  <a:pt x="13060" y="8070"/>
                </a:lnTo>
                <a:lnTo>
                  <a:pt x="12986" y="8107"/>
                </a:lnTo>
                <a:lnTo>
                  <a:pt x="12693" y="7997"/>
                </a:lnTo>
                <a:lnTo>
                  <a:pt x="12473" y="7887"/>
                </a:lnTo>
                <a:lnTo>
                  <a:pt x="12253" y="7777"/>
                </a:lnTo>
                <a:lnTo>
                  <a:pt x="11886" y="7777"/>
                </a:lnTo>
                <a:lnTo>
                  <a:pt x="11776" y="7813"/>
                </a:lnTo>
                <a:lnTo>
                  <a:pt x="11226" y="7777"/>
                </a:lnTo>
                <a:lnTo>
                  <a:pt x="10895" y="7740"/>
                </a:lnTo>
                <a:lnTo>
                  <a:pt x="10749" y="7740"/>
                </a:lnTo>
                <a:lnTo>
                  <a:pt x="10675" y="7703"/>
                </a:lnTo>
                <a:lnTo>
                  <a:pt x="10565" y="7483"/>
                </a:lnTo>
                <a:lnTo>
                  <a:pt x="10529" y="7483"/>
                </a:lnTo>
                <a:lnTo>
                  <a:pt x="10529" y="7520"/>
                </a:lnTo>
                <a:lnTo>
                  <a:pt x="10529" y="7887"/>
                </a:lnTo>
                <a:lnTo>
                  <a:pt x="10529" y="7960"/>
                </a:lnTo>
                <a:lnTo>
                  <a:pt x="10602" y="7997"/>
                </a:lnTo>
                <a:lnTo>
                  <a:pt x="11042" y="8107"/>
                </a:lnTo>
                <a:lnTo>
                  <a:pt x="11482" y="8144"/>
                </a:lnTo>
                <a:lnTo>
                  <a:pt x="11482" y="8327"/>
                </a:lnTo>
                <a:lnTo>
                  <a:pt x="11519" y="8474"/>
                </a:lnTo>
                <a:lnTo>
                  <a:pt x="11592" y="8547"/>
                </a:lnTo>
                <a:lnTo>
                  <a:pt x="11629" y="8584"/>
                </a:lnTo>
                <a:lnTo>
                  <a:pt x="11776" y="8657"/>
                </a:lnTo>
                <a:lnTo>
                  <a:pt x="11959" y="8767"/>
                </a:lnTo>
                <a:lnTo>
                  <a:pt x="11409" y="8657"/>
                </a:lnTo>
                <a:lnTo>
                  <a:pt x="10969" y="8474"/>
                </a:lnTo>
                <a:lnTo>
                  <a:pt x="10712" y="8437"/>
                </a:lnTo>
                <a:lnTo>
                  <a:pt x="10455" y="8400"/>
                </a:lnTo>
                <a:lnTo>
                  <a:pt x="10198" y="8217"/>
                </a:lnTo>
                <a:lnTo>
                  <a:pt x="10052" y="8180"/>
                </a:lnTo>
                <a:lnTo>
                  <a:pt x="9942" y="8144"/>
                </a:lnTo>
                <a:lnTo>
                  <a:pt x="9722" y="8180"/>
                </a:lnTo>
                <a:lnTo>
                  <a:pt x="9575" y="8254"/>
                </a:lnTo>
                <a:lnTo>
                  <a:pt x="9465" y="8364"/>
                </a:lnTo>
                <a:lnTo>
                  <a:pt x="9355" y="8510"/>
                </a:lnTo>
                <a:lnTo>
                  <a:pt x="9245" y="8584"/>
                </a:lnTo>
                <a:lnTo>
                  <a:pt x="9098" y="8620"/>
                </a:lnTo>
                <a:lnTo>
                  <a:pt x="8841" y="8584"/>
                </a:lnTo>
                <a:lnTo>
                  <a:pt x="8621" y="8620"/>
                </a:lnTo>
                <a:lnTo>
                  <a:pt x="8401" y="8694"/>
                </a:lnTo>
                <a:lnTo>
                  <a:pt x="8181" y="8804"/>
                </a:lnTo>
                <a:lnTo>
                  <a:pt x="7924" y="8804"/>
                </a:lnTo>
                <a:lnTo>
                  <a:pt x="7851" y="8767"/>
                </a:lnTo>
                <a:lnTo>
                  <a:pt x="7814" y="8730"/>
                </a:lnTo>
                <a:lnTo>
                  <a:pt x="7814" y="8694"/>
                </a:lnTo>
                <a:lnTo>
                  <a:pt x="7887" y="8620"/>
                </a:lnTo>
                <a:lnTo>
                  <a:pt x="7998" y="8510"/>
                </a:lnTo>
                <a:lnTo>
                  <a:pt x="8144" y="8437"/>
                </a:lnTo>
                <a:lnTo>
                  <a:pt x="8401" y="8327"/>
                </a:lnTo>
                <a:lnTo>
                  <a:pt x="8731" y="8180"/>
                </a:lnTo>
                <a:lnTo>
                  <a:pt x="8915" y="8070"/>
                </a:lnTo>
                <a:lnTo>
                  <a:pt x="9025" y="7924"/>
                </a:lnTo>
                <a:lnTo>
                  <a:pt x="9135" y="7777"/>
                </a:lnTo>
                <a:lnTo>
                  <a:pt x="9208" y="7630"/>
                </a:lnTo>
                <a:lnTo>
                  <a:pt x="9208" y="7447"/>
                </a:lnTo>
                <a:lnTo>
                  <a:pt x="9171" y="7227"/>
                </a:lnTo>
                <a:lnTo>
                  <a:pt x="9098" y="7117"/>
                </a:lnTo>
                <a:lnTo>
                  <a:pt x="8988" y="7006"/>
                </a:lnTo>
                <a:lnTo>
                  <a:pt x="8841" y="6896"/>
                </a:lnTo>
                <a:lnTo>
                  <a:pt x="8694" y="6860"/>
                </a:lnTo>
                <a:lnTo>
                  <a:pt x="8548" y="6823"/>
                </a:lnTo>
                <a:lnTo>
                  <a:pt x="8401" y="6823"/>
                </a:lnTo>
                <a:lnTo>
                  <a:pt x="8254" y="6860"/>
                </a:lnTo>
                <a:lnTo>
                  <a:pt x="8108" y="6933"/>
                </a:lnTo>
                <a:lnTo>
                  <a:pt x="7924" y="7117"/>
                </a:lnTo>
                <a:lnTo>
                  <a:pt x="7924" y="7117"/>
                </a:lnTo>
                <a:lnTo>
                  <a:pt x="7998" y="6970"/>
                </a:lnTo>
                <a:lnTo>
                  <a:pt x="8108" y="6860"/>
                </a:lnTo>
                <a:lnTo>
                  <a:pt x="8291" y="6603"/>
                </a:lnTo>
                <a:lnTo>
                  <a:pt x="8511" y="6383"/>
                </a:lnTo>
                <a:lnTo>
                  <a:pt x="8768" y="6126"/>
                </a:lnTo>
                <a:lnTo>
                  <a:pt x="8951" y="5943"/>
                </a:lnTo>
                <a:lnTo>
                  <a:pt x="9135" y="5796"/>
                </a:lnTo>
                <a:lnTo>
                  <a:pt x="9171" y="5796"/>
                </a:lnTo>
                <a:lnTo>
                  <a:pt x="9391" y="5759"/>
                </a:lnTo>
                <a:lnTo>
                  <a:pt x="9612" y="5686"/>
                </a:lnTo>
                <a:lnTo>
                  <a:pt x="10052" y="5539"/>
                </a:lnTo>
                <a:lnTo>
                  <a:pt x="10455" y="5356"/>
                </a:lnTo>
                <a:lnTo>
                  <a:pt x="10639" y="5282"/>
                </a:lnTo>
                <a:lnTo>
                  <a:pt x="10895" y="5246"/>
                </a:lnTo>
                <a:lnTo>
                  <a:pt x="10895" y="5246"/>
                </a:lnTo>
                <a:lnTo>
                  <a:pt x="10602" y="5503"/>
                </a:lnTo>
                <a:lnTo>
                  <a:pt x="10492" y="5649"/>
                </a:lnTo>
                <a:lnTo>
                  <a:pt x="10419" y="5833"/>
                </a:lnTo>
                <a:lnTo>
                  <a:pt x="10455" y="5869"/>
                </a:lnTo>
                <a:lnTo>
                  <a:pt x="10639" y="5796"/>
                </a:lnTo>
                <a:lnTo>
                  <a:pt x="10822" y="5723"/>
                </a:lnTo>
                <a:lnTo>
                  <a:pt x="11152" y="5503"/>
                </a:lnTo>
                <a:lnTo>
                  <a:pt x="11739" y="5136"/>
                </a:lnTo>
                <a:close/>
                <a:moveTo>
                  <a:pt x="11996" y="8254"/>
                </a:moveTo>
                <a:lnTo>
                  <a:pt x="12546" y="8400"/>
                </a:lnTo>
                <a:lnTo>
                  <a:pt x="12729" y="8584"/>
                </a:lnTo>
                <a:lnTo>
                  <a:pt x="12803" y="8620"/>
                </a:lnTo>
                <a:lnTo>
                  <a:pt x="12876" y="8657"/>
                </a:lnTo>
                <a:lnTo>
                  <a:pt x="12950" y="8620"/>
                </a:lnTo>
                <a:lnTo>
                  <a:pt x="13023" y="8584"/>
                </a:lnTo>
                <a:lnTo>
                  <a:pt x="12950" y="9024"/>
                </a:lnTo>
                <a:lnTo>
                  <a:pt x="12509" y="8914"/>
                </a:lnTo>
                <a:lnTo>
                  <a:pt x="12399" y="8657"/>
                </a:lnTo>
                <a:lnTo>
                  <a:pt x="12216" y="8474"/>
                </a:lnTo>
                <a:lnTo>
                  <a:pt x="12033" y="8327"/>
                </a:lnTo>
                <a:lnTo>
                  <a:pt x="11959" y="8290"/>
                </a:lnTo>
                <a:lnTo>
                  <a:pt x="11996" y="8254"/>
                </a:lnTo>
                <a:close/>
                <a:moveTo>
                  <a:pt x="10932" y="8841"/>
                </a:moveTo>
                <a:lnTo>
                  <a:pt x="11519" y="9097"/>
                </a:lnTo>
                <a:lnTo>
                  <a:pt x="12106" y="9244"/>
                </a:lnTo>
                <a:lnTo>
                  <a:pt x="12033" y="9391"/>
                </a:lnTo>
                <a:lnTo>
                  <a:pt x="11922" y="9537"/>
                </a:lnTo>
                <a:lnTo>
                  <a:pt x="11776" y="9611"/>
                </a:lnTo>
                <a:lnTo>
                  <a:pt x="11702" y="9611"/>
                </a:lnTo>
                <a:lnTo>
                  <a:pt x="11629" y="9574"/>
                </a:lnTo>
                <a:lnTo>
                  <a:pt x="11519" y="9537"/>
                </a:lnTo>
                <a:lnTo>
                  <a:pt x="11409" y="9427"/>
                </a:lnTo>
                <a:lnTo>
                  <a:pt x="11226" y="9244"/>
                </a:lnTo>
                <a:lnTo>
                  <a:pt x="10932" y="8841"/>
                </a:lnTo>
                <a:close/>
                <a:moveTo>
                  <a:pt x="12509" y="9354"/>
                </a:moveTo>
                <a:lnTo>
                  <a:pt x="12876" y="9391"/>
                </a:lnTo>
                <a:lnTo>
                  <a:pt x="12656" y="10161"/>
                </a:lnTo>
                <a:lnTo>
                  <a:pt x="12583" y="10088"/>
                </a:lnTo>
                <a:lnTo>
                  <a:pt x="12363" y="10088"/>
                </a:lnTo>
                <a:lnTo>
                  <a:pt x="12216" y="10051"/>
                </a:lnTo>
                <a:lnTo>
                  <a:pt x="11886" y="9978"/>
                </a:lnTo>
                <a:lnTo>
                  <a:pt x="12106" y="9868"/>
                </a:lnTo>
                <a:lnTo>
                  <a:pt x="12289" y="9758"/>
                </a:lnTo>
                <a:lnTo>
                  <a:pt x="12399" y="9574"/>
                </a:lnTo>
                <a:lnTo>
                  <a:pt x="12509" y="9354"/>
                </a:lnTo>
                <a:close/>
                <a:moveTo>
                  <a:pt x="10382" y="9721"/>
                </a:moveTo>
                <a:lnTo>
                  <a:pt x="11409" y="10161"/>
                </a:lnTo>
                <a:lnTo>
                  <a:pt x="11922" y="10381"/>
                </a:lnTo>
                <a:lnTo>
                  <a:pt x="12253" y="10491"/>
                </a:lnTo>
                <a:lnTo>
                  <a:pt x="12399" y="10491"/>
                </a:lnTo>
                <a:lnTo>
                  <a:pt x="12509" y="10455"/>
                </a:lnTo>
                <a:lnTo>
                  <a:pt x="12326" y="10968"/>
                </a:lnTo>
                <a:lnTo>
                  <a:pt x="12033" y="10858"/>
                </a:lnTo>
                <a:lnTo>
                  <a:pt x="11886" y="10785"/>
                </a:lnTo>
                <a:lnTo>
                  <a:pt x="11776" y="10711"/>
                </a:lnTo>
                <a:lnTo>
                  <a:pt x="11519" y="10528"/>
                </a:lnTo>
                <a:lnTo>
                  <a:pt x="11409" y="10418"/>
                </a:lnTo>
                <a:lnTo>
                  <a:pt x="11262" y="10344"/>
                </a:lnTo>
                <a:lnTo>
                  <a:pt x="11079" y="10308"/>
                </a:lnTo>
                <a:lnTo>
                  <a:pt x="10895" y="10271"/>
                </a:lnTo>
                <a:lnTo>
                  <a:pt x="10492" y="10234"/>
                </a:lnTo>
                <a:lnTo>
                  <a:pt x="10455" y="9978"/>
                </a:lnTo>
                <a:lnTo>
                  <a:pt x="10382" y="9721"/>
                </a:lnTo>
                <a:close/>
                <a:moveTo>
                  <a:pt x="10455" y="10528"/>
                </a:moveTo>
                <a:lnTo>
                  <a:pt x="10785" y="10601"/>
                </a:lnTo>
                <a:lnTo>
                  <a:pt x="10969" y="10638"/>
                </a:lnTo>
                <a:lnTo>
                  <a:pt x="11115" y="10711"/>
                </a:lnTo>
                <a:lnTo>
                  <a:pt x="11336" y="10821"/>
                </a:lnTo>
                <a:lnTo>
                  <a:pt x="11519" y="10968"/>
                </a:lnTo>
                <a:lnTo>
                  <a:pt x="11702" y="11115"/>
                </a:lnTo>
                <a:lnTo>
                  <a:pt x="11886" y="11262"/>
                </a:lnTo>
                <a:lnTo>
                  <a:pt x="12106" y="11335"/>
                </a:lnTo>
                <a:lnTo>
                  <a:pt x="11739" y="11922"/>
                </a:lnTo>
                <a:lnTo>
                  <a:pt x="11629" y="11922"/>
                </a:lnTo>
                <a:lnTo>
                  <a:pt x="11482" y="11885"/>
                </a:lnTo>
                <a:lnTo>
                  <a:pt x="11226" y="11738"/>
                </a:lnTo>
                <a:lnTo>
                  <a:pt x="10565" y="11482"/>
                </a:lnTo>
                <a:lnTo>
                  <a:pt x="10272" y="11335"/>
                </a:lnTo>
                <a:lnTo>
                  <a:pt x="10382" y="10968"/>
                </a:lnTo>
                <a:lnTo>
                  <a:pt x="10455" y="10601"/>
                </a:lnTo>
                <a:lnTo>
                  <a:pt x="10455" y="10528"/>
                </a:lnTo>
                <a:close/>
                <a:moveTo>
                  <a:pt x="10125" y="11665"/>
                </a:moveTo>
                <a:lnTo>
                  <a:pt x="10785" y="11958"/>
                </a:lnTo>
                <a:lnTo>
                  <a:pt x="11115" y="12142"/>
                </a:lnTo>
                <a:lnTo>
                  <a:pt x="11299" y="12215"/>
                </a:lnTo>
                <a:lnTo>
                  <a:pt x="11482" y="12289"/>
                </a:lnTo>
                <a:lnTo>
                  <a:pt x="11226" y="12655"/>
                </a:lnTo>
                <a:lnTo>
                  <a:pt x="10895" y="12545"/>
                </a:lnTo>
                <a:lnTo>
                  <a:pt x="10455" y="12399"/>
                </a:lnTo>
                <a:lnTo>
                  <a:pt x="10052" y="12252"/>
                </a:lnTo>
                <a:lnTo>
                  <a:pt x="9868" y="12142"/>
                </a:lnTo>
                <a:lnTo>
                  <a:pt x="10125" y="11665"/>
                </a:lnTo>
                <a:close/>
                <a:moveTo>
                  <a:pt x="9355" y="9574"/>
                </a:moveTo>
                <a:lnTo>
                  <a:pt x="9575" y="9611"/>
                </a:lnTo>
                <a:lnTo>
                  <a:pt x="9795" y="9648"/>
                </a:lnTo>
                <a:lnTo>
                  <a:pt x="9978" y="9758"/>
                </a:lnTo>
                <a:lnTo>
                  <a:pt x="10052" y="9868"/>
                </a:lnTo>
                <a:lnTo>
                  <a:pt x="10088" y="9941"/>
                </a:lnTo>
                <a:lnTo>
                  <a:pt x="10125" y="10088"/>
                </a:lnTo>
                <a:lnTo>
                  <a:pt x="10125" y="10198"/>
                </a:lnTo>
                <a:lnTo>
                  <a:pt x="9832" y="10161"/>
                </a:lnTo>
                <a:lnTo>
                  <a:pt x="9795" y="10198"/>
                </a:lnTo>
                <a:lnTo>
                  <a:pt x="9795" y="10234"/>
                </a:lnTo>
                <a:lnTo>
                  <a:pt x="9942" y="10344"/>
                </a:lnTo>
                <a:lnTo>
                  <a:pt x="10088" y="10455"/>
                </a:lnTo>
                <a:lnTo>
                  <a:pt x="10015" y="10785"/>
                </a:lnTo>
                <a:lnTo>
                  <a:pt x="9942" y="11078"/>
                </a:lnTo>
                <a:lnTo>
                  <a:pt x="9905" y="11188"/>
                </a:lnTo>
                <a:lnTo>
                  <a:pt x="9648" y="11115"/>
                </a:lnTo>
                <a:lnTo>
                  <a:pt x="9391" y="11078"/>
                </a:lnTo>
                <a:lnTo>
                  <a:pt x="9355" y="11078"/>
                </a:lnTo>
                <a:lnTo>
                  <a:pt x="9318" y="11115"/>
                </a:lnTo>
                <a:lnTo>
                  <a:pt x="9318" y="11151"/>
                </a:lnTo>
                <a:lnTo>
                  <a:pt x="9355" y="11188"/>
                </a:lnTo>
                <a:lnTo>
                  <a:pt x="9538" y="11372"/>
                </a:lnTo>
                <a:lnTo>
                  <a:pt x="9795" y="11518"/>
                </a:lnTo>
                <a:lnTo>
                  <a:pt x="9501" y="11995"/>
                </a:lnTo>
                <a:lnTo>
                  <a:pt x="9061" y="11812"/>
                </a:lnTo>
                <a:lnTo>
                  <a:pt x="8584" y="11628"/>
                </a:lnTo>
                <a:lnTo>
                  <a:pt x="8548" y="11628"/>
                </a:lnTo>
                <a:lnTo>
                  <a:pt x="8548" y="11702"/>
                </a:lnTo>
                <a:lnTo>
                  <a:pt x="8731" y="11848"/>
                </a:lnTo>
                <a:lnTo>
                  <a:pt x="8915" y="12032"/>
                </a:lnTo>
                <a:lnTo>
                  <a:pt x="9318" y="12289"/>
                </a:lnTo>
                <a:lnTo>
                  <a:pt x="9061" y="12582"/>
                </a:lnTo>
                <a:lnTo>
                  <a:pt x="8805" y="12802"/>
                </a:lnTo>
                <a:lnTo>
                  <a:pt x="8548" y="12692"/>
                </a:lnTo>
                <a:lnTo>
                  <a:pt x="8401" y="12069"/>
                </a:lnTo>
                <a:lnTo>
                  <a:pt x="8291" y="11445"/>
                </a:lnTo>
                <a:lnTo>
                  <a:pt x="8218" y="11298"/>
                </a:lnTo>
                <a:lnTo>
                  <a:pt x="8144" y="11188"/>
                </a:lnTo>
                <a:lnTo>
                  <a:pt x="8034" y="11115"/>
                </a:lnTo>
                <a:lnTo>
                  <a:pt x="7374" y="11115"/>
                </a:lnTo>
                <a:lnTo>
                  <a:pt x="7264" y="11078"/>
                </a:lnTo>
                <a:lnTo>
                  <a:pt x="7154" y="11041"/>
                </a:lnTo>
                <a:lnTo>
                  <a:pt x="7007" y="10895"/>
                </a:lnTo>
                <a:lnTo>
                  <a:pt x="6897" y="10675"/>
                </a:lnTo>
                <a:lnTo>
                  <a:pt x="6860" y="10455"/>
                </a:lnTo>
                <a:lnTo>
                  <a:pt x="6860" y="10344"/>
                </a:lnTo>
                <a:lnTo>
                  <a:pt x="6897" y="10234"/>
                </a:lnTo>
                <a:lnTo>
                  <a:pt x="6934" y="10124"/>
                </a:lnTo>
                <a:lnTo>
                  <a:pt x="7007" y="10051"/>
                </a:lnTo>
                <a:lnTo>
                  <a:pt x="7227" y="9978"/>
                </a:lnTo>
                <a:lnTo>
                  <a:pt x="7447" y="9904"/>
                </a:lnTo>
                <a:lnTo>
                  <a:pt x="8328" y="9721"/>
                </a:lnTo>
                <a:lnTo>
                  <a:pt x="8401" y="9758"/>
                </a:lnTo>
                <a:lnTo>
                  <a:pt x="8548" y="9758"/>
                </a:lnTo>
                <a:lnTo>
                  <a:pt x="8841" y="9648"/>
                </a:lnTo>
                <a:lnTo>
                  <a:pt x="9135" y="9574"/>
                </a:lnTo>
                <a:close/>
                <a:moveTo>
                  <a:pt x="1028" y="7373"/>
                </a:moveTo>
                <a:lnTo>
                  <a:pt x="1028" y="7887"/>
                </a:lnTo>
                <a:lnTo>
                  <a:pt x="1101" y="8437"/>
                </a:lnTo>
                <a:lnTo>
                  <a:pt x="1138" y="8474"/>
                </a:lnTo>
                <a:lnTo>
                  <a:pt x="1211" y="8510"/>
                </a:lnTo>
                <a:lnTo>
                  <a:pt x="1285" y="8510"/>
                </a:lnTo>
                <a:lnTo>
                  <a:pt x="1358" y="8474"/>
                </a:lnTo>
                <a:lnTo>
                  <a:pt x="1872" y="8070"/>
                </a:lnTo>
                <a:lnTo>
                  <a:pt x="1945" y="8951"/>
                </a:lnTo>
                <a:lnTo>
                  <a:pt x="1982" y="9611"/>
                </a:lnTo>
                <a:lnTo>
                  <a:pt x="1982" y="9758"/>
                </a:lnTo>
                <a:lnTo>
                  <a:pt x="1982" y="9904"/>
                </a:lnTo>
                <a:lnTo>
                  <a:pt x="1872" y="10014"/>
                </a:lnTo>
                <a:lnTo>
                  <a:pt x="1762" y="10088"/>
                </a:lnTo>
                <a:lnTo>
                  <a:pt x="1615" y="10271"/>
                </a:lnTo>
                <a:lnTo>
                  <a:pt x="1505" y="10455"/>
                </a:lnTo>
                <a:lnTo>
                  <a:pt x="1468" y="10638"/>
                </a:lnTo>
                <a:lnTo>
                  <a:pt x="1468" y="10858"/>
                </a:lnTo>
                <a:lnTo>
                  <a:pt x="1505" y="11078"/>
                </a:lnTo>
                <a:lnTo>
                  <a:pt x="1578" y="11298"/>
                </a:lnTo>
                <a:lnTo>
                  <a:pt x="1688" y="11702"/>
                </a:lnTo>
                <a:lnTo>
                  <a:pt x="2165" y="12876"/>
                </a:lnTo>
                <a:lnTo>
                  <a:pt x="1835" y="12509"/>
                </a:lnTo>
                <a:lnTo>
                  <a:pt x="1505" y="12142"/>
                </a:lnTo>
                <a:lnTo>
                  <a:pt x="1211" y="11665"/>
                </a:lnTo>
                <a:lnTo>
                  <a:pt x="918" y="11188"/>
                </a:lnTo>
                <a:lnTo>
                  <a:pt x="735" y="10675"/>
                </a:lnTo>
                <a:lnTo>
                  <a:pt x="588" y="10161"/>
                </a:lnTo>
                <a:lnTo>
                  <a:pt x="551" y="9831"/>
                </a:lnTo>
                <a:lnTo>
                  <a:pt x="514" y="9501"/>
                </a:lnTo>
                <a:lnTo>
                  <a:pt x="551" y="9171"/>
                </a:lnTo>
                <a:lnTo>
                  <a:pt x="588" y="8841"/>
                </a:lnTo>
                <a:lnTo>
                  <a:pt x="771" y="8180"/>
                </a:lnTo>
                <a:lnTo>
                  <a:pt x="955" y="7557"/>
                </a:lnTo>
                <a:lnTo>
                  <a:pt x="1028" y="7373"/>
                </a:lnTo>
                <a:close/>
                <a:moveTo>
                  <a:pt x="9612" y="12472"/>
                </a:moveTo>
                <a:lnTo>
                  <a:pt x="9942" y="12619"/>
                </a:lnTo>
                <a:lnTo>
                  <a:pt x="10675" y="12912"/>
                </a:lnTo>
                <a:lnTo>
                  <a:pt x="10895" y="12986"/>
                </a:lnTo>
                <a:lnTo>
                  <a:pt x="10529" y="13316"/>
                </a:lnTo>
                <a:lnTo>
                  <a:pt x="10162" y="13609"/>
                </a:lnTo>
                <a:lnTo>
                  <a:pt x="9685" y="13279"/>
                </a:lnTo>
                <a:lnTo>
                  <a:pt x="9171" y="12986"/>
                </a:lnTo>
                <a:lnTo>
                  <a:pt x="9391" y="12729"/>
                </a:lnTo>
                <a:lnTo>
                  <a:pt x="9612" y="12472"/>
                </a:lnTo>
                <a:close/>
                <a:moveTo>
                  <a:pt x="2569" y="5209"/>
                </a:moveTo>
                <a:lnTo>
                  <a:pt x="2899" y="5319"/>
                </a:lnTo>
                <a:lnTo>
                  <a:pt x="3266" y="5356"/>
                </a:lnTo>
                <a:lnTo>
                  <a:pt x="3999" y="5356"/>
                </a:lnTo>
                <a:lnTo>
                  <a:pt x="4733" y="5429"/>
                </a:lnTo>
                <a:lnTo>
                  <a:pt x="5467" y="5539"/>
                </a:lnTo>
                <a:lnTo>
                  <a:pt x="5320" y="5649"/>
                </a:lnTo>
                <a:lnTo>
                  <a:pt x="5173" y="5723"/>
                </a:lnTo>
                <a:lnTo>
                  <a:pt x="4880" y="5833"/>
                </a:lnTo>
                <a:lnTo>
                  <a:pt x="4696" y="5943"/>
                </a:lnTo>
                <a:lnTo>
                  <a:pt x="4513" y="6053"/>
                </a:lnTo>
                <a:lnTo>
                  <a:pt x="4366" y="6236"/>
                </a:lnTo>
                <a:lnTo>
                  <a:pt x="4293" y="6420"/>
                </a:lnTo>
                <a:lnTo>
                  <a:pt x="4256" y="6493"/>
                </a:lnTo>
                <a:lnTo>
                  <a:pt x="4293" y="6603"/>
                </a:lnTo>
                <a:lnTo>
                  <a:pt x="4329" y="6676"/>
                </a:lnTo>
                <a:lnTo>
                  <a:pt x="4366" y="6750"/>
                </a:lnTo>
                <a:lnTo>
                  <a:pt x="4439" y="6823"/>
                </a:lnTo>
                <a:lnTo>
                  <a:pt x="4549" y="6823"/>
                </a:lnTo>
                <a:lnTo>
                  <a:pt x="4660" y="6860"/>
                </a:lnTo>
                <a:lnTo>
                  <a:pt x="4696" y="6933"/>
                </a:lnTo>
                <a:lnTo>
                  <a:pt x="4733" y="7117"/>
                </a:lnTo>
                <a:lnTo>
                  <a:pt x="4770" y="7300"/>
                </a:lnTo>
                <a:lnTo>
                  <a:pt x="4770" y="7667"/>
                </a:lnTo>
                <a:lnTo>
                  <a:pt x="4806" y="7813"/>
                </a:lnTo>
                <a:lnTo>
                  <a:pt x="4586" y="7520"/>
                </a:lnTo>
                <a:lnTo>
                  <a:pt x="4366" y="7263"/>
                </a:lnTo>
                <a:lnTo>
                  <a:pt x="4256" y="7190"/>
                </a:lnTo>
                <a:lnTo>
                  <a:pt x="4146" y="7153"/>
                </a:lnTo>
                <a:lnTo>
                  <a:pt x="3999" y="7117"/>
                </a:lnTo>
                <a:lnTo>
                  <a:pt x="3889" y="7153"/>
                </a:lnTo>
                <a:lnTo>
                  <a:pt x="3632" y="7227"/>
                </a:lnTo>
                <a:lnTo>
                  <a:pt x="3412" y="7373"/>
                </a:lnTo>
                <a:lnTo>
                  <a:pt x="3192" y="7593"/>
                </a:lnTo>
                <a:lnTo>
                  <a:pt x="2972" y="7813"/>
                </a:lnTo>
                <a:lnTo>
                  <a:pt x="2825" y="8070"/>
                </a:lnTo>
                <a:lnTo>
                  <a:pt x="2715" y="8364"/>
                </a:lnTo>
                <a:lnTo>
                  <a:pt x="2642" y="8657"/>
                </a:lnTo>
                <a:lnTo>
                  <a:pt x="2605" y="8951"/>
                </a:lnTo>
                <a:lnTo>
                  <a:pt x="2605" y="9244"/>
                </a:lnTo>
                <a:lnTo>
                  <a:pt x="2679" y="9537"/>
                </a:lnTo>
                <a:lnTo>
                  <a:pt x="2679" y="9611"/>
                </a:lnTo>
                <a:lnTo>
                  <a:pt x="2752" y="9648"/>
                </a:lnTo>
                <a:lnTo>
                  <a:pt x="2789" y="9684"/>
                </a:lnTo>
                <a:lnTo>
                  <a:pt x="3156" y="9684"/>
                </a:lnTo>
                <a:lnTo>
                  <a:pt x="3449" y="9758"/>
                </a:lnTo>
                <a:lnTo>
                  <a:pt x="3706" y="9868"/>
                </a:lnTo>
                <a:lnTo>
                  <a:pt x="3963" y="10014"/>
                </a:lnTo>
                <a:lnTo>
                  <a:pt x="4183" y="10198"/>
                </a:lnTo>
                <a:lnTo>
                  <a:pt x="4403" y="10418"/>
                </a:lnTo>
                <a:lnTo>
                  <a:pt x="4770" y="10858"/>
                </a:lnTo>
                <a:lnTo>
                  <a:pt x="4403" y="11151"/>
                </a:lnTo>
                <a:lnTo>
                  <a:pt x="4109" y="11445"/>
                </a:lnTo>
                <a:lnTo>
                  <a:pt x="3816" y="11775"/>
                </a:lnTo>
                <a:lnTo>
                  <a:pt x="3596" y="12142"/>
                </a:lnTo>
                <a:lnTo>
                  <a:pt x="3412" y="12545"/>
                </a:lnTo>
                <a:lnTo>
                  <a:pt x="3266" y="12986"/>
                </a:lnTo>
                <a:lnTo>
                  <a:pt x="3192" y="13426"/>
                </a:lnTo>
                <a:lnTo>
                  <a:pt x="3156" y="13866"/>
                </a:lnTo>
                <a:lnTo>
                  <a:pt x="3082" y="13829"/>
                </a:lnTo>
                <a:lnTo>
                  <a:pt x="2972" y="13719"/>
                </a:lnTo>
                <a:lnTo>
                  <a:pt x="2899" y="13572"/>
                </a:lnTo>
                <a:lnTo>
                  <a:pt x="2459" y="12582"/>
                </a:lnTo>
                <a:lnTo>
                  <a:pt x="2092" y="11702"/>
                </a:lnTo>
                <a:lnTo>
                  <a:pt x="1945" y="11262"/>
                </a:lnTo>
                <a:lnTo>
                  <a:pt x="1872" y="10821"/>
                </a:lnTo>
                <a:lnTo>
                  <a:pt x="1872" y="10638"/>
                </a:lnTo>
                <a:lnTo>
                  <a:pt x="1945" y="10491"/>
                </a:lnTo>
                <a:lnTo>
                  <a:pt x="2055" y="10381"/>
                </a:lnTo>
                <a:lnTo>
                  <a:pt x="2202" y="10271"/>
                </a:lnTo>
                <a:lnTo>
                  <a:pt x="2312" y="10161"/>
                </a:lnTo>
                <a:lnTo>
                  <a:pt x="2385" y="10051"/>
                </a:lnTo>
                <a:lnTo>
                  <a:pt x="2385" y="9904"/>
                </a:lnTo>
                <a:lnTo>
                  <a:pt x="2385" y="9721"/>
                </a:lnTo>
                <a:lnTo>
                  <a:pt x="2312" y="8730"/>
                </a:lnTo>
                <a:lnTo>
                  <a:pt x="2165" y="7740"/>
                </a:lnTo>
                <a:lnTo>
                  <a:pt x="2165" y="7667"/>
                </a:lnTo>
                <a:lnTo>
                  <a:pt x="2092" y="7593"/>
                </a:lnTo>
                <a:lnTo>
                  <a:pt x="1945" y="7593"/>
                </a:lnTo>
                <a:lnTo>
                  <a:pt x="1358" y="8070"/>
                </a:lnTo>
                <a:lnTo>
                  <a:pt x="1321" y="7667"/>
                </a:lnTo>
                <a:lnTo>
                  <a:pt x="1358" y="7263"/>
                </a:lnTo>
                <a:lnTo>
                  <a:pt x="1395" y="6860"/>
                </a:lnTo>
                <a:lnTo>
                  <a:pt x="1505" y="6456"/>
                </a:lnTo>
                <a:lnTo>
                  <a:pt x="1505" y="6383"/>
                </a:lnTo>
                <a:lnTo>
                  <a:pt x="1468" y="6310"/>
                </a:lnTo>
                <a:lnTo>
                  <a:pt x="1725" y="5796"/>
                </a:lnTo>
                <a:lnTo>
                  <a:pt x="1982" y="5319"/>
                </a:lnTo>
                <a:lnTo>
                  <a:pt x="2239" y="5356"/>
                </a:lnTo>
                <a:lnTo>
                  <a:pt x="2495" y="5392"/>
                </a:lnTo>
                <a:lnTo>
                  <a:pt x="2569" y="5356"/>
                </a:lnTo>
                <a:lnTo>
                  <a:pt x="2605" y="5319"/>
                </a:lnTo>
                <a:lnTo>
                  <a:pt x="2605" y="5282"/>
                </a:lnTo>
                <a:lnTo>
                  <a:pt x="2569" y="5209"/>
                </a:lnTo>
                <a:close/>
                <a:moveTo>
                  <a:pt x="8805" y="13939"/>
                </a:moveTo>
                <a:lnTo>
                  <a:pt x="9098" y="13976"/>
                </a:lnTo>
                <a:lnTo>
                  <a:pt x="9391" y="14049"/>
                </a:lnTo>
                <a:lnTo>
                  <a:pt x="9208" y="14086"/>
                </a:lnTo>
                <a:lnTo>
                  <a:pt x="9171" y="14049"/>
                </a:lnTo>
                <a:lnTo>
                  <a:pt x="9061" y="14049"/>
                </a:lnTo>
                <a:lnTo>
                  <a:pt x="8988" y="13976"/>
                </a:lnTo>
                <a:lnTo>
                  <a:pt x="8805" y="13939"/>
                </a:lnTo>
                <a:close/>
                <a:moveTo>
                  <a:pt x="5815" y="14178"/>
                </a:moveTo>
                <a:lnTo>
                  <a:pt x="5797" y="14196"/>
                </a:lnTo>
                <a:lnTo>
                  <a:pt x="5760" y="14196"/>
                </a:lnTo>
                <a:lnTo>
                  <a:pt x="5815" y="14178"/>
                </a:lnTo>
                <a:close/>
                <a:moveTo>
                  <a:pt x="7154" y="2935"/>
                </a:moveTo>
                <a:lnTo>
                  <a:pt x="7594" y="3008"/>
                </a:lnTo>
                <a:lnTo>
                  <a:pt x="8034" y="3082"/>
                </a:lnTo>
                <a:lnTo>
                  <a:pt x="8438" y="3155"/>
                </a:lnTo>
                <a:lnTo>
                  <a:pt x="8401" y="3192"/>
                </a:lnTo>
                <a:lnTo>
                  <a:pt x="8401" y="3228"/>
                </a:lnTo>
                <a:lnTo>
                  <a:pt x="8401" y="3265"/>
                </a:lnTo>
                <a:lnTo>
                  <a:pt x="8438" y="3265"/>
                </a:lnTo>
                <a:lnTo>
                  <a:pt x="8621" y="3228"/>
                </a:lnTo>
                <a:lnTo>
                  <a:pt x="8768" y="3265"/>
                </a:lnTo>
                <a:lnTo>
                  <a:pt x="8805" y="3265"/>
                </a:lnTo>
                <a:lnTo>
                  <a:pt x="8768" y="3338"/>
                </a:lnTo>
                <a:lnTo>
                  <a:pt x="8768" y="3412"/>
                </a:lnTo>
                <a:lnTo>
                  <a:pt x="8768" y="3448"/>
                </a:lnTo>
                <a:lnTo>
                  <a:pt x="8805" y="3485"/>
                </a:lnTo>
                <a:lnTo>
                  <a:pt x="8841" y="3485"/>
                </a:lnTo>
                <a:lnTo>
                  <a:pt x="8915" y="3522"/>
                </a:lnTo>
                <a:lnTo>
                  <a:pt x="8988" y="3558"/>
                </a:lnTo>
                <a:lnTo>
                  <a:pt x="9098" y="3668"/>
                </a:lnTo>
                <a:lnTo>
                  <a:pt x="9208" y="3815"/>
                </a:lnTo>
                <a:lnTo>
                  <a:pt x="9245" y="3852"/>
                </a:lnTo>
                <a:lnTo>
                  <a:pt x="9281" y="3889"/>
                </a:lnTo>
                <a:lnTo>
                  <a:pt x="9318" y="3852"/>
                </a:lnTo>
                <a:lnTo>
                  <a:pt x="9391" y="3742"/>
                </a:lnTo>
                <a:lnTo>
                  <a:pt x="9465" y="3632"/>
                </a:lnTo>
                <a:lnTo>
                  <a:pt x="9538" y="3558"/>
                </a:lnTo>
                <a:lnTo>
                  <a:pt x="9758" y="3632"/>
                </a:lnTo>
                <a:lnTo>
                  <a:pt x="9612" y="3815"/>
                </a:lnTo>
                <a:lnTo>
                  <a:pt x="9501" y="3999"/>
                </a:lnTo>
                <a:lnTo>
                  <a:pt x="9465" y="4072"/>
                </a:lnTo>
                <a:lnTo>
                  <a:pt x="9465" y="4182"/>
                </a:lnTo>
                <a:lnTo>
                  <a:pt x="9575" y="4182"/>
                </a:lnTo>
                <a:lnTo>
                  <a:pt x="9648" y="4145"/>
                </a:lnTo>
                <a:lnTo>
                  <a:pt x="9795" y="4035"/>
                </a:lnTo>
                <a:lnTo>
                  <a:pt x="10052" y="3815"/>
                </a:lnTo>
                <a:lnTo>
                  <a:pt x="10308" y="3962"/>
                </a:lnTo>
                <a:lnTo>
                  <a:pt x="10235" y="4035"/>
                </a:lnTo>
                <a:lnTo>
                  <a:pt x="9978" y="4365"/>
                </a:lnTo>
                <a:lnTo>
                  <a:pt x="9868" y="4512"/>
                </a:lnTo>
                <a:lnTo>
                  <a:pt x="9795" y="4696"/>
                </a:lnTo>
                <a:lnTo>
                  <a:pt x="9795" y="4732"/>
                </a:lnTo>
                <a:lnTo>
                  <a:pt x="9832" y="4732"/>
                </a:lnTo>
                <a:lnTo>
                  <a:pt x="10015" y="4659"/>
                </a:lnTo>
                <a:lnTo>
                  <a:pt x="10198" y="4549"/>
                </a:lnTo>
                <a:lnTo>
                  <a:pt x="10492" y="4329"/>
                </a:lnTo>
                <a:lnTo>
                  <a:pt x="10639" y="4182"/>
                </a:lnTo>
                <a:lnTo>
                  <a:pt x="10822" y="4292"/>
                </a:lnTo>
                <a:lnTo>
                  <a:pt x="10565" y="4549"/>
                </a:lnTo>
                <a:lnTo>
                  <a:pt x="10272" y="4879"/>
                </a:lnTo>
                <a:lnTo>
                  <a:pt x="10052" y="5209"/>
                </a:lnTo>
                <a:lnTo>
                  <a:pt x="9942" y="5246"/>
                </a:lnTo>
                <a:lnTo>
                  <a:pt x="9648" y="5392"/>
                </a:lnTo>
                <a:lnTo>
                  <a:pt x="9391" y="5539"/>
                </a:lnTo>
                <a:lnTo>
                  <a:pt x="9281" y="5539"/>
                </a:lnTo>
                <a:lnTo>
                  <a:pt x="9135" y="5576"/>
                </a:lnTo>
                <a:lnTo>
                  <a:pt x="8805" y="5759"/>
                </a:lnTo>
                <a:lnTo>
                  <a:pt x="8548" y="5979"/>
                </a:lnTo>
                <a:lnTo>
                  <a:pt x="8364" y="6089"/>
                </a:lnTo>
                <a:lnTo>
                  <a:pt x="8071" y="6346"/>
                </a:lnTo>
                <a:lnTo>
                  <a:pt x="7924" y="6566"/>
                </a:lnTo>
                <a:lnTo>
                  <a:pt x="7741" y="6750"/>
                </a:lnTo>
                <a:lnTo>
                  <a:pt x="7631" y="6970"/>
                </a:lnTo>
                <a:lnTo>
                  <a:pt x="7594" y="7153"/>
                </a:lnTo>
                <a:lnTo>
                  <a:pt x="7631" y="7227"/>
                </a:lnTo>
                <a:lnTo>
                  <a:pt x="7667" y="7300"/>
                </a:lnTo>
                <a:lnTo>
                  <a:pt x="7741" y="7373"/>
                </a:lnTo>
                <a:lnTo>
                  <a:pt x="7851" y="7410"/>
                </a:lnTo>
                <a:lnTo>
                  <a:pt x="7998" y="7410"/>
                </a:lnTo>
                <a:lnTo>
                  <a:pt x="8144" y="7337"/>
                </a:lnTo>
                <a:lnTo>
                  <a:pt x="8401" y="7190"/>
                </a:lnTo>
                <a:lnTo>
                  <a:pt x="8548" y="7153"/>
                </a:lnTo>
                <a:lnTo>
                  <a:pt x="8731" y="7227"/>
                </a:lnTo>
                <a:lnTo>
                  <a:pt x="8805" y="7263"/>
                </a:lnTo>
                <a:lnTo>
                  <a:pt x="8878" y="7337"/>
                </a:lnTo>
                <a:lnTo>
                  <a:pt x="8915" y="7410"/>
                </a:lnTo>
                <a:lnTo>
                  <a:pt x="8915" y="7483"/>
                </a:lnTo>
                <a:lnTo>
                  <a:pt x="8841" y="7593"/>
                </a:lnTo>
                <a:lnTo>
                  <a:pt x="8731" y="7740"/>
                </a:lnTo>
                <a:lnTo>
                  <a:pt x="8584" y="7850"/>
                </a:lnTo>
                <a:lnTo>
                  <a:pt x="8401" y="7960"/>
                </a:lnTo>
                <a:lnTo>
                  <a:pt x="8144" y="8070"/>
                </a:lnTo>
                <a:lnTo>
                  <a:pt x="7961" y="8144"/>
                </a:lnTo>
                <a:lnTo>
                  <a:pt x="7741" y="8254"/>
                </a:lnTo>
                <a:lnTo>
                  <a:pt x="7557" y="8400"/>
                </a:lnTo>
                <a:lnTo>
                  <a:pt x="7521" y="8474"/>
                </a:lnTo>
                <a:lnTo>
                  <a:pt x="7484" y="8584"/>
                </a:lnTo>
                <a:lnTo>
                  <a:pt x="7447" y="8767"/>
                </a:lnTo>
                <a:lnTo>
                  <a:pt x="7521" y="8914"/>
                </a:lnTo>
                <a:lnTo>
                  <a:pt x="7631" y="9061"/>
                </a:lnTo>
                <a:lnTo>
                  <a:pt x="7777" y="9134"/>
                </a:lnTo>
                <a:lnTo>
                  <a:pt x="7887" y="9171"/>
                </a:lnTo>
                <a:lnTo>
                  <a:pt x="8034" y="9207"/>
                </a:lnTo>
                <a:lnTo>
                  <a:pt x="8254" y="9134"/>
                </a:lnTo>
                <a:lnTo>
                  <a:pt x="8694" y="8951"/>
                </a:lnTo>
                <a:lnTo>
                  <a:pt x="9208" y="8951"/>
                </a:lnTo>
                <a:lnTo>
                  <a:pt x="9391" y="8877"/>
                </a:lnTo>
                <a:lnTo>
                  <a:pt x="9575" y="8767"/>
                </a:lnTo>
                <a:lnTo>
                  <a:pt x="9685" y="8657"/>
                </a:lnTo>
                <a:lnTo>
                  <a:pt x="9795" y="8547"/>
                </a:lnTo>
                <a:lnTo>
                  <a:pt x="9905" y="8547"/>
                </a:lnTo>
                <a:lnTo>
                  <a:pt x="10052" y="8584"/>
                </a:lnTo>
                <a:lnTo>
                  <a:pt x="10088" y="8620"/>
                </a:lnTo>
                <a:lnTo>
                  <a:pt x="10125" y="8620"/>
                </a:lnTo>
                <a:lnTo>
                  <a:pt x="10198" y="8657"/>
                </a:lnTo>
                <a:lnTo>
                  <a:pt x="10382" y="8804"/>
                </a:lnTo>
                <a:lnTo>
                  <a:pt x="10565" y="8987"/>
                </a:lnTo>
                <a:lnTo>
                  <a:pt x="11115" y="9648"/>
                </a:lnTo>
                <a:lnTo>
                  <a:pt x="10382" y="9391"/>
                </a:lnTo>
                <a:lnTo>
                  <a:pt x="10015" y="9281"/>
                </a:lnTo>
                <a:lnTo>
                  <a:pt x="9648" y="9171"/>
                </a:lnTo>
                <a:lnTo>
                  <a:pt x="9612" y="9207"/>
                </a:lnTo>
                <a:lnTo>
                  <a:pt x="9281" y="9171"/>
                </a:lnTo>
                <a:lnTo>
                  <a:pt x="8951" y="9207"/>
                </a:lnTo>
                <a:lnTo>
                  <a:pt x="8621" y="9281"/>
                </a:lnTo>
                <a:lnTo>
                  <a:pt x="8328" y="9391"/>
                </a:lnTo>
                <a:lnTo>
                  <a:pt x="8291" y="9427"/>
                </a:lnTo>
                <a:lnTo>
                  <a:pt x="8144" y="9427"/>
                </a:lnTo>
                <a:lnTo>
                  <a:pt x="7631" y="9537"/>
                </a:lnTo>
                <a:lnTo>
                  <a:pt x="7117" y="9648"/>
                </a:lnTo>
                <a:lnTo>
                  <a:pt x="6934" y="9684"/>
                </a:lnTo>
                <a:lnTo>
                  <a:pt x="6787" y="9794"/>
                </a:lnTo>
                <a:lnTo>
                  <a:pt x="6677" y="9904"/>
                </a:lnTo>
                <a:lnTo>
                  <a:pt x="6567" y="10088"/>
                </a:lnTo>
                <a:lnTo>
                  <a:pt x="6494" y="10271"/>
                </a:lnTo>
                <a:lnTo>
                  <a:pt x="6494" y="10455"/>
                </a:lnTo>
                <a:lnTo>
                  <a:pt x="6494" y="10601"/>
                </a:lnTo>
                <a:lnTo>
                  <a:pt x="6530" y="10785"/>
                </a:lnTo>
                <a:lnTo>
                  <a:pt x="6604" y="10968"/>
                </a:lnTo>
                <a:lnTo>
                  <a:pt x="6714" y="11115"/>
                </a:lnTo>
                <a:lnTo>
                  <a:pt x="6824" y="11225"/>
                </a:lnTo>
                <a:lnTo>
                  <a:pt x="6970" y="11335"/>
                </a:lnTo>
                <a:lnTo>
                  <a:pt x="7117" y="11408"/>
                </a:lnTo>
                <a:lnTo>
                  <a:pt x="7301" y="11445"/>
                </a:lnTo>
                <a:lnTo>
                  <a:pt x="7484" y="11482"/>
                </a:lnTo>
                <a:lnTo>
                  <a:pt x="7777" y="11482"/>
                </a:lnTo>
                <a:lnTo>
                  <a:pt x="7851" y="11555"/>
                </a:lnTo>
                <a:lnTo>
                  <a:pt x="7924" y="11665"/>
                </a:lnTo>
                <a:lnTo>
                  <a:pt x="7961" y="11812"/>
                </a:lnTo>
                <a:lnTo>
                  <a:pt x="8034" y="12105"/>
                </a:lnTo>
                <a:lnTo>
                  <a:pt x="8071" y="12362"/>
                </a:lnTo>
                <a:lnTo>
                  <a:pt x="8108" y="12509"/>
                </a:lnTo>
                <a:lnTo>
                  <a:pt x="7851" y="12435"/>
                </a:lnTo>
                <a:lnTo>
                  <a:pt x="7631" y="12399"/>
                </a:lnTo>
                <a:lnTo>
                  <a:pt x="7557" y="12362"/>
                </a:lnTo>
                <a:lnTo>
                  <a:pt x="7521" y="12215"/>
                </a:lnTo>
                <a:lnTo>
                  <a:pt x="7521" y="12179"/>
                </a:lnTo>
                <a:lnTo>
                  <a:pt x="7447" y="12179"/>
                </a:lnTo>
                <a:lnTo>
                  <a:pt x="7447" y="12215"/>
                </a:lnTo>
                <a:lnTo>
                  <a:pt x="7411" y="12472"/>
                </a:lnTo>
                <a:lnTo>
                  <a:pt x="7411" y="12509"/>
                </a:lnTo>
                <a:lnTo>
                  <a:pt x="7447" y="12545"/>
                </a:lnTo>
                <a:lnTo>
                  <a:pt x="7851" y="12729"/>
                </a:lnTo>
                <a:lnTo>
                  <a:pt x="8254" y="12949"/>
                </a:lnTo>
                <a:lnTo>
                  <a:pt x="8438" y="13316"/>
                </a:lnTo>
                <a:lnTo>
                  <a:pt x="8474" y="13389"/>
                </a:lnTo>
                <a:lnTo>
                  <a:pt x="8548" y="13426"/>
                </a:lnTo>
                <a:lnTo>
                  <a:pt x="8621" y="13426"/>
                </a:lnTo>
                <a:lnTo>
                  <a:pt x="8694" y="13389"/>
                </a:lnTo>
                <a:lnTo>
                  <a:pt x="8841" y="13279"/>
                </a:lnTo>
                <a:lnTo>
                  <a:pt x="9428" y="13609"/>
                </a:lnTo>
                <a:lnTo>
                  <a:pt x="9281" y="13609"/>
                </a:lnTo>
                <a:lnTo>
                  <a:pt x="8548" y="13536"/>
                </a:lnTo>
                <a:lnTo>
                  <a:pt x="7851" y="13536"/>
                </a:lnTo>
                <a:lnTo>
                  <a:pt x="7374" y="13206"/>
                </a:lnTo>
                <a:lnTo>
                  <a:pt x="6860" y="12912"/>
                </a:lnTo>
                <a:lnTo>
                  <a:pt x="6824" y="12876"/>
                </a:lnTo>
                <a:lnTo>
                  <a:pt x="6750" y="12912"/>
                </a:lnTo>
                <a:lnTo>
                  <a:pt x="6750" y="12949"/>
                </a:lnTo>
                <a:lnTo>
                  <a:pt x="6750" y="13022"/>
                </a:lnTo>
                <a:lnTo>
                  <a:pt x="6970" y="13316"/>
                </a:lnTo>
                <a:lnTo>
                  <a:pt x="7227" y="13572"/>
                </a:lnTo>
                <a:lnTo>
                  <a:pt x="6897" y="13609"/>
                </a:lnTo>
                <a:lnTo>
                  <a:pt x="6567" y="13646"/>
                </a:lnTo>
                <a:lnTo>
                  <a:pt x="6310" y="13426"/>
                </a:lnTo>
                <a:lnTo>
                  <a:pt x="6090" y="13169"/>
                </a:lnTo>
                <a:lnTo>
                  <a:pt x="6017" y="13169"/>
                </a:lnTo>
                <a:lnTo>
                  <a:pt x="5943" y="13242"/>
                </a:lnTo>
                <a:lnTo>
                  <a:pt x="5907" y="13389"/>
                </a:lnTo>
                <a:lnTo>
                  <a:pt x="5943" y="13499"/>
                </a:lnTo>
                <a:lnTo>
                  <a:pt x="5980" y="13646"/>
                </a:lnTo>
                <a:lnTo>
                  <a:pt x="6090" y="13756"/>
                </a:lnTo>
                <a:lnTo>
                  <a:pt x="5760" y="13829"/>
                </a:lnTo>
                <a:lnTo>
                  <a:pt x="5430" y="13939"/>
                </a:lnTo>
                <a:lnTo>
                  <a:pt x="5393" y="13903"/>
                </a:lnTo>
                <a:lnTo>
                  <a:pt x="5173" y="13682"/>
                </a:lnTo>
                <a:lnTo>
                  <a:pt x="5026" y="13609"/>
                </a:lnTo>
                <a:lnTo>
                  <a:pt x="4916" y="13572"/>
                </a:lnTo>
                <a:lnTo>
                  <a:pt x="4880" y="13572"/>
                </a:lnTo>
                <a:lnTo>
                  <a:pt x="4880" y="13609"/>
                </a:lnTo>
                <a:lnTo>
                  <a:pt x="4880" y="13682"/>
                </a:lnTo>
                <a:lnTo>
                  <a:pt x="4916" y="13793"/>
                </a:lnTo>
                <a:lnTo>
                  <a:pt x="4990" y="13939"/>
                </a:lnTo>
                <a:lnTo>
                  <a:pt x="5100" y="14086"/>
                </a:lnTo>
                <a:lnTo>
                  <a:pt x="5136" y="14086"/>
                </a:lnTo>
                <a:lnTo>
                  <a:pt x="4843" y="14306"/>
                </a:lnTo>
                <a:lnTo>
                  <a:pt x="4623" y="14269"/>
                </a:lnTo>
                <a:lnTo>
                  <a:pt x="4109" y="14196"/>
                </a:lnTo>
                <a:lnTo>
                  <a:pt x="3853" y="14159"/>
                </a:lnTo>
                <a:lnTo>
                  <a:pt x="3596" y="14086"/>
                </a:lnTo>
                <a:lnTo>
                  <a:pt x="3669" y="14013"/>
                </a:lnTo>
                <a:lnTo>
                  <a:pt x="3706" y="13903"/>
                </a:lnTo>
                <a:lnTo>
                  <a:pt x="3706" y="13829"/>
                </a:lnTo>
                <a:lnTo>
                  <a:pt x="3669" y="13719"/>
                </a:lnTo>
                <a:lnTo>
                  <a:pt x="3632" y="13646"/>
                </a:lnTo>
                <a:lnTo>
                  <a:pt x="3559" y="13609"/>
                </a:lnTo>
                <a:lnTo>
                  <a:pt x="3632" y="13242"/>
                </a:lnTo>
                <a:lnTo>
                  <a:pt x="3742" y="12876"/>
                </a:lnTo>
                <a:lnTo>
                  <a:pt x="3889" y="12509"/>
                </a:lnTo>
                <a:lnTo>
                  <a:pt x="4073" y="12179"/>
                </a:lnTo>
                <a:lnTo>
                  <a:pt x="4293" y="11848"/>
                </a:lnTo>
                <a:lnTo>
                  <a:pt x="4549" y="11555"/>
                </a:lnTo>
                <a:lnTo>
                  <a:pt x="4843" y="11298"/>
                </a:lnTo>
                <a:lnTo>
                  <a:pt x="5173" y="11115"/>
                </a:lnTo>
                <a:lnTo>
                  <a:pt x="5246" y="11041"/>
                </a:lnTo>
                <a:lnTo>
                  <a:pt x="5283" y="10931"/>
                </a:lnTo>
                <a:lnTo>
                  <a:pt x="5283" y="10858"/>
                </a:lnTo>
                <a:lnTo>
                  <a:pt x="5210" y="10785"/>
                </a:lnTo>
                <a:lnTo>
                  <a:pt x="4770" y="10234"/>
                </a:lnTo>
                <a:lnTo>
                  <a:pt x="4549" y="9978"/>
                </a:lnTo>
                <a:lnTo>
                  <a:pt x="4293" y="9758"/>
                </a:lnTo>
                <a:lnTo>
                  <a:pt x="3999" y="9574"/>
                </a:lnTo>
                <a:lnTo>
                  <a:pt x="3706" y="9427"/>
                </a:lnTo>
                <a:lnTo>
                  <a:pt x="3376" y="9317"/>
                </a:lnTo>
                <a:lnTo>
                  <a:pt x="3046" y="9281"/>
                </a:lnTo>
                <a:lnTo>
                  <a:pt x="3046" y="8877"/>
                </a:lnTo>
                <a:lnTo>
                  <a:pt x="3119" y="8510"/>
                </a:lnTo>
                <a:lnTo>
                  <a:pt x="3266" y="8180"/>
                </a:lnTo>
                <a:lnTo>
                  <a:pt x="3486" y="7887"/>
                </a:lnTo>
                <a:lnTo>
                  <a:pt x="3632" y="7740"/>
                </a:lnTo>
                <a:lnTo>
                  <a:pt x="3816" y="7593"/>
                </a:lnTo>
                <a:lnTo>
                  <a:pt x="3889" y="7557"/>
                </a:lnTo>
                <a:lnTo>
                  <a:pt x="3963" y="7557"/>
                </a:lnTo>
                <a:lnTo>
                  <a:pt x="4036" y="7593"/>
                </a:lnTo>
                <a:lnTo>
                  <a:pt x="4109" y="7630"/>
                </a:lnTo>
                <a:lnTo>
                  <a:pt x="4219" y="7740"/>
                </a:lnTo>
                <a:lnTo>
                  <a:pt x="4329" y="7887"/>
                </a:lnTo>
                <a:lnTo>
                  <a:pt x="4916" y="8657"/>
                </a:lnTo>
                <a:lnTo>
                  <a:pt x="5026" y="8730"/>
                </a:lnTo>
                <a:lnTo>
                  <a:pt x="5136" y="8767"/>
                </a:lnTo>
                <a:lnTo>
                  <a:pt x="5210" y="8730"/>
                </a:lnTo>
                <a:lnTo>
                  <a:pt x="5246" y="8694"/>
                </a:lnTo>
                <a:lnTo>
                  <a:pt x="5283" y="8620"/>
                </a:lnTo>
                <a:lnTo>
                  <a:pt x="5283" y="8547"/>
                </a:lnTo>
                <a:lnTo>
                  <a:pt x="5136" y="7006"/>
                </a:lnTo>
                <a:lnTo>
                  <a:pt x="5100" y="6823"/>
                </a:lnTo>
                <a:lnTo>
                  <a:pt x="4990" y="6640"/>
                </a:lnTo>
                <a:lnTo>
                  <a:pt x="4880" y="6493"/>
                </a:lnTo>
                <a:lnTo>
                  <a:pt x="4660" y="6456"/>
                </a:lnTo>
                <a:lnTo>
                  <a:pt x="4733" y="6420"/>
                </a:lnTo>
                <a:lnTo>
                  <a:pt x="4843" y="6346"/>
                </a:lnTo>
                <a:lnTo>
                  <a:pt x="5026" y="6199"/>
                </a:lnTo>
                <a:lnTo>
                  <a:pt x="5430" y="6016"/>
                </a:lnTo>
                <a:lnTo>
                  <a:pt x="5613" y="5943"/>
                </a:lnTo>
                <a:lnTo>
                  <a:pt x="5760" y="5796"/>
                </a:lnTo>
                <a:lnTo>
                  <a:pt x="5870" y="5649"/>
                </a:lnTo>
                <a:lnTo>
                  <a:pt x="5980" y="5466"/>
                </a:lnTo>
                <a:lnTo>
                  <a:pt x="5980" y="5392"/>
                </a:lnTo>
                <a:lnTo>
                  <a:pt x="5943" y="5319"/>
                </a:lnTo>
                <a:lnTo>
                  <a:pt x="5907" y="5246"/>
                </a:lnTo>
                <a:lnTo>
                  <a:pt x="5833" y="5209"/>
                </a:lnTo>
                <a:lnTo>
                  <a:pt x="4990" y="5099"/>
                </a:lnTo>
                <a:lnTo>
                  <a:pt x="4109" y="4989"/>
                </a:lnTo>
                <a:lnTo>
                  <a:pt x="3742" y="4989"/>
                </a:lnTo>
                <a:lnTo>
                  <a:pt x="3302" y="4952"/>
                </a:lnTo>
                <a:lnTo>
                  <a:pt x="2899" y="4989"/>
                </a:lnTo>
                <a:lnTo>
                  <a:pt x="2715" y="5026"/>
                </a:lnTo>
                <a:lnTo>
                  <a:pt x="2532" y="5099"/>
                </a:lnTo>
                <a:lnTo>
                  <a:pt x="2495" y="5136"/>
                </a:lnTo>
                <a:lnTo>
                  <a:pt x="2532" y="5209"/>
                </a:lnTo>
                <a:lnTo>
                  <a:pt x="2165" y="5062"/>
                </a:lnTo>
                <a:lnTo>
                  <a:pt x="2459" y="4732"/>
                </a:lnTo>
                <a:lnTo>
                  <a:pt x="2752" y="4402"/>
                </a:lnTo>
                <a:lnTo>
                  <a:pt x="3082" y="4145"/>
                </a:lnTo>
                <a:lnTo>
                  <a:pt x="3449" y="3889"/>
                </a:lnTo>
                <a:lnTo>
                  <a:pt x="3816" y="3668"/>
                </a:lnTo>
                <a:lnTo>
                  <a:pt x="4219" y="3448"/>
                </a:lnTo>
                <a:lnTo>
                  <a:pt x="4623" y="3302"/>
                </a:lnTo>
                <a:lnTo>
                  <a:pt x="5026" y="3155"/>
                </a:lnTo>
                <a:lnTo>
                  <a:pt x="5467" y="3045"/>
                </a:lnTo>
                <a:lnTo>
                  <a:pt x="5907" y="2972"/>
                </a:lnTo>
                <a:lnTo>
                  <a:pt x="6310" y="2935"/>
                </a:lnTo>
                <a:close/>
                <a:moveTo>
                  <a:pt x="5393" y="14343"/>
                </a:moveTo>
                <a:lnTo>
                  <a:pt x="5430" y="14379"/>
                </a:lnTo>
                <a:lnTo>
                  <a:pt x="5356" y="14379"/>
                </a:lnTo>
                <a:lnTo>
                  <a:pt x="5393" y="14343"/>
                </a:lnTo>
                <a:close/>
                <a:moveTo>
                  <a:pt x="7704" y="13903"/>
                </a:moveTo>
                <a:lnTo>
                  <a:pt x="7961" y="14049"/>
                </a:lnTo>
                <a:lnTo>
                  <a:pt x="8291" y="14196"/>
                </a:lnTo>
                <a:lnTo>
                  <a:pt x="8584" y="14306"/>
                </a:lnTo>
                <a:lnTo>
                  <a:pt x="8181" y="14379"/>
                </a:lnTo>
                <a:lnTo>
                  <a:pt x="7741" y="14416"/>
                </a:lnTo>
                <a:lnTo>
                  <a:pt x="7704" y="14306"/>
                </a:lnTo>
                <a:lnTo>
                  <a:pt x="7631" y="14233"/>
                </a:lnTo>
                <a:lnTo>
                  <a:pt x="7264" y="14123"/>
                </a:lnTo>
                <a:lnTo>
                  <a:pt x="6970" y="13939"/>
                </a:lnTo>
                <a:lnTo>
                  <a:pt x="7521" y="13903"/>
                </a:lnTo>
                <a:close/>
                <a:moveTo>
                  <a:pt x="6420" y="14013"/>
                </a:moveTo>
                <a:lnTo>
                  <a:pt x="6567" y="14123"/>
                </a:lnTo>
                <a:lnTo>
                  <a:pt x="6787" y="14306"/>
                </a:lnTo>
                <a:lnTo>
                  <a:pt x="7007" y="14453"/>
                </a:lnTo>
                <a:lnTo>
                  <a:pt x="6053" y="14416"/>
                </a:lnTo>
                <a:lnTo>
                  <a:pt x="6053" y="14343"/>
                </a:lnTo>
                <a:lnTo>
                  <a:pt x="6053" y="14269"/>
                </a:lnTo>
                <a:lnTo>
                  <a:pt x="5980" y="14196"/>
                </a:lnTo>
                <a:lnTo>
                  <a:pt x="5907" y="14159"/>
                </a:lnTo>
                <a:lnTo>
                  <a:pt x="5870" y="14159"/>
                </a:lnTo>
                <a:lnTo>
                  <a:pt x="5980" y="14123"/>
                </a:lnTo>
                <a:lnTo>
                  <a:pt x="6420" y="14013"/>
                </a:lnTo>
                <a:close/>
                <a:moveTo>
                  <a:pt x="6824" y="2385"/>
                </a:moveTo>
                <a:lnTo>
                  <a:pt x="6750" y="2421"/>
                </a:lnTo>
                <a:lnTo>
                  <a:pt x="6677" y="2495"/>
                </a:lnTo>
                <a:lnTo>
                  <a:pt x="6127" y="2531"/>
                </a:lnTo>
                <a:lnTo>
                  <a:pt x="5540" y="2605"/>
                </a:lnTo>
                <a:lnTo>
                  <a:pt x="5026" y="2715"/>
                </a:lnTo>
                <a:lnTo>
                  <a:pt x="4476" y="2861"/>
                </a:lnTo>
                <a:lnTo>
                  <a:pt x="3926" y="3082"/>
                </a:lnTo>
                <a:lnTo>
                  <a:pt x="3376" y="3375"/>
                </a:lnTo>
                <a:lnTo>
                  <a:pt x="2899" y="3705"/>
                </a:lnTo>
                <a:lnTo>
                  <a:pt x="2459" y="4109"/>
                </a:lnTo>
                <a:lnTo>
                  <a:pt x="2018" y="4512"/>
                </a:lnTo>
                <a:lnTo>
                  <a:pt x="1652" y="4989"/>
                </a:lnTo>
                <a:lnTo>
                  <a:pt x="1321" y="5466"/>
                </a:lnTo>
                <a:lnTo>
                  <a:pt x="1065" y="6016"/>
                </a:lnTo>
                <a:lnTo>
                  <a:pt x="735" y="6713"/>
                </a:lnTo>
                <a:lnTo>
                  <a:pt x="478" y="7447"/>
                </a:lnTo>
                <a:lnTo>
                  <a:pt x="221" y="8180"/>
                </a:lnTo>
                <a:lnTo>
                  <a:pt x="74" y="8914"/>
                </a:lnTo>
                <a:lnTo>
                  <a:pt x="38" y="9244"/>
                </a:lnTo>
                <a:lnTo>
                  <a:pt x="1" y="9611"/>
                </a:lnTo>
                <a:lnTo>
                  <a:pt x="38" y="9941"/>
                </a:lnTo>
                <a:lnTo>
                  <a:pt x="74" y="10271"/>
                </a:lnTo>
                <a:lnTo>
                  <a:pt x="148" y="10601"/>
                </a:lnTo>
                <a:lnTo>
                  <a:pt x="258" y="10931"/>
                </a:lnTo>
                <a:lnTo>
                  <a:pt x="368" y="11262"/>
                </a:lnTo>
                <a:lnTo>
                  <a:pt x="514" y="11555"/>
                </a:lnTo>
                <a:lnTo>
                  <a:pt x="881" y="12142"/>
                </a:lnTo>
                <a:lnTo>
                  <a:pt x="1285" y="12692"/>
                </a:lnTo>
                <a:lnTo>
                  <a:pt x="1725" y="13206"/>
                </a:lnTo>
                <a:lnTo>
                  <a:pt x="2202" y="13719"/>
                </a:lnTo>
                <a:lnTo>
                  <a:pt x="2459" y="13976"/>
                </a:lnTo>
                <a:lnTo>
                  <a:pt x="2752" y="14233"/>
                </a:lnTo>
                <a:lnTo>
                  <a:pt x="2825" y="14343"/>
                </a:lnTo>
                <a:lnTo>
                  <a:pt x="2899" y="14416"/>
                </a:lnTo>
                <a:lnTo>
                  <a:pt x="3009" y="14453"/>
                </a:lnTo>
                <a:lnTo>
                  <a:pt x="3119" y="14453"/>
                </a:lnTo>
                <a:lnTo>
                  <a:pt x="3192" y="14526"/>
                </a:lnTo>
                <a:lnTo>
                  <a:pt x="3559" y="14636"/>
                </a:lnTo>
                <a:lnTo>
                  <a:pt x="3889" y="14746"/>
                </a:lnTo>
                <a:lnTo>
                  <a:pt x="4623" y="14820"/>
                </a:lnTo>
                <a:lnTo>
                  <a:pt x="6017" y="14966"/>
                </a:lnTo>
                <a:lnTo>
                  <a:pt x="6714" y="15003"/>
                </a:lnTo>
                <a:lnTo>
                  <a:pt x="7411" y="15003"/>
                </a:lnTo>
                <a:lnTo>
                  <a:pt x="8108" y="14930"/>
                </a:lnTo>
                <a:lnTo>
                  <a:pt x="8768" y="14783"/>
                </a:lnTo>
                <a:lnTo>
                  <a:pt x="9465" y="14600"/>
                </a:lnTo>
                <a:lnTo>
                  <a:pt x="9758" y="14453"/>
                </a:lnTo>
                <a:lnTo>
                  <a:pt x="10088" y="14306"/>
                </a:lnTo>
                <a:lnTo>
                  <a:pt x="10382" y="14159"/>
                </a:lnTo>
                <a:lnTo>
                  <a:pt x="10675" y="13976"/>
                </a:lnTo>
                <a:lnTo>
                  <a:pt x="11152" y="13536"/>
                </a:lnTo>
                <a:lnTo>
                  <a:pt x="11629" y="13059"/>
                </a:lnTo>
                <a:lnTo>
                  <a:pt x="12033" y="12509"/>
                </a:lnTo>
                <a:lnTo>
                  <a:pt x="12399" y="11958"/>
                </a:lnTo>
                <a:lnTo>
                  <a:pt x="12729" y="11372"/>
                </a:lnTo>
                <a:lnTo>
                  <a:pt x="12986" y="10748"/>
                </a:lnTo>
                <a:lnTo>
                  <a:pt x="13243" y="10161"/>
                </a:lnTo>
                <a:lnTo>
                  <a:pt x="13426" y="9464"/>
                </a:lnTo>
                <a:lnTo>
                  <a:pt x="13500" y="9097"/>
                </a:lnTo>
                <a:lnTo>
                  <a:pt x="13573" y="8730"/>
                </a:lnTo>
                <a:lnTo>
                  <a:pt x="13573" y="8400"/>
                </a:lnTo>
                <a:lnTo>
                  <a:pt x="13573" y="8034"/>
                </a:lnTo>
                <a:lnTo>
                  <a:pt x="13573" y="7667"/>
                </a:lnTo>
                <a:lnTo>
                  <a:pt x="13500" y="7300"/>
                </a:lnTo>
                <a:lnTo>
                  <a:pt x="13426" y="6970"/>
                </a:lnTo>
                <a:lnTo>
                  <a:pt x="13353" y="6640"/>
                </a:lnTo>
                <a:lnTo>
                  <a:pt x="13206" y="6346"/>
                </a:lnTo>
                <a:lnTo>
                  <a:pt x="13060" y="6053"/>
                </a:lnTo>
                <a:lnTo>
                  <a:pt x="12693" y="5466"/>
                </a:lnTo>
                <a:lnTo>
                  <a:pt x="12289" y="4916"/>
                </a:lnTo>
                <a:lnTo>
                  <a:pt x="11849" y="4475"/>
                </a:lnTo>
                <a:lnTo>
                  <a:pt x="11372" y="4035"/>
                </a:lnTo>
                <a:lnTo>
                  <a:pt x="10895" y="3668"/>
                </a:lnTo>
                <a:lnTo>
                  <a:pt x="10345" y="3338"/>
                </a:lnTo>
                <a:lnTo>
                  <a:pt x="9795" y="3045"/>
                </a:lnTo>
                <a:lnTo>
                  <a:pt x="9208" y="2788"/>
                </a:lnTo>
                <a:lnTo>
                  <a:pt x="8584" y="2605"/>
                </a:lnTo>
                <a:lnTo>
                  <a:pt x="7998" y="2458"/>
                </a:lnTo>
                <a:lnTo>
                  <a:pt x="7447" y="238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7" name="Google Shape;497;p10"/>
          <p:cNvSpPr/>
          <p:nvPr/>
        </p:nvSpPr>
        <p:spPr>
          <a:xfrm>
            <a:off x="-8" y="1013366"/>
            <a:ext cx="372518" cy="384998"/>
          </a:xfrm>
          <a:custGeom>
            <a:rect b="b" l="l" r="r" t="t"/>
            <a:pathLst>
              <a:path extrusionOk="0" h="13573" w="13133">
                <a:moveTo>
                  <a:pt x="2714" y="1798"/>
                </a:moveTo>
                <a:lnTo>
                  <a:pt x="2971" y="1908"/>
                </a:lnTo>
                <a:lnTo>
                  <a:pt x="3118" y="2018"/>
                </a:lnTo>
                <a:lnTo>
                  <a:pt x="3265" y="2128"/>
                </a:lnTo>
                <a:lnTo>
                  <a:pt x="3411" y="2311"/>
                </a:lnTo>
                <a:lnTo>
                  <a:pt x="3485" y="2458"/>
                </a:lnTo>
                <a:lnTo>
                  <a:pt x="3375" y="2458"/>
                </a:lnTo>
                <a:lnTo>
                  <a:pt x="3301" y="2495"/>
                </a:lnTo>
                <a:lnTo>
                  <a:pt x="3265" y="2568"/>
                </a:lnTo>
                <a:lnTo>
                  <a:pt x="3228" y="2605"/>
                </a:lnTo>
                <a:lnTo>
                  <a:pt x="3155" y="2568"/>
                </a:lnTo>
                <a:lnTo>
                  <a:pt x="3008" y="2348"/>
                </a:lnTo>
                <a:lnTo>
                  <a:pt x="2825" y="1981"/>
                </a:lnTo>
                <a:lnTo>
                  <a:pt x="2714" y="1798"/>
                </a:lnTo>
                <a:close/>
                <a:moveTo>
                  <a:pt x="1908" y="2825"/>
                </a:moveTo>
                <a:lnTo>
                  <a:pt x="1797" y="2861"/>
                </a:lnTo>
                <a:lnTo>
                  <a:pt x="1761" y="2898"/>
                </a:lnTo>
                <a:lnTo>
                  <a:pt x="1687" y="2971"/>
                </a:lnTo>
                <a:lnTo>
                  <a:pt x="1687" y="3045"/>
                </a:lnTo>
                <a:lnTo>
                  <a:pt x="1687" y="3118"/>
                </a:lnTo>
                <a:lnTo>
                  <a:pt x="1724" y="3191"/>
                </a:lnTo>
                <a:lnTo>
                  <a:pt x="1797" y="3228"/>
                </a:lnTo>
                <a:lnTo>
                  <a:pt x="1944" y="3301"/>
                </a:lnTo>
                <a:lnTo>
                  <a:pt x="2054" y="3412"/>
                </a:lnTo>
                <a:lnTo>
                  <a:pt x="2164" y="3522"/>
                </a:lnTo>
                <a:lnTo>
                  <a:pt x="2201" y="3595"/>
                </a:lnTo>
                <a:lnTo>
                  <a:pt x="2274" y="3632"/>
                </a:lnTo>
                <a:lnTo>
                  <a:pt x="2384" y="3632"/>
                </a:lnTo>
                <a:lnTo>
                  <a:pt x="2458" y="3558"/>
                </a:lnTo>
                <a:lnTo>
                  <a:pt x="2494" y="3448"/>
                </a:lnTo>
                <a:lnTo>
                  <a:pt x="2494" y="3338"/>
                </a:lnTo>
                <a:lnTo>
                  <a:pt x="2421" y="3228"/>
                </a:lnTo>
                <a:lnTo>
                  <a:pt x="2348" y="3155"/>
                </a:lnTo>
                <a:lnTo>
                  <a:pt x="2164" y="2971"/>
                </a:lnTo>
                <a:lnTo>
                  <a:pt x="1981" y="2861"/>
                </a:lnTo>
                <a:lnTo>
                  <a:pt x="1908" y="2825"/>
                </a:lnTo>
                <a:close/>
                <a:moveTo>
                  <a:pt x="1137" y="2311"/>
                </a:moveTo>
                <a:lnTo>
                  <a:pt x="1614" y="2458"/>
                </a:lnTo>
                <a:lnTo>
                  <a:pt x="2054" y="2678"/>
                </a:lnTo>
                <a:lnTo>
                  <a:pt x="2201" y="2751"/>
                </a:lnTo>
                <a:lnTo>
                  <a:pt x="2348" y="2898"/>
                </a:lnTo>
                <a:lnTo>
                  <a:pt x="2458" y="3008"/>
                </a:lnTo>
                <a:lnTo>
                  <a:pt x="2531" y="3191"/>
                </a:lnTo>
                <a:lnTo>
                  <a:pt x="2568" y="3265"/>
                </a:lnTo>
                <a:lnTo>
                  <a:pt x="2568" y="3338"/>
                </a:lnTo>
                <a:lnTo>
                  <a:pt x="2531" y="3485"/>
                </a:lnTo>
                <a:lnTo>
                  <a:pt x="2384" y="3742"/>
                </a:lnTo>
                <a:lnTo>
                  <a:pt x="2274" y="3852"/>
                </a:lnTo>
                <a:lnTo>
                  <a:pt x="2164" y="3962"/>
                </a:lnTo>
                <a:lnTo>
                  <a:pt x="1834" y="3632"/>
                </a:lnTo>
                <a:lnTo>
                  <a:pt x="1541" y="3228"/>
                </a:lnTo>
                <a:lnTo>
                  <a:pt x="1321" y="2788"/>
                </a:lnTo>
                <a:lnTo>
                  <a:pt x="1137" y="2311"/>
                </a:lnTo>
                <a:close/>
                <a:moveTo>
                  <a:pt x="8804" y="514"/>
                </a:moveTo>
                <a:lnTo>
                  <a:pt x="8694" y="2531"/>
                </a:lnTo>
                <a:lnTo>
                  <a:pt x="8657" y="3632"/>
                </a:lnTo>
                <a:lnTo>
                  <a:pt x="8657" y="4549"/>
                </a:lnTo>
                <a:lnTo>
                  <a:pt x="7556" y="3778"/>
                </a:lnTo>
                <a:lnTo>
                  <a:pt x="7043" y="3375"/>
                </a:lnTo>
                <a:lnTo>
                  <a:pt x="6529" y="2971"/>
                </a:lnTo>
                <a:lnTo>
                  <a:pt x="6639" y="2788"/>
                </a:lnTo>
                <a:lnTo>
                  <a:pt x="6713" y="2678"/>
                </a:lnTo>
                <a:lnTo>
                  <a:pt x="7556" y="1798"/>
                </a:lnTo>
                <a:lnTo>
                  <a:pt x="8290" y="991"/>
                </a:lnTo>
                <a:lnTo>
                  <a:pt x="8510" y="734"/>
                </a:lnTo>
                <a:lnTo>
                  <a:pt x="8657" y="624"/>
                </a:lnTo>
                <a:lnTo>
                  <a:pt x="8804" y="514"/>
                </a:lnTo>
                <a:close/>
                <a:moveTo>
                  <a:pt x="660" y="4145"/>
                </a:moveTo>
                <a:lnTo>
                  <a:pt x="880" y="4219"/>
                </a:lnTo>
                <a:lnTo>
                  <a:pt x="1064" y="4255"/>
                </a:lnTo>
                <a:lnTo>
                  <a:pt x="1247" y="4329"/>
                </a:lnTo>
                <a:lnTo>
                  <a:pt x="1357" y="4439"/>
                </a:lnTo>
                <a:lnTo>
                  <a:pt x="1431" y="4585"/>
                </a:lnTo>
                <a:lnTo>
                  <a:pt x="1467" y="4659"/>
                </a:lnTo>
                <a:lnTo>
                  <a:pt x="1467" y="4732"/>
                </a:lnTo>
                <a:lnTo>
                  <a:pt x="1467" y="4805"/>
                </a:lnTo>
                <a:lnTo>
                  <a:pt x="1394" y="4842"/>
                </a:lnTo>
                <a:lnTo>
                  <a:pt x="1284" y="4805"/>
                </a:lnTo>
                <a:lnTo>
                  <a:pt x="1211" y="4769"/>
                </a:lnTo>
                <a:lnTo>
                  <a:pt x="990" y="4585"/>
                </a:lnTo>
                <a:lnTo>
                  <a:pt x="844" y="4402"/>
                </a:lnTo>
                <a:lnTo>
                  <a:pt x="660" y="4145"/>
                </a:lnTo>
                <a:close/>
                <a:moveTo>
                  <a:pt x="3962" y="2935"/>
                </a:moveTo>
                <a:lnTo>
                  <a:pt x="4218" y="3155"/>
                </a:lnTo>
                <a:lnTo>
                  <a:pt x="4035" y="3338"/>
                </a:lnTo>
                <a:lnTo>
                  <a:pt x="2641" y="4659"/>
                </a:lnTo>
                <a:lnTo>
                  <a:pt x="2311" y="5026"/>
                </a:lnTo>
                <a:lnTo>
                  <a:pt x="2054" y="5392"/>
                </a:lnTo>
                <a:lnTo>
                  <a:pt x="1797" y="5172"/>
                </a:lnTo>
                <a:lnTo>
                  <a:pt x="2971" y="4072"/>
                </a:lnTo>
                <a:lnTo>
                  <a:pt x="3485" y="3522"/>
                </a:lnTo>
                <a:lnTo>
                  <a:pt x="3742" y="3265"/>
                </a:lnTo>
                <a:lnTo>
                  <a:pt x="3962" y="2935"/>
                </a:lnTo>
                <a:close/>
                <a:moveTo>
                  <a:pt x="4989" y="5209"/>
                </a:moveTo>
                <a:lnTo>
                  <a:pt x="5356" y="5686"/>
                </a:lnTo>
                <a:lnTo>
                  <a:pt x="5686" y="6199"/>
                </a:lnTo>
                <a:lnTo>
                  <a:pt x="6199" y="7080"/>
                </a:lnTo>
                <a:lnTo>
                  <a:pt x="6199" y="7080"/>
                </a:lnTo>
                <a:lnTo>
                  <a:pt x="5282" y="6640"/>
                </a:lnTo>
                <a:lnTo>
                  <a:pt x="4365" y="6199"/>
                </a:lnTo>
                <a:lnTo>
                  <a:pt x="4512" y="5943"/>
                </a:lnTo>
                <a:lnTo>
                  <a:pt x="4989" y="5209"/>
                </a:lnTo>
                <a:close/>
                <a:moveTo>
                  <a:pt x="4879" y="4695"/>
                </a:moveTo>
                <a:lnTo>
                  <a:pt x="4805" y="4805"/>
                </a:lnTo>
                <a:lnTo>
                  <a:pt x="4218" y="5649"/>
                </a:lnTo>
                <a:lnTo>
                  <a:pt x="3962" y="6053"/>
                </a:lnTo>
                <a:lnTo>
                  <a:pt x="3852" y="6053"/>
                </a:lnTo>
                <a:lnTo>
                  <a:pt x="3778" y="6126"/>
                </a:lnTo>
                <a:lnTo>
                  <a:pt x="3742" y="6199"/>
                </a:lnTo>
                <a:lnTo>
                  <a:pt x="3705" y="6273"/>
                </a:lnTo>
                <a:lnTo>
                  <a:pt x="3742" y="6346"/>
                </a:lnTo>
                <a:lnTo>
                  <a:pt x="3778" y="6493"/>
                </a:lnTo>
                <a:lnTo>
                  <a:pt x="3852" y="6529"/>
                </a:lnTo>
                <a:lnTo>
                  <a:pt x="3925" y="6566"/>
                </a:lnTo>
                <a:lnTo>
                  <a:pt x="3998" y="6566"/>
                </a:lnTo>
                <a:lnTo>
                  <a:pt x="5172" y="7080"/>
                </a:lnTo>
                <a:lnTo>
                  <a:pt x="5722" y="7336"/>
                </a:lnTo>
                <a:lnTo>
                  <a:pt x="6053" y="7447"/>
                </a:lnTo>
                <a:lnTo>
                  <a:pt x="6346" y="7483"/>
                </a:lnTo>
                <a:lnTo>
                  <a:pt x="6419" y="7483"/>
                </a:lnTo>
                <a:lnTo>
                  <a:pt x="6493" y="7447"/>
                </a:lnTo>
                <a:lnTo>
                  <a:pt x="6529" y="7483"/>
                </a:lnTo>
                <a:lnTo>
                  <a:pt x="6603" y="7483"/>
                </a:lnTo>
                <a:lnTo>
                  <a:pt x="6639" y="7447"/>
                </a:lnTo>
                <a:lnTo>
                  <a:pt x="6639" y="7410"/>
                </a:lnTo>
                <a:lnTo>
                  <a:pt x="6566" y="7080"/>
                </a:lnTo>
                <a:lnTo>
                  <a:pt x="6456" y="6750"/>
                </a:lnTo>
                <a:lnTo>
                  <a:pt x="6273" y="6419"/>
                </a:lnTo>
                <a:lnTo>
                  <a:pt x="6089" y="6089"/>
                </a:lnTo>
                <a:lnTo>
                  <a:pt x="5649" y="5429"/>
                </a:lnTo>
                <a:lnTo>
                  <a:pt x="5135" y="4769"/>
                </a:lnTo>
                <a:lnTo>
                  <a:pt x="5062" y="4695"/>
                </a:lnTo>
                <a:close/>
                <a:moveTo>
                  <a:pt x="9757" y="9537"/>
                </a:moveTo>
                <a:lnTo>
                  <a:pt x="9794" y="9647"/>
                </a:lnTo>
                <a:lnTo>
                  <a:pt x="9831" y="9757"/>
                </a:lnTo>
                <a:lnTo>
                  <a:pt x="9867" y="9867"/>
                </a:lnTo>
                <a:lnTo>
                  <a:pt x="9867" y="9978"/>
                </a:lnTo>
                <a:lnTo>
                  <a:pt x="9831" y="10088"/>
                </a:lnTo>
                <a:lnTo>
                  <a:pt x="9794" y="9757"/>
                </a:lnTo>
                <a:lnTo>
                  <a:pt x="9757" y="9537"/>
                </a:lnTo>
                <a:close/>
                <a:moveTo>
                  <a:pt x="8950" y="8877"/>
                </a:moveTo>
                <a:lnTo>
                  <a:pt x="9207" y="9024"/>
                </a:lnTo>
                <a:lnTo>
                  <a:pt x="9207" y="9207"/>
                </a:lnTo>
                <a:lnTo>
                  <a:pt x="9281" y="9391"/>
                </a:lnTo>
                <a:lnTo>
                  <a:pt x="9391" y="9757"/>
                </a:lnTo>
                <a:lnTo>
                  <a:pt x="9574" y="10418"/>
                </a:lnTo>
                <a:lnTo>
                  <a:pt x="9464" y="10491"/>
                </a:lnTo>
                <a:lnTo>
                  <a:pt x="9391" y="10271"/>
                </a:lnTo>
                <a:lnTo>
                  <a:pt x="9281" y="10088"/>
                </a:lnTo>
                <a:lnTo>
                  <a:pt x="8914" y="9281"/>
                </a:lnTo>
                <a:lnTo>
                  <a:pt x="8840" y="9134"/>
                </a:lnTo>
                <a:lnTo>
                  <a:pt x="8767" y="9024"/>
                </a:lnTo>
                <a:lnTo>
                  <a:pt x="8950" y="8877"/>
                </a:lnTo>
                <a:close/>
                <a:moveTo>
                  <a:pt x="8547" y="9244"/>
                </a:moveTo>
                <a:lnTo>
                  <a:pt x="8547" y="9281"/>
                </a:lnTo>
                <a:lnTo>
                  <a:pt x="8657" y="9281"/>
                </a:lnTo>
                <a:lnTo>
                  <a:pt x="8694" y="9244"/>
                </a:lnTo>
                <a:lnTo>
                  <a:pt x="8657" y="9354"/>
                </a:lnTo>
                <a:lnTo>
                  <a:pt x="8657" y="9464"/>
                </a:lnTo>
                <a:lnTo>
                  <a:pt x="8767" y="9721"/>
                </a:lnTo>
                <a:lnTo>
                  <a:pt x="9024" y="10198"/>
                </a:lnTo>
                <a:lnTo>
                  <a:pt x="9170" y="10528"/>
                </a:lnTo>
                <a:lnTo>
                  <a:pt x="8804" y="10234"/>
                </a:lnTo>
                <a:lnTo>
                  <a:pt x="8804" y="10198"/>
                </a:lnTo>
                <a:lnTo>
                  <a:pt x="8767" y="9904"/>
                </a:lnTo>
                <a:lnTo>
                  <a:pt x="8657" y="9611"/>
                </a:lnTo>
                <a:lnTo>
                  <a:pt x="8584" y="9464"/>
                </a:lnTo>
                <a:lnTo>
                  <a:pt x="8474" y="9317"/>
                </a:lnTo>
                <a:lnTo>
                  <a:pt x="8547" y="9244"/>
                </a:lnTo>
                <a:close/>
                <a:moveTo>
                  <a:pt x="9464" y="10601"/>
                </a:moveTo>
                <a:lnTo>
                  <a:pt x="9574" y="10638"/>
                </a:lnTo>
                <a:lnTo>
                  <a:pt x="9464" y="10638"/>
                </a:lnTo>
                <a:lnTo>
                  <a:pt x="9464" y="10601"/>
                </a:lnTo>
                <a:close/>
                <a:moveTo>
                  <a:pt x="8877" y="8510"/>
                </a:moveTo>
                <a:lnTo>
                  <a:pt x="8584" y="8730"/>
                </a:lnTo>
                <a:lnTo>
                  <a:pt x="8327" y="8914"/>
                </a:lnTo>
                <a:lnTo>
                  <a:pt x="8143" y="9171"/>
                </a:lnTo>
                <a:lnTo>
                  <a:pt x="8070" y="9354"/>
                </a:lnTo>
                <a:lnTo>
                  <a:pt x="7997" y="9501"/>
                </a:lnTo>
                <a:lnTo>
                  <a:pt x="7997" y="9647"/>
                </a:lnTo>
                <a:lnTo>
                  <a:pt x="8033" y="9831"/>
                </a:lnTo>
                <a:lnTo>
                  <a:pt x="8070" y="9978"/>
                </a:lnTo>
                <a:lnTo>
                  <a:pt x="8143" y="10088"/>
                </a:lnTo>
                <a:lnTo>
                  <a:pt x="8363" y="10344"/>
                </a:lnTo>
                <a:lnTo>
                  <a:pt x="8584" y="10564"/>
                </a:lnTo>
                <a:lnTo>
                  <a:pt x="8914" y="10785"/>
                </a:lnTo>
                <a:lnTo>
                  <a:pt x="9244" y="10968"/>
                </a:lnTo>
                <a:lnTo>
                  <a:pt x="9391" y="11041"/>
                </a:lnTo>
                <a:lnTo>
                  <a:pt x="9537" y="11078"/>
                </a:lnTo>
                <a:lnTo>
                  <a:pt x="9684" y="11041"/>
                </a:lnTo>
                <a:lnTo>
                  <a:pt x="9867" y="10968"/>
                </a:lnTo>
                <a:lnTo>
                  <a:pt x="10051" y="10821"/>
                </a:lnTo>
                <a:lnTo>
                  <a:pt x="10234" y="10601"/>
                </a:lnTo>
                <a:lnTo>
                  <a:pt x="10271" y="10491"/>
                </a:lnTo>
                <a:lnTo>
                  <a:pt x="10271" y="10381"/>
                </a:lnTo>
                <a:lnTo>
                  <a:pt x="10271" y="10271"/>
                </a:lnTo>
                <a:lnTo>
                  <a:pt x="10198" y="10161"/>
                </a:lnTo>
                <a:lnTo>
                  <a:pt x="10198" y="9904"/>
                </a:lnTo>
                <a:lnTo>
                  <a:pt x="10161" y="9684"/>
                </a:lnTo>
                <a:lnTo>
                  <a:pt x="10088" y="9464"/>
                </a:lnTo>
                <a:lnTo>
                  <a:pt x="9977" y="9244"/>
                </a:lnTo>
                <a:lnTo>
                  <a:pt x="9831" y="9060"/>
                </a:lnTo>
                <a:lnTo>
                  <a:pt x="9647" y="8914"/>
                </a:lnTo>
                <a:lnTo>
                  <a:pt x="9464" y="8767"/>
                </a:lnTo>
                <a:lnTo>
                  <a:pt x="9060" y="8510"/>
                </a:lnTo>
                <a:close/>
                <a:moveTo>
                  <a:pt x="2604" y="8510"/>
                </a:moveTo>
                <a:lnTo>
                  <a:pt x="3815" y="9757"/>
                </a:lnTo>
                <a:lnTo>
                  <a:pt x="4292" y="10271"/>
                </a:lnTo>
                <a:lnTo>
                  <a:pt x="3852" y="10344"/>
                </a:lnTo>
                <a:lnTo>
                  <a:pt x="2678" y="10674"/>
                </a:lnTo>
                <a:lnTo>
                  <a:pt x="1577" y="10968"/>
                </a:lnTo>
                <a:lnTo>
                  <a:pt x="1064" y="11115"/>
                </a:lnTo>
                <a:lnTo>
                  <a:pt x="697" y="11188"/>
                </a:lnTo>
                <a:lnTo>
                  <a:pt x="587" y="11188"/>
                </a:lnTo>
                <a:lnTo>
                  <a:pt x="477" y="11151"/>
                </a:lnTo>
                <a:lnTo>
                  <a:pt x="1577" y="9721"/>
                </a:lnTo>
                <a:lnTo>
                  <a:pt x="1908" y="9317"/>
                </a:lnTo>
                <a:lnTo>
                  <a:pt x="2201" y="8914"/>
                </a:lnTo>
                <a:lnTo>
                  <a:pt x="2421" y="8730"/>
                </a:lnTo>
                <a:lnTo>
                  <a:pt x="2604" y="8510"/>
                </a:lnTo>
                <a:close/>
                <a:moveTo>
                  <a:pt x="8914" y="8180"/>
                </a:moveTo>
                <a:lnTo>
                  <a:pt x="9097" y="8217"/>
                </a:lnTo>
                <a:lnTo>
                  <a:pt x="9244" y="8253"/>
                </a:lnTo>
                <a:lnTo>
                  <a:pt x="9574" y="8400"/>
                </a:lnTo>
                <a:lnTo>
                  <a:pt x="9867" y="8584"/>
                </a:lnTo>
                <a:lnTo>
                  <a:pt x="10124" y="8840"/>
                </a:lnTo>
                <a:lnTo>
                  <a:pt x="10308" y="9171"/>
                </a:lnTo>
                <a:lnTo>
                  <a:pt x="10454" y="9464"/>
                </a:lnTo>
                <a:lnTo>
                  <a:pt x="10564" y="9794"/>
                </a:lnTo>
                <a:lnTo>
                  <a:pt x="10601" y="10161"/>
                </a:lnTo>
                <a:lnTo>
                  <a:pt x="10601" y="10528"/>
                </a:lnTo>
                <a:lnTo>
                  <a:pt x="10491" y="10858"/>
                </a:lnTo>
                <a:lnTo>
                  <a:pt x="10491" y="10895"/>
                </a:lnTo>
                <a:lnTo>
                  <a:pt x="10454" y="10858"/>
                </a:lnTo>
                <a:lnTo>
                  <a:pt x="10344" y="10785"/>
                </a:lnTo>
                <a:lnTo>
                  <a:pt x="10271" y="10785"/>
                </a:lnTo>
                <a:lnTo>
                  <a:pt x="10161" y="10821"/>
                </a:lnTo>
                <a:lnTo>
                  <a:pt x="10124" y="10931"/>
                </a:lnTo>
                <a:lnTo>
                  <a:pt x="10088" y="11078"/>
                </a:lnTo>
                <a:lnTo>
                  <a:pt x="10051" y="11188"/>
                </a:lnTo>
                <a:lnTo>
                  <a:pt x="9867" y="11298"/>
                </a:lnTo>
                <a:lnTo>
                  <a:pt x="9794" y="11371"/>
                </a:lnTo>
                <a:lnTo>
                  <a:pt x="9757" y="11445"/>
                </a:lnTo>
                <a:lnTo>
                  <a:pt x="9611" y="11481"/>
                </a:lnTo>
                <a:lnTo>
                  <a:pt x="9464" y="11481"/>
                </a:lnTo>
                <a:lnTo>
                  <a:pt x="9354" y="11445"/>
                </a:lnTo>
                <a:lnTo>
                  <a:pt x="9207" y="11408"/>
                </a:lnTo>
                <a:lnTo>
                  <a:pt x="8620" y="11078"/>
                </a:lnTo>
                <a:lnTo>
                  <a:pt x="8327" y="10895"/>
                </a:lnTo>
                <a:lnTo>
                  <a:pt x="8070" y="10674"/>
                </a:lnTo>
                <a:lnTo>
                  <a:pt x="7850" y="10418"/>
                </a:lnTo>
                <a:lnTo>
                  <a:pt x="7703" y="10124"/>
                </a:lnTo>
                <a:lnTo>
                  <a:pt x="7593" y="9794"/>
                </a:lnTo>
                <a:lnTo>
                  <a:pt x="7593" y="9501"/>
                </a:lnTo>
                <a:lnTo>
                  <a:pt x="7630" y="9171"/>
                </a:lnTo>
                <a:lnTo>
                  <a:pt x="7777" y="8877"/>
                </a:lnTo>
                <a:lnTo>
                  <a:pt x="7960" y="8620"/>
                </a:lnTo>
                <a:lnTo>
                  <a:pt x="8217" y="8400"/>
                </a:lnTo>
                <a:lnTo>
                  <a:pt x="8400" y="8290"/>
                </a:lnTo>
                <a:lnTo>
                  <a:pt x="8584" y="8217"/>
                </a:lnTo>
                <a:lnTo>
                  <a:pt x="8730" y="8180"/>
                </a:lnTo>
                <a:close/>
                <a:moveTo>
                  <a:pt x="8767" y="7777"/>
                </a:moveTo>
                <a:lnTo>
                  <a:pt x="8547" y="7813"/>
                </a:lnTo>
                <a:lnTo>
                  <a:pt x="8363" y="7850"/>
                </a:lnTo>
                <a:lnTo>
                  <a:pt x="8143" y="7960"/>
                </a:lnTo>
                <a:lnTo>
                  <a:pt x="7960" y="8033"/>
                </a:lnTo>
                <a:lnTo>
                  <a:pt x="7777" y="8180"/>
                </a:lnTo>
                <a:lnTo>
                  <a:pt x="7593" y="8364"/>
                </a:lnTo>
                <a:lnTo>
                  <a:pt x="7446" y="8510"/>
                </a:lnTo>
                <a:lnTo>
                  <a:pt x="7336" y="8657"/>
                </a:lnTo>
                <a:lnTo>
                  <a:pt x="7190" y="9024"/>
                </a:lnTo>
                <a:lnTo>
                  <a:pt x="7116" y="9427"/>
                </a:lnTo>
                <a:lnTo>
                  <a:pt x="7116" y="9831"/>
                </a:lnTo>
                <a:lnTo>
                  <a:pt x="7153" y="10051"/>
                </a:lnTo>
                <a:lnTo>
                  <a:pt x="7226" y="10271"/>
                </a:lnTo>
                <a:lnTo>
                  <a:pt x="7336" y="10454"/>
                </a:lnTo>
                <a:lnTo>
                  <a:pt x="7446" y="10638"/>
                </a:lnTo>
                <a:lnTo>
                  <a:pt x="7740" y="11005"/>
                </a:lnTo>
                <a:lnTo>
                  <a:pt x="8107" y="11298"/>
                </a:lnTo>
                <a:lnTo>
                  <a:pt x="8510" y="11555"/>
                </a:lnTo>
                <a:lnTo>
                  <a:pt x="8914" y="11775"/>
                </a:lnTo>
                <a:lnTo>
                  <a:pt x="9134" y="11885"/>
                </a:lnTo>
                <a:lnTo>
                  <a:pt x="9354" y="11958"/>
                </a:lnTo>
                <a:lnTo>
                  <a:pt x="9574" y="11958"/>
                </a:lnTo>
                <a:lnTo>
                  <a:pt x="9757" y="11922"/>
                </a:lnTo>
                <a:lnTo>
                  <a:pt x="9977" y="11848"/>
                </a:lnTo>
                <a:lnTo>
                  <a:pt x="10198" y="11702"/>
                </a:lnTo>
                <a:lnTo>
                  <a:pt x="10381" y="11555"/>
                </a:lnTo>
                <a:lnTo>
                  <a:pt x="10491" y="11371"/>
                </a:lnTo>
                <a:lnTo>
                  <a:pt x="10674" y="11298"/>
                </a:lnTo>
                <a:lnTo>
                  <a:pt x="10784" y="11151"/>
                </a:lnTo>
                <a:lnTo>
                  <a:pt x="10895" y="10968"/>
                </a:lnTo>
                <a:lnTo>
                  <a:pt x="10968" y="10785"/>
                </a:lnTo>
                <a:lnTo>
                  <a:pt x="11005" y="10601"/>
                </a:lnTo>
                <a:lnTo>
                  <a:pt x="11005" y="10381"/>
                </a:lnTo>
                <a:lnTo>
                  <a:pt x="11005" y="10124"/>
                </a:lnTo>
                <a:lnTo>
                  <a:pt x="10968" y="9684"/>
                </a:lnTo>
                <a:lnTo>
                  <a:pt x="10821" y="9207"/>
                </a:lnTo>
                <a:lnTo>
                  <a:pt x="10638" y="8804"/>
                </a:lnTo>
                <a:lnTo>
                  <a:pt x="10491" y="8620"/>
                </a:lnTo>
                <a:lnTo>
                  <a:pt x="10344" y="8437"/>
                </a:lnTo>
                <a:lnTo>
                  <a:pt x="10198" y="8290"/>
                </a:lnTo>
                <a:lnTo>
                  <a:pt x="10014" y="8143"/>
                </a:lnTo>
                <a:lnTo>
                  <a:pt x="9831" y="8033"/>
                </a:lnTo>
                <a:lnTo>
                  <a:pt x="9611" y="7923"/>
                </a:lnTo>
                <a:lnTo>
                  <a:pt x="9427" y="7850"/>
                </a:lnTo>
                <a:lnTo>
                  <a:pt x="9207" y="7813"/>
                </a:lnTo>
                <a:lnTo>
                  <a:pt x="8987" y="7777"/>
                </a:lnTo>
                <a:close/>
                <a:moveTo>
                  <a:pt x="9024" y="0"/>
                </a:moveTo>
                <a:lnTo>
                  <a:pt x="8767" y="37"/>
                </a:lnTo>
                <a:lnTo>
                  <a:pt x="8547" y="110"/>
                </a:lnTo>
                <a:lnTo>
                  <a:pt x="8363" y="257"/>
                </a:lnTo>
                <a:lnTo>
                  <a:pt x="8180" y="440"/>
                </a:lnTo>
                <a:lnTo>
                  <a:pt x="7593" y="1027"/>
                </a:lnTo>
                <a:lnTo>
                  <a:pt x="7006" y="1651"/>
                </a:lnTo>
                <a:lnTo>
                  <a:pt x="6639" y="2054"/>
                </a:lnTo>
                <a:lnTo>
                  <a:pt x="6383" y="2311"/>
                </a:lnTo>
                <a:lnTo>
                  <a:pt x="6199" y="2605"/>
                </a:lnTo>
                <a:lnTo>
                  <a:pt x="5796" y="2201"/>
                </a:lnTo>
                <a:lnTo>
                  <a:pt x="5722" y="2128"/>
                </a:lnTo>
                <a:lnTo>
                  <a:pt x="5502" y="2128"/>
                </a:lnTo>
                <a:lnTo>
                  <a:pt x="5392" y="2201"/>
                </a:lnTo>
                <a:lnTo>
                  <a:pt x="5356" y="2238"/>
                </a:lnTo>
                <a:lnTo>
                  <a:pt x="4915" y="2531"/>
                </a:lnTo>
                <a:lnTo>
                  <a:pt x="4512" y="2898"/>
                </a:lnTo>
                <a:lnTo>
                  <a:pt x="4292" y="2715"/>
                </a:lnTo>
                <a:lnTo>
                  <a:pt x="4072" y="2495"/>
                </a:lnTo>
                <a:lnTo>
                  <a:pt x="3998" y="2458"/>
                </a:lnTo>
                <a:lnTo>
                  <a:pt x="3888" y="2458"/>
                </a:lnTo>
                <a:lnTo>
                  <a:pt x="3815" y="2495"/>
                </a:lnTo>
                <a:lnTo>
                  <a:pt x="3778" y="2568"/>
                </a:lnTo>
                <a:lnTo>
                  <a:pt x="3778" y="2421"/>
                </a:lnTo>
                <a:lnTo>
                  <a:pt x="3778" y="2311"/>
                </a:lnTo>
                <a:lnTo>
                  <a:pt x="3668" y="2128"/>
                </a:lnTo>
                <a:lnTo>
                  <a:pt x="3521" y="1908"/>
                </a:lnTo>
                <a:lnTo>
                  <a:pt x="3338" y="1761"/>
                </a:lnTo>
                <a:lnTo>
                  <a:pt x="3118" y="1614"/>
                </a:lnTo>
                <a:lnTo>
                  <a:pt x="2861" y="1504"/>
                </a:lnTo>
                <a:lnTo>
                  <a:pt x="2458" y="1321"/>
                </a:lnTo>
                <a:lnTo>
                  <a:pt x="2348" y="1321"/>
                </a:lnTo>
                <a:lnTo>
                  <a:pt x="2238" y="1357"/>
                </a:lnTo>
                <a:lnTo>
                  <a:pt x="2201" y="1431"/>
                </a:lnTo>
                <a:lnTo>
                  <a:pt x="2201" y="1504"/>
                </a:lnTo>
                <a:lnTo>
                  <a:pt x="2531" y="2238"/>
                </a:lnTo>
                <a:lnTo>
                  <a:pt x="2678" y="2531"/>
                </a:lnTo>
                <a:lnTo>
                  <a:pt x="2751" y="2678"/>
                </a:lnTo>
                <a:lnTo>
                  <a:pt x="2861" y="2825"/>
                </a:lnTo>
                <a:lnTo>
                  <a:pt x="3008" y="2898"/>
                </a:lnTo>
                <a:lnTo>
                  <a:pt x="3191" y="2935"/>
                </a:lnTo>
                <a:lnTo>
                  <a:pt x="3338" y="2935"/>
                </a:lnTo>
                <a:lnTo>
                  <a:pt x="3485" y="2861"/>
                </a:lnTo>
                <a:lnTo>
                  <a:pt x="3632" y="2788"/>
                </a:lnTo>
                <a:lnTo>
                  <a:pt x="3301" y="3155"/>
                </a:lnTo>
                <a:lnTo>
                  <a:pt x="2971" y="3485"/>
                </a:lnTo>
                <a:lnTo>
                  <a:pt x="2935" y="3412"/>
                </a:lnTo>
                <a:lnTo>
                  <a:pt x="2935" y="3265"/>
                </a:lnTo>
                <a:lnTo>
                  <a:pt x="2898" y="3081"/>
                </a:lnTo>
                <a:lnTo>
                  <a:pt x="2825" y="2825"/>
                </a:lnTo>
                <a:lnTo>
                  <a:pt x="2678" y="2605"/>
                </a:lnTo>
                <a:lnTo>
                  <a:pt x="2458" y="2384"/>
                </a:lnTo>
                <a:lnTo>
                  <a:pt x="2238" y="2238"/>
                </a:lnTo>
                <a:lnTo>
                  <a:pt x="1981" y="2091"/>
                </a:lnTo>
                <a:lnTo>
                  <a:pt x="1687" y="1981"/>
                </a:lnTo>
                <a:lnTo>
                  <a:pt x="1431" y="1908"/>
                </a:lnTo>
                <a:lnTo>
                  <a:pt x="880" y="1834"/>
                </a:lnTo>
                <a:lnTo>
                  <a:pt x="770" y="1834"/>
                </a:lnTo>
                <a:lnTo>
                  <a:pt x="697" y="1871"/>
                </a:lnTo>
                <a:lnTo>
                  <a:pt x="624" y="1944"/>
                </a:lnTo>
                <a:lnTo>
                  <a:pt x="624" y="2054"/>
                </a:lnTo>
                <a:lnTo>
                  <a:pt x="697" y="2384"/>
                </a:lnTo>
                <a:lnTo>
                  <a:pt x="807" y="2751"/>
                </a:lnTo>
                <a:lnTo>
                  <a:pt x="917" y="3045"/>
                </a:lnTo>
                <a:lnTo>
                  <a:pt x="1101" y="3375"/>
                </a:lnTo>
                <a:lnTo>
                  <a:pt x="1284" y="3668"/>
                </a:lnTo>
                <a:lnTo>
                  <a:pt x="1504" y="3925"/>
                </a:lnTo>
                <a:lnTo>
                  <a:pt x="1724" y="4182"/>
                </a:lnTo>
                <a:lnTo>
                  <a:pt x="1981" y="4439"/>
                </a:lnTo>
                <a:lnTo>
                  <a:pt x="2018" y="4439"/>
                </a:lnTo>
                <a:lnTo>
                  <a:pt x="1761" y="4695"/>
                </a:lnTo>
                <a:lnTo>
                  <a:pt x="1761" y="4549"/>
                </a:lnTo>
                <a:lnTo>
                  <a:pt x="1724" y="4402"/>
                </a:lnTo>
                <a:lnTo>
                  <a:pt x="1614" y="4255"/>
                </a:lnTo>
                <a:lnTo>
                  <a:pt x="1467" y="4108"/>
                </a:lnTo>
                <a:lnTo>
                  <a:pt x="1321" y="3998"/>
                </a:lnTo>
                <a:lnTo>
                  <a:pt x="1101" y="3925"/>
                </a:lnTo>
                <a:lnTo>
                  <a:pt x="697" y="3815"/>
                </a:lnTo>
                <a:lnTo>
                  <a:pt x="330" y="3742"/>
                </a:lnTo>
                <a:lnTo>
                  <a:pt x="220" y="3742"/>
                </a:lnTo>
                <a:lnTo>
                  <a:pt x="147" y="3815"/>
                </a:lnTo>
                <a:lnTo>
                  <a:pt x="110" y="3925"/>
                </a:lnTo>
                <a:lnTo>
                  <a:pt x="147" y="3998"/>
                </a:lnTo>
                <a:lnTo>
                  <a:pt x="367" y="4329"/>
                </a:lnTo>
                <a:lnTo>
                  <a:pt x="624" y="4732"/>
                </a:lnTo>
                <a:lnTo>
                  <a:pt x="807" y="4915"/>
                </a:lnTo>
                <a:lnTo>
                  <a:pt x="954" y="5062"/>
                </a:lnTo>
                <a:lnTo>
                  <a:pt x="1137" y="5172"/>
                </a:lnTo>
                <a:lnTo>
                  <a:pt x="1321" y="5246"/>
                </a:lnTo>
                <a:lnTo>
                  <a:pt x="1321" y="5282"/>
                </a:lnTo>
                <a:lnTo>
                  <a:pt x="1394" y="5356"/>
                </a:lnTo>
                <a:lnTo>
                  <a:pt x="1834" y="5759"/>
                </a:lnTo>
                <a:lnTo>
                  <a:pt x="1651" y="6126"/>
                </a:lnTo>
                <a:lnTo>
                  <a:pt x="1504" y="6493"/>
                </a:lnTo>
                <a:lnTo>
                  <a:pt x="1394" y="6896"/>
                </a:lnTo>
                <a:lnTo>
                  <a:pt x="1321" y="6933"/>
                </a:lnTo>
                <a:lnTo>
                  <a:pt x="1321" y="7043"/>
                </a:lnTo>
                <a:lnTo>
                  <a:pt x="1321" y="7153"/>
                </a:lnTo>
                <a:lnTo>
                  <a:pt x="1357" y="7263"/>
                </a:lnTo>
                <a:lnTo>
                  <a:pt x="1431" y="7373"/>
                </a:lnTo>
                <a:lnTo>
                  <a:pt x="1467" y="7410"/>
                </a:lnTo>
                <a:lnTo>
                  <a:pt x="1541" y="7447"/>
                </a:lnTo>
                <a:lnTo>
                  <a:pt x="1651" y="7593"/>
                </a:lnTo>
                <a:lnTo>
                  <a:pt x="2311" y="8217"/>
                </a:lnTo>
                <a:lnTo>
                  <a:pt x="2164" y="8327"/>
                </a:lnTo>
                <a:lnTo>
                  <a:pt x="2018" y="8437"/>
                </a:lnTo>
                <a:lnTo>
                  <a:pt x="1761" y="8694"/>
                </a:lnTo>
                <a:lnTo>
                  <a:pt x="1394" y="9207"/>
                </a:lnTo>
                <a:lnTo>
                  <a:pt x="990" y="9721"/>
                </a:lnTo>
                <a:lnTo>
                  <a:pt x="220" y="10748"/>
                </a:lnTo>
                <a:lnTo>
                  <a:pt x="73" y="10968"/>
                </a:lnTo>
                <a:lnTo>
                  <a:pt x="0" y="11151"/>
                </a:lnTo>
                <a:lnTo>
                  <a:pt x="0" y="11225"/>
                </a:lnTo>
                <a:lnTo>
                  <a:pt x="37" y="11335"/>
                </a:lnTo>
                <a:lnTo>
                  <a:pt x="183" y="11518"/>
                </a:lnTo>
                <a:lnTo>
                  <a:pt x="257" y="11592"/>
                </a:lnTo>
                <a:lnTo>
                  <a:pt x="367" y="11628"/>
                </a:lnTo>
                <a:lnTo>
                  <a:pt x="550" y="11665"/>
                </a:lnTo>
                <a:lnTo>
                  <a:pt x="770" y="11628"/>
                </a:lnTo>
                <a:lnTo>
                  <a:pt x="990" y="11592"/>
                </a:lnTo>
                <a:lnTo>
                  <a:pt x="2348" y="11188"/>
                </a:lnTo>
                <a:lnTo>
                  <a:pt x="3595" y="10821"/>
                </a:lnTo>
                <a:lnTo>
                  <a:pt x="4072" y="10711"/>
                </a:lnTo>
                <a:lnTo>
                  <a:pt x="4292" y="10638"/>
                </a:lnTo>
                <a:lnTo>
                  <a:pt x="4512" y="10491"/>
                </a:lnTo>
                <a:lnTo>
                  <a:pt x="5025" y="11005"/>
                </a:lnTo>
                <a:lnTo>
                  <a:pt x="5539" y="11518"/>
                </a:lnTo>
                <a:lnTo>
                  <a:pt x="6089" y="11995"/>
                </a:lnTo>
                <a:lnTo>
                  <a:pt x="6676" y="12398"/>
                </a:lnTo>
                <a:lnTo>
                  <a:pt x="7006" y="12619"/>
                </a:lnTo>
                <a:lnTo>
                  <a:pt x="7373" y="12802"/>
                </a:lnTo>
                <a:lnTo>
                  <a:pt x="7740" y="12985"/>
                </a:lnTo>
                <a:lnTo>
                  <a:pt x="8070" y="13132"/>
                </a:lnTo>
                <a:lnTo>
                  <a:pt x="8474" y="13242"/>
                </a:lnTo>
                <a:lnTo>
                  <a:pt x="8840" y="13352"/>
                </a:lnTo>
                <a:lnTo>
                  <a:pt x="9207" y="13426"/>
                </a:lnTo>
                <a:lnTo>
                  <a:pt x="9611" y="13499"/>
                </a:lnTo>
                <a:lnTo>
                  <a:pt x="9977" y="13536"/>
                </a:lnTo>
                <a:lnTo>
                  <a:pt x="10381" y="13572"/>
                </a:lnTo>
                <a:lnTo>
                  <a:pt x="11115" y="13536"/>
                </a:lnTo>
                <a:lnTo>
                  <a:pt x="11812" y="13426"/>
                </a:lnTo>
                <a:lnTo>
                  <a:pt x="12215" y="13316"/>
                </a:lnTo>
                <a:lnTo>
                  <a:pt x="12362" y="13279"/>
                </a:lnTo>
                <a:lnTo>
                  <a:pt x="12435" y="13279"/>
                </a:lnTo>
                <a:lnTo>
                  <a:pt x="12435" y="13316"/>
                </a:lnTo>
                <a:lnTo>
                  <a:pt x="12509" y="13352"/>
                </a:lnTo>
                <a:lnTo>
                  <a:pt x="12545" y="13352"/>
                </a:lnTo>
                <a:lnTo>
                  <a:pt x="12582" y="13316"/>
                </a:lnTo>
                <a:lnTo>
                  <a:pt x="12619" y="13279"/>
                </a:lnTo>
                <a:lnTo>
                  <a:pt x="12655" y="13169"/>
                </a:lnTo>
                <a:lnTo>
                  <a:pt x="12655" y="13022"/>
                </a:lnTo>
                <a:lnTo>
                  <a:pt x="12545" y="12949"/>
                </a:lnTo>
                <a:lnTo>
                  <a:pt x="12435" y="12912"/>
                </a:lnTo>
                <a:lnTo>
                  <a:pt x="12178" y="12912"/>
                </a:lnTo>
                <a:lnTo>
                  <a:pt x="11702" y="13022"/>
                </a:lnTo>
                <a:lnTo>
                  <a:pt x="11188" y="13095"/>
                </a:lnTo>
                <a:lnTo>
                  <a:pt x="10748" y="13132"/>
                </a:lnTo>
                <a:lnTo>
                  <a:pt x="10308" y="13095"/>
                </a:lnTo>
                <a:lnTo>
                  <a:pt x="9867" y="13095"/>
                </a:lnTo>
                <a:lnTo>
                  <a:pt x="9464" y="13022"/>
                </a:lnTo>
                <a:lnTo>
                  <a:pt x="9024" y="12949"/>
                </a:lnTo>
                <a:lnTo>
                  <a:pt x="8584" y="12802"/>
                </a:lnTo>
                <a:lnTo>
                  <a:pt x="8180" y="12655"/>
                </a:lnTo>
                <a:lnTo>
                  <a:pt x="7777" y="12509"/>
                </a:lnTo>
                <a:lnTo>
                  <a:pt x="7300" y="12252"/>
                </a:lnTo>
                <a:lnTo>
                  <a:pt x="6860" y="11958"/>
                </a:lnTo>
                <a:lnTo>
                  <a:pt x="6419" y="11628"/>
                </a:lnTo>
                <a:lnTo>
                  <a:pt x="6016" y="11298"/>
                </a:lnTo>
                <a:lnTo>
                  <a:pt x="5246" y="10564"/>
                </a:lnTo>
                <a:lnTo>
                  <a:pt x="4512" y="9794"/>
                </a:lnTo>
                <a:lnTo>
                  <a:pt x="3008" y="8290"/>
                </a:lnTo>
                <a:lnTo>
                  <a:pt x="2274" y="7520"/>
                </a:lnTo>
                <a:lnTo>
                  <a:pt x="2091" y="7300"/>
                </a:lnTo>
                <a:lnTo>
                  <a:pt x="1871" y="7080"/>
                </a:lnTo>
                <a:lnTo>
                  <a:pt x="1944" y="6713"/>
                </a:lnTo>
                <a:lnTo>
                  <a:pt x="2054" y="6383"/>
                </a:lnTo>
                <a:lnTo>
                  <a:pt x="2238" y="6053"/>
                </a:lnTo>
                <a:lnTo>
                  <a:pt x="2421" y="5722"/>
                </a:lnTo>
                <a:lnTo>
                  <a:pt x="2641" y="5429"/>
                </a:lnTo>
                <a:lnTo>
                  <a:pt x="2898" y="5172"/>
                </a:lnTo>
                <a:lnTo>
                  <a:pt x="3411" y="4622"/>
                </a:lnTo>
                <a:lnTo>
                  <a:pt x="4475" y="3558"/>
                </a:lnTo>
                <a:lnTo>
                  <a:pt x="5025" y="3045"/>
                </a:lnTo>
                <a:lnTo>
                  <a:pt x="5246" y="2825"/>
                </a:lnTo>
                <a:lnTo>
                  <a:pt x="5392" y="2678"/>
                </a:lnTo>
                <a:lnTo>
                  <a:pt x="5502" y="2605"/>
                </a:lnTo>
                <a:lnTo>
                  <a:pt x="5612" y="2715"/>
                </a:lnTo>
                <a:lnTo>
                  <a:pt x="5392" y="2825"/>
                </a:lnTo>
                <a:lnTo>
                  <a:pt x="5246" y="2971"/>
                </a:lnTo>
                <a:lnTo>
                  <a:pt x="4952" y="3301"/>
                </a:lnTo>
                <a:lnTo>
                  <a:pt x="4805" y="3485"/>
                </a:lnTo>
                <a:lnTo>
                  <a:pt x="4695" y="3668"/>
                </a:lnTo>
                <a:lnTo>
                  <a:pt x="4585" y="3888"/>
                </a:lnTo>
                <a:lnTo>
                  <a:pt x="4585" y="3962"/>
                </a:lnTo>
                <a:lnTo>
                  <a:pt x="4622" y="4072"/>
                </a:lnTo>
                <a:lnTo>
                  <a:pt x="4659" y="4145"/>
                </a:lnTo>
                <a:lnTo>
                  <a:pt x="4732" y="4145"/>
                </a:lnTo>
                <a:lnTo>
                  <a:pt x="4915" y="4035"/>
                </a:lnTo>
                <a:lnTo>
                  <a:pt x="5025" y="3888"/>
                </a:lnTo>
                <a:lnTo>
                  <a:pt x="5209" y="3558"/>
                </a:lnTo>
                <a:lnTo>
                  <a:pt x="5502" y="3228"/>
                </a:lnTo>
                <a:lnTo>
                  <a:pt x="5759" y="2898"/>
                </a:lnTo>
                <a:lnTo>
                  <a:pt x="6016" y="3118"/>
                </a:lnTo>
                <a:lnTo>
                  <a:pt x="5832" y="3301"/>
                </a:lnTo>
                <a:lnTo>
                  <a:pt x="5612" y="3522"/>
                </a:lnTo>
                <a:lnTo>
                  <a:pt x="5466" y="3742"/>
                </a:lnTo>
                <a:lnTo>
                  <a:pt x="5356" y="3962"/>
                </a:lnTo>
                <a:lnTo>
                  <a:pt x="5319" y="4072"/>
                </a:lnTo>
                <a:lnTo>
                  <a:pt x="5392" y="4182"/>
                </a:lnTo>
                <a:lnTo>
                  <a:pt x="5502" y="4219"/>
                </a:lnTo>
                <a:lnTo>
                  <a:pt x="5539" y="4219"/>
                </a:lnTo>
                <a:lnTo>
                  <a:pt x="5612" y="4182"/>
                </a:lnTo>
                <a:lnTo>
                  <a:pt x="5796" y="3998"/>
                </a:lnTo>
                <a:lnTo>
                  <a:pt x="5942" y="3778"/>
                </a:lnTo>
                <a:lnTo>
                  <a:pt x="6089" y="3558"/>
                </a:lnTo>
                <a:lnTo>
                  <a:pt x="6199" y="3301"/>
                </a:lnTo>
                <a:lnTo>
                  <a:pt x="6309" y="3375"/>
                </a:lnTo>
                <a:lnTo>
                  <a:pt x="6456" y="3485"/>
                </a:lnTo>
                <a:lnTo>
                  <a:pt x="6346" y="3595"/>
                </a:lnTo>
                <a:lnTo>
                  <a:pt x="6236" y="3705"/>
                </a:lnTo>
                <a:lnTo>
                  <a:pt x="6089" y="3962"/>
                </a:lnTo>
                <a:lnTo>
                  <a:pt x="5869" y="4255"/>
                </a:lnTo>
                <a:lnTo>
                  <a:pt x="5796" y="4402"/>
                </a:lnTo>
                <a:lnTo>
                  <a:pt x="5722" y="4585"/>
                </a:lnTo>
                <a:lnTo>
                  <a:pt x="5722" y="4622"/>
                </a:lnTo>
                <a:lnTo>
                  <a:pt x="5722" y="4695"/>
                </a:lnTo>
                <a:lnTo>
                  <a:pt x="5796" y="4732"/>
                </a:lnTo>
                <a:lnTo>
                  <a:pt x="5906" y="4769"/>
                </a:lnTo>
                <a:lnTo>
                  <a:pt x="6016" y="4695"/>
                </a:lnTo>
                <a:lnTo>
                  <a:pt x="6126" y="4585"/>
                </a:lnTo>
                <a:lnTo>
                  <a:pt x="6199" y="4439"/>
                </a:lnTo>
                <a:lnTo>
                  <a:pt x="6383" y="4145"/>
                </a:lnTo>
                <a:lnTo>
                  <a:pt x="6456" y="3962"/>
                </a:lnTo>
                <a:lnTo>
                  <a:pt x="6603" y="3632"/>
                </a:lnTo>
                <a:lnTo>
                  <a:pt x="7300" y="4145"/>
                </a:lnTo>
                <a:lnTo>
                  <a:pt x="7116" y="4292"/>
                </a:lnTo>
                <a:lnTo>
                  <a:pt x="6933" y="4439"/>
                </a:lnTo>
                <a:lnTo>
                  <a:pt x="6713" y="4695"/>
                </a:lnTo>
                <a:lnTo>
                  <a:pt x="6529" y="5026"/>
                </a:lnTo>
                <a:lnTo>
                  <a:pt x="6529" y="5099"/>
                </a:lnTo>
                <a:lnTo>
                  <a:pt x="6529" y="5172"/>
                </a:lnTo>
                <a:lnTo>
                  <a:pt x="6566" y="5209"/>
                </a:lnTo>
                <a:lnTo>
                  <a:pt x="6639" y="5246"/>
                </a:lnTo>
                <a:lnTo>
                  <a:pt x="6676" y="5282"/>
                </a:lnTo>
                <a:lnTo>
                  <a:pt x="6749" y="5282"/>
                </a:lnTo>
                <a:lnTo>
                  <a:pt x="6823" y="5246"/>
                </a:lnTo>
                <a:lnTo>
                  <a:pt x="6860" y="5172"/>
                </a:lnTo>
                <a:lnTo>
                  <a:pt x="7153" y="4695"/>
                </a:lnTo>
                <a:lnTo>
                  <a:pt x="7410" y="4255"/>
                </a:lnTo>
                <a:lnTo>
                  <a:pt x="7740" y="4475"/>
                </a:lnTo>
                <a:lnTo>
                  <a:pt x="7483" y="4732"/>
                </a:lnTo>
                <a:lnTo>
                  <a:pt x="7116" y="5136"/>
                </a:lnTo>
                <a:lnTo>
                  <a:pt x="7080" y="5209"/>
                </a:lnTo>
                <a:lnTo>
                  <a:pt x="7043" y="5246"/>
                </a:lnTo>
                <a:lnTo>
                  <a:pt x="7080" y="5319"/>
                </a:lnTo>
                <a:lnTo>
                  <a:pt x="7116" y="5356"/>
                </a:lnTo>
                <a:lnTo>
                  <a:pt x="7190" y="5392"/>
                </a:lnTo>
                <a:lnTo>
                  <a:pt x="7263" y="5429"/>
                </a:lnTo>
                <a:lnTo>
                  <a:pt x="7336" y="5429"/>
                </a:lnTo>
                <a:lnTo>
                  <a:pt x="7373" y="5356"/>
                </a:lnTo>
                <a:lnTo>
                  <a:pt x="7556" y="5172"/>
                </a:lnTo>
                <a:lnTo>
                  <a:pt x="7740" y="4989"/>
                </a:lnTo>
                <a:lnTo>
                  <a:pt x="7813" y="4805"/>
                </a:lnTo>
                <a:lnTo>
                  <a:pt x="7850" y="4695"/>
                </a:lnTo>
                <a:lnTo>
                  <a:pt x="7887" y="4585"/>
                </a:lnTo>
                <a:lnTo>
                  <a:pt x="8474" y="4989"/>
                </a:lnTo>
                <a:lnTo>
                  <a:pt x="8107" y="5319"/>
                </a:lnTo>
                <a:lnTo>
                  <a:pt x="7813" y="5722"/>
                </a:lnTo>
                <a:lnTo>
                  <a:pt x="7777" y="5796"/>
                </a:lnTo>
                <a:lnTo>
                  <a:pt x="7777" y="5833"/>
                </a:lnTo>
                <a:lnTo>
                  <a:pt x="7813" y="5943"/>
                </a:lnTo>
                <a:lnTo>
                  <a:pt x="7887" y="5979"/>
                </a:lnTo>
                <a:lnTo>
                  <a:pt x="7997" y="5979"/>
                </a:lnTo>
                <a:lnTo>
                  <a:pt x="8033" y="5943"/>
                </a:lnTo>
                <a:lnTo>
                  <a:pt x="8327" y="5502"/>
                </a:lnTo>
                <a:lnTo>
                  <a:pt x="8584" y="5062"/>
                </a:lnTo>
                <a:lnTo>
                  <a:pt x="9024" y="5356"/>
                </a:lnTo>
                <a:lnTo>
                  <a:pt x="8767" y="5612"/>
                </a:lnTo>
                <a:lnTo>
                  <a:pt x="8584" y="5796"/>
                </a:lnTo>
                <a:lnTo>
                  <a:pt x="8510" y="5906"/>
                </a:lnTo>
                <a:lnTo>
                  <a:pt x="8474" y="6053"/>
                </a:lnTo>
                <a:lnTo>
                  <a:pt x="8253" y="6383"/>
                </a:lnTo>
                <a:lnTo>
                  <a:pt x="8217" y="6456"/>
                </a:lnTo>
                <a:lnTo>
                  <a:pt x="8253" y="6566"/>
                </a:lnTo>
                <a:lnTo>
                  <a:pt x="8290" y="6603"/>
                </a:lnTo>
                <a:lnTo>
                  <a:pt x="8363" y="6640"/>
                </a:lnTo>
                <a:lnTo>
                  <a:pt x="8474" y="6640"/>
                </a:lnTo>
                <a:lnTo>
                  <a:pt x="8547" y="6566"/>
                </a:lnTo>
                <a:lnTo>
                  <a:pt x="8804" y="6199"/>
                </a:lnTo>
                <a:lnTo>
                  <a:pt x="8877" y="6126"/>
                </a:lnTo>
                <a:lnTo>
                  <a:pt x="8950" y="6016"/>
                </a:lnTo>
                <a:lnTo>
                  <a:pt x="9097" y="5796"/>
                </a:lnTo>
                <a:lnTo>
                  <a:pt x="9244" y="5539"/>
                </a:lnTo>
                <a:lnTo>
                  <a:pt x="9537" y="5722"/>
                </a:lnTo>
                <a:lnTo>
                  <a:pt x="9354" y="5906"/>
                </a:lnTo>
                <a:lnTo>
                  <a:pt x="9207" y="6126"/>
                </a:lnTo>
                <a:lnTo>
                  <a:pt x="8950" y="6419"/>
                </a:lnTo>
                <a:lnTo>
                  <a:pt x="8877" y="6566"/>
                </a:lnTo>
                <a:lnTo>
                  <a:pt x="8840" y="6750"/>
                </a:lnTo>
                <a:lnTo>
                  <a:pt x="8914" y="6823"/>
                </a:lnTo>
                <a:lnTo>
                  <a:pt x="8950" y="6860"/>
                </a:lnTo>
                <a:lnTo>
                  <a:pt x="8987" y="6860"/>
                </a:lnTo>
                <a:lnTo>
                  <a:pt x="9134" y="6786"/>
                </a:lnTo>
                <a:lnTo>
                  <a:pt x="9244" y="6640"/>
                </a:lnTo>
                <a:lnTo>
                  <a:pt x="9391" y="6383"/>
                </a:lnTo>
                <a:lnTo>
                  <a:pt x="9537" y="6126"/>
                </a:lnTo>
                <a:lnTo>
                  <a:pt x="9721" y="5869"/>
                </a:lnTo>
                <a:lnTo>
                  <a:pt x="10198" y="6236"/>
                </a:lnTo>
                <a:lnTo>
                  <a:pt x="10051" y="6419"/>
                </a:lnTo>
                <a:lnTo>
                  <a:pt x="9867" y="6640"/>
                </a:lnTo>
                <a:lnTo>
                  <a:pt x="9684" y="6860"/>
                </a:lnTo>
                <a:lnTo>
                  <a:pt x="9611" y="7006"/>
                </a:lnTo>
                <a:lnTo>
                  <a:pt x="9574" y="7116"/>
                </a:lnTo>
                <a:lnTo>
                  <a:pt x="9574" y="7190"/>
                </a:lnTo>
                <a:lnTo>
                  <a:pt x="9611" y="7263"/>
                </a:lnTo>
                <a:lnTo>
                  <a:pt x="9757" y="7263"/>
                </a:lnTo>
                <a:lnTo>
                  <a:pt x="9867" y="7190"/>
                </a:lnTo>
                <a:lnTo>
                  <a:pt x="9941" y="7080"/>
                </a:lnTo>
                <a:lnTo>
                  <a:pt x="10124" y="6823"/>
                </a:lnTo>
                <a:lnTo>
                  <a:pt x="10271" y="6603"/>
                </a:lnTo>
                <a:lnTo>
                  <a:pt x="10381" y="6383"/>
                </a:lnTo>
                <a:lnTo>
                  <a:pt x="10895" y="6823"/>
                </a:lnTo>
                <a:lnTo>
                  <a:pt x="10931" y="6860"/>
                </a:lnTo>
                <a:lnTo>
                  <a:pt x="10638" y="7226"/>
                </a:lnTo>
                <a:lnTo>
                  <a:pt x="10381" y="7593"/>
                </a:lnTo>
                <a:lnTo>
                  <a:pt x="10271" y="7703"/>
                </a:lnTo>
                <a:lnTo>
                  <a:pt x="10271" y="7777"/>
                </a:lnTo>
                <a:lnTo>
                  <a:pt x="10271" y="7813"/>
                </a:lnTo>
                <a:lnTo>
                  <a:pt x="10344" y="7923"/>
                </a:lnTo>
                <a:lnTo>
                  <a:pt x="10418" y="7960"/>
                </a:lnTo>
                <a:lnTo>
                  <a:pt x="10491" y="7923"/>
                </a:lnTo>
                <a:lnTo>
                  <a:pt x="10528" y="7887"/>
                </a:lnTo>
                <a:lnTo>
                  <a:pt x="10821" y="7483"/>
                </a:lnTo>
                <a:lnTo>
                  <a:pt x="11115" y="7043"/>
                </a:lnTo>
                <a:lnTo>
                  <a:pt x="11445" y="7447"/>
                </a:lnTo>
                <a:lnTo>
                  <a:pt x="11298" y="7703"/>
                </a:lnTo>
                <a:lnTo>
                  <a:pt x="11151" y="7960"/>
                </a:lnTo>
                <a:lnTo>
                  <a:pt x="10968" y="8253"/>
                </a:lnTo>
                <a:lnTo>
                  <a:pt x="10931" y="8437"/>
                </a:lnTo>
                <a:lnTo>
                  <a:pt x="10931" y="8510"/>
                </a:lnTo>
                <a:lnTo>
                  <a:pt x="10931" y="8584"/>
                </a:lnTo>
                <a:lnTo>
                  <a:pt x="10968" y="8657"/>
                </a:lnTo>
                <a:lnTo>
                  <a:pt x="11041" y="8657"/>
                </a:lnTo>
                <a:lnTo>
                  <a:pt x="11188" y="8584"/>
                </a:lnTo>
                <a:lnTo>
                  <a:pt x="11261" y="8474"/>
                </a:lnTo>
                <a:lnTo>
                  <a:pt x="11408" y="8180"/>
                </a:lnTo>
                <a:lnTo>
                  <a:pt x="11628" y="7703"/>
                </a:lnTo>
                <a:lnTo>
                  <a:pt x="11812" y="7997"/>
                </a:lnTo>
                <a:lnTo>
                  <a:pt x="11995" y="8290"/>
                </a:lnTo>
                <a:lnTo>
                  <a:pt x="11812" y="8694"/>
                </a:lnTo>
                <a:lnTo>
                  <a:pt x="11628" y="9097"/>
                </a:lnTo>
                <a:lnTo>
                  <a:pt x="11518" y="9097"/>
                </a:lnTo>
                <a:lnTo>
                  <a:pt x="11408" y="9317"/>
                </a:lnTo>
                <a:lnTo>
                  <a:pt x="11335" y="9501"/>
                </a:lnTo>
                <a:lnTo>
                  <a:pt x="11335" y="9574"/>
                </a:lnTo>
                <a:lnTo>
                  <a:pt x="11335" y="9647"/>
                </a:lnTo>
                <a:lnTo>
                  <a:pt x="11408" y="9721"/>
                </a:lnTo>
                <a:lnTo>
                  <a:pt x="11591" y="9721"/>
                </a:lnTo>
                <a:lnTo>
                  <a:pt x="11628" y="9684"/>
                </a:lnTo>
                <a:lnTo>
                  <a:pt x="11812" y="9427"/>
                </a:lnTo>
                <a:lnTo>
                  <a:pt x="11958" y="9171"/>
                </a:lnTo>
                <a:lnTo>
                  <a:pt x="12105" y="8914"/>
                </a:lnTo>
                <a:lnTo>
                  <a:pt x="12178" y="8657"/>
                </a:lnTo>
                <a:lnTo>
                  <a:pt x="12325" y="9024"/>
                </a:lnTo>
                <a:lnTo>
                  <a:pt x="12472" y="9427"/>
                </a:lnTo>
                <a:lnTo>
                  <a:pt x="12068" y="10088"/>
                </a:lnTo>
                <a:lnTo>
                  <a:pt x="11995" y="10088"/>
                </a:lnTo>
                <a:lnTo>
                  <a:pt x="11922" y="10271"/>
                </a:lnTo>
                <a:lnTo>
                  <a:pt x="11848" y="10418"/>
                </a:lnTo>
                <a:lnTo>
                  <a:pt x="11848" y="10491"/>
                </a:lnTo>
                <a:lnTo>
                  <a:pt x="11848" y="10528"/>
                </a:lnTo>
                <a:lnTo>
                  <a:pt x="11922" y="10601"/>
                </a:lnTo>
                <a:lnTo>
                  <a:pt x="12068" y="10601"/>
                </a:lnTo>
                <a:lnTo>
                  <a:pt x="12142" y="10564"/>
                </a:lnTo>
                <a:lnTo>
                  <a:pt x="12362" y="10198"/>
                </a:lnTo>
                <a:lnTo>
                  <a:pt x="12582" y="9831"/>
                </a:lnTo>
                <a:lnTo>
                  <a:pt x="12692" y="10454"/>
                </a:lnTo>
                <a:lnTo>
                  <a:pt x="12509" y="10638"/>
                </a:lnTo>
                <a:lnTo>
                  <a:pt x="12362" y="10858"/>
                </a:lnTo>
                <a:lnTo>
                  <a:pt x="12215" y="11078"/>
                </a:lnTo>
                <a:lnTo>
                  <a:pt x="12178" y="11225"/>
                </a:lnTo>
                <a:lnTo>
                  <a:pt x="12178" y="11371"/>
                </a:lnTo>
                <a:lnTo>
                  <a:pt x="12215" y="11408"/>
                </a:lnTo>
                <a:lnTo>
                  <a:pt x="12252" y="11408"/>
                </a:lnTo>
                <a:lnTo>
                  <a:pt x="12362" y="11371"/>
                </a:lnTo>
                <a:lnTo>
                  <a:pt x="12472" y="11298"/>
                </a:lnTo>
                <a:lnTo>
                  <a:pt x="12582" y="11078"/>
                </a:lnTo>
                <a:lnTo>
                  <a:pt x="12692" y="10858"/>
                </a:lnTo>
                <a:lnTo>
                  <a:pt x="12729" y="11188"/>
                </a:lnTo>
                <a:lnTo>
                  <a:pt x="12655" y="11775"/>
                </a:lnTo>
                <a:lnTo>
                  <a:pt x="12509" y="11922"/>
                </a:lnTo>
                <a:lnTo>
                  <a:pt x="12362" y="12068"/>
                </a:lnTo>
                <a:lnTo>
                  <a:pt x="12325" y="12215"/>
                </a:lnTo>
                <a:lnTo>
                  <a:pt x="12325" y="12288"/>
                </a:lnTo>
                <a:lnTo>
                  <a:pt x="12362" y="12362"/>
                </a:lnTo>
                <a:lnTo>
                  <a:pt x="12435" y="12398"/>
                </a:lnTo>
                <a:lnTo>
                  <a:pt x="12472" y="12398"/>
                </a:lnTo>
                <a:lnTo>
                  <a:pt x="12619" y="12288"/>
                </a:lnTo>
                <a:lnTo>
                  <a:pt x="12655" y="12655"/>
                </a:lnTo>
                <a:lnTo>
                  <a:pt x="12692" y="12692"/>
                </a:lnTo>
                <a:lnTo>
                  <a:pt x="12729" y="12655"/>
                </a:lnTo>
                <a:lnTo>
                  <a:pt x="12802" y="12545"/>
                </a:lnTo>
                <a:lnTo>
                  <a:pt x="12912" y="12398"/>
                </a:lnTo>
                <a:lnTo>
                  <a:pt x="13022" y="12068"/>
                </a:lnTo>
                <a:lnTo>
                  <a:pt x="13095" y="11738"/>
                </a:lnTo>
                <a:lnTo>
                  <a:pt x="13132" y="11408"/>
                </a:lnTo>
                <a:lnTo>
                  <a:pt x="13132" y="11005"/>
                </a:lnTo>
                <a:lnTo>
                  <a:pt x="13132" y="10638"/>
                </a:lnTo>
                <a:lnTo>
                  <a:pt x="13095" y="10234"/>
                </a:lnTo>
                <a:lnTo>
                  <a:pt x="13022" y="9867"/>
                </a:lnTo>
                <a:lnTo>
                  <a:pt x="12949" y="9464"/>
                </a:lnTo>
                <a:lnTo>
                  <a:pt x="12839" y="9060"/>
                </a:lnTo>
                <a:lnTo>
                  <a:pt x="12692" y="8694"/>
                </a:lnTo>
                <a:lnTo>
                  <a:pt x="12545" y="8327"/>
                </a:lnTo>
                <a:lnTo>
                  <a:pt x="12325" y="7960"/>
                </a:lnTo>
                <a:lnTo>
                  <a:pt x="12142" y="7630"/>
                </a:lnTo>
                <a:lnTo>
                  <a:pt x="11885" y="7300"/>
                </a:lnTo>
                <a:lnTo>
                  <a:pt x="11628" y="6970"/>
                </a:lnTo>
                <a:lnTo>
                  <a:pt x="11335" y="6640"/>
                </a:lnTo>
                <a:lnTo>
                  <a:pt x="11041" y="6346"/>
                </a:lnTo>
                <a:lnTo>
                  <a:pt x="10344" y="5759"/>
                </a:lnTo>
                <a:lnTo>
                  <a:pt x="9647" y="5246"/>
                </a:lnTo>
                <a:lnTo>
                  <a:pt x="8914" y="4732"/>
                </a:lnTo>
                <a:lnTo>
                  <a:pt x="8987" y="4439"/>
                </a:lnTo>
                <a:lnTo>
                  <a:pt x="9024" y="4182"/>
                </a:lnTo>
                <a:lnTo>
                  <a:pt x="9060" y="3558"/>
                </a:lnTo>
                <a:lnTo>
                  <a:pt x="9097" y="2898"/>
                </a:lnTo>
                <a:lnTo>
                  <a:pt x="9281" y="220"/>
                </a:lnTo>
                <a:lnTo>
                  <a:pt x="9244" y="110"/>
                </a:lnTo>
                <a:lnTo>
                  <a:pt x="9207" y="37"/>
                </a:lnTo>
                <a:lnTo>
                  <a:pt x="9097"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8" name="Google Shape;498;p10"/>
          <p:cNvSpPr/>
          <p:nvPr/>
        </p:nvSpPr>
        <p:spPr>
          <a:xfrm>
            <a:off x="8699356" y="179112"/>
            <a:ext cx="521292" cy="538992"/>
          </a:xfrm>
          <a:custGeom>
            <a:rect b="b" l="l" r="r" t="t"/>
            <a:pathLst>
              <a:path extrusionOk="0" h="19002" w="18378">
                <a:moveTo>
                  <a:pt x="13793" y="5429"/>
                </a:moveTo>
                <a:lnTo>
                  <a:pt x="13682" y="5466"/>
                </a:lnTo>
                <a:lnTo>
                  <a:pt x="13572" y="5502"/>
                </a:lnTo>
                <a:lnTo>
                  <a:pt x="13499" y="5576"/>
                </a:lnTo>
                <a:lnTo>
                  <a:pt x="13352" y="5759"/>
                </a:lnTo>
                <a:lnTo>
                  <a:pt x="13352" y="5869"/>
                </a:lnTo>
                <a:lnTo>
                  <a:pt x="13352" y="5979"/>
                </a:lnTo>
                <a:lnTo>
                  <a:pt x="13389" y="6016"/>
                </a:lnTo>
                <a:lnTo>
                  <a:pt x="13426" y="6053"/>
                </a:lnTo>
                <a:lnTo>
                  <a:pt x="13499" y="6053"/>
                </a:lnTo>
                <a:lnTo>
                  <a:pt x="13572" y="5979"/>
                </a:lnTo>
                <a:lnTo>
                  <a:pt x="13646" y="5943"/>
                </a:lnTo>
                <a:lnTo>
                  <a:pt x="13719" y="5796"/>
                </a:lnTo>
                <a:lnTo>
                  <a:pt x="13829" y="5649"/>
                </a:lnTo>
                <a:lnTo>
                  <a:pt x="13903" y="5502"/>
                </a:lnTo>
                <a:lnTo>
                  <a:pt x="13903" y="5466"/>
                </a:lnTo>
                <a:lnTo>
                  <a:pt x="13903" y="5429"/>
                </a:lnTo>
                <a:close/>
                <a:moveTo>
                  <a:pt x="13242" y="6089"/>
                </a:moveTo>
                <a:lnTo>
                  <a:pt x="13169" y="6126"/>
                </a:lnTo>
                <a:lnTo>
                  <a:pt x="13022" y="6309"/>
                </a:lnTo>
                <a:lnTo>
                  <a:pt x="12912" y="6493"/>
                </a:lnTo>
                <a:lnTo>
                  <a:pt x="12875" y="6529"/>
                </a:lnTo>
                <a:lnTo>
                  <a:pt x="12875" y="6603"/>
                </a:lnTo>
                <a:lnTo>
                  <a:pt x="12949" y="6676"/>
                </a:lnTo>
                <a:lnTo>
                  <a:pt x="13022" y="6713"/>
                </a:lnTo>
                <a:lnTo>
                  <a:pt x="13096" y="6676"/>
                </a:lnTo>
                <a:lnTo>
                  <a:pt x="13132" y="6639"/>
                </a:lnTo>
                <a:lnTo>
                  <a:pt x="13242" y="6456"/>
                </a:lnTo>
                <a:lnTo>
                  <a:pt x="13352" y="6273"/>
                </a:lnTo>
                <a:lnTo>
                  <a:pt x="13389" y="6199"/>
                </a:lnTo>
                <a:lnTo>
                  <a:pt x="13316" y="6126"/>
                </a:lnTo>
                <a:lnTo>
                  <a:pt x="13242" y="6089"/>
                </a:lnTo>
                <a:close/>
                <a:moveTo>
                  <a:pt x="17241" y="6419"/>
                </a:moveTo>
                <a:lnTo>
                  <a:pt x="17534" y="6713"/>
                </a:lnTo>
                <a:lnTo>
                  <a:pt x="17497" y="6713"/>
                </a:lnTo>
                <a:lnTo>
                  <a:pt x="17387" y="6823"/>
                </a:lnTo>
                <a:lnTo>
                  <a:pt x="17351" y="6676"/>
                </a:lnTo>
                <a:lnTo>
                  <a:pt x="17241" y="6419"/>
                </a:lnTo>
                <a:close/>
                <a:moveTo>
                  <a:pt x="12692" y="6786"/>
                </a:moveTo>
                <a:lnTo>
                  <a:pt x="12582" y="6860"/>
                </a:lnTo>
                <a:lnTo>
                  <a:pt x="12435" y="6970"/>
                </a:lnTo>
                <a:lnTo>
                  <a:pt x="12399" y="7116"/>
                </a:lnTo>
                <a:lnTo>
                  <a:pt x="12362" y="7190"/>
                </a:lnTo>
                <a:lnTo>
                  <a:pt x="12399" y="7226"/>
                </a:lnTo>
                <a:lnTo>
                  <a:pt x="12472" y="7300"/>
                </a:lnTo>
                <a:lnTo>
                  <a:pt x="12582" y="7300"/>
                </a:lnTo>
                <a:lnTo>
                  <a:pt x="12619" y="7263"/>
                </a:lnTo>
                <a:lnTo>
                  <a:pt x="12655" y="7190"/>
                </a:lnTo>
                <a:lnTo>
                  <a:pt x="12729" y="7043"/>
                </a:lnTo>
                <a:lnTo>
                  <a:pt x="12802" y="7006"/>
                </a:lnTo>
                <a:lnTo>
                  <a:pt x="12839" y="6933"/>
                </a:lnTo>
                <a:lnTo>
                  <a:pt x="12875" y="6860"/>
                </a:lnTo>
                <a:lnTo>
                  <a:pt x="12875" y="6823"/>
                </a:lnTo>
                <a:lnTo>
                  <a:pt x="12839" y="6823"/>
                </a:lnTo>
                <a:lnTo>
                  <a:pt x="12765" y="6786"/>
                </a:lnTo>
                <a:close/>
                <a:moveTo>
                  <a:pt x="17571" y="6750"/>
                </a:moveTo>
                <a:lnTo>
                  <a:pt x="17828" y="7043"/>
                </a:lnTo>
                <a:lnTo>
                  <a:pt x="18048" y="7373"/>
                </a:lnTo>
                <a:lnTo>
                  <a:pt x="17828" y="7593"/>
                </a:lnTo>
                <a:lnTo>
                  <a:pt x="17828" y="7520"/>
                </a:lnTo>
                <a:lnTo>
                  <a:pt x="17864" y="7336"/>
                </a:lnTo>
                <a:lnTo>
                  <a:pt x="17828" y="7116"/>
                </a:lnTo>
                <a:lnTo>
                  <a:pt x="17828" y="7080"/>
                </a:lnTo>
                <a:lnTo>
                  <a:pt x="17754" y="7006"/>
                </a:lnTo>
                <a:lnTo>
                  <a:pt x="17681" y="7006"/>
                </a:lnTo>
                <a:lnTo>
                  <a:pt x="17644" y="7043"/>
                </a:lnTo>
                <a:lnTo>
                  <a:pt x="17681" y="7080"/>
                </a:lnTo>
                <a:lnTo>
                  <a:pt x="17644" y="7226"/>
                </a:lnTo>
                <a:lnTo>
                  <a:pt x="17607" y="7446"/>
                </a:lnTo>
                <a:lnTo>
                  <a:pt x="17534" y="7667"/>
                </a:lnTo>
                <a:lnTo>
                  <a:pt x="17534" y="7887"/>
                </a:lnTo>
                <a:lnTo>
                  <a:pt x="17534" y="7960"/>
                </a:lnTo>
                <a:lnTo>
                  <a:pt x="17131" y="8584"/>
                </a:lnTo>
                <a:lnTo>
                  <a:pt x="17167" y="8217"/>
                </a:lnTo>
                <a:lnTo>
                  <a:pt x="17241" y="7850"/>
                </a:lnTo>
                <a:lnTo>
                  <a:pt x="17387" y="7630"/>
                </a:lnTo>
                <a:lnTo>
                  <a:pt x="17387" y="7593"/>
                </a:lnTo>
                <a:lnTo>
                  <a:pt x="17387" y="7520"/>
                </a:lnTo>
                <a:lnTo>
                  <a:pt x="17461" y="7483"/>
                </a:lnTo>
                <a:lnTo>
                  <a:pt x="17497" y="7446"/>
                </a:lnTo>
                <a:lnTo>
                  <a:pt x="17534" y="7373"/>
                </a:lnTo>
                <a:lnTo>
                  <a:pt x="17534" y="7263"/>
                </a:lnTo>
                <a:lnTo>
                  <a:pt x="17497" y="7080"/>
                </a:lnTo>
                <a:lnTo>
                  <a:pt x="17571" y="6750"/>
                </a:lnTo>
                <a:close/>
                <a:moveTo>
                  <a:pt x="16874" y="8840"/>
                </a:moveTo>
                <a:lnTo>
                  <a:pt x="16947" y="8877"/>
                </a:lnTo>
                <a:lnTo>
                  <a:pt x="16874" y="8950"/>
                </a:lnTo>
                <a:lnTo>
                  <a:pt x="16874" y="8877"/>
                </a:lnTo>
                <a:lnTo>
                  <a:pt x="16874" y="8840"/>
                </a:lnTo>
                <a:close/>
                <a:moveTo>
                  <a:pt x="11445" y="8584"/>
                </a:moveTo>
                <a:lnTo>
                  <a:pt x="11408" y="8620"/>
                </a:lnTo>
                <a:lnTo>
                  <a:pt x="11298" y="8657"/>
                </a:lnTo>
                <a:lnTo>
                  <a:pt x="11188" y="8804"/>
                </a:lnTo>
                <a:lnTo>
                  <a:pt x="11188" y="8840"/>
                </a:lnTo>
                <a:lnTo>
                  <a:pt x="11188" y="8914"/>
                </a:lnTo>
                <a:lnTo>
                  <a:pt x="11188" y="8987"/>
                </a:lnTo>
                <a:lnTo>
                  <a:pt x="11225" y="9024"/>
                </a:lnTo>
                <a:lnTo>
                  <a:pt x="11408" y="9024"/>
                </a:lnTo>
                <a:lnTo>
                  <a:pt x="11445" y="8987"/>
                </a:lnTo>
                <a:lnTo>
                  <a:pt x="11555" y="8804"/>
                </a:lnTo>
                <a:lnTo>
                  <a:pt x="11555" y="8730"/>
                </a:lnTo>
                <a:lnTo>
                  <a:pt x="11555" y="8657"/>
                </a:lnTo>
                <a:lnTo>
                  <a:pt x="11518" y="8620"/>
                </a:lnTo>
                <a:lnTo>
                  <a:pt x="11445" y="8584"/>
                </a:lnTo>
                <a:close/>
                <a:moveTo>
                  <a:pt x="16580" y="8804"/>
                </a:moveTo>
                <a:lnTo>
                  <a:pt x="16580" y="8877"/>
                </a:lnTo>
                <a:lnTo>
                  <a:pt x="16580" y="9060"/>
                </a:lnTo>
                <a:lnTo>
                  <a:pt x="16617" y="9170"/>
                </a:lnTo>
                <a:lnTo>
                  <a:pt x="16654" y="9244"/>
                </a:lnTo>
                <a:lnTo>
                  <a:pt x="16397" y="9611"/>
                </a:lnTo>
                <a:lnTo>
                  <a:pt x="16360" y="9391"/>
                </a:lnTo>
                <a:lnTo>
                  <a:pt x="16324" y="9170"/>
                </a:lnTo>
                <a:lnTo>
                  <a:pt x="16324" y="9097"/>
                </a:lnTo>
                <a:lnTo>
                  <a:pt x="16580" y="8804"/>
                </a:lnTo>
                <a:close/>
                <a:moveTo>
                  <a:pt x="16067" y="9391"/>
                </a:moveTo>
                <a:lnTo>
                  <a:pt x="16067" y="9684"/>
                </a:lnTo>
                <a:lnTo>
                  <a:pt x="16103" y="9794"/>
                </a:lnTo>
                <a:lnTo>
                  <a:pt x="16177" y="9941"/>
                </a:lnTo>
                <a:lnTo>
                  <a:pt x="15993" y="10161"/>
                </a:lnTo>
                <a:lnTo>
                  <a:pt x="15920" y="10308"/>
                </a:lnTo>
                <a:lnTo>
                  <a:pt x="15957" y="9867"/>
                </a:lnTo>
                <a:lnTo>
                  <a:pt x="15920" y="9794"/>
                </a:lnTo>
                <a:lnTo>
                  <a:pt x="15847" y="9757"/>
                </a:lnTo>
                <a:lnTo>
                  <a:pt x="15810" y="9721"/>
                </a:lnTo>
                <a:lnTo>
                  <a:pt x="16067" y="9391"/>
                </a:lnTo>
                <a:close/>
                <a:moveTo>
                  <a:pt x="9611" y="2348"/>
                </a:moveTo>
                <a:lnTo>
                  <a:pt x="9574" y="2421"/>
                </a:lnTo>
                <a:lnTo>
                  <a:pt x="9134" y="2861"/>
                </a:lnTo>
                <a:lnTo>
                  <a:pt x="8767" y="3375"/>
                </a:lnTo>
                <a:lnTo>
                  <a:pt x="7997" y="4365"/>
                </a:lnTo>
                <a:lnTo>
                  <a:pt x="7630" y="4879"/>
                </a:lnTo>
                <a:lnTo>
                  <a:pt x="7227" y="5356"/>
                </a:lnTo>
                <a:lnTo>
                  <a:pt x="6823" y="5832"/>
                </a:lnTo>
                <a:lnTo>
                  <a:pt x="6346" y="6273"/>
                </a:lnTo>
                <a:lnTo>
                  <a:pt x="6273" y="6346"/>
                </a:lnTo>
                <a:lnTo>
                  <a:pt x="6273" y="6456"/>
                </a:lnTo>
                <a:lnTo>
                  <a:pt x="6236" y="6456"/>
                </a:lnTo>
                <a:lnTo>
                  <a:pt x="6163" y="6493"/>
                </a:lnTo>
                <a:lnTo>
                  <a:pt x="6163" y="6566"/>
                </a:lnTo>
                <a:lnTo>
                  <a:pt x="6199" y="6603"/>
                </a:lnTo>
                <a:lnTo>
                  <a:pt x="6309" y="6786"/>
                </a:lnTo>
                <a:lnTo>
                  <a:pt x="6493" y="6970"/>
                </a:lnTo>
                <a:lnTo>
                  <a:pt x="6823" y="7263"/>
                </a:lnTo>
                <a:lnTo>
                  <a:pt x="7593" y="7813"/>
                </a:lnTo>
                <a:lnTo>
                  <a:pt x="8437" y="8363"/>
                </a:lnTo>
                <a:lnTo>
                  <a:pt x="8620" y="8510"/>
                </a:lnTo>
                <a:lnTo>
                  <a:pt x="8767" y="8694"/>
                </a:lnTo>
                <a:lnTo>
                  <a:pt x="9061" y="9060"/>
                </a:lnTo>
                <a:lnTo>
                  <a:pt x="9207" y="9207"/>
                </a:lnTo>
                <a:lnTo>
                  <a:pt x="9391" y="9354"/>
                </a:lnTo>
                <a:lnTo>
                  <a:pt x="9758" y="9574"/>
                </a:lnTo>
                <a:lnTo>
                  <a:pt x="10638" y="10161"/>
                </a:lnTo>
                <a:lnTo>
                  <a:pt x="11482" y="10784"/>
                </a:lnTo>
                <a:lnTo>
                  <a:pt x="12289" y="11408"/>
                </a:lnTo>
                <a:lnTo>
                  <a:pt x="12362" y="11445"/>
                </a:lnTo>
                <a:lnTo>
                  <a:pt x="12472" y="11445"/>
                </a:lnTo>
                <a:lnTo>
                  <a:pt x="12545" y="11408"/>
                </a:lnTo>
                <a:lnTo>
                  <a:pt x="12582" y="11371"/>
                </a:lnTo>
                <a:lnTo>
                  <a:pt x="12619" y="11298"/>
                </a:lnTo>
                <a:lnTo>
                  <a:pt x="12655" y="11188"/>
                </a:lnTo>
                <a:lnTo>
                  <a:pt x="12619" y="11115"/>
                </a:lnTo>
                <a:lnTo>
                  <a:pt x="12545" y="11041"/>
                </a:lnTo>
                <a:lnTo>
                  <a:pt x="11775" y="10418"/>
                </a:lnTo>
                <a:lnTo>
                  <a:pt x="11812" y="10381"/>
                </a:lnTo>
                <a:lnTo>
                  <a:pt x="11922" y="10198"/>
                </a:lnTo>
                <a:lnTo>
                  <a:pt x="11995" y="10014"/>
                </a:lnTo>
                <a:lnTo>
                  <a:pt x="11995" y="9941"/>
                </a:lnTo>
                <a:lnTo>
                  <a:pt x="11958" y="9904"/>
                </a:lnTo>
                <a:lnTo>
                  <a:pt x="11885" y="9904"/>
                </a:lnTo>
                <a:lnTo>
                  <a:pt x="11738" y="10051"/>
                </a:lnTo>
                <a:lnTo>
                  <a:pt x="11592" y="10234"/>
                </a:lnTo>
                <a:lnTo>
                  <a:pt x="11555" y="10271"/>
                </a:lnTo>
                <a:lnTo>
                  <a:pt x="11005" y="9867"/>
                </a:lnTo>
                <a:lnTo>
                  <a:pt x="10821" y="9757"/>
                </a:lnTo>
                <a:lnTo>
                  <a:pt x="10858" y="9684"/>
                </a:lnTo>
                <a:lnTo>
                  <a:pt x="10895" y="9611"/>
                </a:lnTo>
                <a:lnTo>
                  <a:pt x="11041" y="9464"/>
                </a:lnTo>
                <a:lnTo>
                  <a:pt x="11078" y="9427"/>
                </a:lnTo>
                <a:lnTo>
                  <a:pt x="11078" y="9354"/>
                </a:lnTo>
                <a:lnTo>
                  <a:pt x="11078" y="9317"/>
                </a:lnTo>
                <a:lnTo>
                  <a:pt x="11005" y="9281"/>
                </a:lnTo>
                <a:lnTo>
                  <a:pt x="10968" y="9317"/>
                </a:lnTo>
                <a:lnTo>
                  <a:pt x="10895" y="9281"/>
                </a:lnTo>
                <a:lnTo>
                  <a:pt x="10821" y="9317"/>
                </a:lnTo>
                <a:lnTo>
                  <a:pt x="10711" y="9427"/>
                </a:lnTo>
                <a:lnTo>
                  <a:pt x="10601" y="9574"/>
                </a:lnTo>
                <a:lnTo>
                  <a:pt x="10124" y="9281"/>
                </a:lnTo>
                <a:lnTo>
                  <a:pt x="10051" y="9207"/>
                </a:lnTo>
                <a:lnTo>
                  <a:pt x="10234" y="8914"/>
                </a:lnTo>
                <a:lnTo>
                  <a:pt x="10234" y="8840"/>
                </a:lnTo>
                <a:lnTo>
                  <a:pt x="10234" y="8804"/>
                </a:lnTo>
                <a:lnTo>
                  <a:pt x="10198" y="8730"/>
                </a:lnTo>
                <a:lnTo>
                  <a:pt x="10088" y="8694"/>
                </a:lnTo>
                <a:lnTo>
                  <a:pt x="10051" y="8730"/>
                </a:lnTo>
                <a:lnTo>
                  <a:pt x="10014" y="8767"/>
                </a:lnTo>
                <a:lnTo>
                  <a:pt x="9758" y="9060"/>
                </a:lnTo>
                <a:lnTo>
                  <a:pt x="9537" y="8877"/>
                </a:lnTo>
                <a:lnTo>
                  <a:pt x="9354" y="8694"/>
                </a:lnTo>
                <a:lnTo>
                  <a:pt x="9134" y="8437"/>
                </a:lnTo>
                <a:lnTo>
                  <a:pt x="9207" y="8327"/>
                </a:lnTo>
                <a:lnTo>
                  <a:pt x="9281" y="8217"/>
                </a:lnTo>
                <a:lnTo>
                  <a:pt x="9354" y="7960"/>
                </a:lnTo>
                <a:lnTo>
                  <a:pt x="9354" y="7887"/>
                </a:lnTo>
                <a:lnTo>
                  <a:pt x="9317" y="7850"/>
                </a:lnTo>
                <a:lnTo>
                  <a:pt x="9244" y="7850"/>
                </a:lnTo>
                <a:lnTo>
                  <a:pt x="9171" y="7887"/>
                </a:lnTo>
                <a:lnTo>
                  <a:pt x="8987" y="8107"/>
                </a:lnTo>
                <a:lnTo>
                  <a:pt x="8951" y="8180"/>
                </a:lnTo>
                <a:lnTo>
                  <a:pt x="8767" y="8033"/>
                </a:lnTo>
                <a:lnTo>
                  <a:pt x="8327" y="7740"/>
                </a:lnTo>
                <a:lnTo>
                  <a:pt x="8364" y="7446"/>
                </a:lnTo>
                <a:lnTo>
                  <a:pt x="8364" y="7410"/>
                </a:lnTo>
                <a:lnTo>
                  <a:pt x="8327" y="7336"/>
                </a:lnTo>
                <a:lnTo>
                  <a:pt x="8290" y="7300"/>
                </a:lnTo>
                <a:lnTo>
                  <a:pt x="8180" y="7300"/>
                </a:lnTo>
                <a:lnTo>
                  <a:pt x="8107" y="7336"/>
                </a:lnTo>
                <a:lnTo>
                  <a:pt x="8070" y="7446"/>
                </a:lnTo>
                <a:lnTo>
                  <a:pt x="8034" y="7556"/>
                </a:lnTo>
                <a:lnTo>
                  <a:pt x="7960" y="7520"/>
                </a:lnTo>
                <a:lnTo>
                  <a:pt x="7410" y="7116"/>
                </a:lnTo>
                <a:lnTo>
                  <a:pt x="7447" y="7080"/>
                </a:lnTo>
                <a:lnTo>
                  <a:pt x="7520" y="6970"/>
                </a:lnTo>
                <a:lnTo>
                  <a:pt x="7520" y="6896"/>
                </a:lnTo>
                <a:lnTo>
                  <a:pt x="7520" y="6860"/>
                </a:lnTo>
                <a:lnTo>
                  <a:pt x="7557" y="6750"/>
                </a:lnTo>
                <a:lnTo>
                  <a:pt x="7520" y="6713"/>
                </a:lnTo>
                <a:lnTo>
                  <a:pt x="7483" y="6713"/>
                </a:lnTo>
                <a:lnTo>
                  <a:pt x="7410" y="6750"/>
                </a:lnTo>
                <a:lnTo>
                  <a:pt x="7337" y="6750"/>
                </a:lnTo>
                <a:lnTo>
                  <a:pt x="7227" y="6823"/>
                </a:lnTo>
                <a:lnTo>
                  <a:pt x="7116" y="6896"/>
                </a:lnTo>
                <a:lnTo>
                  <a:pt x="6640" y="6639"/>
                </a:lnTo>
                <a:lnTo>
                  <a:pt x="6640" y="6603"/>
                </a:lnTo>
                <a:lnTo>
                  <a:pt x="7116" y="6163"/>
                </a:lnTo>
                <a:lnTo>
                  <a:pt x="7557" y="5649"/>
                </a:lnTo>
                <a:lnTo>
                  <a:pt x="7593" y="5722"/>
                </a:lnTo>
                <a:lnTo>
                  <a:pt x="7630" y="5759"/>
                </a:lnTo>
                <a:lnTo>
                  <a:pt x="7740" y="5759"/>
                </a:lnTo>
                <a:lnTo>
                  <a:pt x="8034" y="5576"/>
                </a:lnTo>
                <a:lnTo>
                  <a:pt x="8327" y="5392"/>
                </a:lnTo>
                <a:lnTo>
                  <a:pt x="8620" y="5209"/>
                </a:lnTo>
                <a:lnTo>
                  <a:pt x="8914" y="5025"/>
                </a:lnTo>
                <a:lnTo>
                  <a:pt x="9244" y="4879"/>
                </a:lnTo>
                <a:lnTo>
                  <a:pt x="9574" y="4732"/>
                </a:lnTo>
                <a:lnTo>
                  <a:pt x="9941" y="4659"/>
                </a:lnTo>
                <a:lnTo>
                  <a:pt x="10308" y="4622"/>
                </a:lnTo>
                <a:lnTo>
                  <a:pt x="10491" y="4622"/>
                </a:lnTo>
                <a:lnTo>
                  <a:pt x="10675" y="4659"/>
                </a:lnTo>
                <a:lnTo>
                  <a:pt x="10821" y="4732"/>
                </a:lnTo>
                <a:lnTo>
                  <a:pt x="10931" y="4842"/>
                </a:lnTo>
                <a:lnTo>
                  <a:pt x="11041" y="4989"/>
                </a:lnTo>
                <a:lnTo>
                  <a:pt x="11078" y="5136"/>
                </a:lnTo>
                <a:lnTo>
                  <a:pt x="11151" y="5502"/>
                </a:lnTo>
                <a:lnTo>
                  <a:pt x="11151" y="5906"/>
                </a:lnTo>
                <a:lnTo>
                  <a:pt x="11151" y="6309"/>
                </a:lnTo>
                <a:lnTo>
                  <a:pt x="11151" y="6676"/>
                </a:lnTo>
                <a:lnTo>
                  <a:pt x="11188" y="7006"/>
                </a:lnTo>
                <a:lnTo>
                  <a:pt x="11261" y="7373"/>
                </a:lnTo>
                <a:lnTo>
                  <a:pt x="11445" y="7703"/>
                </a:lnTo>
                <a:lnTo>
                  <a:pt x="11408" y="7813"/>
                </a:lnTo>
                <a:lnTo>
                  <a:pt x="11372" y="7923"/>
                </a:lnTo>
                <a:lnTo>
                  <a:pt x="11372" y="8033"/>
                </a:lnTo>
                <a:lnTo>
                  <a:pt x="11372" y="8143"/>
                </a:lnTo>
                <a:lnTo>
                  <a:pt x="11445" y="8253"/>
                </a:lnTo>
                <a:lnTo>
                  <a:pt x="11482" y="8327"/>
                </a:lnTo>
                <a:lnTo>
                  <a:pt x="11592" y="8400"/>
                </a:lnTo>
                <a:lnTo>
                  <a:pt x="11665" y="8474"/>
                </a:lnTo>
                <a:lnTo>
                  <a:pt x="11775" y="8510"/>
                </a:lnTo>
                <a:lnTo>
                  <a:pt x="12105" y="8510"/>
                </a:lnTo>
                <a:lnTo>
                  <a:pt x="12435" y="8694"/>
                </a:lnTo>
                <a:lnTo>
                  <a:pt x="12765" y="8840"/>
                </a:lnTo>
                <a:lnTo>
                  <a:pt x="13022" y="8877"/>
                </a:lnTo>
                <a:lnTo>
                  <a:pt x="13316" y="8877"/>
                </a:lnTo>
                <a:lnTo>
                  <a:pt x="13646" y="8804"/>
                </a:lnTo>
                <a:lnTo>
                  <a:pt x="13939" y="8694"/>
                </a:lnTo>
                <a:lnTo>
                  <a:pt x="14233" y="8584"/>
                </a:lnTo>
                <a:lnTo>
                  <a:pt x="14489" y="8400"/>
                </a:lnTo>
                <a:lnTo>
                  <a:pt x="14746" y="8217"/>
                </a:lnTo>
                <a:lnTo>
                  <a:pt x="14930" y="8033"/>
                </a:lnTo>
                <a:lnTo>
                  <a:pt x="14966" y="7997"/>
                </a:lnTo>
                <a:lnTo>
                  <a:pt x="14966" y="7923"/>
                </a:lnTo>
                <a:lnTo>
                  <a:pt x="14930" y="7813"/>
                </a:lnTo>
                <a:lnTo>
                  <a:pt x="14820" y="7777"/>
                </a:lnTo>
                <a:lnTo>
                  <a:pt x="14710" y="7777"/>
                </a:lnTo>
                <a:lnTo>
                  <a:pt x="14123" y="8143"/>
                </a:lnTo>
                <a:lnTo>
                  <a:pt x="13829" y="8290"/>
                </a:lnTo>
                <a:lnTo>
                  <a:pt x="13462" y="8400"/>
                </a:lnTo>
                <a:lnTo>
                  <a:pt x="13206" y="8474"/>
                </a:lnTo>
                <a:lnTo>
                  <a:pt x="12912" y="8437"/>
                </a:lnTo>
                <a:lnTo>
                  <a:pt x="12692" y="8363"/>
                </a:lnTo>
                <a:lnTo>
                  <a:pt x="12472" y="8217"/>
                </a:lnTo>
                <a:lnTo>
                  <a:pt x="12545" y="8107"/>
                </a:lnTo>
                <a:lnTo>
                  <a:pt x="12582" y="7960"/>
                </a:lnTo>
                <a:lnTo>
                  <a:pt x="12582" y="7850"/>
                </a:lnTo>
                <a:lnTo>
                  <a:pt x="12545" y="7777"/>
                </a:lnTo>
                <a:lnTo>
                  <a:pt x="12509" y="7740"/>
                </a:lnTo>
                <a:lnTo>
                  <a:pt x="12325" y="7630"/>
                </a:lnTo>
                <a:lnTo>
                  <a:pt x="12142" y="7520"/>
                </a:lnTo>
                <a:lnTo>
                  <a:pt x="11812" y="7520"/>
                </a:lnTo>
                <a:lnTo>
                  <a:pt x="11628" y="7116"/>
                </a:lnTo>
                <a:lnTo>
                  <a:pt x="11518" y="6713"/>
                </a:lnTo>
                <a:lnTo>
                  <a:pt x="11518" y="6346"/>
                </a:lnTo>
                <a:lnTo>
                  <a:pt x="11518" y="6016"/>
                </a:lnTo>
                <a:lnTo>
                  <a:pt x="11555" y="5649"/>
                </a:lnTo>
                <a:lnTo>
                  <a:pt x="11518" y="5282"/>
                </a:lnTo>
                <a:lnTo>
                  <a:pt x="11445" y="4989"/>
                </a:lnTo>
                <a:lnTo>
                  <a:pt x="11335" y="4732"/>
                </a:lnTo>
                <a:lnTo>
                  <a:pt x="11188" y="4549"/>
                </a:lnTo>
                <a:lnTo>
                  <a:pt x="11005" y="4402"/>
                </a:lnTo>
                <a:lnTo>
                  <a:pt x="10785" y="4329"/>
                </a:lnTo>
                <a:lnTo>
                  <a:pt x="10565" y="4255"/>
                </a:lnTo>
                <a:lnTo>
                  <a:pt x="10051" y="4255"/>
                </a:lnTo>
                <a:lnTo>
                  <a:pt x="9758" y="4292"/>
                </a:lnTo>
                <a:lnTo>
                  <a:pt x="9464" y="4365"/>
                </a:lnTo>
                <a:lnTo>
                  <a:pt x="8914" y="4585"/>
                </a:lnTo>
                <a:lnTo>
                  <a:pt x="8400" y="4879"/>
                </a:lnTo>
                <a:lnTo>
                  <a:pt x="7960" y="5209"/>
                </a:lnTo>
                <a:lnTo>
                  <a:pt x="8290" y="4769"/>
                </a:lnTo>
                <a:lnTo>
                  <a:pt x="9061" y="3742"/>
                </a:lnTo>
                <a:lnTo>
                  <a:pt x="9464" y="3191"/>
                </a:lnTo>
                <a:lnTo>
                  <a:pt x="9831" y="2641"/>
                </a:lnTo>
                <a:lnTo>
                  <a:pt x="9868" y="2568"/>
                </a:lnTo>
                <a:lnTo>
                  <a:pt x="9868" y="2531"/>
                </a:lnTo>
                <a:lnTo>
                  <a:pt x="9794" y="2421"/>
                </a:lnTo>
                <a:lnTo>
                  <a:pt x="9721" y="2384"/>
                </a:lnTo>
                <a:lnTo>
                  <a:pt x="9684" y="2348"/>
                </a:lnTo>
                <a:close/>
                <a:moveTo>
                  <a:pt x="15663" y="9867"/>
                </a:moveTo>
                <a:lnTo>
                  <a:pt x="15700" y="9904"/>
                </a:lnTo>
                <a:lnTo>
                  <a:pt x="15627" y="10381"/>
                </a:lnTo>
                <a:lnTo>
                  <a:pt x="15663" y="10418"/>
                </a:lnTo>
                <a:lnTo>
                  <a:pt x="15663" y="10454"/>
                </a:lnTo>
                <a:lnTo>
                  <a:pt x="15773" y="10491"/>
                </a:lnTo>
                <a:lnTo>
                  <a:pt x="15443" y="10895"/>
                </a:lnTo>
                <a:lnTo>
                  <a:pt x="15443" y="10821"/>
                </a:lnTo>
                <a:lnTo>
                  <a:pt x="15333" y="10491"/>
                </a:lnTo>
                <a:lnTo>
                  <a:pt x="15296" y="10454"/>
                </a:lnTo>
                <a:lnTo>
                  <a:pt x="15260" y="10454"/>
                </a:lnTo>
                <a:lnTo>
                  <a:pt x="15223" y="10491"/>
                </a:lnTo>
                <a:lnTo>
                  <a:pt x="15223" y="10528"/>
                </a:lnTo>
                <a:lnTo>
                  <a:pt x="15186" y="10821"/>
                </a:lnTo>
                <a:lnTo>
                  <a:pt x="15186" y="11188"/>
                </a:lnTo>
                <a:lnTo>
                  <a:pt x="15223" y="11225"/>
                </a:lnTo>
                <a:lnTo>
                  <a:pt x="14746" y="11848"/>
                </a:lnTo>
                <a:lnTo>
                  <a:pt x="14746" y="11591"/>
                </a:lnTo>
                <a:lnTo>
                  <a:pt x="14746" y="11371"/>
                </a:lnTo>
                <a:lnTo>
                  <a:pt x="14746" y="11115"/>
                </a:lnTo>
                <a:lnTo>
                  <a:pt x="14710" y="11078"/>
                </a:lnTo>
                <a:lnTo>
                  <a:pt x="15333" y="10308"/>
                </a:lnTo>
                <a:lnTo>
                  <a:pt x="15663" y="9867"/>
                </a:lnTo>
                <a:close/>
                <a:moveTo>
                  <a:pt x="14526" y="11298"/>
                </a:moveTo>
                <a:lnTo>
                  <a:pt x="14453" y="11555"/>
                </a:lnTo>
                <a:lnTo>
                  <a:pt x="14416" y="11775"/>
                </a:lnTo>
                <a:lnTo>
                  <a:pt x="14453" y="11885"/>
                </a:lnTo>
                <a:lnTo>
                  <a:pt x="14489" y="11958"/>
                </a:lnTo>
                <a:lnTo>
                  <a:pt x="14563" y="11995"/>
                </a:lnTo>
                <a:lnTo>
                  <a:pt x="14600" y="11995"/>
                </a:lnTo>
                <a:lnTo>
                  <a:pt x="14123" y="12619"/>
                </a:lnTo>
                <a:lnTo>
                  <a:pt x="14049" y="12655"/>
                </a:lnTo>
                <a:lnTo>
                  <a:pt x="14049" y="12362"/>
                </a:lnTo>
                <a:lnTo>
                  <a:pt x="14049" y="12142"/>
                </a:lnTo>
                <a:lnTo>
                  <a:pt x="14049" y="12032"/>
                </a:lnTo>
                <a:lnTo>
                  <a:pt x="14013" y="11922"/>
                </a:lnTo>
                <a:lnTo>
                  <a:pt x="14526" y="11298"/>
                </a:lnTo>
                <a:close/>
                <a:moveTo>
                  <a:pt x="4806" y="7997"/>
                </a:moveTo>
                <a:lnTo>
                  <a:pt x="4769" y="8033"/>
                </a:lnTo>
                <a:lnTo>
                  <a:pt x="4769" y="8070"/>
                </a:lnTo>
                <a:lnTo>
                  <a:pt x="4952" y="8217"/>
                </a:lnTo>
                <a:lnTo>
                  <a:pt x="5099" y="8327"/>
                </a:lnTo>
                <a:lnTo>
                  <a:pt x="5576" y="8584"/>
                </a:lnTo>
                <a:lnTo>
                  <a:pt x="6126" y="8840"/>
                </a:lnTo>
                <a:lnTo>
                  <a:pt x="6640" y="9134"/>
                </a:lnTo>
                <a:lnTo>
                  <a:pt x="7116" y="9501"/>
                </a:lnTo>
                <a:lnTo>
                  <a:pt x="7557" y="9831"/>
                </a:lnTo>
                <a:lnTo>
                  <a:pt x="8437" y="10638"/>
                </a:lnTo>
                <a:lnTo>
                  <a:pt x="9244" y="11371"/>
                </a:lnTo>
                <a:lnTo>
                  <a:pt x="10088" y="12105"/>
                </a:lnTo>
                <a:lnTo>
                  <a:pt x="10344" y="12325"/>
                </a:lnTo>
                <a:lnTo>
                  <a:pt x="10748" y="12655"/>
                </a:lnTo>
                <a:lnTo>
                  <a:pt x="10931" y="12765"/>
                </a:lnTo>
                <a:lnTo>
                  <a:pt x="11115" y="12839"/>
                </a:lnTo>
                <a:lnTo>
                  <a:pt x="11225" y="12839"/>
                </a:lnTo>
                <a:lnTo>
                  <a:pt x="11298" y="12802"/>
                </a:lnTo>
                <a:lnTo>
                  <a:pt x="11335" y="12765"/>
                </a:lnTo>
                <a:lnTo>
                  <a:pt x="11372" y="12692"/>
                </a:lnTo>
                <a:lnTo>
                  <a:pt x="11372" y="12582"/>
                </a:lnTo>
                <a:lnTo>
                  <a:pt x="11335" y="12472"/>
                </a:lnTo>
                <a:lnTo>
                  <a:pt x="11151" y="12325"/>
                </a:lnTo>
                <a:lnTo>
                  <a:pt x="10711" y="11995"/>
                </a:lnTo>
                <a:lnTo>
                  <a:pt x="10271" y="11628"/>
                </a:lnTo>
                <a:lnTo>
                  <a:pt x="9391" y="10858"/>
                </a:lnTo>
                <a:lnTo>
                  <a:pt x="8547" y="10051"/>
                </a:lnTo>
                <a:lnTo>
                  <a:pt x="8107" y="9684"/>
                </a:lnTo>
                <a:lnTo>
                  <a:pt x="7703" y="9354"/>
                </a:lnTo>
                <a:lnTo>
                  <a:pt x="7227" y="9024"/>
                </a:lnTo>
                <a:lnTo>
                  <a:pt x="6786" y="8694"/>
                </a:lnTo>
                <a:lnTo>
                  <a:pt x="6309" y="8437"/>
                </a:lnTo>
                <a:lnTo>
                  <a:pt x="5833" y="8217"/>
                </a:lnTo>
                <a:lnTo>
                  <a:pt x="5356" y="8033"/>
                </a:lnTo>
                <a:lnTo>
                  <a:pt x="5209" y="7997"/>
                </a:lnTo>
                <a:close/>
                <a:moveTo>
                  <a:pt x="954" y="12582"/>
                </a:moveTo>
                <a:lnTo>
                  <a:pt x="1101" y="12692"/>
                </a:lnTo>
                <a:lnTo>
                  <a:pt x="1064" y="12765"/>
                </a:lnTo>
                <a:lnTo>
                  <a:pt x="1064" y="12839"/>
                </a:lnTo>
                <a:lnTo>
                  <a:pt x="1064" y="12875"/>
                </a:lnTo>
                <a:lnTo>
                  <a:pt x="1101" y="12839"/>
                </a:lnTo>
                <a:lnTo>
                  <a:pt x="1211" y="12912"/>
                </a:lnTo>
                <a:lnTo>
                  <a:pt x="1247" y="12985"/>
                </a:lnTo>
                <a:lnTo>
                  <a:pt x="1247" y="13059"/>
                </a:lnTo>
                <a:lnTo>
                  <a:pt x="1284" y="13242"/>
                </a:lnTo>
                <a:lnTo>
                  <a:pt x="991" y="13095"/>
                </a:lnTo>
                <a:lnTo>
                  <a:pt x="844" y="13059"/>
                </a:lnTo>
                <a:lnTo>
                  <a:pt x="697" y="13022"/>
                </a:lnTo>
                <a:lnTo>
                  <a:pt x="844" y="12765"/>
                </a:lnTo>
                <a:lnTo>
                  <a:pt x="954" y="12582"/>
                </a:lnTo>
                <a:close/>
                <a:moveTo>
                  <a:pt x="2715" y="10858"/>
                </a:moveTo>
                <a:lnTo>
                  <a:pt x="2641" y="10931"/>
                </a:lnTo>
                <a:lnTo>
                  <a:pt x="2641" y="10968"/>
                </a:lnTo>
                <a:lnTo>
                  <a:pt x="2788" y="11151"/>
                </a:lnTo>
                <a:lnTo>
                  <a:pt x="2935" y="11261"/>
                </a:lnTo>
                <a:lnTo>
                  <a:pt x="3302" y="11445"/>
                </a:lnTo>
                <a:lnTo>
                  <a:pt x="3778" y="11775"/>
                </a:lnTo>
                <a:lnTo>
                  <a:pt x="4255" y="12105"/>
                </a:lnTo>
                <a:lnTo>
                  <a:pt x="5099" y="12765"/>
                </a:lnTo>
                <a:lnTo>
                  <a:pt x="5539" y="13095"/>
                </a:lnTo>
                <a:lnTo>
                  <a:pt x="5759" y="13242"/>
                </a:lnTo>
                <a:lnTo>
                  <a:pt x="5869" y="13279"/>
                </a:lnTo>
                <a:lnTo>
                  <a:pt x="6053" y="13279"/>
                </a:lnTo>
                <a:lnTo>
                  <a:pt x="6126" y="13242"/>
                </a:lnTo>
                <a:lnTo>
                  <a:pt x="6163" y="13169"/>
                </a:lnTo>
                <a:lnTo>
                  <a:pt x="6126" y="13059"/>
                </a:lnTo>
                <a:lnTo>
                  <a:pt x="6089" y="12985"/>
                </a:lnTo>
                <a:lnTo>
                  <a:pt x="6016" y="12875"/>
                </a:lnTo>
                <a:lnTo>
                  <a:pt x="5869" y="12729"/>
                </a:lnTo>
                <a:lnTo>
                  <a:pt x="5502" y="12472"/>
                </a:lnTo>
                <a:lnTo>
                  <a:pt x="4512" y="11738"/>
                </a:lnTo>
                <a:lnTo>
                  <a:pt x="4035" y="11408"/>
                </a:lnTo>
                <a:lnTo>
                  <a:pt x="3522" y="11078"/>
                </a:lnTo>
                <a:lnTo>
                  <a:pt x="3338" y="11005"/>
                </a:lnTo>
                <a:lnTo>
                  <a:pt x="3118" y="10895"/>
                </a:lnTo>
                <a:lnTo>
                  <a:pt x="2935" y="10858"/>
                </a:lnTo>
                <a:close/>
                <a:moveTo>
                  <a:pt x="13756" y="12252"/>
                </a:moveTo>
                <a:lnTo>
                  <a:pt x="13719" y="12362"/>
                </a:lnTo>
                <a:lnTo>
                  <a:pt x="13719" y="12619"/>
                </a:lnTo>
                <a:lnTo>
                  <a:pt x="13719" y="12912"/>
                </a:lnTo>
                <a:lnTo>
                  <a:pt x="13756" y="12985"/>
                </a:lnTo>
                <a:lnTo>
                  <a:pt x="13793" y="13022"/>
                </a:lnTo>
                <a:lnTo>
                  <a:pt x="13719" y="13095"/>
                </a:lnTo>
                <a:lnTo>
                  <a:pt x="13389" y="13536"/>
                </a:lnTo>
                <a:lnTo>
                  <a:pt x="13426" y="13132"/>
                </a:lnTo>
                <a:lnTo>
                  <a:pt x="13462" y="12912"/>
                </a:lnTo>
                <a:lnTo>
                  <a:pt x="13462" y="12765"/>
                </a:lnTo>
                <a:lnTo>
                  <a:pt x="13426" y="12655"/>
                </a:lnTo>
                <a:lnTo>
                  <a:pt x="13756" y="12252"/>
                </a:lnTo>
                <a:close/>
                <a:moveTo>
                  <a:pt x="4402" y="8694"/>
                </a:moveTo>
                <a:lnTo>
                  <a:pt x="4329" y="8730"/>
                </a:lnTo>
                <a:lnTo>
                  <a:pt x="4255" y="8804"/>
                </a:lnTo>
                <a:lnTo>
                  <a:pt x="4255" y="8877"/>
                </a:lnTo>
                <a:lnTo>
                  <a:pt x="4255" y="8987"/>
                </a:lnTo>
                <a:lnTo>
                  <a:pt x="4292" y="9060"/>
                </a:lnTo>
                <a:lnTo>
                  <a:pt x="4365" y="9134"/>
                </a:lnTo>
                <a:lnTo>
                  <a:pt x="4512" y="9207"/>
                </a:lnTo>
                <a:lnTo>
                  <a:pt x="4842" y="9354"/>
                </a:lnTo>
                <a:lnTo>
                  <a:pt x="5136" y="9501"/>
                </a:lnTo>
                <a:lnTo>
                  <a:pt x="5392" y="9647"/>
                </a:lnTo>
                <a:lnTo>
                  <a:pt x="5869" y="10014"/>
                </a:lnTo>
                <a:lnTo>
                  <a:pt x="6346" y="10418"/>
                </a:lnTo>
                <a:lnTo>
                  <a:pt x="6786" y="10858"/>
                </a:lnTo>
                <a:lnTo>
                  <a:pt x="8584" y="12398"/>
                </a:lnTo>
                <a:lnTo>
                  <a:pt x="9501" y="13169"/>
                </a:lnTo>
                <a:lnTo>
                  <a:pt x="9721" y="13315"/>
                </a:lnTo>
                <a:lnTo>
                  <a:pt x="9941" y="13462"/>
                </a:lnTo>
                <a:lnTo>
                  <a:pt x="10161" y="13572"/>
                </a:lnTo>
                <a:lnTo>
                  <a:pt x="10271" y="13609"/>
                </a:lnTo>
                <a:lnTo>
                  <a:pt x="10381" y="13609"/>
                </a:lnTo>
                <a:lnTo>
                  <a:pt x="10454" y="13572"/>
                </a:lnTo>
                <a:lnTo>
                  <a:pt x="10491" y="13536"/>
                </a:lnTo>
                <a:lnTo>
                  <a:pt x="10528" y="13462"/>
                </a:lnTo>
                <a:lnTo>
                  <a:pt x="10491" y="13389"/>
                </a:lnTo>
                <a:lnTo>
                  <a:pt x="10418" y="13242"/>
                </a:lnTo>
                <a:lnTo>
                  <a:pt x="10271" y="13132"/>
                </a:lnTo>
                <a:lnTo>
                  <a:pt x="9978" y="12949"/>
                </a:lnTo>
                <a:lnTo>
                  <a:pt x="9537" y="12619"/>
                </a:lnTo>
                <a:lnTo>
                  <a:pt x="9134" y="12288"/>
                </a:lnTo>
                <a:lnTo>
                  <a:pt x="7557" y="10931"/>
                </a:lnTo>
                <a:lnTo>
                  <a:pt x="6823" y="10271"/>
                </a:lnTo>
                <a:lnTo>
                  <a:pt x="6089" y="9647"/>
                </a:lnTo>
                <a:lnTo>
                  <a:pt x="5686" y="9354"/>
                </a:lnTo>
                <a:lnTo>
                  <a:pt x="5246" y="9097"/>
                </a:lnTo>
                <a:lnTo>
                  <a:pt x="4769" y="8950"/>
                </a:lnTo>
                <a:lnTo>
                  <a:pt x="4549" y="8840"/>
                </a:lnTo>
                <a:lnTo>
                  <a:pt x="4475" y="8767"/>
                </a:lnTo>
                <a:lnTo>
                  <a:pt x="4439" y="8694"/>
                </a:lnTo>
                <a:close/>
                <a:moveTo>
                  <a:pt x="1541" y="13022"/>
                </a:moveTo>
                <a:lnTo>
                  <a:pt x="2091" y="13389"/>
                </a:lnTo>
                <a:lnTo>
                  <a:pt x="2091" y="13572"/>
                </a:lnTo>
                <a:lnTo>
                  <a:pt x="2126" y="13749"/>
                </a:lnTo>
                <a:lnTo>
                  <a:pt x="1504" y="13389"/>
                </a:lnTo>
                <a:lnTo>
                  <a:pt x="1578" y="13352"/>
                </a:lnTo>
                <a:lnTo>
                  <a:pt x="1614" y="13315"/>
                </a:lnTo>
                <a:lnTo>
                  <a:pt x="1614" y="13279"/>
                </a:lnTo>
                <a:lnTo>
                  <a:pt x="1614" y="13205"/>
                </a:lnTo>
                <a:lnTo>
                  <a:pt x="1541" y="13095"/>
                </a:lnTo>
                <a:lnTo>
                  <a:pt x="1541" y="13022"/>
                </a:lnTo>
                <a:close/>
                <a:moveTo>
                  <a:pt x="13206" y="12949"/>
                </a:moveTo>
                <a:lnTo>
                  <a:pt x="13169" y="13022"/>
                </a:lnTo>
                <a:lnTo>
                  <a:pt x="13059" y="13756"/>
                </a:lnTo>
                <a:lnTo>
                  <a:pt x="13059" y="13829"/>
                </a:lnTo>
                <a:lnTo>
                  <a:pt x="13096" y="13866"/>
                </a:lnTo>
                <a:lnTo>
                  <a:pt x="12912" y="14086"/>
                </a:lnTo>
                <a:lnTo>
                  <a:pt x="12912" y="13719"/>
                </a:lnTo>
                <a:lnTo>
                  <a:pt x="12875" y="13352"/>
                </a:lnTo>
                <a:lnTo>
                  <a:pt x="13206" y="12949"/>
                </a:lnTo>
                <a:close/>
                <a:moveTo>
                  <a:pt x="2458" y="13646"/>
                </a:moveTo>
                <a:lnTo>
                  <a:pt x="2641" y="13792"/>
                </a:lnTo>
                <a:lnTo>
                  <a:pt x="2788" y="13902"/>
                </a:lnTo>
                <a:lnTo>
                  <a:pt x="2788" y="14086"/>
                </a:lnTo>
                <a:lnTo>
                  <a:pt x="2825" y="14233"/>
                </a:lnTo>
                <a:lnTo>
                  <a:pt x="2605" y="14086"/>
                </a:lnTo>
                <a:lnTo>
                  <a:pt x="2385" y="13939"/>
                </a:lnTo>
                <a:lnTo>
                  <a:pt x="2495" y="13939"/>
                </a:lnTo>
                <a:lnTo>
                  <a:pt x="2568" y="13866"/>
                </a:lnTo>
                <a:lnTo>
                  <a:pt x="2568" y="13829"/>
                </a:lnTo>
                <a:lnTo>
                  <a:pt x="2568" y="13756"/>
                </a:lnTo>
                <a:lnTo>
                  <a:pt x="2458" y="13646"/>
                </a:lnTo>
                <a:close/>
                <a:moveTo>
                  <a:pt x="3595" y="9794"/>
                </a:moveTo>
                <a:lnTo>
                  <a:pt x="3558" y="9831"/>
                </a:lnTo>
                <a:lnTo>
                  <a:pt x="3522" y="9867"/>
                </a:lnTo>
                <a:lnTo>
                  <a:pt x="3558" y="9977"/>
                </a:lnTo>
                <a:lnTo>
                  <a:pt x="3595" y="10088"/>
                </a:lnTo>
                <a:lnTo>
                  <a:pt x="3815" y="10234"/>
                </a:lnTo>
                <a:lnTo>
                  <a:pt x="4659" y="10821"/>
                </a:lnTo>
                <a:lnTo>
                  <a:pt x="5466" y="11518"/>
                </a:lnTo>
                <a:lnTo>
                  <a:pt x="6236" y="12178"/>
                </a:lnTo>
                <a:lnTo>
                  <a:pt x="7080" y="12839"/>
                </a:lnTo>
                <a:lnTo>
                  <a:pt x="7923" y="13462"/>
                </a:lnTo>
                <a:lnTo>
                  <a:pt x="8730" y="14049"/>
                </a:lnTo>
                <a:lnTo>
                  <a:pt x="9134" y="14343"/>
                </a:lnTo>
                <a:lnTo>
                  <a:pt x="9574" y="14563"/>
                </a:lnTo>
                <a:lnTo>
                  <a:pt x="9684" y="14563"/>
                </a:lnTo>
                <a:lnTo>
                  <a:pt x="9794" y="14526"/>
                </a:lnTo>
                <a:lnTo>
                  <a:pt x="9868" y="14453"/>
                </a:lnTo>
                <a:lnTo>
                  <a:pt x="9904" y="14416"/>
                </a:lnTo>
                <a:lnTo>
                  <a:pt x="9904" y="14379"/>
                </a:lnTo>
                <a:lnTo>
                  <a:pt x="9904" y="14306"/>
                </a:lnTo>
                <a:lnTo>
                  <a:pt x="9868" y="14269"/>
                </a:lnTo>
                <a:lnTo>
                  <a:pt x="9794" y="14196"/>
                </a:lnTo>
                <a:lnTo>
                  <a:pt x="9721" y="14159"/>
                </a:lnTo>
                <a:lnTo>
                  <a:pt x="9501" y="14012"/>
                </a:lnTo>
                <a:lnTo>
                  <a:pt x="9281" y="13866"/>
                </a:lnTo>
                <a:lnTo>
                  <a:pt x="8290" y="13205"/>
                </a:lnTo>
                <a:lnTo>
                  <a:pt x="7373" y="12508"/>
                </a:lnTo>
                <a:lnTo>
                  <a:pt x="6493" y="11812"/>
                </a:lnTo>
                <a:lnTo>
                  <a:pt x="5649" y="11115"/>
                </a:lnTo>
                <a:lnTo>
                  <a:pt x="4769" y="10418"/>
                </a:lnTo>
                <a:lnTo>
                  <a:pt x="4549" y="10234"/>
                </a:lnTo>
                <a:lnTo>
                  <a:pt x="4145" y="9977"/>
                </a:lnTo>
                <a:lnTo>
                  <a:pt x="3925" y="9867"/>
                </a:lnTo>
                <a:lnTo>
                  <a:pt x="3742" y="9794"/>
                </a:lnTo>
                <a:close/>
                <a:moveTo>
                  <a:pt x="3155" y="14122"/>
                </a:moveTo>
                <a:lnTo>
                  <a:pt x="3778" y="14563"/>
                </a:lnTo>
                <a:lnTo>
                  <a:pt x="3742" y="14746"/>
                </a:lnTo>
                <a:lnTo>
                  <a:pt x="3742" y="14856"/>
                </a:lnTo>
                <a:lnTo>
                  <a:pt x="3338" y="14563"/>
                </a:lnTo>
                <a:lnTo>
                  <a:pt x="3338" y="14489"/>
                </a:lnTo>
                <a:lnTo>
                  <a:pt x="3302" y="14416"/>
                </a:lnTo>
                <a:lnTo>
                  <a:pt x="3192" y="14269"/>
                </a:lnTo>
                <a:lnTo>
                  <a:pt x="3155" y="14122"/>
                </a:lnTo>
                <a:close/>
                <a:moveTo>
                  <a:pt x="12692" y="13536"/>
                </a:moveTo>
                <a:lnTo>
                  <a:pt x="12619" y="13976"/>
                </a:lnTo>
                <a:lnTo>
                  <a:pt x="12582" y="14416"/>
                </a:lnTo>
                <a:lnTo>
                  <a:pt x="12582" y="14489"/>
                </a:lnTo>
                <a:lnTo>
                  <a:pt x="12142" y="15040"/>
                </a:lnTo>
                <a:lnTo>
                  <a:pt x="12142" y="14893"/>
                </a:lnTo>
                <a:lnTo>
                  <a:pt x="12142" y="14563"/>
                </a:lnTo>
                <a:lnTo>
                  <a:pt x="12105" y="14269"/>
                </a:lnTo>
                <a:lnTo>
                  <a:pt x="12692" y="13536"/>
                </a:lnTo>
                <a:close/>
                <a:moveTo>
                  <a:pt x="4035" y="14746"/>
                </a:moveTo>
                <a:lnTo>
                  <a:pt x="4402" y="15003"/>
                </a:lnTo>
                <a:lnTo>
                  <a:pt x="4402" y="15040"/>
                </a:lnTo>
                <a:lnTo>
                  <a:pt x="4402" y="15150"/>
                </a:lnTo>
                <a:lnTo>
                  <a:pt x="4439" y="15223"/>
                </a:lnTo>
                <a:lnTo>
                  <a:pt x="4549" y="15370"/>
                </a:lnTo>
                <a:lnTo>
                  <a:pt x="4659" y="15553"/>
                </a:lnTo>
                <a:lnTo>
                  <a:pt x="4255" y="15223"/>
                </a:lnTo>
                <a:lnTo>
                  <a:pt x="4255" y="15150"/>
                </a:lnTo>
                <a:lnTo>
                  <a:pt x="4219" y="15076"/>
                </a:lnTo>
                <a:lnTo>
                  <a:pt x="4109" y="14966"/>
                </a:lnTo>
                <a:lnTo>
                  <a:pt x="4035" y="14856"/>
                </a:lnTo>
                <a:lnTo>
                  <a:pt x="4035" y="14746"/>
                </a:lnTo>
                <a:close/>
                <a:moveTo>
                  <a:pt x="11922" y="14489"/>
                </a:moveTo>
                <a:lnTo>
                  <a:pt x="11885" y="14856"/>
                </a:lnTo>
                <a:lnTo>
                  <a:pt x="11848" y="15113"/>
                </a:lnTo>
                <a:lnTo>
                  <a:pt x="11848" y="15260"/>
                </a:lnTo>
                <a:lnTo>
                  <a:pt x="11848" y="15370"/>
                </a:lnTo>
                <a:lnTo>
                  <a:pt x="11555" y="15700"/>
                </a:lnTo>
                <a:lnTo>
                  <a:pt x="11592" y="15480"/>
                </a:lnTo>
                <a:lnTo>
                  <a:pt x="11555" y="15223"/>
                </a:lnTo>
                <a:lnTo>
                  <a:pt x="11555" y="15150"/>
                </a:lnTo>
                <a:lnTo>
                  <a:pt x="11482" y="15113"/>
                </a:lnTo>
                <a:lnTo>
                  <a:pt x="11445" y="15113"/>
                </a:lnTo>
                <a:lnTo>
                  <a:pt x="11922" y="14489"/>
                </a:lnTo>
                <a:close/>
                <a:moveTo>
                  <a:pt x="4769" y="15223"/>
                </a:moveTo>
                <a:lnTo>
                  <a:pt x="5026" y="15406"/>
                </a:lnTo>
                <a:lnTo>
                  <a:pt x="5576" y="15810"/>
                </a:lnTo>
                <a:lnTo>
                  <a:pt x="5576" y="15883"/>
                </a:lnTo>
                <a:lnTo>
                  <a:pt x="5576" y="16177"/>
                </a:lnTo>
                <a:lnTo>
                  <a:pt x="5576" y="16287"/>
                </a:lnTo>
                <a:lnTo>
                  <a:pt x="4916" y="15773"/>
                </a:lnTo>
                <a:lnTo>
                  <a:pt x="4952" y="15663"/>
                </a:lnTo>
                <a:lnTo>
                  <a:pt x="4952" y="15553"/>
                </a:lnTo>
                <a:lnTo>
                  <a:pt x="4916" y="15480"/>
                </a:lnTo>
                <a:lnTo>
                  <a:pt x="4879" y="15370"/>
                </a:lnTo>
                <a:lnTo>
                  <a:pt x="4769" y="15223"/>
                </a:lnTo>
                <a:close/>
                <a:moveTo>
                  <a:pt x="5833" y="15993"/>
                </a:moveTo>
                <a:lnTo>
                  <a:pt x="6456" y="16507"/>
                </a:lnTo>
                <a:lnTo>
                  <a:pt x="6420" y="16580"/>
                </a:lnTo>
                <a:lnTo>
                  <a:pt x="6383" y="16690"/>
                </a:lnTo>
                <a:lnTo>
                  <a:pt x="6346" y="16874"/>
                </a:lnTo>
                <a:lnTo>
                  <a:pt x="5869" y="16507"/>
                </a:lnTo>
                <a:lnTo>
                  <a:pt x="5869" y="16323"/>
                </a:lnTo>
                <a:lnTo>
                  <a:pt x="5869" y="16140"/>
                </a:lnTo>
                <a:lnTo>
                  <a:pt x="5833" y="15993"/>
                </a:lnTo>
                <a:close/>
                <a:moveTo>
                  <a:pt x="11298" y="15260"/>
                </a:moveTo>
                <a:lnTo>
                  <a:pt x="11298" y="15443"/>
                </a:lnTo>
                <a:lnTo>
                  <a:pt x="11225" y="15957"/>
                </a:lnTo>
                <a:lnTo>
                  <a:pt x="11225" y="16030"/>
                </a:lnTo>
                <a:lnTo>
                  <a:pt x="11261" y="16067"/>
                </a:lnTo>
                <a:lnTo>
                  <a:pt x="10088" y="17387"/>
                </a:lnTo>
                <a:lnTo>
                  <a:pt x="10088" y="17130"/>
                </a:lnTo>
                <a:lnTo>
                  <a:pt x="10088" y="16984"/>
                </a:lnTo>
                <a:lnTo>
                  <a:pt x="10308" y="16653"/>
                </a:lnTo>
                <a:lnTo>
                  <a:pt x="10821" y="15920"/>
                </a:lnTo>
                <a:lnTo>
                  <a:pt x="10785" y="16067"/>
                </a:lnTo>
                <a:lnTo>
                  <a:pt x="10711" y="16287"/>
                </a:lnTo>
                <a:lnTo>
                  <a:pt x="10711" y="16397"/>
                </a:lnTo>
                <a:lnTo>
                  <a:pt x="10711" y="16507"/>
                </a:lnTo>
                <a:lnTo>
                  <a:pt x="10748" y="16543"/>
                </a:lnTo>
                <a:lnTo>
                  <a:pt x="10785" y="16543"/>
                </a:lnTo>
                <a:lnTo>
                  <a:pt x="10895" y="16470"/>
                </a:lnTo>
                <a:lnTo>
                  <a:pt x="10968" y="16360"/>
                </a:lnTo>
                <a:lnTo>
                  <a:pt x="11005" y="16103"/>
                </a:lnTo>
                <a:lnTo>
                  <a:pt x="11005" y="15663"/>
                </a:lnTo>
                <a:lnTo>
                  <a:pt x="11225" y="15370"/>
                </a:lnTo>
                <a:lnTo>
                  <a:pt x="11298" y="15260"/>
                </a:lnTo>
                <a:close/>
                <a:moveTo>
                  <a:pt x="6566" y="16580"/>
                </a:moveTo>
                <a:lnTo>
                  <a:pt x="7006" y="17020"/>
                </a:lnTo>
                <a:lnTo>
                  <a:pt x="7006" y="17240"/>
                </a:lnTo>
                <a:lnTo>
                  <a:pt x="7006" y="17460"/>
                </a:lnTo>
                <a:lnTo>
                  <a:pt x="6896" y="17350"/>
                </a:lnTo>
                <a:lnTo>
                  <a:pt x="6640" y="17130"/>
                </a:lnTo>
                <a:lnTo>
                  <a:pt x="6640" y="17020"/>
                </a:lnTo>
                <a:lnTo>
                  <a:pt x="6603" y="16800"/>
                </a:lnTo>
                <a:lnTo>
                  <a:pt x="6566" y="16580"/>
                </a:lnTo>
                <a:close/>
                <a:moveTo>
                  <a:pt x="9464" y="404"/>
                </a:moveTo>
                <a:lnTo>
                  <a:pt x="9684" y="440"/>
                </a:lnTo>
                <a:lnTo>
                  <a:pt x="9868" y="477"/>
                </a:lnTo>
                <a:lnTo>
                  <a:pt x="10051" y="587"/>
                </a:lnTo>
                <a:lnTo>
                  <a:pt x="10418" y="844"/>
                </a:lnTo>
                <a:lnTo>
                  <a:pt x="10711" y="1064"/>
                </a:lnTo>
                <a:lnTo>
                  <a:pt x="12582" y="2421"/>
                </a:lnTo>
                <a:lnTo>
                  <a:pt x="14489" y="3815"/>
                </a:lnTo>
                <a:lnTo>
                  <a:pt x="15443" y="4512"/>
                </a:lnTo>
                <a:lnTo>
                  <a:pt x="15700" y="4732"/>
                </a:lnTo>
                <a:lnTo>
                  <a:pt x="15847" y="4805"/>
                </a:lnTo>
                <a:lnTo>
                  <a:pt x="15993" y="4879"/>
                </a:lnTo>
                <a:lnTo>
                  <a:pt x="15590" y="5356"/>
                </a:lnTo>
                <a:lnTo>
                  <a:pt x="15223" y="5869"/>
                </a:lnTo>
                <a:lnTo>
                  <a:pt x="15040" y="6089"/>
                </a:lnTo>
                <a:lnTo>
                  <a:pt x="14856" y="6383"/>
                </a:lnTo>
                <a:lnTo>
                  <a:pt x="14783" y="6529"/>
                </a:lnTo>
                <a:lnTo>
                  <a:pt x="14746" y="6639"/>
                </a:lnTo>
                <a:lnTo>
                  <a:pt x="14746" y="6786"/>
                </a:lnTo>
                <a:lnTo>
                  <a:pt x="14856" y="6896"/>
                </a:lnTo>
                <a:lnTo>
                  <a:pt x="14966" y="7006"/>
                </a:lnTo>
                <a:lnTo>
                  <a:pt x="15076" y="7080"/>
                </a:lnTo>
                <a:lnTo>
                  <a:pt x="15370" y="7190"/>
                </a:lnTo>
                <a:lnTo>
                  <a:pt x="15957" y="7300"/>
                </a:lnTo>
                <a:lnTo>
                  <a:pt x="16727" y="7446"/>
                </a:lnTo>
                <a:lnTo>
                  <a:pt x="17021" y="7520"/>
                </a:lnTo>
                <a:lnTo>
                  <a:pt x="16984" y="7593"/>
                </a:lnTo>
                <a:lnTo>
                  <a:pt x="16470" y="8143"/>
                </a:lnTo>
                <a:lnTo>
                  <a:pt x="15993" y="8730"/>
                </a:lnTo>
                <a:lnTo>
                  <a:pt x="15040" y="9904"/>
                </a:lnTo>
                <a:lnTo>
                  <a:pt x="12912" y="12508"/>
                </a:lnTo>
                <a:lnTo>
                  <a:pt x="11848" y="13792"/>
                </a:lnTo>
                <a:lnTo>
                  <a:pt x="10821" y="15113"/>
                </a:lnTo>
                <a:lnTo>
                  <a:pt x="10344" y="15736"/>
                </a:lnTo>
                <a:lnTo>
                  <a:pt x="9904" y="16397"/>
                </a:lnTo>
                <a:lnTo>
                  <a:pt x="9464" y="17057"/>
                </a:lnTo>
                <a:lnTo>
                  <a:pt x="9317" y="17277"/>
                </a:lnTo>
                <a:lnTo>
                  <a:pt x="9207" y="17497"/>
                </a:lnTo>
                <a:lnTo>
                  <a:pt x="8987" y="17387"/>
                </a:lnTo>
                <a:lnTo>
                  <a:pt x="8767" y="17350"/>
                </a:lnTo>
                <a:lnTo>
                  <a:pt x="8290" y="17204"/>
                </a:lnTo>
                <a:lnTo>
                  <a:pt x="7997" y="17094"/>
                </a:lnTo>
                <a:lnTo>
                  <a:pt x="7740" y="16910"/>
                </a:lnTo>
                <a:lnTo>
                  <a:pt x="7483" y="16727"/>
                </a:lnTo>
                <a:lnTo>
                  <a:pt x="7227" y="16507"/>
                </a:lnTo>
                <a:lnTo>
                  <a:pt x="6750" y="16067"/>
                </a:lnTo>
                <a:lnTo>
                  <a:pt x="6273" y="15663"/>
                </a:lnTo>
                <a:lnTo>
                  <a:pt x="5723" y="15296"/>
                </a:lnTo>
                <a:lnTo>
                  <a:pt x="5209" y="14929"/>
                </a:lnTo>
                <a:lnTo>
                  <a:pt x="3045" y="13462"/>
                </a:lnTo>
                <a:lnTo>
                  <a:pt x="1908" y="12619"/>
                </a:lnTo>
                <a:lnTo>
                  <a:pt x="1321" y="12215"/>
                </a:lnTo>
                <a:lnTo>
                  <a:pt x="697" y="11848"/>
                </a:lnTo>
                <a:lnTo>
                  <a:pt x="624" y="11812"/>
                </a:lnTo>
                <a:lnTo>
                  <a:pt x="1614" y="10381"/>
                </a:lnTo>
                <a:lnTo>
                  <a:pt x="2641" y="8950"/>
                </a:lnTo>
                <a:lnTo>
                  <a:pt x="3668" y="7556"/>
                </a:lnTo>
                <a:lnTo>
                  <a:pt x="4732" y="6163"/>
                </a:lnTo>
                <a:lnTo>
                  <a:pt x="6970" y="3338"/>
                </a:lnTo>
                <a:lnTo>
                  <a:pt x="8144" y="1944"/>
                </a:lnTo>
                <a:lnTo>
                  <a:pt x="8730" y="1284"/>
                </a:lnTo>
                <a:lnTo>
                  <a:pt x="9244" y="550"/>
                </a:lnTo>
                <a:lnTo>
                  <a:pt x="9281" y="477"/>
                </a:lnTo>
                <a:lnTo>
                  <a:pt x="9281" y="404"/>
                </a:lnTo>
                <a:close/>
                <a:moveTo>
                  <a:pt x="7227" y="17204"/>
                </a:moveTo>
                <a:lnTo>
                  <a:pt x="7667" y="17460"/>
                </a:lnTo>
                <a:lnTo>
                  <a:pt x="8107" y="17681"/>
                </a:lnTo>
                <a:lnTo>
                  <a:pt x="8070" y="17937"/>
                </a:lnTo>
                <a:lnTo>
                  <a:pt x="8107" y="18194"/>
                </a:lnTo>
                <a:lnTo>
                  <a:pt x="7850" y="18084"/>
                </a:lnTo>
                <a:lnTo>
                  <a:pt x="7447" y="17791"/>
                </a:lnTo>
                <a:lnTo>
                  <a:pt x="7410" y="17644"/>
                </a:lnTo>
                <a:lnTo>
                  <a:pt x="7337" y="17497"/>
                </a:lnTo>
                <a:lnTo>
                  <a:pt x="7227" y="17204"/>
                </a:lnTo>
                <a:close/>
                <a:moveTo>
                  <a:pt x="9831" y="17460"/>
                </a:moveTo>
                <a:lnTo>
                  <a:pt x="9868" y="17534"/>
                </a:lnTo>
                <a:lnTo>
                  <a:pt x="9904" y="17571"/>
                </a:lnTo>
                <a:lnTo>
                  <a:pt x="9464" y="18084"/>
                </a:lnTo>
                <a:lnTo>
                  <a:pt x="9207" y="18341"/>
                </a:lnTo>
                <a:lnTo>
                  <a:pt x="9171" y="18231"/>
                </a:lnTo>
                <a:lnTo>
                  <a:pt x="9134" y="18121"/>
                </a:lnTo>
                <a:lnTo>
                  <a:pt x="9134" y="17974"/>
                </a:lnTo>
                <a:lnTo>
                  <a:pt x="9317" y="17974"/>
                </a:lnTo>
                <a:lnTo>
                  <a:pt x="9317" y="17937"/>
                </a:lnTo>
                <a:lnTo>
                  <a:pt x="9391" y="17937"/>
                </a:lnTo>
                <a:lnTo>
                  <a:pt x="9464" y="17901"/>
                </a:lnTo>
                <a:lnTo>
                  <a:pt x="9574" y="17827"/>
                </a:lnTo>
                <a:lnTo>
                  <a:pt x="9647" y="17681"/>
                </a:lnTo>
                <a:lnTo>
                  <a:pt x="9794" y="17460"/>
                </a:lnTo>
                <a:close/>
                <a:moveTo>
                  <a:pt x="9464" y="0"/>
                </a:moveTo>
                <a:lnTo>
                  <a:pt x="9281" y="37"/>
                </a:lnTo>
                <a:lnTo>
                  <a:pt x="9134" y="110"/>
                </a:lnTo>
                <a:lnTo>
                  <a:pt x="9024" y="147"/>
                </a:lnTo>
                <a:lnTo>
                  <a:pt x="8951" y="257"/>
                </a:lnTo>
                <a:lnTo>
                  <a:pt x="8914" y="294"/>
                </a:lnTo>
                <a:lnTo>
                  <a:pt x="8914" y="330"/>
                </a:lnTo>
                <a:lnTo>
                  <a:pt x="8327" y="954"/>
                </a:lnTo>
                <a:lnTo>
                  <a:pt x="7740" y="1614"/>
                </a:lnTo>
                <a:lnTo>
                  <a:pt x="6640" y="2971"/>
                </a:lnTo>
                <a:lnTo>
                  <a:pt x="5502" y="4365"/>
                </a:lnTo>
                <a:lnTo>
                  <a:pt x="4402" y="5759"/>
                </a:lnTo>
                <a:lnTo>
                  <a:pt x="2421" y="8400"/>
                </a:lnTo>
                <a:lnTo>
                  <a:pt x="477" y="11041"/>
                </a:lnTo>
                <a:lnTo>
                  <a:pt x="330" y="11261"/>
                </a:lnTo>
                <a:lnTo>
                  <a:pt x="37" y="11701"/>
                </a:lnTo>
                <a:lnTo>
                  <a:pt x="0" y="11775"/>
                </a:lnTo>
                <a:lnTo>
                  <a:pt x="0" y="11885"/>
                </a:lnTo>
                <a:lnTo>
                  <a:pt x="37" y="11958"/>
                </a:lnTo>
                <a:lnTo>
                  <a:pt x="74" y="12032"/>
                </a:lnTo>
                <a:lnTo>
                  <a:pt x="147" y="12068"/>
                </a:lnTo>
                <a:lnTo>
                  <a:pt x="220" y="12105"/>
                </a:lnTo>
                <a:lnTo>
                  <a:pt x="294" y="12105"/>
                </a:lnTo>
                <a:lnTo>
                  <a:pt x="404" y="12068"/>
                </a:lnTo>
                <a:lnTo>
                  <a:pt x="440" y="12142"/>
                </a:lnTo>
                <a:lnTo>
                  <a:pt x="697" y="12398"/>
                </a:lnTo>
                <a:lnTo>
                  <a:pt x="587" y="12508"/>
                </a:lnTo>
                <a:lnTo>
                  <a:pt x="514" y="12655"/>
                </a:lnTo>
                <a:lnTo>
                  <a:pt x="440" y="12802"/>
                </a:lnTo>
                <a:lnTo>
                  <a:pt x="404" y="12949"/>
                </a:lnTo>
                <a:lnTo>
                  <a:pt x="404" y="13022"/>
                </a:lnTo>
                <a:lnTo>
                  <a:pt x="440" y="13059"/>
                </a:lnTo>
                <a:lnTo>
                  <a:pt x="514" y="13095"/>
                </a:lnTo>
                <a:lnTo>
                  <a:pt x="550" y="13095"/>
                </a:lnTo>
                <a:lnTo>
                  <a:pt x="624" y="13205"/>
                </a:lnTo>
                <a:lnTo>
                  <a:pt x="697" y="13315"/>
                </a:lnTo>
                <a:lnTo>
                  <a:pt x="881" y="13462"/>
                </a:lnTo>
                <a:lnTo>
                  <a:pt x="1284" y="13719"/>
                </a:lnTo>
                <a:lnTo>
                  <a:pt x="2385" y="14416"/>
                </a:lnTo>
                <a:lnTo>
                  <a:pt x="3558" y="15223"/>
                </a:lnTo>
                <a:lnTo>
                  <a:pt x="4659" y="16103"/>
                </a:lnTo>
                <a:lnTo>
                  <a:pt x="6420" y="17534"/>
                </a:lnTo>
                <a:lnTo>
                  <a:pt x="6420" y="17571"/>
                </a:lnTo>
                <a:lnTo>
                  <a:pt x="6493" y="17644"/>
                </a:lnTo>
                <a:lnTo>
                  <a:pt x="6566" y="17644"/>
                </a:lnTo>
                <a:lnTo>
                  <a:pt x="6823" y="17864"/>
                </a:lnTo>
                <a:lnTo>
                  <a:pt x="7300" y="18231"/>
                </a:lnTo>
                <a:lnTo>
                  <a:pt x="7777" y="18561"/>
                </a:lnTo>
                <a:lnTo>
                  <a:pt x="8034" y="18671"/>
                </a:lnTo>
                <a:lnTo>
                  <a:pt x="8254" y="18781"/>
                </a:lnTo>
                <a:lnTo>
                  <a:pt x="8510" y="18854"/>
                </a:lnTo>
                <a:lnTo>
                  <a:pt x="8620" y="18854"/>
                </a:lnTo>
                <a:lnTo>
                  <a:pt x="8767" y="18818"/>
                </a:lnTo>
                <a:lnTo>
                  <a:pt x="8804" y="18744"/>
                </a:lnTo>
                <a:lnTo>
                  <a:pt x="8840" y="18708"/>
                </a:lnTo>
                <a:lnTo>
                  <a:pt x="8840" y="18634"/>
                </a:lnTo>
                <a:lnTo>
                  <a:pt x="8804" y="18561"/>
                </a:lnTo>
                <a:lnTo>
                  <a:pt x="8730" y="18488"/>
                </a:lnTo>
                <a:lnTo>
                  <a:pt x="8620" y="18414"/>
                </a:lnTo>
                <a:lnTo>
                  <a:pt x="8437" y="18341"/>
                </a:lnTo>
                <a:lnTo>
                  <a:pt x="8400" y="18341"/>
                </a:lnTo>
                <a:lnTo>
                  <a:pt x="8400" y="18157"/>
                </a:lnTo>
                <a:lnTo>
                  <a:pt x="8400" y="17974"/>
                </a:lnTo>
                <a:lnTo>
                  <a:pt x="8364" y="17791"/>
                </a:lnTo>
                <a:lnTo>
                  <a:pt x="8620" y="17864"/>
                </a:lnTo>
                <a:lnTo>
                  <a:pt x="8951" y="17937"/>
                </a:lnTo>
                <a:lnTo>
                  <a:pt x="8877" y="18121"/>
                </a:lnTo>
                <a:lnTo>
                  <a:pt x="8877" y="18267"/>
                </a:lnTo>
                <a:lnTo>
                  <a:pt x="8914" y="18451"/>
                </a:lnTo>
                <a:lnTo>
                  <a:pt x="8987" y="18598"/>
                </a:lnTo>
                <a:lnTo>
                  <a:pt x="8877" y="18781"/>
                </a:lnTo>
                <a:lnTo>
                  <a:pt x="8877" y="18854"/>
                </a:lnTo>
                <a:lnTo>
                  <a:pt x="8914" y="18964"/>
                </a:lnTo>
                <a:lnTo>
                  <a:pt x="9024" y="19001"/>
                </a:lnTo>
                <a:lnTo>
                  <a:pt x="9097" y="18964"/>
                </a:lnTo>
                <a:lnTo>
                  <a:pt x="9281" y="18854"/>
                </a:lnTo>
                <a:lnTo>
                  <a:pt x="9427" y="18708"/>
                </a:lnTo>
                <a:lnTo>
                  <a:pt x="9721" y="18414"/>
                </a:lnTo>
                <a:lnTo>
                  <a:pt x="10344" y="17717"/>
                </a:lnTo>
                <a:lnTo>
                  <a:pt x="11555" y="16397"/>
                </a:lnTo>
                <a:lnTo>
                  <a:pt x="12802" y="14929"/>
                </a:lnTo>
                <a:lnTo>
                  <a:pt x="14013" y="13462"/>
                </a:lnTo>
                <a:lnTo>
                  <a:pt x="15150" y="11958"/>
                </a:lnTo>
                <a:lnTo>
                  <a:pt x="16214" y="10454"/>
                </a:lnTo>
                <a:lnTo>
                  <a:pt x="17314" y="8950"/>
                </a:lnTo>
                <a:lnTo>
                  <a:pt x="17791" y="8253"/>
                </a:lnTo>
                <a:lnTo>
                  <a:pt x="18011" y="7887"/>
                </a:lnTo>
                <a:lnTo>
                  <a:pt x="18231" y="7483"/>
                </a:lnTo>
                <a:lnTo>
                  <a:pt x="18304" y="7483"/>
                </a:lnTo>
                <a:lnTo>
                  <a:pt x="18341" y="7446"/>
                </a:lnTo>
                <a:lnTo>
                  <a:pt x="18378" y="7373"/>
                </a:lnTo>
                <a:lnTo>
                  <a:pt x="18378" y="7300"/>
                </a:lnTo>
                <a:lnTo>
                  <a:pt x="18268" y="7080"/>
                </a:lnTo>
                <a:lnTo>
                  <a:pt x="18158" y="6860"/>
                </a:lnTo>
                <a:lnTo>
                  <a:pt x="17828" y="6493"/>
                </a:lnTo>
                <a:lnTo>
                  <a:pt x="17644" y="6346"/>
                </a:lnTo>
                <a:lnTo>
                  <a:pt x="17424" y="6199"/>
                </a:lnTo>
                <a:lnTo>
                  <a:pt x="17277" y="6126"/>
                </a:lnTo>
                <a:lnTo>
                  <a:pt x="17131" y="6089"/>
                </a:lnTo>
                <a:lnTo>
                  <a:pt x="16910" y="5576"/>
                </a:lnTo>
                <a:lnTo>
                  <a:pt x="16837" y="5319"/>
                </a:lnTo>
                <a:lnTo>
                  <a:pt x="16800" y="5062"/>
                </a:lnTo>
                <a:lnTo>
                  <a:pt x="16800" y="4915"/>
                </a:lnTo>
                <a:lnTo>
                  <a:pt x="16727" y="4769"/>
                </a:lnTo>
                <a:lnTo>
                  <a:pt x="16654" y="4695"/>
                </a:lnTo>
                <a:lnTo>
                  <a:pt x="16470" y="4695"/>
                </a:lnTo>
                <a:lnTo>
                  <a:pt x="16397" y="4732"/>
                </a:lnTo>
                <a:lnTo>
                  <a:pt x="16360" y="4769"/>
                </a:lnTo>
                <a:lnTo>
                  <a:pt x="16397" y="4842"/>
                </a:lnTo>
                <a:lnTo>
                  <a:pt x="16434" y="4879"/>
                </a:lnTo>
                <a:lnTo>
                  <a:pt x="16434" y="4915"/>
                </a:lnTo>
                <a:lnTo>
                  <a:pt x="16434" y="5099"/>
                </a:lnTo>
                <a:lnTo>
                  <a:pt x="16434" y="5356"/>
                </a:lnTo>
                <a:lnTo>
                  <a:pt x="16470" y="5539"/>
                </a:lnTo>
                <a:lnTo>
                  <a:pt x="16544" y="5759"/>
                </a:lnTo>
                <a:lnTo>
                  <a:pt x="16690" y="6126"/>
                </a:lnTo>
                <a:lnTo>
                  <a:pt x="16984" y="7006"/>
                </a:lnTo>
                <a:lnTo>
                  <a:pt x="17021" y="7080"/>
                </a:lnTo>
                <a:lnTo>
                  <a:pt x="16544" y="6970"/>
                </a:lnTo>
                <a:lnTo>
                  <a:pt x="15920" y="6860"/>
                </a:lnTo>
                <a:lnTo>
                  <a:pt x="15296" y="6713"/>
                </a:lnTo>
                <a:lnTo>
                  <a:pt x="15186" y="6639"/>
                </a:lnTo>
                <a:lnTo>
                  <a:pt x="15223" y="6603"/>
                </a:lnTo>
                <a:lnTo>
                  <a:pt x="15333" y="6419"/>
                </a:lnTo>
                <a:lnTo>
                  <a:pt x="15700" y="5906"/>
                </a:lnTo>
                <a:lnTo>
                  <a:pt x="16030" y="5392"/>
                </a:lnTo>
                <a:lnTo>
                  <a:pt x="16287" y="4915"/>
                </a:lnTo>
                <a:lnTo>
                  <a:pt x="16360" y="4842"/>
                </a:lnTo>
                <a:lnTo>
                  <a:pt x="16360" y="4732"/>
                </a:lnTo>
                <a:lnTo>
                  <a:pt x="16324" y="4622"/>
                </a:lnTo>
                <a:lnTo>
                  <a:pt x="16250" y="4512"/>
                </a:lnTo>
                <a:lnTo>
                  <a:pt x="16067" y="4329"/>
                </a:lnTo>
                <a:lnTo>
                  <a:pt x="15590" y="4035"/>
                </a:lnTo>
                <a:lnTo>
                  <a:pt x="14526" y="3265"/>
                </a:lnTo>
                <a:lnTo>
                  <a:pt x="12435" y="1724"/>
                </a:lnTo>
                <a:lnTo>
                  <a:pt x="11445" y="1027"/>
                </a:lnTo>
                <a:lnTo>
                  <a:pt x="10454" y="330"/>
                </a:lnTo>
                <a:lnTo>
                  <a:pt x="10124" y="147"/>
                </a:lnTo>
                <a:lnTo>
                  <a:pt x="9794" y="37"/>
                </a:lnTo>
                <a:lnTo>
                  <a:pt x="961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499" name="Google Shape;499;p10"/>
          <p:cNvSpPr/>
          <p:nvPr/>
        </p:nvSpPr>
        <p:spPr>
          <a:xfrm>
            <a:off x="700454" y="4557600"/>
            <a:ext cx="504670" cy="400627"/>
          </a:xfrm>
          <a:custGeom>
            <a:rect b="b" l="l" r="r" t="t"/>
            <a:pathLst>
              <a:path extrusionOk="0" h="14124" w="17792">
                <a:moveTo>
                  <a:pt x="10565" y="2275"/>
                </a:moveTo>
                <a:lnTo>
                  <a:pt x="10785" y="2312"/>
                </a:lnTo>
                <a:lnTo>
                  <a:pt x="11189" y="2422"/>
                </a:lnTo>
                <a:lnTo>
                  <a:pt x="11555" y="2605"/>
                </a:lnTo>
                <a:lnTo>
                  <a:pt x="11445" y="2605"/>
                </a:lnTo>
                <a:lnTo>
                  <a:pt x="10638" y="2899"/>
                </a:lnTo>
                <a:lnTo>
                  <a:pt x="9868" y="3192"/>
                </a:lnTo>
                <a:lnTo>
                  <a:pt x="9245" y="3449"/>
                </a:lnTo>
                <a:lnTo>
                  <a:pt x="8584" y="3706"/>
                </a:lnTo>
                <a:lnTo>
                  <a:pt x="7961" y="4036"/>
                </a:lnTo>
                <a:lnTo>
                  <a:pt x="7667" y="4219"/>
                </a:lnTo>
                <a:lnTo>
                  <a:pt x="7410" y="4439"/>
                </a:lnTo>
                <a:lnTo>
                  <a:pt x="7631" y="4073"/>
                </a:lnTo>
                <a:lnTo>
                  <a:pt x="7887" y="3743"/>
                </a:lnTo>
                <a:lnTo>
                  <a:pt x="8144" y="3412"/>
                </a:lnTo>
                <a:lnTo>
                  <a:pt x="8438" y="3156"/>
                </a:lnTo>
                <a:lnTo>
                  <a:pt x="8768" y="2899"/>
                </a:lnTo>
                <a:lnTo>
                  <a:pt x="9098" y="2679"/>
                </a:lnTo>
                <a:lnTo>
                  <a:pt x="9501" y="2495"/>
                </a:lnTo>
                <a:lnTo>
                  <a:pt x="9905" y="2349"/>
                </a:lnTo>
                <a:lnTo>
                  <a:pt x="10125" y="2312"/>
                </a:lnTo>
                <a:lnTo>
                  <a:pt x="10345" y="2275"/>
                </a:lnTo>
                <a:close/>
                <a:moveTo>
                  <a:pt x="1285" y="2129"/>
                </a:moveTo>
                <a:lnTo>
                  <a:pt x="1248" y="2165"/>
                </a:lnTo>
                <a:lnTo>
                  <a:pt x="1101" y="2275"/>
                </a:lnTo>
                <a:lnTo>
                  <a:pt x="991" y="2422"/>
                </a:lnTo>
                <a:lnTo>
                  <a:pt x="808" y="2715"/>
                </a:lnTo>
                <a:lnTo>
                  <a:pt x="588" y="2605"/>
                </a:lnTo>
                <a:lnTo>
                  <a:pt x="441" y="2422"/>
                </a:lnTo>
                <a:lnTo>
                  <a:pt x="258" y="2239"/>
                </a:lnTo>
                <a:lnTo>
                  <a:pt x="184" y="2202"/>
                </a:lnTo>
                <a:lnTo>
                  <a:pt x="111" y="2202"/>
                </a:lnTo>
                <a:lnTo>
                  <a:pt x="37" y="2239"/>
                </a:lnTo>
                <a:lnTo>
                  <a:pt x="1" y="2312"/>
                </a:lnTo>
                <a:lnTo>
                  <a:pt x="1" y="2495"/>
                </a:lnTo>
                <a:lnTo>
                  <a:pt x="74" y="2642"/>
                </a:lnTo>
                <a:lnTo>
                  <a:pt x="147" y="2789"/>
                </a:lnTo>
                <a:lnTo>
                  <a:pt x="258" y="2936"/>
                </a:lnTo>
                <a:lnTo>
                  <a:pt x="404" y="3046"/>
                </a:lnTo>
                <a:lnTo>
                  <a:pt x="588" y="3119"/>
                </a:lnTo>
                <a:lnTo>
                  <a:pt x="294" y="3706"/>
                </a:lnTo>
                <a:lnTo>
                  <a:pt x="74" y="4293"/>
                </a:lnTo>
                <a:lnTo>
                  <a:pt x="74" y="4403"/>
                </a:lnTo>
                <a:lnTo>
                  <a:pt x="74" y="4476"/>
                </a:lnTo>
                <a:lnTo>
                  <a:pt x="147" y="4549"/>
                </a:lnTo>
                <a:lnTo>
                  <a:pt x="221" y="4586"/>
                </a:lnTo>
                <a:lnTo>
                  <a:pt x="294" y="4623"/>
                </a:lnTo>
                <a:lnTo>
                  <a:pt x="368" y="4586"/>
                </a:lnTo>
                <a:lnTo>
                  <a:pt x="441" y="4549"/>
                </a:lnTo>
                <a:lnTo>
                  <a:pt x="514" y="4476"/>
                </a:lnTo>
                <a:lnTo>
                  <a:pt x="991" y="3339"/>
                </a:lnTo>
                <a:lnTo>
                  <a:pt x="1248" y="2789"/>
                </a:lnTo>
                <a:lnTo>
                  <a:pt x="1321" y="2495"/>
                </a:lnTo>
                <a:lnTo>
                  <a:pt x="1395" y="2202"/>
                </a:lnTo>
                <a:lnTo>
                  <a:pt x="1358" y="2165"/>
                </a:lnTo>
                <a:lnTo>
                  <a:pt x="1321" y="2129"/>
                </a:lnTo>
                <a:close/>
                <a:moveTo>
                  <a:pt x="11702" y="2715"/>
                </a:moveTo>
                <a:lnTo>
                  <a:pt x="11959" y="2936"/>
                </a:lnTo>
                <a:lnTo>
                  <a:pt x="12142" y="3156"/>
                </a:lnTo>
                <a:lnTo>
                  <a:pt x="12216" y="3266"/>
                </a:lnTo>
                <a:lnTo>
                  <a:pt x="11812" y="3412"/>
                </a:lnTo>
                <a:lnTo>
                  <a:pt x="11445" y="3559"/>
                </a:lnTo>
                <a:lnTo>
                  <a:pt x="9758" y="4183"/>
                </a:lnTo>
                <a:lnTo>
                  <a:pt x="8254" y="4770"/>
                </a:lnTo>
                <a:lnTo>
                  <a:pt x="7484" y="5100"/>
                </a:lnTo>
                <a:lnTo>
                  <a:pt x="7117" y="5283"/>
                </a:lnTo>
                <a:lnTo>
                  <a:pt x="6787" y="5503"/>
                </a:lnTo>
                <a:lnTo>
                  <a:pt x="7337" y="4549"/>
                </a:lnTo>
                <a:lnTo>
                  <a:pt x="7374" y="4549"/>
                </a:lnTo>
                <a:lnTo>
                  <a:pt x="8364" y="4073"/>
                </a:lnTo>
                <a:lnTo>
                  <a:pt x="9355" y="3632"/>
                </a:lnTo>
                <a:lnTo>
                  <a:pt x="11409" y="2862"/>
                </a:lnTo>
                <a:lnTo>
                  <a:pt x="11445" y="2936"/>
                </a:lnTo>
                <a:lnTo>
                  <a:pt x="11519" y="2972"/>
                </a:lnTo>
                <a:lnTo>
                  <a:pt x="11592" y="3009"/>
                </a:lnTo>
                <a:lnTo>
                  <a:pt x="11666" y="2972"/>
                </a:lnTo>
                <a:lnTo>
                  <a:pt x="11739" y="2899"/>
                </a:lnTo>
                <a:lnTo>
                  <a:pt x="11739" y="2789"/>
                </a:lnTo>
                <a:lnTo>
                  <a:pt x="11702" y="2715"/>
                </a:lnTo>
                <a:close/>
                <a:moveTo>
                  <a:pt x="12326" y="3522"/>
                </a:moveTo>
                <a:lnTo>
                  <a:pt x="12399" y="3596"/>
                </a:lnTo>
                <a:lnTo>
                  <a:pt x="12436" y="3596"/>
                </a:lnTo>
                <a:lnTo>
                  <a:pt x="12583" y="3926"/>
                </a:lnTo>
                <a:lnTo>
                  <a:pt x="12546" y="3926"/>
                </a:lnTo>
                <a:lnTo>
                  <a:pt x="12473" y="3963"/>
                </a:lnTo>
                <a:lnTo>
                  <a:pt x="12289" y="4109"/>
                </a:lnTo>
                <a:lnTo>
                  <a:pt x="12106" y="4219"/>
                </a:lnTo>
                <a:lnTo>
                  <a:pt x="11702" y="4403"/>
                </a:lnTo>
                <a:lnTo>
                  <a:pt x="11262" y="4586"/>
                </a:lnTo>
                <a:lnTo>
                  <a:pt x="10822" y="4733"/>
                </a:lnTo>
                <a:lnTo>
                  <a:pt x="9941" y="5026"/>
                </a:lnTo>
                <a:lnTo>
                  <a:pt x="9061" y="5393"/>
                </a:lnTo>
                <a:lnTo>
                  <a:pt x="8217" y="5723"/>
                </a:lnTo>
                <a:lnTo>
                  <a:pt x="7374" y="6127"/>
                </a:lnTo>
                <a:lnTo>
                  <a:pt x="6750" y="6384"/>
                </a:lnTo>
                <a:lnTo>
                  <a:pt x="6420" y="6567"/>
                </a:lnTo>
                <a:lnTo>
                  <a:pt x="6090" y="6750"/>
                </a:lnTo>
                <a:lnTo>
                  <a:pt x="6310" y="6384"/>
                </a:lnTo>
                <a:lnTo>
                  <a:pt x="6677" y="5650"/>
                </a:lnTo>
                <a:lnTo>
                  <a:pt x="7410" y="5467"/>
                </a:lnTo>
                <a:lnTo>
                  <a:pt x="8107" y="5173"/>
                </a:lnTo>
                <a:lnTo>
                  <a:pt x="9465" y="4623"/>
                </a:lnTo>
                <a:lnTo>
                  <a:pt x="10932" y="4073"/>
                </a:lnTo>
                <a:lnTo>
                  <a:pt x="11629" y="3816"/>
                </a:lnTo>
                <a:lnTo>
                  <a:pt x="12326" y="3522"/>
                </a:lnTo>
                <a:close/>
                <a:moveTo>
                  <a:pt x="5100" y="8401"/>
                </a:moveTo>
                <a:lnTo>
                  <a:pt x="4989" y="8438"/>
                </a:lnTo>
                <a:lnTo>
                  <a:pt x="4953" y="8474"/>
                </a:lnTo>
                <a:lnTo>
                  <a:pt x="4953" y="8511"/>
                </a:lnTo>
                <a:lnTo>
                  <a:pt x="4916" y="8768"/>
                </a:lnTo>
                <a:lnTo>
                  <a:pt x="4879" y="8988"/>
                </a:lnTo>
                <a:lnTo>
                  <a:pt x="4879" y="9245"/>
                </a:lnTo>
                <a:lnTo>
                  <a:pt x="4916" y="9355"/>
                </a:lnTo>
                <a:lnTo>
                  <a:pt x="4989" y="9465"/>
                </a:lnTo>
                <a:lnTo>
                  <a:pt x="5026" y="9501"/>
                </a:lnTo>
                <a:lnTo>
                  <a:pt x="5173" y="9501"/>
                </a:lnTo>
                <a:lnTo>
                  <a:pt x="5210" y="9465"/>
                </a:lnTo>
                <a:lnTo>
                  <a:pt x="5283" y="9391"/>
                </a:lnTo>
                <a:lnTo>
                  <a:pt x="5320" y="9281"/>
                </a:lnTo>
                <a:lnTo>
                  <a:pt x="5320" y="9061"/>
                </a:lnTo>
                <a:lnTo>
                  <a:pt x="5320" y="8768"/>
                </a:lnTo>
                <a:lnTo>
                  <a:pt x="5283" y="8511"/>
                </a:lnTo>
                <a:lnTo>
                  <a:pt x="5246" y="8474"/>
                </a:lnTo>
                <a:lnTo>
                  <a:pt x="5210" y="8438"/>
                </a:lnTo>
                <a:lnTo>
                  <a:pt x="5100" y="8401"/>
                </a:lnTo>
                <a:close/>
                <a:moveTo>
                  <a:pt x="5210" y="9685"/>
                </a:moveTo>
                <a:lnTo>
                  <a:pt x="5136" y="9722"/>
                </a:lnTo>
                <a:lnTo>
                  <a:pt x="5063" y="9758"/>
                </a:lnTo>
                <a:lnTo>
                  <a:pt x="5026" y="9795"/>
                </a:lnTo>
                <a:lnTo>
                  <a:pt x="4989" y="9905"/>
                </a:lnTo>
                <a:lnTo>
                  <a:pt x="4989" y="9978"/>
                </a:lnTo>
                <a:lnTo>
                  <a:pt x="4916" y="10308"/>
                </a:lnTo>
                <a:lnTo>
                  <a:pt x="4916" y="10639"/>
                </a:lnTo>
                <a:lnTo>
                  <a:pt x="4953" y="10749"/>
                </a:lnTo>
                <a:lnTo>
                  <a:pt x="4989" y="10785"/>
                </a:lnTo>
                <a:lnTo>
                  <a:pt x="5063" y="10822"/>
                </a:lnTo>
                <a:lnTo>
                  <a:pt x="5173" y="10822"/>
                </a:lnTo>
                <a:lnTo>
                  <a:pt x="5246" y="10785"/>
                </a:lnTo>
                <a:lnTo>
                  <a:pt x="5283" y="10749"/>
                </a:lnTo>
                <a:lnTo>
                  <a:pt x="5283" y="10639"/>
                </a:lnTo>
                <a:lnTo>
                  <a:pt x="5283" y="10272"/>
                </a:lnTo>
                <a:lnTo>
                  <a:pt x="5356" y="9905"/>
                </a:lnTo>
                <a:lnTo>
                  <a:pt x="5356" y="9832"/>
                </a:lnTo>
                <a:lnTo>
                  <a:pt x="5320" y="9758"/>
                </a:lnTo>
                <a:lnTo>
                  <a:pt x="5283" y="9722"/>
                </a:lnTo>
                <a:lnTo>
                  <a:pt x="5210" y="9685"/>
                </a:lnTo>
                <a:close/>
                <a:moveTo>
                  <a:pt x="14600" y="9501"/>
                </a:moveTo>
                <a:lnTo>
                  <a:pt x="14563" y="9575"/>
                </a:lnTo>
                <a:lnTo>
                  <a:pt x="14490" y="9868"/>
                </a:lnTo>
                <a:lnTo>
                  <a:pt x="14417" y="10125"/>
                </a:lnTo>
                <a:lnTo>
                  <a:pt x="14380" y="10712"/>
                </a:lnTo>
                <a:lnTo>
                  <a:pt x="14417" y="10785"/>
                </a:lnTo>
                <a:lnTo>
                  <a:pt x="14453" y="10859"/>
                </a:lnTo>
                <a:lnTo>
                  <a:pt x="14527" y="10895"/>
                </a:lnTo>
                <a:lnTo>
                  <a:pt x="14600" y="10932"/>
                </a:lnTo>
                <a:lnTo>
                  <a:pt x="14673" y="10932"/>
                </a:lnTo>
                <a:lnTo>
                  <a:pt x="14747" y="10895"/>
                </a:lnTo>
                <a:lnTo>
                  <a:pt x="14783" y="10859"/>
                </a:lnTo>
                <a:lnTo>
                  <a:pt x="14820" y="10785"/>
                </a:lnTo>
                <a:lnTo>
                  <a:pt x="14820" y="10639"/>
                </a:lnTo>
                <a:lnTo>
                  <a:pt x="14820" y="10088"/>
                </a:lnTo>
                <a:lnTo>
                  <a:pt x="14820" y="9832"/>
                </a:lnTo>
                <a:lnTo>
                  <a:pt x="14747" y="9575"/>
                </a:lnTo>
                <a:lnTo>
                  <a:pt x="14710" y="9501"/>
                </a:lnTo>
                <a:close/>
                <a:moveTo>
                  <a:pt x="12729" y="4183"/>
                </a:moveTo>
                <a:lnTo>
                  <a:pt x="12986" y="4880"/>
                </a:lnTo>
                <a:lnTo>
                  <a:pt x="12766" y="4990"/>
                </a:lnTo>
                <a:lnTo>
                  <a:pt x="12509" y="5100"/>
                </a:lnTo>
                <a:lnTo>
                  <a:pt x="12032" y="5320"/>
                </a:lnTo>
                <a:lnTo>
                  <a:pt x="10969" y="5833"/>
                </a:lnTo>
                <a:lnTo>
                  <a:pt x="9978" y="6310"/>
                </a:lnTo>
                <a:lnTo>
                  <a:pt x="8988" y="6714"/>
                </a:lnTo>
                <a:lnTo>
                  <a:pt x="8071" y="7007"/>
                </a:lnTo>
                <a:lnTo>
                  <a:pt x="7117" y="7301"/>
                </a:lnTo>
                <a:lnTo>
                  <a:pt x="6677" y="7484"/>
                </a:lnTo>
                <a:lnTo>
                  <a:pt x="6237" y="7704"/>
                </a:lnTo>
                <a:lnTo>
                  <a:pt x="5796" y="7924"/>
                </a:lnTo>
                <a:lnTo>
                  <a:pt x="5430" y="8218"/>
                </a:lnTo>
                <a:lnTo>
                  <a:pt x="5393" y="8254"/>
                </a:lnTo>
                <a:lnTo>
                  <a:pt x="5393" y="8291"/>
                </a:lnTo>
                <a:lnTo>
                  <a:pt x="5430" y="8328"/>
                </a:lnTo>
                <a:lnTo>
                  <a:pt x="5466" y="8328"/>
                </a:lnTo>
                <a:lnTo>
                  <a:pt x="6420" y="7961"/>
                </a:lnTo>
                <a:lnTo>
                  <a:pt x="7337" y="7594"/>
                </a:lnTo>
                <a:lnTo>
                  <a:pt x="8364" y="7264"/>
                </a:lnTo>
                <a:lnTo>
                  <a:pt x="9391" y="6897"/>
                </a:lnTo>
                <a:lnTo>
                  <a:pt x="10345" y="6530"/>
                </a:lnTo>
                <a:lnTo>
                  <a:pt x="11262" y="6090"/>
                </a:lnTo>
                <a:lnTo>
                  <a:pt x="12326" y="5577"/>
                </a:lnTo>
                <a:lnTo>
                  <a:pt x="12729" y="5393"/>
                </a:lnTo>
                <a:lnTo>
                  <a:pt x="12913" y="5283"/>
                </a:lnTo>
                <a:lnTo>
                  <a:pt x="13133" y="5210"/>
                </a:lnTo>
                <a:lnTo>
                  <a:pt x="13169" y="5356"/>
                </a:lnTo>
                <a:lnTo>
                  <a:pt x="13426" y="5870"/>
                </a:lnTo>
                <a:lnTo>
                  <a:pt x="13390" y="5870"/>
                </a:lnTo>
                <a:lnTo>
                  <a:pt x="13353" y="5797"/>
                </a:lnTo>
                <a:lnTo>
                  <a:pt x="13280" y="5760"/>
                </a:lnTo>
                <a:lnTo>
                  <a:pt x="13206" y="5723"/>
                </a:lnTo>
                <a:lnTo>
                  <a:pt x="13133" y="5760"/>
                </a:lnTo>
                <a:lnTo>
                  <a:pt x="12216" y="6237"/>
                </a:lnTo>
                <a:lnTo>
                  <a:pt x="11299" y="6677"/>
                </a:lnTo>
                <a:lnTo>
                  <a:pt x="10345" y="7081"/>
                </a:lnTo>
                <a:lnTo>
                  <a:pt x="9428" y="7484"/>
                </a:lnTo>
                <a:lnTo>
                  <a:pt x="8474" y="7851"/>
                </a:lnTo>
                <a:lnTo>
                  <a:pt x="7520" y="8181"/>
                </a:lnTo>
                <a:lnTo>
                  <a:pt x="6640" y="8474"/>
                </a:lnTo>
                <a:lnTo>
                  <a:pt x="6163" y="8658"/>
                </a:lnTo>
                <a:lnTo>
                  <a:pt x="5980" y="8768"/>
                </a:lnTo>
                <a:lnTo>
                  <a:pt x="5760" y="8878"/>
                </a:lnTo>
                <a:lnTo>
                  <a:pt x="5760" y="8915"/>
                </a:lnTo>
                <a:lnTo>
                  <a:pt x="5760" y="8951"/>
                </a:lnTo>
                <a:lnTo>
                  <a:pt x="6273" y="8951"/>
                </a:lnTo>
                <a:lnTo>
                  <a:pt x="6713" y="8805"/>
                </a:lnTo>
                <a:lnTo>
                  <a:pt x="7631" y="8511"/>
                </a:lnTo>
                <a:lnTo>
                  <a:pt x="8621" y="8144"/>
                </a:lnTo>
                <a:lnTo>
                  <a:pt x="9611" y="7777"/>
                </a:lnTo>
                <a:lnTo>
                  <a:pt x="10528" y="7411"/>
                </a:lnTo>
                <a:lnTo>
                  <a:pt x="11409" y="7007"/>
                </a:lnTo>
                <a:lnTo>
                  <a:pt x="12289" y="6604"/>
                </a:lnTo>
                <a:lnTo>
                  <a:pt x="13133" y="6163"/>
                </a:lnTo>
                <a:lnTo>
                  <a:pt x="13206" y="6200"/>
                </a:lnTo>
                <a:lnTo>
                  <a:pt x="13316" y="6200"/>
                </a:lnTo>
                <a:lnTo>
                  <a:pt x="13390" y="6163"/>
                </a:lnTo>
                <a:lnTo>
                  <a:pt x="13463" y="6090"/>
                </a:lnTo>
                <a:lnTo>
                  <a:pt x="13500" y="6053"/>
                </a:lnTo>
                <a:lnTo>
                  <a:pt x="13866" y="6714"/>
                </a:lnTo>
                <a:lnTo>
                  <a:pt x="13646" y="6787"/>
                </a:lnTo>
                <a:lnTo>
                  <a:pt x="13463" y="6860"/>
                </a:lnTo>
                <a:lnTo>
                  <a:pt x="12913" y="7081"/>
                </a:lnTo>
                <a:lnTo>
                  <a:pt x="12399" y="7337"/>
                </a:lnTo>
                <a:lnTo>
                  <a:pt x="11225" y="7961"/>
                </a:lnTo>
                <a:lnTo>
                  <a:pt x="10675" y="8254"/>
                </a:lnTo>
                <a:lnTo>
                  <a:pt x="10052" y="8548"/>
                </a:lnTo>
                <a:lnTo>
                  <a:pt x="9428" y="8768"/>
                </a:lnTo>
                <a:lnTo>
                  <a:pt x="8804" y="8951"/>
                </a:lnTo>
                <a:lnTo>
                  <a:pt x="7520" y="9318"/>
                </a:lnTo>
                <a:lnTo>
                  <a:pt x="6200" y="9722"/>
                </a:lnTo>
                <a:lnTo>
                  <a:pt x="5796" y="9868"/>
                </a:lnTo>
                <a:lnTo>
                  <a:pt x="5650" y="10015"/>
                </a:lnTo>
                <a:lnTo>
                  <a:pt x="5576" y="10052"/>
                </a:lnTo>
                <a:lnTo>
                  <a:pt x="5576" y="10015"/>
                </a:lnTo>
                <a:lnTo>
                  <a:pt x="5540" y="9978"/>
                </a:lnTo>
                <a:lnTo>
                  <a:pt x="5540" y="10015"/>
                </a:lnTo>
                <a:lnTo>
                  <a:pt x="5503" y="10088"/>
                </a:lnTo>
                <a:lnTo>
                  <a:pt x="5503" y="10198"/>
                </a:lnTo>
                <a:lnTo>
                  <a:pt x="5540" y="10235"/>
                </a:lnTo>
                <a:lnTo>
                  <a:pt x="5576" y="10235"/>
                </a:lnTo>
                <a:lnTo>
                  <a:pt x="5796" y="10125"/>
                </a:lnTo>
                <a:lnTo>
                  <a:pt x="6017" y="10052"/>
                </a:lnTo>
                <a:lnTo>
                  <a:pt x="6530" y="9942"/>
                </a:lnTo>
                <a:lnTo>
                  <a:pt x="7704" y="9575"/>
                </a:lnTo>
                <a:lnTo>
                  <a:pt x="8878" y="9281"/>
                </a:lnTo>
                <a:lnTo>
                  <a:pt x="9465" y="9098"/>
                </a:lnTo>
                <a:lnTo>
                  <a:pt x="10015" y="8878"/>
                </a:lnTo>
                <a:lnTo>
                  <a:pt x="10528" y="8695"/>
                </a:lnTo>
                <a:lnTo>
                  <a:pt x="11005" y="8438"/>
                </a:lnTo>
                <a:lnTo>
                  <a:pt x="11959" y="7924"/>
                </a:lnTo>
                <a:lnTo>
                  <a:pt x="12473" y="7667"/>
                </a:lnTo>
                <a:lnTo>
                  <a:pt x="12986" y="7411"/>
                </a:lnTo>
                <a:lnTo>
                  <a:pt x="13573" y="7191"/>
                </a:lnTo>
                <a:lnTo>
                  <a:pt x="13756" y="7117"/>
                </a:lnTo>
                <a:lnTo>
                  <a:pt x="14013" y="7044"/>
                </a:lnTo>
                <a:lnTo>
                  <a:pt x="14050" y="7081"/>
                </a:lnTo>
                <a:lnTo>
                  <a:pt x="14160" y="7081"/>
                </a:lnTo>
                <a:lnTo>
                  <a:pt x="14197" y="7191"/>
                </a:lnTo>
                <a:lnTo>
                  <a:pt x="13830" y="7374"/>
                </a:lnTo>
                <a:lnTo>
                  <a:pt x="13500" y="7594"/>
                </a:lnTo>
                <a:lnTo>
                  <a:pt x="12436" y="8218"/>
                </a:lnTo>
                <a:lnTo>
                  <a:pt x="11335" y="8768"/>
                </a:lnTo>
                <a:lnTo>
                  <a:pt x="10198" y="9245"/>
                </a:lnTo>
                <a:lnTo>
                  <a:pt x="9061" y="9685"/>
                </a:lnTo>
                <a:lnTo>
                  <a:pt x="7887" y="10088"/>
                </a:lnTo>
                <a:lnTo>
                  <a:pt x="6750" y="10455"/>
                </a:lnTo>
                <a:lnTo>
                  <a:pt x="6200" y="10639"/>
                </a:lnTo>
                <a:lnTo>
                  <a:pt x="5906" y="10749"/>
                </a:lnTo>
                <a:lnTo>
                  <a:pt x="5650" y="10895"/>
                </a:lnTo>
                <a:lnTo>
                  <a:pt x="5613" y="10932"/>
                </a:lnTo>
                <a:lnTo>
                  <a:pt x="5613" y="10969"/>
                </a:lnTo>
                <a:lnTo>
                  <a:pt x="5613" y="11005"/>
                </a:lnTo>
                <a:lnTo>
                  <a:pt x="5686" y="11042"/>
                </a:lnTo>
                <a:lnTo>
                  <a:pt x="5943" y="11005"/>
                </a:lnTo>
                <a:lnTo>
                  <a:pt x="6200" y="10969"/>
                </a:lnTo>
                <a:lnTo>
                  <a:pt x="6713" y="10822"/>
                </a:lnTo>
                <a:lnTo>
                  <a:pt x="7337" y="10602"/>
                </a:lnTo>
                <a:lnTo>
                  <a:pt x="7961" y="10419"/>
                </a:lnTo>
                <a:lnTo>
                  <a:pt x="9208" y="10015"/>
                </a:lnTo>
                <a:lnTo>
                  <a:pt x="10418" y="9538"/>
                </a:lnTo>
                <a:lnTo>
                  <a:pt x="11445" y="9061"/>
                </a:lnTo>
                <a:lnTo>
                  <a:pt x="12473" y="8584"/>
                </a:lnTo>
                <a:lnTo>
                  <a:pt x="13573" y="7961"/>
                </a:lnTo>
                <a:lnTo>
                  <a:pt x="14013" y="7741"/>
                </a:lnTo>
                <a:lnTo>
                  <a:pt x="14233" y="7594"/>
                </a:lnTo>
                <a:lnTo>
                  <a:pt x="14417" y="7447"/>
                </a:lnTo>
                <a:lnTo>
                  <a:pt x="14527" y="7594"/>
                </a:lnTo>
                <a:lnTo>
                  <a:pt x="14527" y="7631"/>
                </a:lnTo>
                <a:lnTo>
                  <a:pt x="14417" y="7961"/>
                </a:lnTo>
                <a:lnTo>
                  <a:pt x="14417" y="8328"/>
                </a:lnTo>
                <a:lnTo>
                  <a:pt x="14343" y="8254"/>
                </a:lnTo>
                <a:lnTo>
                  <a:pt x="14233" y="8254"/>
                </a:lnTo>
                <a:lnTo>
                  <a:pt x="13830" y="8438"/>
                </a:lnTo>
                <a:lnTo>
                  <a:pt x="13426" y="8658"/>
                </a:lnTo>
                <a:lnTo>
                  <a:pt x="12693" y="9135"/>
                </a:lnTo>
                <a:lnTo>
                  <a:pt x="12252" y="9428"/>
                </a:lnTo>
                <a:lnTo>
                  <a:pt x="11776" y="9685"/>
                </a:lnTo>
                <a:lnTo>
                  <a:pt x="11299" y="9942"/>
                </a:lnTo>
                <a:lnTo>
                  <a:pt x="10822" y="10125"/>
                </a:lnTo>
                <a:lnTo>
                  <a:pt x="8658" y="10822"/>
                </a:lnTo>
                <a:lnTo>
                  <a:pt x="7741" y="11115"/>
                </a:lnTo>
                <a:lnTo>
                  <a:pt x="7300" y="11262"/>
                </a:lnTo>
                <a:lnTo>
                  <a:pt x="6860" y="11446"/>
                </a:lnTo>
                <a:lnTo>
                  <a:pt x="5283" y="11409"/>
                </a:lnTo>
                <a:lnTo>
                  <a:pt x="5246" y="11189"/>
                </a:lnTo>
                <a:lnTo>
                  <a:pt x="5173" y="11115"/>
                </a:lnTo>
                <a:lnTo>
                  <a:pt x="5026" y="11115"/>
                </a:lnTo>
                <a:lnTo>
                  <a:pt x="4989" y="11189"/>
                </a:lnTo>
                <a:lnTo>
                  <a:pt x="4953" y="11409"/>
                </a:lnTo>
                <a:lnTo>
                  <a:pt x="4182" y="11336"/>
                </a:lnTo>
                <a:lnTo>
                  <a:pt x="3816" y="11336"/>
                </a:lnTo>
                <a:lnTo>
                  <a:pt x="3412" y="11372"/>
                </a:lnTo>
                <a:lnTo>
                  <a:pt x="3119" y="11409"/>
                </a:lnTo>
                <a:lnTo>
                  <a:pt x="2862" y="11556"/>
                </a:lnTo>
                <a:lnTo>
                  <a:pt x="2825" y="11005"/>
                </a:lnTo>
                <a:lnTo>
                  <a:pt x="2715" y="9428"/>
                </a:lnTo>
                <a:lnTo>
                  <a:pt x="2715" y="9171"/>
                </a:lnTo>
                <a:lnTo>
                  <a:pt x="2972" y="9171"/>
                </a:lnTo>
                <a:lnTo>
                  <a:pt x="3265" y="9135"/>
                </a:lnTo>
                <a:lnTo>
                  <a:pt x="3522" y="9061"/>
                </a:lnTo>
                <a:lnTo>
                  <a:pt x="3779" y="8988"/>
                </a:lnTo>
                <a:lnTo>
                  <a:pt x="4036" y="8841"/>
                </a:lnTo>
                <a:lnTo>
                  <a:pt x="4293" y="8695"/>
                </a:lnTo>
                <a:lnTo>
                  <a:pt x="4733" y="8401"/>
                </a:lnTo>
                <a:lnTo>
                  <a:pt x="5063" y="8108"/>
                </a:lnTo>
                <a:lnTo>
                  <a:pt x="5356" y="7777"/>
                </a:lnTo>
                <a:lnTo>
                  <a:pt x="5613" y="7447"/>
                </a:lnTo>
                <a:lnTo>
                  <a:pt x="5870" y="7117"/>
                </a:lnTo>
                <a:lnTo>
                  <a:pt x="6273" y="7007"/>
                </a:lnTo>
                <a:lnTo>
                  <a:pt x="6640" y="6824"/>
                </a:lnTo>
                <a:lnTo>
                  <a:pt x="7410" y="6420"/>
                </a:lnTo>
                <a:lnTo>
                  <a:pt x="8401" y="5980"/>
                </a:lnTo>
                <a:lnTo>
                  <a:pt x="9355" y="5577"/>
                </a:lnTo>
                <a:lnTo>
                  <a:pt x="10308" y="5246"/>
                </a:lnTo>
                <a:lnTo>
                  <a:pt x="11262" y="4880"/>
                </a:lnTo>
                <a:lnTo>
                  <a:pt x="12032" y="4623"/>
                </a:lnTo>
                <a:lnTo>
                  <a:pt x="12436" y="4403"/>
                </a:lnTo>
                <a:lnTo>
                  <a:pt x="12619" y="4219"/>
                </a:lnTo>
                <a:lnTo>
                  <a:pt x="12729" y="4183"/>
                </a:lnTo>
                <a:close/>
                <a:moveTo>
                  <a:pt x="2385" y="1"/>
                </a:moveTo>
                <a:lnTo>
                  <a:pt x="2238" y="38"/>
                </a:lnTo>
                <a:lnTo>
                  <a:pt x="2202" y="74"/>
                </a:lnTo>
                <a:lnTo>
                  <a:pt x="2165" y="111"/>
                </a:lnTo>
                <a:lnTo>
                  <a:pt x="2055" y="368"/>
                </a:lnTo>
                <a:lnTo>
                  <a:pt x="1982" y="515"/>
                </a:lnTo>
                <a:lnTo>
                  <a:pt x="1578" y="1432"/>
                </a:lnTo>
                <a:lnTo>
                  <a:pt x="1541" y="1542"/>
                </a:lnTo>
                <a:lnTo>
                  <a:pt x="1578" y="1615"/>
                </a:lnTo>
                <a:lnTo>
                  <a:pt x="1615" y="1688"/>
                </a:lnTo>
                <a:lnTo>
                  <a:pt x="1688" y="1762"/>
                </a:lnTo>
                <a:lnTo>
                  <a:pt x="1761" y="1798"/>
                </a:lnTo>
                <a:lnTo>
                  <a:pt x="1835" y="1798"/>
                </a:lnTo>
                <a:lnTo>
                  <a:pt x="1908" y="1762"/>
                </a:lnTo>
                <a:lnTo>
                  <a:pt x="1982" y="1652"/>
                </a:lnTo>
                <a:lnTo>
                  <a:pt x="2128" y="1358"/>
                </a:lnTo>
                <a:lnTo>
                  <a:pt x="2092" y="2165"/>
                </a:lnTo>
                <a:lnTo>
                  <a:pt x="2092" y="2972"/>
                </a:lnTo>
                <a:lnTo>
                  <a:pt x="2055" y="4073"/>
                </a:lnTo>
                <a:lnTo>
                  <a:pt x="1982" y="4109"/>
                </a:lnTo>
                <a:lnTo>
                  <a:pt x="1835" y="4073"/>
                </a:lnTo>
                <a:lnTo>
                  <a:pt x="1725" y="3999"/>
                </a:lnTo>
                <a:lnTo>
                  <a:pt x="1615" y="3999"/>
                </a:lnTo>
                <a:lnTo>
                  <a:pt x="1541" y="4036"/>
                </a:lnTo>
                <a:lnTo>
                  <a:pt x="1505" y="4109"/>
                </a:lnTo>
                <a:lnTo>
                  <a:pt x="1541" y="4219"/>
                </a:lnTo>
                <a:lnTo>
                  <a:pt x="1651" y="4293"/>
                </a:lnTo>
                <a:lnTo>
                  <a:pt x="1761" y="4366"/>
                </a:lnTo>
                <a:lnTo>
                  <a:pt x="1908" y="4403"/>
                </a:lnTo>
                <a:lnTo>
                  <a:pt x="2055" y="4439"/>
                </a:lnTo>
                <a:lnTo>
                  <a:pt x="2055" y="5540"/>
                </a:lnTo>
                <a:lnTo>
                  <a:pt x="1908" y="5577"/>
                </a:lnTo>
                <a:lnTo>
                  <a:pt x="1651" y="5613"/>
                </a:lnTo>
                <a:lnTo>
                  <a:pt x="1615" y="5687"/>
                </a:lnTo>
                <a:lnTo>
                  <a:pt x="1541" y="5723"/>
                </a:lnTo>
                <a:lnTo>
                  <a:pt x="1541" y="5760"/>
                </a:lnTo>
                <a:lnTo>
                  <a:pt x="1505" y="5797"/>
                </a:lnTo>
                <a:lnTo>
                  <a:pt x="1541" y="5833"/>
                </a:lnTo>
                <a:lnTo>
                  <a:pt x="1578" y="5833"/>
                </a:lnTo>
                <a:lnTo>
                  <a:pt x="1651" y="5907"/>
                </a:lnTo>
                <a:lnTo>
                  <a:pt x="2055" y="5907"/>
                </a:lnTo>
                <a:lnTo>
                  <a:pt x="2092" y="6200"/>
                </a:lnTo>
                <a:lnTo>
                  <a:pt x="2092" y="7154"/>
                </a:lnTo>
                <a:lnTo>
                  <a:pt x="1835" y="7227"/>
                </a:lnTo>
                <a:lnTo>
                  <a:pt x="1541" y="7374"/>
                </a:lnTo>
                <a:lnTo>
                  <a:pt x="1505" y="7411"/>
                </a:lnTo>
                <a:lnTo>
                  <a:pt x="1505" y="7447"/>
                </a:lnTo>
                <a:lnTo>
                  <a:pt x="1541" y="7484"/>
                </a:lnTo>
                <a:lnTo>
                  <a:pt x="1578" y="7521"/>
                </a:lnTo>
                <a:lnTo>
                  <a:pt x="2092" y="7521"/>
                </a:lnTo>
                <a:lnTo>
                  <a:pt x="2165" y="8951"/>
                </a:lnTo>
                <a:lnTo>
                  <a:pt x="2165" y="8988"/>
                </a:lnTo>
                <a:lnTo>
                  <a:pt x="1982" y="8951"/>
                </a:lnTo>
                <a:lnTo>
                  <a:pt x="1578" y="8951"/>
                </a:lnTo>
                <a:lnTo>
                  <a:pt x="1505" y="8988"/>
                </a:lnTo>
                <a:lnTo>
                  <a:pt x="1468" y="9061"/>
                </a:lnTo>
                <a:lnTo>
                  <a:pt x="1468" y="9135"/>
                </a:lnTo>
                <a:lnTo>
                  <a:pt x="1541" y="9208"/>
                </a:lnTo>
                <a:lnTo>
                  <a:pt x="1688" y="9245"/>
                </a:lnTo>
                <a:lnTo>
                  <a:pt x="1835" y="9318"/>
                </a:lnTo>
                <a:lnTo>
                  <a:pt x="2202" y="9391"/>
                </a:lnTo>
                <a:lnTo>
                  <a:pt x="2238" y="10419"/>
                </a:lnTo>
                <a:lnTo>
                  <a:pt x="2018" y="10419"/>
                </a:lnTo>
                <a:lnTo>
                  <a:pt x="1798" y="10455"/>
                </a:lnTo>
                <a:lnTo>
                  <a:pt x="1725" y="10529"/>
                </a:lnTo>
                <a:lnTo>
                  <a:pt x="1651" y="10602"/>
                </a:lnTo>
                <a:lnTo>
                  <a:pt x="1578" y="10675"/>
                </a:lnTo>
                <a:lnTo>
                  <a:pt x="1615" y="10749"/>
                </a:lnTo>
                <a:lnTo>
                  <a:pt x="1688" y="10822"/>
                </a:lnTo>
                <a:lnTo>
                  <a:pt x="2128" y="10822"/>
                </a:lnTo>
                <a:lnTo>
                  <a:pt x="2275" y="10859"/>
                </a:lnTo>
                <a:lnTo>
                  <a:pt x="2275" y="10895"/>
                </a:lnTo>
                <a:lnTo>
                  <a:pt x="2312" y="11702"/>
                </a:lnTo>
                <a:lnTo>
                  <a:pt x="2348" y="11959"/>
                </a:lnTo>
                <a:lnTo>
                  <a:pt x="2385" y="12106"/>
                </a:lnTo>
                <a:lnTo>
                  <a:pt x="2495" y="12216"/>
                </a:lnTo>
                <a:lnTo>
                  <a:pt x="2568" y="12253"/>
                </a:lnTo>
                <a:lnTo>
                  <a:pt x="2679" y="12253"/>
                </a:lnTo>
                <a:lnTo>
                  <a:pt x="2752" y="12216"/>
                </a:lnTo>
                <a:lnTo>
                  <a:pt x="2789" y="12143"/>
                </a:lnTo>
                <a:lnTo>
                  <a:pt x="2825" y="12106"/>
                </a:lnTo>
                <a:lnTo>
                  <a:pt x="3009" y="11959"/>
                </a:lnTo>
                <a:lnTo>
                  <a:pt x="3265" y="11886"/>
                </a:lnTo>
                <a:lnTo>
                  <a:pt x="3486" y="11849"/>
                </a:lnTo>
                <a:lnTo>
                  <a:pt x="3742" y="11849"/>
                </a:lnTo>
                <a:lnTo>
                  <a:pt x="3742" y="12033"/>
                </a:lnTo>
                <a:lnTo>
                  <a:pt x="3742" y="12216"/>
                </a:lnTo>
                <a:lnTo>
                  <a:pt x="3816" y="12363"/>
                </a:lnTo>
                <a:lnTo>
                  <a:pt x="3889" y="12509"/>
                </a:lnTo>
                <a:lnTo>
                  <a:pt x="3962" y="12583"/>
                </a:lnTo>
                <a:lnTo>
                  <a:pt x="4036" y="12546"/>
                </a:lnTo>
                <a:lnTo>
                  <a:pt x="4109" y="12509"/>
                </a:lnTo>
                <a:lnTo>
                  <a:pt x="4146" y="12436"/>
                </a:lnTo>
                <a:lnTo>
                  <a:pt x="4072" y="12216"/>
                </a:lnTo>
                <a:lnTo>
                  <a:pt x="4036" y="12069"/>
                </a:lnTo>
                <a:lnTo>
                  <a:pt x="4036" y="11886"/>
                </a:lnTo>
                <a:lnTo>
                  <a:pt x="5063" y="11922"/>
                </a:lnTo>
                <a:lnTo>
                  <a:pt x="5063" y="12143"/>
                </a:lnTo>
                <a:lnTo>
                  <a:pt x="5100" y="12619"/>
                </a:lnTo>
                <a:lnTo>
                  <a:pt x="5136" y="12693"/>
                </a:lnTo>
                <a:lnTo>
                  <a:pt x="5173" y="12766"/>
                </a:lnTo>
                <a:lnTo>
                  <a:pt x="5320" y="12766"/>
                </a:lnTo>
                <a:lnTo>
                  <a:pt x="5466" y="12729"/>
                </a:lnTo>
                <a:lnTo>
                  <a:pt x="5503" y="12619"/>
                </a:lnTo>
                <a:lnTo>
                  <a:pt x="5540" y="12473"/>
                </a:lnTo>
                <a:lnTo>
                  <a:pt x="5466" y="12363"/>
                </a:lnTo>
                <a:lnTo>
                  <a:pt x="5393" y="12326"/>
                </a:lnTo>
                <a:lnTo>
                  <a:pt x="5356" y="12106"/>
                </a:lnTo>
                <a:lnTo>
                  <a:pt x="5283" y="11922"/>
                </a:lnTo>
                <a:lnTo>
                  <a:pt x="5906" y="11959"/>
                </a:lnTo>
                <a:lnTo>
                  <a:pt x="6493" y="11959"/>
                </a:lnTo>
                <a:lnTo>
                  <a:pt x="6493" y="11996"/>
                </a:lnTo>
                <a:lnTo>
                  <a:pt x="6457" y="12179"/>
                </a:lnTo>
                <a:lnTo>
                  <a:pt x="6420" y="12399"/>
                </a:lnTo>
                <a:lnTo>
                  <a:pt x="6457" y="12583"/>
                </a:lnTo>
                <a:lnTo>
                  <a:pt x="6567" y="12766"/>
                </a:lnTo>
                <a:lnTo>
                  <a:pt x="6603" y="12840"/>
                </a:lnTo>
                <a:lnTo>
                  <a:pt x="6677" y="12876"/>
                </a:lnTo>
                <a:lnTo>
                  <a:pt x="6750" y="12876"/>
                </a:lnTo>
                <a:lnTo>
                  <a:pt x="6824" y="12840"/>
                </a:lnTo>
                <a:lnTo>
                  <a:pt x="6897" y="12766"/>
                </a:lnTo>
                <a:lnTo>
                  <a:pt x="6897" y="12729"/>
                </a:lnTo>
                <a:lnTo>
                  <a:pt x="6897" y="12656"/>
                </a:lnTo>
                <a:lnTo>
                  <a:pt x="6824" y="12619"/>
                </a:lnTo>
                <a:lnTo>
                  <a:pt x="6787" y="12583"/>
                </a:lnTo>
                <a:lnTo>
                  <a:pt x="6713" y="12399"/>
                </a:lnTo>
                <a:lnTo>
                  <a:pt x="6677" y="12216"/>
                </a:lnTo>
                <a:lnTo>
                  <a:pt x="6640" y="11996"/>
                </a:lnTo>
                <a:lnTo>
                  <a:pt x="6640" y="11959"/>
                </a:lnTo>
                <a:lnTo>
                  <a:pt x="7924" y="11996"/>
                </a:lnTo>
                <a:lnTo>
                  <a:pt x="7851" y="12033"/>
                </a:lnTo>
                <a:lnTo>
                  <a:pt x="7814" y="12106"/>
                </a:lnTo>
                <a:lnTo>
                  <a:pt x="7777" y="12253"/>
                </a:lnTo>
                <a:lnTo>
                  <a:pt x="7777" y="12399"/>
                </a:lnTo>
                <a:lnTo>
                  <a:pt x="7777" y="12509"/>
                </a:lnTo>
                <a:lnTo>
                  <a:pt x="7814" y="12619"/>
                </a:lnTo>
                <a:lnTo>
                  <a:pt x="7887" y="12729"/>
                </a:lnTo>
                <a:lnTo>
                  <a:pt x="7961" y="12766"/>
                </a:lnTo>
                <a:lnTo>
                  <a:pt x="8034" y="12729"/>
                </a:lnTo>
                <a:lnTo>
                  <a:pt x="8107" y="12693"/>
                </a:lnTo>
                <a:lnTo>
                  <a:pt x="8144" y="12619"/>
                </a:lnTo>
                <a:lnTo>
                  <a:pt x="8107" y="12473"/>
                </a:lnTo>
                <a:lnTo>
                  <a:pt x="8071" y="12289"/>
                </a:lnTo>
                <a:lnTo>
                  <a:pt x="8071" y="12179"/>
                </a:lnTo>
                <a:lnTo>
                  <a:pt x="8034" y="12106"/>
                </a:lnTo>
                <a:lnTo>
                  <a:pt x="8034" y="12033"/>
                </a:lnTo>
                <a:lnTo>
                  <a:pt x="8034" y="11996"/>
                </a:lnTo>
                <a:lnTo>
                  <a:pt x="9391" y="11996"/>
                </a:lnTo>
                <a:lnTo>
                  <a:pt x="9318" y="12216"/>
                </a:lnTo>
                <a:lnTo>
                  <a:pt x="9318" y="12473"/>
                </a:lnTo>
                <a:lnTo>
                  <a:pt x="9355" y="12546"/>
                </a:lnTo>
                <a:lnTo>
                  <a:pt x="9428" y="12583"/>
                </a:lnTo>
                <a:lnTo>
                  <a:pt x="9611" y="12583"/>
                </a:lnTo>
                <a:lnTo>
                  <a:pt x="9685" y="12546"/>
                </a:lnTo>
                <a:lnTo>
                  <a:pt x="9721" y="12473"/>
                </a:lnTo>
                <a:lnTo>
                  <a:pt x="9721" y="12436"/>
                </a:lnTo>
                <a:lnTo>
                  <a:pt x="9721" y="12363"/>
                </a:lnTo>
                <a:lnTo>
                  <a:pt x="9611" y="12326"/>
                </a:lnTo>
                <a:lnTo>
                  <a:pt x="9611" y="11996"/>
                </a:lnTo>
                <a:lnTo>
                  <a:pt x="10638" y="11996"/>
                </a:lnTo>
                <a:lnTo>
                  <a:pt x="10675" y="12253"/>
                </a:lnTo>
                <a:lnTo>
                  <a:pt x="10748" y="12509"/>
                </a:lnTo>
                <a:lnTo>
                  <a:pt x="10822" y="12583"/>
                </a:lnTo>
                <a:lnTo>
                  <a:pt x="10969" y="12583"/>
                </a:lnTo>
                <a:lnTo>
                  <a:pt x="11005" y="12509"/>
                </a:lnTo>
                <a:lnTo>
                  <a:pt x="11042" y="12399"/>
                </a:lnTo>
                <a:lnTo>
                  <a:pt x="10969" y="12179"/>
                </a:lnTo>
                <a:lnTo>
                  <a:pt x="10895" y="11996"/>
                </a:lnTo>
                <a:lnTo>
                  <a:pt x="12106" y="11996"/>
                </a:lnTo>
                <a:lnTo>
                  <a:pt x="12069" y="12069"/>
                </a:lnTo>
                <a:lnTo>
                  <a:pt x="12032" y="12143"/>
                </a:lnTo>
                <a:lnTo>
                  <a:pt x="11996" y="12363"/>
                </a:lnTo>
                <a:lnTo>
                  <a:pt x="12032" y="12473"/>
                </a:lnTo>
                <a:lnTo>
                  <a:pt x="12069" y="12619"/>
                </a:lnTo>
                <a:lnTo>
                  <a:pt x="12142" y="12729"/>
                </a:lnTo>
                <a:lnTo>
                  <a:pt x="12216" y="12803"/>
                </a:lnTo>
                <a:lnTo>
                  <a:pt x="12289" y="12840"/>
                </a:lnTo>
                <a:lnTo>
                  <a:pt x="12362" y="12803"/>
                </a:lnTo>
                <a:lnTo>
                  <a:pt x="12399" y="12766"/>
                </a:lnTo>
                <a:lnTo>
                  <a:pt x="12399" y="12693"/>
                </a:lnTo>
                <a:lnTo>
                  <a:pt x="12362" y="12546"/>
                </a:lnTo>
                <a:lnTo>
                  <a:pt x="12289" y="12363"/>
                </a:lnTo>
                <a:lnTo>
                  <a:pt x="12252" y="12179"/>
                </a:lnTo>
                <a:lnTo>
                  <a:pt x="12252" y="11959"/>
                </a:lnTo>
                <a:lnTo>
                  <a:pt x="13353" y="11959"/>
                </a:lnTo>
                <a:lnTo>
                  <a:pt x="13280" y="12106"/>
                </a:lnTo>
                <a:lnTo>
                  <a:pt x="13243" y="12253"/>
                </a:lnTo>
                <a:lnTo>
                  <a:pt x="13243" y="12436"/>
                </a:lnTo>
                <a:lnTo>
                  <a:pt x="13316" y="12583"/>
                </a:lnTo>
                <a:lnTo>
                  <a:pt x="13353" y="12619"/>
                </a:lnTo>
                <a:lnTo>
                  <a:pt x="13426" y="12656"/>
                </a:lnTo>
                <a:lnTo>
                  <a:pt x="13500" y="12656"/>
                </a:lnTo>
                <a:lnTo>
                  <a:pt x="13573" y="12583"/>
                </a:lnTo>
                <a:lnTo>
                  <a:pt x="13610" y="12436"/>
                </a:lnTo>
                <a:lnTo>
                  <a:pt x="13536" y="12216"/>
                </a:lnTo>
                <a:lnTo>
                  <a:pt x="13536" y="12069"/>
                </a:lnTo>
                <a:lnTo>
                  <a:pt x="13573" y="11922"/>
                </a:lnTo>
                <a:lnTo>
                  <a:pt x="14563" y="11886"/>
                </a:lnTo>
                <a:lnTo>
                  <a:pt x="14563" y="11886"/>
                </a:lnTo>
                <a:lnTo>
                  <a:pt x="14527" y="12363"/>
                </a:lnTo>
                <a:lnTo>
                  <a:pt x="14563" y="12436"/>
                </a:lnTo>
                <a:lnTo>
                  <a:pt x="14637" y="12509"/>
                </a:lnTo>
                <a:lnTo>
                  <a:pt x="14747" y="12509"/>
                </a:lnTo>
                <a:lnTo>
                  <a:pt x="14820" y="12473"/>
                </a:lnTo>
                <a:lnTo>
                  <a:pt x="14893" y="12399"/>
                </a:lnTo>
                <a:lnTo>
                  <a:pt x="14967" y="12289"/>
                </a:lnTo>
                <a:lnTo>
                  <a:pt x="14967" y="12179"/>
                </a:lnTo>
                <a:lnTo>
                  <a:pt x="14967" y="12069"/>
                </a:lnTo>
                <a:lnTo>
                  <a:pt x="14930" y="11996"/>
                </a:lnTo>
                <a:lnTo>
                  <a:pt x="14857" y="11959"/>
                </a:lnTo>
                <a:lnTo>
                  <a:pt x="14857" y="11886"/>
                </a:lnTo>
                <a:lnTo>
                  <a:pt x="16618" y="11776"/>
                </a:lnTo>
                <a:lnTo>
                  <a:pt x="16654" y="11812"/>
                </a:lnTo>
                <a:lnTo>
                  <a:pt x="16544" y="11996"/>
                </a:lnTo>
                <a:lnTo>
                  <a:pt x="16361" y="12179"/>
                </a:lnTo>
                <a:lnTo>
                  <a:pt x="16287" y="12289"/>
                </a:lnTo>
                <a:lnTo>
                  <a:pt x="16251" y="12363"/>
                </a:lnTo>
                <a:lnTo>
                  <a:pt x="16287" y="12436"/>
                </a:lnTo>
                <a:lnTo>
                  <a:pt x="16324" y="12509"/>
                </a:lnTo>
                <a:lnTo>
                  <a:pt x="16397" y="12546"/>
                </a:lnTo>
                <a:lnTo>
                  <a:pt x="16471" y="12583"/>
                </a:lnTo>
                <a:lnTo>
                  <a:pt x="16544" y="12583"/>
                </a:lnTo>
                <a:lnTo>
                  <a:pt x="16581" y="12546"/>
                </a:lnTo>
                <a:lnTo>
                  <a:pt x="16728" y="12473"/>
                </a:lnTo>
                <a:lnTo>
                  <a:pt x="16801" y="12363"/>
                </a:lnTo>
                <a:lnTo>
                  <a:pt x="16984" y="12106"/>
                </a:lnTo>
                <a:lnTo>
                  <a:pt x="17461" y="11482"/>
                </a:lnTo>
                <a:lnTo>
                  <a:pt x="17461" y="11409"/>
                </a:lnTo>
                <a:lnTo>
                  <a:pt x="17461" y="11336"/>
                </a:lnTo>
                <a:lnTo>
                  <a:pt x="17461" y="11262"/>
                </a:lnTo>
                <a:lnTo>
                  <a:pt x="17425" y="11189"/>
                </a:lnTo>
                <a:lnTo>
                  <a:pt x="17058" y="10895"/>
                </a:lnTo>
                <a:lnTo>
                  <a:pt x="16728" y="10639"/>
                </a:lnTo>
                <a:lnTo>
                  <a:pt x="16654" y="10602"/>
                </a:lnTo>
                <a:lnTo>
                  <a:pt x="16581" y="10602"/>
                </a:lnTo>
                <a:lnTo>
                  <a:pt x="16544" y="10639"/>
                </a:lnTo>
                <a:lnTo>
                  <a:pt x="16471" y="10675"/>
                </a:lnTo>
                <a:lnTo>
                  <a:pt x="16434" y="10785"/>
                </a:lnTo>
                <a:lnTo>
                  <a:pt x="16434" y="10859"/>
                </a:lnTo>
                <a:lnTo>
                  <a:pt x="16471" y="10932"/>
                </a:lnTo>
                <a:lnTo>
                  <a:pt x="16801" y="11226"/>
                </a:lnTo>
                <a:lnTo>
                  <a:pt x="13940" y="11372"/>
                </a:lnTo>
                <a:lnTo>
                  <a:pt x="14050" y="11336"/>
                </a:lnTo>
                <a:lnTo>
                  <a:pt x="14270" y="11189"/>
                </a:lnTo>
                <a:lnTo>
                  <a:pt x="14343" y="11115"/>
                </a:lnTo>
                <a:lnTo>
                  <a:pt x="14417" y="11005"/>
                </a:lnTo>
                <a:lnTo>
                  <a:pt x="14417" y="10932"/>
                </a:lnTo>
                <a:lnTo>
                  <a:pt x="14380" y="10895"/>
                </a:lnTo>
                <a:lnTo>
                  <a:pt x="14233" y="10895"/>
                </a:lnTo>
                <a:lnTo>
                  <a:pt x="14123" y="10932"/>
                </a:lnTo>
                <a:lnTo>
                  <a:pt x="13903" y="11079"/>
                </a:lnTo>
                <a:lnTo>
                  <a:pt x="13720" y="11226"/>
                </a:lnTo>
                <a:lnTo>
                  <a:pt x="13573" y="11409"/>
                </a:lnTo>
                <a:lnTo>
                  <a:pt x="12289" y="11446"/>
                </a:lnTo>
                <a:lnTo>
                  <a:pt x="12546" y="11336"/>
                </a:lnTo>
                <a:lnTo>
                  <a:pt x="12839" y="11226"/>
                </a:lnTo>
                <a:lnTo>
                  <a:pt x="13169" y="11079"/>
                </a:lnTo>
                <a:lnTo>
                  <a:pt x="13500" y="10895"/>
                </a:lnTo>
                <a:lnTo>
                  <a:pt x="13793" y="10675"/>
                </a:lnTo>
                <a:lnTo>
                  <a:pt x="14050" y="10419"/>
                </a:lnTo>
                <a:lnTo>
                  <a:pt x="14087" y="10308"/>
                </a:lnTo>
                <a:lnTo>
                  <a:pt x="14050" y="10235"/>
                </a:lnTo>
                <a:lnTo>
                  <a:pt x="13976" y="10198"/>
                </a:lnTo>
                <a:lnTo>
                  <a:pt x="13903" y="10235"/>
                </a:lnTo>
                <a:lnTo>
                  <a:pt x="13646" y="10382"/>
                </a:lnTo>
                <a:lnTo>
                  <a:pt x="13390" y="10565"/>
                </a:lnTo>
                <a:lnTo>
                  <a:pt x="13133" y="10749"/>
                </a:lnTo>
                <a:lnTo>
                  <a:pt x="12876" y="10895"/>
                </a:lnTo>
                <a:lnTo>
                  <a:pt x="12583" y="11042"/>
                </a:lnTo>
                <a:lnTo>
                  <a:pt x="12289" y="11152"/>
                </a:lnTo>
                <a:lnTo>
                  <a:pt x="11996" y="11299"/>
                </a:lnTo>
                <a:lnTo>
                  <a:pt x="11702" y="11446"/>
                </a:lnTo>
                <a:lnTo>
                  <a:pt x="10162" y="11482"/>
                </a:lnTo>
                <a:lnTo>
                  <a:pt x="10602" y="11299"/>
                </a:lnTo>
                <a:lnTo>
                  <a:pt x="12216" y="10639"/>
                </a:lnTo>
                <a:lnTo>
                  <a:pt x="12766" y="10455"/>
                </a:lnTo>
                <a:lnTo>
                  <a:pt x="13316" y="10162"/>
                </a:lnTo>
                <a:lnTo>
                  <a:pt x="13573" y="10015"/>
                </a:lnTo>
                <a:lnTo>
                  <a:pt x="13793" y="9832"/>
                </a:lnTo>
                <a:lnTo>
                  <a:pt x="13976" y="9612"/>
                </a:lnTo>
                <a:lnTo>
                  <a:pt x="14087" y="9355"/>
                </a:lnTo>
                <a:lnTo>
                  <a:pt x="14087" y="9245"/>
                </a:lnTo>
                <a:lnTo>
                  <a:pt x="14050" y="9208"/>
                </a:lnTo>
                <a:lnTo>
                  <a:pt x="13940" y="9171"/>
                </a:lnTo>
                <a:lnTo>
                  <a:pt x="13866" y="9208"/>
                </a:lnTo>
                <a:lnTo>
                  <a:pt x="13463" y="9612"/>
                </a:lnTo>
                <a:lnTo>
                  <a:pt x="13243" y="9795"/>
                </a:lnTo>
                <a:lnTo>
                  <a:pt x="12986" y="9978"/>
                </a:lnTo>
                <a:lnTo>
                  <a:pt x="12693" y="10125"/>
                </a:lnTo>
                <a:lnTo>
                  <a:pt x="12399" y="10235"/>
                </a:lnTo>
                <a:lnTo>
                  <a:pt x="11776" y="10492"/>
                </a:lnTo>
                <a:lnTo>
                  <a:pt x="10418" y="11042"/>
                </a:lnTo>
                <a:lnTo>
                  <a:pt x="9905" y="11262"/>
                </a:lnTo>
                <a:lnTo>
                  <a:pt x="9428" y="11482"/>
                </a:lnTo>
                <a:lnTo>
                  <a:pt x="7667" y="11482"/>
                </a:lnTo>
                <a:lnTo>
                  <a:pt x="8621" y="11152"/>
                </a:lnTo>
                <a:lnTo>
                  <a:pt x="10895" y="10419"/>
                </a:lnTo>
                <a:lnTo>
                  <a:pt x="11335" y="10235"/>
                </a:lnTo>
                <a:lnTo>
                  <a:pt x="11776" y="10052"/>
                </a:lnTo>
                <a:lnTo>
                  <a:pt x="12179" y="9832"/>
                </a:lnTo>
                <a:lnTo>
                  <a:pt x="12583" y="9575"/>
                </a:lnTo>
                <a:lnTo>
                  <a:pt x="13426" y="9025"/>
                </a:lnTo>
                <a:lnTo>
                  <a:pt x="13866" y="8768"/>
                </a:lnTo>
                <a:lnTo>
                  <a:pt x="14307" y="8548"/>
                </a:lnTo>
                <a:lnTo>
                  <a:pt x="14380" y="8511"/>
                </a:lnTo>
                <a:lnTo>
                  <a:pt x="14417" y="8474"/>
                </a:lnTo>
                <a:lnTo>
                  <a:pt x="14417" y="8841"/>
                </a:lnTo>
                <a:lnTo>
                  <a:pt x="14453" y="8915"/>
                </a:lnTo>
                <a:lnTo>
                  <a:pt x="14490" y="8951"/>
                </a:lnTo>
                <a:lnTo>
                  <a:pt x="14527" y="8988"/>
                </a:lnTo>
                <a:lnTo>
                  <a:pt x="14600" y="9025"/>
                </a:lnTo>
                <a:lnTo>
                  <a:pt x="14673" y="8988"/>
                </a:lnTo>
                <a:lnTo>
                  <a:pt x="14747" y="8951"/>
                </a:lnTo>
                <a:lnTo>
                  <a:pt x="14783" y="8915"/>
                </a:lnTo>
                <a:lnTo>
                  <a:pt x="14783" y="8841"/>
                </a:lnTo>
                <a:lnTo>
                  <a:pt x="14783" y="8291"/>
                </a:lnTo>
                <a:lnTo>
                  <a:pt x="14747" y="8034"/>
                </a:lnTo>
                <a:lnTo>
                  <a:pt x="14673" y="7777"/>
                </a:lnTo>
                <a:lnTo>
                  <a:pt x="15077" y="8181"/>
                </a:lnTo>
                <a:lnTo>
                  <a:pt x="15517" y="8584"/>
                </a:lnTo>
                <a:lnTo>
                  <a:pt x="15737" y="8768"/>
                </a:lnTo>
                <a:lnTo>
                  <a:pt x="15847" y="8841"/>
                </a:lnTo>
                <a:lnTo>
                  <a:pt x="15994" y="8878"/>
                </a:lnTo>
                <a:lnTo>
                  <a:pt x="16361" y="8915"/>
                </a:lnTo>
                <a:lnTo>
                  <a:pt x="16764" y="8915"/>
                </a:lnTo>
                <a:lnTo>
                  <a:pt x="17204" y="8878"/>
                </a:lnTo>
                <a:lnTo>
                  <a:pt x="17608" y="8731"/>
                </a:lnTo>
                <a:lnTo>
                  <a:pt x="17681" y="8695"/>
                </a:lnTo>
                <a:lnTo>
                  <a:pt x="17755" y="8584"/>
                </a:lnTo>
                <a:lnTo>
                  <a:pt x="17791" y="8511"/>
                </a:lnTo>
                <a:lnTo>
                  <a:pt x="17755" y="8438"/>
                </a:lnTo>
                <a:lnTo>
                  <a:pt x="17718" y="8328"/>
                </a:lnTo>
                <a:lnTo>
                  <a:pt x="17681" y="8291"/>
                </a:lnTo>
                <a:lnTo>
                  <a:pt x="17571" y="8254"/>
                </a:lnTo>
                <a:lnTo>
                  <a:pt x="17461" y="8254"/>
                </a:lnTo>
                <a:lnTo>
                  <a:pt x="17131" y="8364"/>
                </a:lnTo>
                <a:lnTo>
                  <a:pt x="16764" y="8401"/>
                </a:lnTo>
                <a:lnTo>
                  <a:pt x="16397" y="8438"/>
                </a:lnTo>
                <a:lnTo>
                  <a:pt x="16177" y="8401"/>
                </a:lnTo>
                <a:lnTo>
                  <a:pt x="16031" y="8364"/>
                </a:lnTo>
                <a:lnTo>
                  <a:pt x="15480" y="7888"/>
                </a:lnTo>
                <a:lnTo>
                  <a:pt x="15004" y="7374"/>
                </a:lnTo>
                <a:lnTo>
                  <a:pt x="14563" y="6824"/>
                </a:lnTo>
                <a:lnTo>
                  <a:pt x="14160" y="6237"/>
                </a:lnTo>
                <a:lnTo>
                  <a:pt x="13830" y="5613"/>
                </a:lnTo>
                <a:lnTo>
                  <a:pt x="13536" y="4990"/>
                </a:lnTo>
                <a:lnTo>
                  <a:pt x="13096" y="3926"/>
                </a:lnTo>
                <a:lnTo>
                  <a:pt x="12803" y="3412"/>
                </a:lnTo>
                <a:lnTo>
                  <a:pt x="12509" y="2936"/>
                </a:lnTo>
                <a:lnTo>
                  <a:pt x="12326" y="2752"/>
                </a:lnTo>
                <a:lnTo>
                  <a:pt x="12142" y="2532"/>
                </a:lnTo>
                <a:lnTo>
                  <a:pt x="11959" y="2349"/>
                </a:lnTo>
                <a:lnTo>
                  <a:pt x="11739" y="2202"/>
                </a:lnTo>
                <a:lnTo>
                  <a:pt x="11482" y="2092"/>
                </a:lnTo>
                <a:lnTo>
                  <a:pt x="11225" y="1982"/>
                </a:lnTo>
                <a:lnTo>
                  <a:pt x="10932" y="1908"/>
                </a:lnTo>
                <a:lnTo>
                  <a:pt x="10602" y="1872"/>
                </a:lnTo>
                <a:lnTo>
                  <a:pt x="10308" y="1872"/>
                </a:lnTo>
                <a:lnTo>
                  <a:pt x="9978" y="1908"/>
                </a:lnTo>
                <a:lnTo>
                  <a:pt x="9685" y="1982"/>
                </a:lnTo>
                <a:lnTo>
                  <a:pt x="9391" y="2055"/>
                </a:lnTo>
                <a:lnTo>
                  <a:pt x="9098" y="2202"/>
                </a:lnTo>
                <a:lnTo>
                  <a:pt x="8841" y="2349"/>
                </a:lnTo>
                <a:lnTo>
                  <a:pt x="8584" y="2495"/>
                </a:lnTo>
                <a:lnTo>
                  <a:pt x="8327" y="2715"/>
                </a:lnTo>
                <a:lnTo>
                  <a:pt x="7887" y="3119"/>
                </a:lnTo>
                <a:lnTo>
                  <a:pt x="7484" y="3632"/>
                </a:lnTo>
                <a:lnTo>
                  <a:pt x="7117" y="4146"/>
                </a:lnTo>
                <a:lnTo>
                  <a:pt x="6787" y="4660"/>
                </a:lnTo>
                <a:lnTo>
                  <a:pt x="6127" y="5833"/>
                </a:lnTo>
                <a:lnTo>
                  <a:pt x="5796" y="6457"/>
                </a:lnTo>
                <a:lnTo>
                  <a:pt x="5430" y="7044"/>
                </a:lnTo>
                <a:lnTo>
                  <a:pt x="4989" y="7594"/>
                </a:lnTo>
                <a:lnTo>
                  <a:pt x="4769" y="7851"/>
                </a:lnTo>
                <a:lnTo>
                  <a:pt x="4513" y="8071"/>
                </a:lnTo>
                <a:lnTo>
                  <a:pt x="4256" y="8291"/>
                </a:lnTo>
                <a:lnTo>
                  <a:pt x="3962" y="8474"/>
                </a:lnTo>
                <a:lnTo>
                  <a:pt x="3669" y="8621"/>
                </a:lnTo>
                <a:lnTo>
                  <a:pt x="3339" y="8731"/>
                </a:lnTo>
                <a:lnTo>
                  <a:pt x="3009" y="8841"/>
                </a:lnTo>
                <a:lnTo>
                  <a:pt x="2715" y="8915"/>
                </a:lnTo>
                <a:lnTo>
                  <a:pt x="2605" y="6200"/>
                </a:lnTo>
                <a:lnTo>
                  <a:pt x="2568" y="3119"/>
                </a:lnTo>
                <a:lnTo>
                  <a:pt x="2605" y="1505"/>
                </a:lnTo>
                <a:lnTo>
                  <a:pt x="2568" y="1138"/>
                </a:lnTo>
                <a:lnTo>
                  <a:pt x="2715" y="1395"/>
                </a:lnTo>
                <a:lnTo>
                  <a:pt x="2862" y="1652"/>
                </a:lnTo>
                <a:lnTo>
                  <a:pt x="2899" y="1725"/>
                </a:lnTo>
                <a:lnTo>
                  <a:pt x="2972" y="1762"/>
                </a:lnTo>
                <a:lnTo>
                  <a:pt x="3119" y="1762"/>
                </a:lnTo>
                <a:lnTo>
                  <a:pt x="3192" y="1688"/>
                </a:lnTo>
                <a:lnTo>
                  <a:pt x="3229" y="1652"/>
                </a:lnTo>
                <a:lnTo>
                  <a:pt x="3265" y="1578"/>
                </a:lnTo>
                <a:lnTo>
                  <a:pt x="3265" y="1505"/>
                </a:lnTo>
                <a:lnTo>
                  <a:pt x="3155" y="1138"/>
                </a:lnTo>
                <a:lnTo>
                  <a:pt x="2972" y="771"/>
                </a:lnTo>
                <a:lnTo>
                  <a:pt x="2568" y="111"/>
                </a:lnTo>
                <a:lnTo>
                  <a:pt x="2495" y="38"/>
                </a:lnTo>
                <a:lnTo>
                  <a:pt x="2385" y="1"/>
                </a:lnTo>
                <a:close/>
                <a:moveTo>
                  <a:pt x="15554" y="12546"/>
                </a:moveTo>
                <a:lnTo>
                  <a:pt x="15480" y="12583"/>
                </a:lnTo>
                <a:lnTo>
                  <a:pt x="15370" y="12619"/>
                </a:lnTo>
                <a:lnTo>
                  <a:pt x="15224" y="12766"/>
                </a:lnTo>
                <a:lnTo>
                  <a:pt x="15077" y="12913"/>
                </a:lnTo>
                <a:lnTo>
                  <a:pt x="15077" y="12950"/>
                </a:lnTo>
                <a:lnTo>
                  <a:pt x="14820" y="12803"/>
                </a:lnTo>
                <a:lnTo>
                  <a:pt x="14527" y="12693"/>
                </a:lnTo>
                <a:lnTo>
                  <a:pt x="14453" y="12693"/>
                </a:lnTo>
                <a:lnTo>
                  <a:pt x="14417" y="12729"/>
                </a:lnTo>
                <a:lnTo>
                  <a:pt x="14380" y="12803"/>
                </a:lnTo>
                <a:lnTo>
                  <a:pt x="14380" y="12876"/>
                </a:lnTo>
                <a:lnTo>
                  <a:pt x="14563" y="13096"/>
                </a:lnTo>
                <a:lnTo>
                  <a:pt x="14783" y="13316"/>
                </a:lnTo>
                <a:lnTo>
                  <a:pt x="14673" y="13463"/>
                </a:lnTo>
                <a:lnTo>
                  <a:pt x="14490" y="13720"/>
                </a:lnTo>
                <a:lnTo>
                  <a:pt x="14417" y="13867"/>
                </a:lnTo>
                <a:lnTo>
                  <a:pt x="14417" y="14013"/>
                </a:lnTo>
                <a:lnTo>
                  <a:pt x="14453" y="14087"/>
                </a:lnTo>
                <a:lnTo>
                  <a:pt x="14490" y="14123"/>
                </a:lnTo>
                <a:lnTo>
                  <a:pt x="14600" y="14123"/>
                </a:lnTo>
                <a:lnTo>
                  <a:pt x="14673" y="14087"/>
                </a:lnTo>
                <a:lnTo>
                  <a:pt x="14783" y="14050"/>
                </a:lnTo>
                <a:lnTo>
                  <a:pt x="14893" y="13903"/>
                </a:lnTo>
                <a:lnTo>
                  <a:pt x="15150" y="13573"/>
                </a:lnTo>
                <a:lnTo>
                  <a:pt x="15590" y="13903"/>
                </a:lnTo>
                <a:lnTo>
                  <a:pt x="15700" y="13940"/>
                </a:lnTo>
                <a:lnTo>
                  <a:pt x="15774" y="13940"/>
                </a:lnTo>
                <a:lnTo>
                  <a:pt x="15847" y="13903"/>
                </a:lnTo>
                <a:lnTo>
                  <a:pt x="15884" y="13830"/>
                </a:lnTo>
                <a:lnTo>
                  <a:pt x="15921" y="13757"/>
                </a:lnTo>
                <a:lnTo>
                  <a:pt x="15921" y="13647"/>
                </a:lnTo>
                <a:lnTo>
                  <a:pt x="15921" y="13573"/>
                </a:lnTo>
                <a:lnTo>
                  <a:pt x="15847" y="13500"/>
                </a:lnTo>
                <a:lnTo>
                  <a:pt x="15407" y="13170"/>
                </a:lnTo>
                <a:lnTo>
                  <a:pt x="15480" y="13096"/>
                </a:lnTo>
                <a:lnTo>
                  <a:pt x="15590" y="12876"/>
                </a:lnTo>
                <a:lnTo>
                  <a:pt x="15664" y="12803"/>
                </a:lnTo>
                <a:lnTo>
                  <a:pt x="15737" y="12766"/>
                </a:lnTo>
                <a:lnTo>
                  <a:pt x="15774" y="12729"/>
                </a:lnTo>
                <a:lnTo>
                  <a:pt x="15811" y="12693"/>
                </a:lnTo>
                <a:lnTo>
                  <a:pt x="15811" y="12656"/>
                </a:lnTo>
                <a:lnTo>
                  <a:pt x="15774" y="12656"/>
                </a:lnTo>
                <a:lnTo>
                  <a:pt x="15664" y="12583"/>
                </a:lnTo>
                <a:lnTo>
                  <a:pt x="15554" y="12546"/>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0" name="Google Shape;500;p10"/>
          <p:cNvSpPr/>
          <p:nvPr/>
        </p:nvSpPr>
        <p:spPr>
          <a:xfrm>
            <a:off x="258967" y="-86251"/>
            <a:ext cx="470320" cy="442210"/>
          </a:xfrm>
          <a:custGeom>
            <a:rect b="b" l="l" r="r" t="t"/>
            <a:pathLst>
              <a:path extrusionOk="0" h="15590" w="16581">
                <a:moveTo>
                  <a:pt x="13793" y="2568"/>
                </a:moveTo>
                <a:lnTo>
                  <a:pt x="14123" y="2641"/>
                </a:lnTo>
                <a:lnTo>
                  <a:pt x="14123" y="2678"/>
                </a:lnTo>
                <a:lnTo>
                  <a:pt x="14086" y="2825"/>
                </a:lnTo>
                <a:lnTo>
                  <a:pt x="14013" y="2935"/>
                </a:lnTo>
                <a:lnTo>
                  <a:pt x="13866" y="3045"/>
                </a:lnTo>
                <a:lnTo>
                  <a:pt x="13756" y="3081"/>
                </a:lnTo>
                <a:lnTo>
                  <a:pt x="13573" y="2971"/>
                </a:lnTo>
                <a:lnTo>
                  <a:pt x="13609" y="2788"/>
                </a:lnTo>
                <a:lnTo>
                  <a:pt x="13683" y="2678"/>
                </a:lnTo>
                <a:lnTo>
                  <a:pt x="13720" y="2605"/>
                </a:lnTo>
                <a:lnTo>
                  <a:pt x="13793" y="2568"/>
                </a:lnTo>
                <a:close/>
                <a:moveTo>
                  <a:pt x="9428" y="3705"/>
                </a:moveTo>
                <a:lnTo>
                  <a:pt x="9831" y="4475"/>
                </a:lnTo>
                <a:lnTo>
                  <a:pt x="10161" y="5246"/>
                </a:lnTo>
                <a:lnTo>
                  <a:pt x="8327" y="4402"/>
                </a:lnTo>
                <a:lnTo>
                  <a:pt x="8878" y="4035"/>
                </a:lnTo>
                <a:lnTo>
                  <a:pt x="9428" y="3705"/>
                </a:lnTo>
                <a:close/>
                <a:moveTo>
                  <a:pt x="5283" y="3668"/>
                </a:moveTo>
                <a:lnTo>
                  <a:pt x="6383" y="4072"/>
                </a:lnTo>
                <a:lnTo>
                  <a:pt x="7410" y="4512"/>
                </a:lnTo>
                <a:lnTo>
                  <a:pt x="6383" y="5319"/>
                </a:lnTo>
                <a:lnTo>
                  <a:pt x="5393" y="6163"/>
                </a:lnTo>
                <a:lnTo>
                  <a:pt x="5319" y="5282"/>
                </a:lnTo>
                <a:lnTo>
                  <a:pt x="5283" y="4365"/>
                </a:lnTo>
                <a:lnTo>
                  <a:pt x="5283" y="3668"/>
                </a:lnTo>
                <a:close/>
                <a:moveTo>
                  <a:pt x="13096" y="2494"/>
                </a:moveTo>
                <a:lnTo>
                  <a:pt x="13023" y="2641"/>
                </a:lnTo>
                <a:lnTo>
                  <a:pt x="12986" y="2825"/>
                </a:lnTo>
                <a:lnTo>
                  <a:pt x="12949" y="3008"/>
                </a:lnTo>
                <a:lnTo>
                  <a:pt x="12986" y="3191"/>
                </a:lnTo>
                <a:lnTo>
                  <a:pt x="13096" y="3412"/>
                </a:lnTo>
                <a:lnTo>
                  <a:pt x="13243" y="3595"/>
                </a:lnTo>
                <a:lnTo>
                  <a:pt x="13426" y="3705"/>
                </a:lnTo>
                <a:lnTo>
                  <a:pt x="13646" y="3778"/>
                </a:lnTo>
                <a:lnTo>
                  <a:pt x="13793" y="3815"/>
                </a:lnTo>
                <a:lnTo>
                  <a:pt x="13536" y="4512"/>
                </a:lnTo>
                <a:lnTo>
                  <a:pt x="13243" y="5209"/>
                </a:lnTo>
                <a:lnTo>
                  <a:pt x="12913" y="5869"/>
                </a:lnTo>
                <a:lnTo>
                  <a:pt x="12546" y="6529"/>
                </a:lnTo>
                <a:lnTo>
                  <a:pt x="11665" y="6016"/>
                </a:lnTo>
                <a:lnTo>
                  <a:pt x="10785" y="5576"/>
                </a:lnTo>
                <a:lnTo>
                  <a:pt x="10602" y="5026"/>
                </a:lnTo>
                <a:lnTo>
                  <a:pt x="10345" y="4475"/>
                </a:lnTo>
                <a:lnTo>
                  <a:pt x="10125" y="3962"/>
                </a:lnTo>
                <a:lnTo>
                  <a:pt x="9831" y="3448"/>
                </a:lnTo>
                <a:lnTo>
                  <a:pt x="10602" y="3045"/>
                </a:lnTo>
                <a:lnTo>
                  <a:pt x="11005" y="2898"/>
                </a:lnTo>
                <a:lnTo>
                  <a:pt x="11409" y="2751"/>
                </a:lnTo>
                <a:lnTo>
                  <a:pt x="11849" y="2641"/>
                </a:lnTo>
                <a:lnTo>
                  <a:pt x="12252" y="2568"/>
                </a:lnTo>
                <a:lnTo>
                  <a:pt x="12692" y="2494"/>
                </a:lnTo>
                <a:close/>
                <a:moveTo>
                  <a:pt x="2605" y="6713"/>
                </a:moveTo>
                <a:lnTo>
                  <a:pt x="2678" y="6750"/>
                </a:lnTo>
                <a:lnTo>
                  <a:pt x="2752" y="6823"/>
                </a:lnTo>
                <a:lnTo>
                  <a:pt x="2788" y="6970"/>
                </a:lnTo>
                <a:lnTo>
                  <a:pt x="2752" y="7116"/>
                </a:lnTo>
                <a:lnTo>
                  <a:pt x="2715" y="7153"/>
                </a:lnTo>
                <a:lnTo>
                  <a:pt x="2605" y="7226"/>
                </a:lnTo>
                <a:lnTo>
                  <a:pt x="2458" y="7336"/>
                </a:lnTo>
                <a:lnTo>
                  <a:pt x="2165" y="7116"/>
                </a:lnTo>
                <a:lnTo>
                  <a:pt x="2275" y="6970"/>
                </a:lnTo>
                <a:lnTo>
                  <a:pt x="2275" y="6896"/>
                </a:lnTo>
                <a:lnTo>
                  <a:pt x="2458" y="6860"/>
                </a:lnTo>
                <a:lnTo>
                  <a:pt x="2715" y="6860"/>
                </a:lnTo>
                <a:lnTo>
                  <a:pt x="2715" y="6823"/>
                </a:lnTo>
                <a:lnTo>
                  <a:pt x="2678" y="6786"/>
                </a:lnTo>
                <a:lnTo>
                  <a:pt x="2605" y="6713"/>
                </a:lnTo>
                <a:close/>
                <a:moveTo>
                  <a:pt x="8364" y="6529"/>
                </a:moveTo>
                <a:lnTo>
                  <a:pt x="8547" y="6566"/>
                </a:lnTo>
                <a:lnTo>
                  <a:pt x="8657" y="6603"/>
                </a:lnTo>
                <a:lnTo>
                  <a:pt x="8657" y="6713"/>
                </a:lnTo>
                <a:lnTo>
                  <a:pt x="8694" y="6860"/>
                </a:lnTo>
                <a:lnTo>
                  <a:pt x="8694" y="6970"/>
                </a:lnTo>
                <a:lnTo>
                  <a:pt x="8694" y="7116"/>
                </a:lnTo>
                <a:lnTo>
                  <a:pt x="8657" y="7226"/>
                </a:lnTo>
                <a:lnTo>
                  <a:pt x="8621" y="7336"/>
                </a:lnTo>
                <a:lnTo>
                  <a:pt x="8547" y="7446"/>
                </a:lnTo>
                <a:lnTo>
                  <a:pt x="8364" y="7446"/>
                </a:lnTo>
                <a:lnTo>
                  <a:pt x="8107" y="7520"/>
                </a:lnTo>
                <a:lnTo>
                  <a:pt x="7850" y="7593"/>
                </a:lnTo>
                <a:lnTo>
                  <a:pt x="7704" y="7483"/>
                </a:lnTo>
                <a:lnTo>
                  <a:pt x="7630" y="7336"/>
                </a:lnTo>
                <a:lnTo>
                  <a:pt x="7557" y="7190"/>
                </a:lnTo>
                <a:lnTo>
                  <a:pt x="7594" y="7006"/>
                </a:lnTo>
                <a:lnTo>
                  <a:pt x="7667" y="6750"/>
                </a:lnTo>
                <a:lnTo>
                  <a:pt x="7777" y="6750"/>
                </a:lnTo>
                <a:lnTo>
                  <a:pt x="7850" y="6786"/>
                </a:lnTo>
                <a:lnTo>
                  <a:pt x="7924" y="6750"/>
                </a:lnTo>
                <a:lnTo>
                  <a:pt x="7960" y="6713"/>
                </a:lnTo>
                <a:lnTo>
                  <a:pt x="8071" y="6566"/>
                </a:lnTo>
                <a:lnTo>
                  <a:pt x="8364" y="6529"/>
                </a:lnTo>
                <a:close/>
                <a:moveTo>
                  <a:pt x="3155" y="3191"/>
                </a:moveTo>
                <a:lnTo>
                  <a:pt x="3595" y="3228"/>
                </a:lnTo>
                <a:lnTo>
                  <a:pt x="4036" y="3301"/>
                </a:lnTo>
                <a:lnTo>
                  <a:pt x="4439" y="3412"/>
                </a:lnTo>
                <a:lnTo>
                  <a:pt x="4879" y="3522"/>
                </a:lnTo>
                <a:lnTo>
                  <a:pt x="4843" y="4072"/>
                </a:lnTo>
                <a:lnTo>
                  <a:pt x="4843" y="4659"/>
                </a:lnTo>
                <a:lnTo>
                  <a:pt x="4879" y="5282"/>
                </a:lnTo>
                <a:lnTo>
                  <a:pt x="4989" y="6529"/>
                </a:lnTo>
                <a:lnTo>
                  <a:pt x="4182" y="7263"/>
                </a:lnTo>
                <a:lnTo>
                  <a:pt x="3779" y="7630"/>
                </a:lnTo>
                <a:lnTo>
                  <a:pt x="3375" y="8033"/>
                </a:lnTo>
                <a:lnTo>
                  <a:pt x="3265" y="7960"/>
                </a:lnTo>
                <a:lnTo>
                  <a:pt x="2898" y="7667"/>
                </a:lnTo>
                <a:lnTo>
                  <a:pt x="3008" y="7520"/>
                </a:lnTo>
                <a:lnTo>
                  <a:pt x="3119" y="7410"/>
                </a:lnTo>
                <a:lnTo>
                  <a:pt x="3155" y="7336"/>
                </a:lnTo>
                <a:lnTo>
                  <a:pt x="3192" y="7300"/>
                </a:lnTo>
                <a:lnTo>
                  <a:pt x="3192" y="7153"/>
                </a:lnTo>
                <a:lnTo>
                  <a:pt x="3229" y="6933"/>
                </a:lnTo>
                <a:lnTo>
                  <a:pt x="3192" y="6823"/>
                </a:lnTo>
                <a:lnTo>
                  <a:pt x="3155" y="6676"/>
                </a:lnTo>
                <a:lnTo>
                  <a:pt x="3119" y="6566"/>
                </a:lnTo>
                <a:lnTo>
                  <a:pt x="3045" y="6456"/>
                </a:lnTo>
                <a:lnTo>
                  <a:pt x="2972" y="6383"/>
                </a:lnTo>
                <a:lnTo>
                  <a:pt x="2862" y="6309"/>
                </a:lnTo>
                <a:lnTo>
                  <a:pt x="2752" y="6273"/>
                </a:lnTo>
                <a:lnTo>
                  <a:pt x="2605" y="6236"/>
                </a:lnTo>
                <a:lnTo>
                  <a:pt x="2495" y="6236"/>
                </a:lnTo>
                <a:lnTo>
                  <a:pt x="2348" y="6273"/>
                </a:lnTo>
                <a:lnTo>
                  <a:pt x="2128" y="6383"/>
                </a:lnTo>
                <a:lnTo>
                  <a:pt x="1908" y="6529"/>
                </a:lnTo>
                <a:lnTo>
                  <a:pt x="1761" y="6713"/>
                </a:lnTo>
                <a:lnTo>
                  <a:pt x="1321" y="6309"/>
                </a:lnTo>
                <a:lnTo>
                  <a:pt x="954" y="5833"/>
                </a:lnTo>
                <a:lnTo>
                  <a:pt x="734" y="5502"/>
                </a:lnTo>
                <a:lnTo>
                  <a:pt x="624" y="5172"/>
                </a:lnTo>
                <a:lnTo>
                  <a:pt x="551" y="4805"/>
                </a:lnTo>
                <a:lnTo>
                  <a:pt x="514" y="4439"/>
                </a:lnTo>
                <a:lnTo>
                  <a:pt x="551" y="4255"/>
                </a:lnTo>
                <a:lnTo>
                  <a:pt x="624" y="4072"/>
                </a:lnTo>
                <a:lnTo>
                  <a:pt x="734" y="3925"/>
                </a:lnTo>
                <a:lnTo>
                  <a:pt x="844" y="3778"/>
                </a:lnTo>
                <a:lnTo>
                  <a:pt x="991" y="3668"/>
                </a:lnTo>
                <a:lnTo>
                  <a:pt x="1174" y="3558"/>
                </a:lnTo>
                <a:lnTo>
                  <a:pt x="1541" y="3412"/>
                </a:lnTo>
                <a:lnTo>
                  <a:pt x="1908" y="3265"/>
                </a:lnTo>
                <a:lnTo>
                  <a:pt x="2312" y="3191"/>
                </a:lnTo>
                <a:close/>
                <a:moveTo>
                  <a:pt x="11005" y="6199"/>
                </a:moveTo>
                <a:lnTo>
                  <a:pt x="12289" y="6896"/>
                </a:lnTo>
                <a:lnTo>
                  <a:pt x="11885" y="7483"/>
                </a:lnTo>
                <a:lnTo>
                  <a:pt x="11482" y="8033"/>
                </a:lnTo>
                <a:lnTo>
                  <a:pt x="11335" y="7410"/>
                </a:lnTo>
                <a:lnTo>
                  <a:pt x="11188" y="6750"/>
                </a:lnTo>
                <a:lnTo>
                  <a:pt x="11005" y="6199"/>
                </a:lnTo>
                <a:close/>
                <a:moveTo>
                  <a:pt x="7264" y="8180"/>
                </a:moveTo>
                <a:lnTo>
                  <a:pt x="7410" y="8253"/>
                </a:lnTo>
                <a:lnTo>
                  <a:pt x="7594" y="8290"/>
                </a:lnTo>
                <a:lnTo>
                  <a:pt x="7960" y="8290"/>
                </a:lnTo>
                <a:lnTo>
                  <a:pt x="7704" y="8327"/>
                </a:lnTo>
                <a:lnTo>
                  <a:pt x="7557" y="8327"/>
                </a:lnTo>
                <a:lnTo>
                  <a:pt x="7447" y="8290"/>
                </a:lnTo>
                <a:lnTo>
                  <a:pt x="7337" y="8253"/>
                </a:lnTo>
                <a:lnTo>
                  <a:pt x="7264" y="8180"/>
                </a:lnTo>
                <a:close/>
                <a:moveTo>
                  <a:pt x="8181" y="5979"/>
                </a:moveTo>
                <a:lnTo>
                  <a:pt x="7997" y="6016"/>
                </a:lnTo>
                <a:lnTo>
                  <a:pt x="7814" y="6089"/>
                </a:lnTo>
                <a:lnTo>
                  <a:pt x="7667" y="6236"/>
                </a:lnTo>
                <a:lnTo>
                  <a:pt x="7410" y="6346"/>
                </a:lnTo>
                <a:lnTo>
                  <a:pt x="7190" y="6529"/>
                </a:lnTo>
                <a:lnTo>
                  <a:pt x="6970" y="6713"/>
                </a:lnTo>
                <a:lnTo>
                  <a:pt x="6787" y="6933"/>
                </a:lnTo>
                <a:lnTo>
                  <a:pt x="6677" y="7080"/>
                </a:lnTo>
                <a:lnTo>
                  <a:pt x="6640" y="7263"/>
                </a:lnTo>
                <a:lnTo>
                  <a:pt x="6567" y="7410"/>
                </a:lnTo>
                <a:lnTo>
                  <a:pt x="6567" y="7593"/>
                </a:lnTo>
                <a:lnTo>
                  <a:pt x="6567" y="7923"/>
                </a:lnTo>
                <a:lnTo>
                  <a:pt x="6677" y="8253"/>
                </a:lnTo>
                <a:lnTo>
                  <a:pt x="6787" y="8437"/>
                </a:lnTo>
                <a:lnTo>
                  <a:pt x="6897" y="8584"/>
                </a:lnTo>
                <a:lnTo>
                  <a:pt x="7043" y="8694"/>
                </a:lnTo>
                <a:lnTo>
                  <a:pt x="7190" y="8767"/>
                </a:lnTo>
                <a:lnTo>
                  <a:pt x="7374" y="8804"/>
                </a:lnTo>
                <a:lnTo>
                  <a:pt x="7557" y="8840"/>
                </a:lnTo>
                <a:lnTo>
                  <a:pt x="7924" y="8840"/>
                </a:lnTo>
                <a:lnTo>
                  <a:pt x="8254" y="8767"/>
                </a:lnTo>
                <a:lnTo>
                  <a:pt x="8584" y="8620"/>
                </a:lnTo>
                <a:lnTo>
                  <a:pt x="8914" y="8364"/>
                </a:lnTo>
                <a:lnTo>
                  <a:pt x="9208" y="8070"/>
                </a:lnTo>
                <a:lnTo>
                  <a:pt x="9464" y="7740"/>
                </a:lnTo>
                <a:lnTo>
                  <a:pt x="9538" y="7593"/>
                </a:lnTo>
                <a:lnTo>
                  <a:pt x="9611" y="7410"/>
                </a:lnTo>
                <a:lnTo>
                  <a:pt x="9648" y="7226"/>
                </a:lnTo>
                <a:lnTo>
                  <a:pt x="9648" y="7043"/>
                </a:lnTo>
                <a:lnTo>
                  <a:pt x="9648" y="6860"/>
                </a:lnTo>
                <a:lnTo>
                  <a:pt x="9574" y="6713"/>
                </a:lnTo>
                <a:lnTo>
                  <a:pt x="9464" y="6529"/>
                </a:lnTo>
                <a:lnTo>
                  <a:pt x="9354" y="6419"/>
                </a:lnTo>
                <a:lnTo>
                  <a:pt x="9208" y="6273"/>
                </a:lnTo>
                <a:lnTo>
                  <a:pt x="9061" y="6199"/>
                </a:lnTo>
                <a:lnTo>
                  <a:pt x="8731" y="6053"/>
                </a:lnTo>
                <a:lnTo>
                  <a:pt x="8364" y="5979"/>
                </a:lnTo>
                <a:close/>
                <a:moveTo>
                  <a:pt x="5063" y="7080"/>
                </a:moveTo>
                <a:lnTo>
                  <a:pt x="5246" y="8180"/>
                </a:lnTo>
                <a:lnTo>
                  <a:pt x="5466" y="9281"/>
                </a:lnTo>
                <a:lnTo>
                  <a:pt x="4622" y="8804"/>
                </a:lnTo>
                <a:lnTo>
                  <a:pt x="3779" y="8290"/>
                </a:lnTo>
                <a:lnTo>
                  <a:pt x="4439" y="7667"/>
                </a:lnTo>
                <a:lnTo>
                  <a:pt x="5063" y="7080"/>
                </a:lnTo>
                <a:close/>
                <a:moveTo>
                  <a:pt x="7887" y="4732"/>
                </a:moveTo>
                <a:lnTo>
                  <a:pt x="9171" y="5282"/>
                </a:lnTo>
                <a:lnTo>
                  <a:pt x="10381" y="5869"/>
                </a:lnTo>
                <a:lnTo>
                  <a:pt x="10602" y="6529"/>
                </a:lnTo>
                <a:lnTo>
                  <a:pt x="10785" y="7190"/>
                </a:lnTo>
                <a:lnTo>
                  <a:pt x="10932" y="7850"/>
                </a:lnTo>
                <a:lnTo>
                  <a:pt x="11078" y="8547"/>
                </a:lnTo>
                <a:lnTo>
                  <a:pt x="10565" y="9097"/>
                </a:lnTo>
                <a:lnTo>
                  <a:pt x="10015" y="9647"/>
                </a:lnTo>
                <a:lnTo>
                  <a:pt x="9428" y="10161"/>
                </a:lnTo>
                <a:lnTo>
                  <a:pt x="8841" y="10674"/>
                </a:lnTo>
                <a:lnTo>
                  <a:pt x="8107" y="10418"/>
                </a:lnTo>
                <a:lnTo>
                  <a:pt x="7374" y="10161"/>
                </a:lnTo>
                <a:lnTo>
                  <a:pt x="6677" y="9867"/>
                </a:lnTo>
                <a:lnTo>
                  <a:pt x="5980" y="9537"/>
                </a:lnTo>
                <a:lnTo>
                  <a:pt x="5723" y="8143"/>
                </a:lnTo>
                <a:lnTo>
                  <a:pt x="5466" y="6713"/>
                </a:lnTo>
                <a:lnTo>
                  <a:pt x="6677" y="5722"/>
                </a:lnTo>
                <a:lnTo>
                  <a:pt x="7887" y="4732"/>
                </a:lnTo>
                <a:close/>
                <a:moveTo>
                  <a:pt x="11152" y="9171"/>
                </a:moveTo>
                <a:lnTo>
                  <a:pt x="11225" y="10161"/>
                </a:lnTo>
                <a:lnTo>
                  <a:pt x="11225" y="11188"/>
                </a:lnTo>
                <a:lnTo>
                  <a:pt x="11225" y="11225"/>
                </a:lnTo>
                <a:lnTo>
                  <a:pt x="10308" y="11041"/>
                </a:lnTo>
                <a:lnTo>
                  <a:pt x="9391" y="10821"/>
                </a:lnTo>
                <a:lnTo>
                  <a:pt x="10015" y="10308"/>
                </a:lnTo>
                <a:lnTo>
                  <a:pt x="10565" y="9794"/>
                </a:lnTo>
                <a:lnTo>
                  <a:pt x="11152" y="9171"/>
                </a:lnTo>
                <a:close/>
                <a:moveTo>
                  <a:pt x="12729" y="7153"/>
                </a:moveTo>
                <a:lnTo>
                  <a:pt x="13243" y="7483"/>
                </a:lnTo>
                <a:lnTo>
                  <a:pt x="13756" y="7813"/>
                </a:lnTo>
                <a:lnTo>
                  <a:pt x="14233" y="8180"/>
                </a:lnTo>
                <a:lnTo>
                  <a:pt x="14673" y="8584"/>
                </a:lnTo>
                <a:lnTo>
                  <a:pt x="15113" y="9024"/>
                </a:lnTo>
                <a:lnTo>
                  <a:pt x="15480" y="9464"/>
                </a:lnTo>
                <a:lnTo>
                  <a:pt x="15810" y="9941"/>
                </a:lnTo>
                <a:lnTo>
                  <a:pt x="16067" y="10454"/>
                </a:lnTo>
                <a:lnTo>
                  <a:pt x="16251" y="11005"/>
                </a:lnTo>
                <a:lnTo>
                  <a:pt x="16177" y="11041"/>
                </a:lnTo>
                <a:lnTo>
                  <a:pt x="15957" y="11188"/>
                </a:lnTo>
                <a:lnTo>
                  <a:pt x="15700" y="11298"/>
                </a:lnTo>
                <a:lnTo>
                  <a:pt x="15444" y="11371"/>
                </a:lnTo>
                <a:lnTo>
                  <a:pt x="15187" y="11445"/>
                </a:lnTo>
                <a:lnTo>
                  <a:pt x="15113" y="11371"/>
                </a:lnTo>
                <a:lnTo>
                  <a:pt x="15077" y="11408"/>
                </a:lnTo>
                <a:lnTo>
                  <a:pt x="14233" y="11445"/>
                </a:lnTo>
                <a:lnTo>
                  <a:pt x="13389" y="11408"/>
                </a:lnTo>
                <a:lnTo>
                  <a:pt x="12582" y="11371"/>
                </a:lnTo>
                <a:lnTo>
                  <a:pt x="11739" y="11298"/>
                </a:lnTo>
                <a:lnTo>
                  <a:pt x="11702" y="10198"/>
                </a:lnTo>
                <a:lnTo>
                  <a:pt x="11665" y="9464"/>
                </a:lnTo>
                <a:lnTo>
                  <a:pt x="11592" y="8694"/>
                </a:lnTo>
                <a:lnTo>
                  <a:pt x="12179" y="7923"/>
                </a:lnTo>
                <a:lnTo>
                  <a:pt x="12729" y="7153"/>
                </a:lnTo>
                <a:close/>
                <a:moveTo>
                  <a:pt x="6126" y="10161"/>
                </a:moveTo>
                <a:lnTo>
                  <a:pt x="6787" y="10454"/>
                </a:lnTo>
                <a:lnTo>
                  <a:pt x="7447" y="10711"/>
                </a:lnTo>
                <a:lnTo>
                  <a:pt x="8327" y="11005"/>
                </a:lnTo>
                <a:lnTo>
                  <a:pt x="7557" y="11555"/>
                </a:lnTo>
                <a:lnTo>
                  <a:pt x="6713" y="11995"/>
                </a:lnTo>
                <a:lnTo>
                  <a:pt x="6603" y="12068"/>
                </a:lnTo>
                <a:lnTo>
                  <a:pt x="6346" y="11078"/>
                </a:lnTo>
                <a:lnTo>
                  <a:pt x="6126" y="10161"/>
                </a:lnTo>
                <a:close/>
                <a:moveTo>
                  <a:pt x="3449" y="8657"/>
                </a:moveTo>
                <a:lnTo>
                  <a:pt x="3889" y="8950"/>
                </a:lnTo>
                <a:lnTo>
                  <a:pt x="4733" y="9427"/>
                </a:lnTo>
                <a:lnTo>
                  <a:pt x="5613" y="9904"/>
                </a:lnTo>
                <a:lnTo>
                  <a:pt x="5870" y="11078"/>
                </a:lnTo>
                <a:lnTo>
                  <a:pt x="6016" y="11665"/>
                </a:lnTo>
                <a:lnTo>
                  <a:pt x="6200" y="12288"/>
                </a:lnTo>
                <a:lnTo>
                  <a:pt x="5686" y="12509"/>
                </a:lnTo>
                <a:lnTo>
                  <a:pt x="5136" y="12729"/>
                </a:lnTo>
                <a:lnTo>
                  <a:pt x="4622" y="12875"/>
                </a:lnTo>
                <a:lnTo>
                  <a:pt x="4072" y="12985"/>
                </a:lnTo>
                <a:lnTo>
                  <a:pt x="3705" y="12985"/>
                </a:lnTo>
                <a:lnTo>
                  <a:pt x="3375" y="12949"/>
                </a:lnTo>
                <a:lnTo>
                  <a:pt x="3045" y="12875"/>
                </a:lnTo>
                <a:lnTo>
                  <a:pt x="2715" y="12692"/>
                </a:lnTo>
                <a:lnTo>
                  <a:pt x="2568" y="12582"/>
                </a:lnTo>
                <a:lnTo>
                  <a:pt x="2458" y="12435"/>
                </a:lnTo>
                <a:lnTo>
                  <a:pt x="2348" y="12288"/>
                </a:lnTo>
                <a:lnTo>
                  <a:pt x="2275" y="12105"/>
                </a:lnTo>
                <a:lnTo>
                  <a:pt x="2165" y="11775"/>
                </a:lnTo>
                <a:lnTo>
                  <a:pt x="2165" y="11371"/>
                </a:lnTo>
                <a:lnTo>
                  <a:pt x="2201" y="11005"/>
                </a:lnTo>
                <a:lnTo>
                  <a:pt x="2275" y="10638"/>
                </a:lnTo>
                <a:lnTo>
                  <a:pt x="2385" y="10271"/>
                </a:lnTo>
                <a:lnTo>
                  <a:pt x="2532" y="9941"/>
                </a:lnTo>
                <a:lnTo>
                  <a:pt x="2715" y="9574"/>
                </a:lnTo>
                <a:lnTo>
                  <a:pt x="2935" y="9281"/>
                </a:lnTo>
                <a:lnTo>
                  <a:pt x="3192" y="8950"/>
                </a:lnTo>
                <a:lnTo>
                  <a:pt x="3449" y="8657"/>
                </a:lnTo>
                <a:close/>
                <a:moveTo>
                  <a:pt x="8291" y="14049"/>
                </a:moveTo>
                <a:lnTo>
                  <a:pt x="8401" y="14086"/>
                </a:lnTo>
                <a:lnTo>
                  <a:pt x="8401" y="14196"/>
                </a:lnTo>
                <a:lnTo>
                  <a:pt x="8401" y="14343"/>
                </a:lnTo>
                <a:lnTo>
                  <a:pt x="8364" y="14489"/>
                </a:lnTo>
                <a:lnTo>
                  <a:pt x="8291" y="14599"/>
                </a:lnTo>
                <a:lnTo>
                  <a:pt x="8181" y="14673"/>
                </a:lnTo>
                <a:lnTo>
                  <a:pt x="7960" y="14489"/>
                </a:lnTo>
                <a:lnTo>
                  <a:pt x="7777" y="14306"/>
                </a:lnTo>
                <a:lnTo>
                  <a:pt x="7850" y="14159"/>
                </a:lnTo>
                <a:lnTo>
                  <a:pt x="7997" y="14086"/>
                </a:lnTo>
                <a:lnTo>
                  <a:pt x="8144" y="14049"/>
                </a:lnTo>
                <a:close/>
                <a:moveTo>
                  <a:pt x="8914" y="11188"/>
                </a:moveTo>
                <a:lnTo>
                  <a:pt x="10051" y="11481"/>
                </a:lnTo>
                <a:lnTo>
                  <a:pt x="11225" y="11702"/>
                </a:lnTo>
                <a:lnTo>
                  <a:pt x="11188" y="12288"/>
                </a:lnTo>
                <a:lnTo>
                  <a:pt x="11115" y="12839"/>
                </a:lnTo>
                <a:lnTo>
                  <a:pt x="10968" y="13426"/>
                </a:lnTo>
                <a:lnTo>
                  <a:pt x="10822" y="13976"/>
                </a:lnTo>
                <a:lnTo>
                  <a:pt x="10638" y="14269"/>
                </a:lnTo>
                <a:lnTo>
                  <a:pt x="10455" y="14563"/>
                </a:lnTo>
                <a:lnTo>
                  <a:pt x="10198" y="14819"/>
                </a:lnTo>
                <a:lnTo>
                  <a:pt x="9905" y="15003"/>
                </a:lnTo>
                <a:lnTo>
                  <a:pt x="9648" y="15113"/>
                </a:lnTo>
                <a:lnTo>
                  <a:pt x="9391" y="15150"/>
                </a:lnTo>
                <a:lnTo>
                  <a:pt x="9098" y="15113"/>
                </a:lnTo>
                <a:lnTo>
                  <a:pt x="8841" y="15040"/>
                </a:lnTo>
                <a:lnTo>
                  <a:pt x="8951" y="14856"/>
                </a:lnTo>
                <a:lnTo>
                  <a:pt x="8988" y="14673"/>
                </a:lnTo>
                <a:lnTo>
                  <a:pt x="9061" y="14453"/>
                </a:lnTo>
                <a:lnTo>
                  <a:pt x="9061" y="14269"/>
                </a:lnTo>
                <a:lnTo>
                  <a:pt x="9024" y="14086"/>
                </a:lnTo>
                <a:lnTo>
                  <a:pt x="8951" y="13976"/>
                </a:lnTo>
                <a:lnTo>
                  <a:pt x="8841" y="13829"/>
                </a:lnTo>
                <a:lnTo>
                  <a:pt x="8731" y="13756"/>
                </a:lnTo>
                <a:lnTo>
                  <a:pt x="8547" y="13646"/>
                </a:lnTo>
                <a:lnTo>
                  <a:pt x="8401" y="13609"/>
                </a:lnTo>
                <a:lnTo>
                  <a:pt x="8254" y="13572"/>
                </a:lnTo>
                <a:lnTo>
                  <a:pt x="8071" y="13572"/>
                </a:lnTo>
                <a:lnTo>
                  <a:pt x="7887" y="13609"/>
                </a:lnTo>
                <a:lnTo>
                  <a:pt x="7740" y="13682"/>
                </a:lnTo>
                <a:lnTo>
                  <a:pt x="7594" y="13792"/>
                </a:lnTo>
                <a:lnTo>
                  <a:pt x="7447" y="13902"/>
                </a:lnTo>
                <a:lnTo>
                  <a:pt x="7264" y="13609"/>
                </a:lnTo>
                <a:lnTo>
                  <a:pt x="7080" y="13242"/>
                </a:lnTo>
                <a:lnTo>
                  <a:pt x="6897" y="12912"/>
                </a:lnTo>
                <a:lnTo>
                  <a:pt x="6750" y="12545"/>
                </a:lnTo>
                <a:lnTo>
                  <a:pt x="7814" y="11958"/>
                </a:lnTo>
                <a:lnTo>
                  <a:pt x="8364" y="11591"/>
                </a:lnTo>
                <a:lnTo>
                  <a:pt x="8914" y="11188"/>
                </a:lnTo>
                <a:close/>
                <a:moveTo>
                  <a:pt x="6493" y="0"/>
                </a:moveTo>
                <a:lnTo>
                  <a:pt x="6163" y="294"/>
                </a:lnTo>
                <a:lnTo>
                  <a:pt x="5870" y="624"/>
                </a:lnTo>
                <a:lnTo>
                  <a:pt x="5613" y="991"/>
                </a:lnTo>
                <a:lnTo>
                  <a:pt x="5429" y="1394"/>
                </a:lnTo>
                <a:lnTo>
                  <a:pt x="5246" y="1798"/>
                </a:lnTo>
                <a:lnTo>
                  <a:pt x="5099" y="2201"/>
                </a:lnTo>
                <a:lnTo>
                  <a:pt x="5026" y="2641"/>
                </a:lnTo>
                <a:lnTo>
                  <a:pt x="4953" y="3081"/>
                </a:lnTo>
                <a:lnTo>
                  <a:pt x="4219" y="2898"/>
                </a:lnTo>
                <a:lnTo>
                  <a:pt x="3485" y="2788"/>
                </a:lnTo>
                <a:lnTo>
                  <a:pt x="2752" y="2715"/>
                </a:lnTo>
                <a:lnTo>
                  <a:pt x="2385" y="2751"/>
                </a:lnTo>
                <a:lnTo>
                  <a:pt x="2055" y="2788"/>
                </a:lnTo>
                <a:lnTo>
                  <a:pt x="1725" y="2825"/>
                </a:lnTo>
                <a:lnTo>
                  <a:pt x="1394" y="2898"/>
                </a:lnTo>
                <a:lnTo>
                  <a:pt x="1101" y="3045"/>
                </a:lnTo>
                <a:lnTo>
                  <a:pt x="808" y="3191"/>
                </a:lnTo>
                <a:lnTo>
                  <a:pt x="551" y="3338"/>
                </a:lnTo>
                <a:lnTo>
                  <a:pt x="367" y="3558"/>
                </a:lnTo>
                <a:lnTo>
                  <a:pt x="184" y="3815"/>
                </a:lnTo>
                <a:lnTo>
                  <a:pt x="74" y="4108"/>
                </a:lnTo>
                <a:lnTo>
                  <a:pt x="1" y="4402"/>
                </a:lnTo>
                <a:lnTo>
                  <a:pt x="1" y="4732"/>
                </a:lnTo>
                <a:lnTo>
                  <a:pt x="37" y="5026"/>
                </a:lnTo>
                <a:lnTo>
                  <a:pt x="147" y="5356"/>
                </a:lnTo>
                <a:lnTo>
                  <a:pt x="257" y="5649"/>
                </a:lnTo>
                <a:lnTo>
                  <a:pt x="441" y="5943"/>
                </a:lnTo>
                <a:lnTo>
                  <a:pt x="624" y="6236"/>
                </a:lnTo>
                <a:lnTo>
                  <a:pt x="844" y="6493"/>
                </a:lnTo>
                <a:lnTo>
                  <a:pt x="1211" y="6860"/>
                </a:lnTo>
                <a:lnTo>
                  <a:pt x="1615" y="7263"/>
                </a:lnTo>
                <a:lnTo>
                  <a:pt x="1615" y="7300"/>
                </a:lnTo>
                <a:lnTo>
                  <a:pt x="1615" y="7520"/>
                </a:lnTo>
                <a:lnTo>
                  <a:pt x="1688" y="7777"/>
                </a:lnTo>
                <a:lnTo>
                  <a:pt x="1725" y="7887"/>
                </a:lnTo>
                <a:lnTo>
                  <a:pt x="1835" y="7960"/>
                </a:lnTo>
                <a:lnTo>
                  <a:pt x="1908" y="8033"/>
                </a:lnTo>
                <a:lnTo>
                  <a:pt x="2055" y="8070"/>
                </a:lnTo>
                <a:lnTo>
                  <a:pt x="2165" y="8107"/>
                </a:lnTo>
                <a:lnTo>
                  <a:pt x="2275" y="8070"/>
                </a:lnTo>
                <a:lnTo>
                  <a:pt x="2532" y="7997"/>
                </a:lnTo>
                <a:lnTo>
                  <a:pt x="3045" y="8400"/>
                </a:lnTo>
                <a:lnTo>
                  <a:pt x="2642" y="8914"/>
                </a:lnTo>
                <a:lnTo>
                  <a:pt x="2312" y="9464"/>
                </a:lnTo>
                <a:lnTo>
                  <a:pt x="2018" y="10051"/>
                </a:lnTo>
                <a:lnTo>
                  <a:pt x="1871" y="10344"/>
                </a:lnTo>
                <a:lnTo>
                  <a:pt x="1798" y="10674"/>
                </a:lnTo>
                <a:lnTo>
                  <a:pt x="1725" y="10968"/>
                </a:lnTo>
                <a:lnTo>
                  <a:pt x="1688" y="11261"/>
                </a:lnTo>
                <a:lnTo>
                  <a:pt x="1688" y="11555"/>
                </a:lnTo>
                <a:lnTo>
                  <a:pt x="1725" y="11885"/>
                </a:lnTo>
                <a:lnTo>
                  <a:pt x="1798" y="12142"/>
                </a:lnTo>
                <a:lnTo>
                  <a:pt x="1908" y="12435"/>
                </a:lnTo>
                <a:lnTo>
                  <a:pt x="2055" y="12692"/>
                </a:lnTo>
                <a:lnTo>
                  <a:pt x="2238" y="12912"/>
                </a:lnTo>
                <a:lnTo>
                  <a:pt x="2495" y="13132"/>
                </a:lnTo>
                <a:lnTo>
                  <a:pt x="2788" y="13279"/>
                </a:lnTo>
                <a:lnTo>
                  <a:pt x="3045" y="13389"/>
                </a:lnTo>
                <a:lnTo>
                  <a:pt x="3375" y="13426"/>
                </a:lnTo>
                <a:lnTo>
                  <a:pt x="3669" y="13462"/>
                </a:lnTo>
                <a:lnTo>
                  <a:pt x="3999" y="13462"/>
                </a:lnTo>
                <a:lnTo>
                  <a:pt x="4292" y="13426"/>
                </a:lnTo>
                <a:lnTo>
                  <a:pt x="4586" y="13389"/>
                </a:lnTo>
                <a:lnTo>
                  <a:pt x="5026" y="13242"/>
                </a:lnTo>
                <a:lnTo>
                  <a:pt x="5503" y="13095"/>
                </a:lnTo>
                <a:lnTo>
                  <a:pt x="5906" y="12949"/>
                </a:lnTo>
                <a:lnTo>
                  <a:pt x="6346" y="12729"/>
                </a:lnTo>
                <a:lnTo>
                  <a:pt x="6530" y="13169"/>
                </a:lnTo>
                <a:lnTo>
                  <a:pt x="6713" y="13572"/>
                </a:lnTo>
                <a:lnTo>
                  <a:pt x="6970" y="13976"/>
                </a:lnTo>
                <a:lnTo>
                  <a:pt x="7227" y="14343"/>
                </a:lnTo>
                <a:lnTo>
                  <a:pt x="7153" y="14526"/>
                </a:lnTo>
                <a:lnTo>
                  <a:pt x="7117" y="14709"/>
                </a:lnTo>
                <a:lnTo>
                  <a:pt x="7153" y="14893"/>
                </a:lnTo>
                <a:lnTo>
                  <a:pt x="7227" y="15076"/>
                </a:lnTo>
                <a:lnTo>
                  <a:pt x="7337" y="15223"/>
                </a:lnTo>
                <a:lnTo>
                  <a:pt x="7484" y="15333"/>
                </a:lnTo>
                <a:lnTo>
                  <a:pt x="7630" y="15406"/>
                </a:lnTo>
                <a:lnTo>
                  <a:pt x="7777" y="15480"/>
                </a:lnTo>
                <a:lnTo>
                  <a:pt x="7924" y="15516"/>
                </a:lnTo>
                <a:lnTo>
                  <a:pt x="8107" y="15516"/>
                </a:lnTo>
                <a:lnTo>
                  <a:pt x="8254" y="15480"/>
                </a:lnTo>
                <a:lnTo>
                  <a:pt x="8437" y="15406"/>
                </a:lnTo>
                <a:lnTo>
                  <a:pt x="8474" y="15406"/>
                </a:lnTo>
                <a:lnTo>
                  <a:pt x="8804" y="15516"/>
                </a:lnTo>
                <a:lnTo>
                  <a:pt x="9171" y="15590"/>
                </a:lnTo>
                <a:lnTo>
                  <a:pt x="9501" y="15590"/>
                </a:lnTo>
                <a:lnTo>
                  <a:pt x="9868" y="15516"/>
                </a:lnTo>
                <a:lnTo>
                  <a:pt x="10161" y="15406"/>
                </a:lnTo>
                <a:lnTo>
                  <a:pt x="10418" y="15260"/>
                </a:lnTo>
                <a:lnTo>
                  <a:pt x="10675" y="15040"/>
                </a:lnTo>
                <a:lnTo>
                  <a:pt x="10858" y="14819"/>
                </a:lnTo>
                <a:lnTo>
                  <a:pt x="11042" y="14563"/>
                </a:lnTo>
                <a:lnTo>
                  <a:pt x="11188" y="14269"/>
                </a:lnTo>
                <a:lnTo>
                  <a:pt x="11299" y="13976"/>
                </a:lnTo>
                <a:lnTo>
                  <a:pt x="11409" y="13682"/>
                </a:lnTo>
                <a:lnTo>
                  <a:pt x="11519" y="13242"/>
                </a:lnTo>
                <a:lnTo>
                  <a:pt x="11629" y="12765"/>
                </a:lnTo>
                <a:lnTo>
                  <a:pt x="11665" y="12252"/>
                </a:lnTo>
                <a:lnTo>
                  <a:pt x="11702" y="11775"/>
                </a:lnTo>
                <a:lnTo>
                  <a:pt x="12619" y="11848"/>
                </a:lnTo>
                <a:lnTo>
                  <a:pt x="13499" y="11922"/>
                </a:lnTo>
                <a:lnTo>
                  <a:pt x="14416" y="11922"/>
                </a:lnTo>
                <a:lnTo>
                  <a:pt x="15297" y="11885"/>
                </a:lnTo>
                <a:lnTo>
                  <a:pt x="15333" y="11848"/>
                </a:lnTo>
                <a:lnTo>
                  <a:pt x="15333" y="11775"/>
                </a:lnTo>
                <a:lnTo>
                  <a:pt x="15590" y="11702"/>
                </a:lnTo>
                <a:lnTo>
                  <a:pt x="15884" y="11628"/>
                </a:lnTo>
                <a:lnTo>
                  <a:pt x="16140" y="11481"/>
                </a:lnTo>
                <a:lnTo>
                  <a:pt x="16397" y="11335"/>
                </a:lnTo>
                <a:lnTo>
                  <a:pt x="16507" y="11335"/>
                </a:lnTo>
                <a:lnTo>
                  <a:pt x="16544" y="11298"/>
                </a:lnTo>
                <a:lnTo>
                  <a:pt x="16581" y="11225"/>
                </a:lnTo>
                <a:lnTo>
                  <a:pt x="16544" y="10931"/>
                </a:lnTo>
                <a:lnTo>
                  <a:pt x="16471" y="10638"/>
                </a:lnTo>
                <a:lnTo>
                  <a:pt x="16397" y="10344"/>
                </a:lnTo>
                <a:lnTo>
                  <a:pt x="16287" y="10088"/>
                </a:lnTo>
                <a:lnTo>
                  <a:pt x="15994" y="9537"/>
                </a:lnTo>
                <a:lnTo>
                  <a:pt x="15627" y="9060"/>
                </a:lnTo>
                <a:lnTo>
                  <a:pt x="15223" y="8584"/>
                </a:lnTo>
                <a:lnTo>
                  <a:pt x="14783" y="8143"/>
                </a:lnTo>
                <a:lnTo>
                  <a:pt x="14306" y="7740"/>
                </a:lnTo>
                <a:lnTo>
                  <a:pt x="13793" y="7336"/>
                </a:lnTo>
                <a:lnTo>
                  <a:pt x="12949" y="6786"/>
                </a:lnTo>
                <a:lnTo>
                  <a:pt x="13353" y="6053"/>
                </a:lnTo>
                <a:lnTo>
                  <a:pt x="13720" y="5319"/>
                </a:lnTo>
                <a:lnTo>
                  <a:pt x="14050" y="4549"/>
                </a:lnTo>
                <a:lnTo>
                  <a:pt x="14306" y="3778"/>
                </a:lnTo>
                <a:lnTo>
                  <a:pt x="14306" y="3632"/>
                </a:lnTo>
                <a:lnTo>
                  <a:pt x="14453" y="3522"/>
                </a:lnTo>
                <a:lnTo>
                  <a:pt x="14600" y="3375"/>
                </a:lnTo>
                <a:lnTo>
                  <a:pt x="14747" y="3155"/>
                </a:lnTo>
                <a:lnTo>
                  <a:pt x="14820" y="2935"/>
                </a:lnTo>
                <a:lnTo>
                  <a:pt x="14820" y="2678"/>
                </a:lnTo>
                <a:lnTo>
                  <a:pt x="14747" y="2421"/>
                </a:lnTo>
                <a:lnTo>
                  <a:pt x="14637" y="2238"/>
                </a:lnTo>
                <a:lnTo>
                  <a:pt x="14490" y="2054"/>
                </a:lnTo>
                <a:lnTo>
                  <a:pt x="14270" y="1944"/>
                </a:lnTo>
                <a:lnTo>
                  <a:pt x="14160" y="1908"/>
                </a:lnTo>
                <a:lnTo>
                  <a:pt x="14013" y="1908"/>
                </a:lnTo>
                <a:lnTo>
                  <a:pt x="13830" y="1944"/>
                </a:lnTo>
                <a:lnTo>
                  <a:pt x="13683" y="2018"/>
                </a:lnTo>
                <a:lnTo>
                  <a:pt x="13536" y="2091"/>
                </a:lnTo>
                <a:lnTo>
                  <a:pt x="13389" y="2201"/>
                </a:lnTo>
                <a:lnTo>
                  <a:pt x="12949" y="2128"/>
                </a:lnTo>
                <a:lnTo>
                  <a:pt x="12472" y="2164"/>
                </a:lnTo>
                <a:lnTo>
                  <a:pt x="12032" y="2201"/>
                </a:lnTo>
                <a:lnTo>
                  <a:pt x="11592" y="2274"/>
                </a:lnTo>
                <a:lnTo>
                  <a:pt x="11115" y="2421"/>
                </a:lnTo>
                <a:lnTo>
                  <a:pt x="10675" y="2568"/>
                </a:lnTo>
                <a:lnTo>
                  <a:pt x="10271" y="2751"/>
                </a:lnTo>
                <a:lnTo>
                  <a:pt x="9831" y="2971"/>
                </a:lnTo>
                <a:lnTo>
                  <a:pt x="9611" y="3081"/>
                </a:lnTo>
                <a:lnTo>
                  <a:pt x="9208" y="2421"/>
                </a:lnTo>
                <a:lnTo>
                  <a:pt x="8767" y="1761"/>
                </a:lnTo>
                <a:lnTo>
                  <a:pt x="8254" y="1137"/>
                </a:lnTo>
                <a:lnTo>
                  <a:pt x="7740" y="550"/>
                </a:lnTo>
                <a:lnTo>
                  <a:pt x="7630" y="477"/>
                </a:lnTo>
                <a:lnTo>
                  <a:pt x="7520" y="477"/>
                </a:lnTo>
                <a:lnTo>
                  <a:pt x="7117" y="624"/>
                </a:lnTo>
                <a:lnTo>
                  <a:pt x="6713" y="807"/>
                </a:lnTo>
                <a:lnTo>
                  <a:pt x="6640" y="844"/>
                </a:lnTo>
                <a:lnTo>
                  <a:pt x="6603" y="881"/>
                </a:lnTo>
                <a:lnTo>
                  <a:pt x="6640" y="991"/>
                </a:lnTo>
                <a:lnTo>
                  <a:pt x="6677" y="1064"/>
                </a:lnTo>
                <a:lnTo>
                  <a:pt x="6787" y="1064"/>
                </a:lnTo>
                <a:lnTo>
                  <a:pt x="7153" y="1027"/>
                </a:lnTo>
                <a:lnTo>
                  <a:pt x="7484" y="991"/>
                </a:lnTo>
                <a:lnTo>
                  <a:pt x="7960" y="1541"/>
                </a:lnTo>
                <a:lnTo>
                  <a:pt x="8401" y="2091"/>
                </a:lnTo>
                <a:lnTo>
                  <a:pt x="8841" y="2715"/>
                </a:lnTo>
                <a:lnTo>
                  <a:pt x="9208" y="3301"/>
                </a:lnTo>
                <a:lnTo>
                  <a:pt x="8511" y="3742"/>
                </a:lnTo>
                <a:lnTo>
                  <a:pt x="7850" y="4219"/>
                </a:lnTo>
                <a:lnTo>
                  <a:pt x="6603" y="3668"/>
                </a:lnTo>
                <a:lnTo>
                  <a:pt x="5980" y="3412"/>
                </a:lnTo>
                <a:lnTo>
                  <a:pt x="5319" y="3191"/>
                </a:lnTo>
                <a:lnTo>
                  <a:pt x="5393" y="2788"/>
                </a:lnTo>
                <a:lnTo>
                  <a:pt x="5466" y="2384"/>
                </a:lnTo>
                <a:lnTo>
                  <a:pt x="5576" y="1981"/>
                </a:lnTo>
                <a:lnTo>
                  <a:pt x="5723" y="1577"/>
                </a:lnTo>
                <a:lnTo>
                  <a:pt x="5906" y="1211"/>
                </a:lnTo>
                <a:lnTo>
                  <a:pt x="6126" y="844"/>
                </a:lnTo>
                <a:lnTo>
                  <a:pt x="6383" y="514"/>
                </a:lnTo>
                <a:lnTo>
                  <a:pt x="6640" y="184"/>
                </a:lnTo>
                <a:lnTo>
                  <a:pt x="6677" y="110"/>
                </a:lnTo>
                <a:lnTo>
                  <a:pt x="6677" y="37"/>
                </a:lnTo>
                <a:lnTo>
                  <a:pt x="6603"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1" name="Google Shape;501;p10"/>
          <p:cNvSpPr/>
          <p:nvPr/>
        </p:nvSpPr>
        <p:spPr>
          <a:xfrm>
            <a:off x="-35016" y="4075593"/>
            <a:ext cx="339602" cy="400617"/>
          </a:xfrm>
          <a:custGeom>
            <a:rect b="b" l="l" r="r" t="t"/>
            <a:pathLst>
              <a:path extrusionOk="0" h="11079" w="9391">
                <a:moveTo>
                  <a:pt x="4916" y="441"/>
                </a:moveTo>
                <a:lnTo>
                  <a:pt x="5026" y="477"/>
                </a:lnTo>
                <a:lnTo>
                  <a:pt x="5099" y="551"/>
                </a:lnTo>
                <a:lnTo>
                  <a:pt x="5099" y="771"/>
                </a:lnTo>
                <a:lnTo>
                  <a:pt x="5026" y="954"/>
                </a:lnTo>
                <a:lnTo>
                  <a:pt x="4953" y="1064"/>
                </a:lnTo>
                <a:lnTo>
                  <a:pt x="4842" y="1138"/>
                </a:lnTo>
                <a:lnTo>
                  <a:pt x="4732" y="1174"/>
                </a:lnTo>
                <a:lnTo>
                  <a:pt x="4622" y="1138"/>
                </a:lnTo>
                <a:lnTo>
                  <a:pt x="4366" y="1028"/>
                </a:lnTo>
                <a:lnTo>
                  <a:pt x="4439" y="917"/>
                </a:lnTo>
                <a:lnTo>
                  <a:pt x="4439" y="771"/>
                </a:lnTo>
                <a:lnTo>
                  <a:pt x="4402" y="697"/>
                </a:lnTo>
                <a:lnTo>
                  <a:pt x="4366" y="661"/>
                </a:lnTo>
                <a:lnTo>
                  <a:pt x="4476" y="551"/>
                </a:lnTo>
                <a:lnTo>
                  <a:pt x="4622" y="477"/>
                </a:lnTo>
                <a:lnTo>
                  <a:pt x="4769" y="441"/>
                </a:lnTo>
                <a:close/>
                <a:moveTo>
                  <a:pt x="3375" y="6493"/>
                </a:moveTo>
                <a:lnTo>
                  <a:pt x="3375" y="6530"/>
                </a:lnTo>
                <a:lnTo>
                  <a:pt x="3339" y="6530"/>
                </a:lnTo>
                <a:lnTo>
                  <a:pt x="3375" y="6493"/>
                </a:lnTo>
                <a:close/>
                <a:moveTo>
                  <a:pt x="4292" y="6933"/>
                </a:moveTo>
                <a:lnTo>
                  <a:pt x="4256" y="7007"/>
                </a:lnTo>
                <a:lnTo>
                  <a:pt x="4219" y="6970"/>
                </a:lnTo>
                <a:lnTo>
                  <a:pt x="4292" y="6933"/>
                </a:lnTo>
                <a:close/>
                <a:moveTo>
                  <a:pt x="5209" y="4219"/>
                </a:moveTo>
                <a:lnTo>
                  <a:pt x="5429" y="4329"/>
                </a:lnTo>
                <a:lnTo>
                  <a:pt x="5649" y="4439"/>
                </a:lnTo>
                <a:lnTo>
                  <a:pt x="5686" y="4549"/>
                </a:lnTo>
                <a:lnTo>
                  <a:pt x="5723" y="4586"/>
                </a:lnTo>
                <a:lnTo>
                  <a:pt x="5796" y="4586"/>
                </a:lnTo>
                <a:lnTo>
                  <a:pt x="6016" y="4879"/>
                </a:lnTo>
                <a:lnTo>
                  <a:pt x="6163" y="5173"/>
                </a:lnTo>
                <a:lnTo>
                  <a:pt x="6200" y="5503"/>
                </a:lnTo>
                <a:lnTo>
                  <a:pt x="6200" y="5833"/>
                </a:lnTo>
                <a:lnTo>
                  <a:pt x="6090" y="6126"/>
                </a:lnTo>
                <a:lnTo>
                  <a:pt x="5943" y="6420"/>
                </a:lnTo>
                <a:lnTo>
                  <a:pt x="5796" y="6603"/>
                </a:lnTo>
                <a:lnTo>
                  <a:pt x="5649" y="6750"/>
                </a:lnTo>
                <a:lnTo>
                  <a:pt x="5649" y="6713"/>
                </a:lnTo>
                <a:lnTo>
                  <a:pt x="5649" y="6566"/>
                </a:lnTo>
                <a:lnTo>
                  <a:pt x="5649" y="6383"/>
                </a:lnTo>
                <a:lnTo>
                  <a:pt x="5613" y="6346"/>
                </a:lnTo>
                <a:lnTo>
                  <a:pt x="5576" y="6310"/>
                </a:lnTo>
                <a:lnTo>
                  <a:pt x="5539" y="6310"/>
                </a:lnTo>
                <a:lnTo>
                  <a:pt x="5503" y="6346"/>
                </a:lnTo>
                <a:lnTo>
                  <a:pt x="5393" y="6493"/>
                </a:lnTo>
                <a:lnTo>
                  <a:pt x="5356" y="6676"/>
                </a:lnTo>
                <a:lnTo>
                  <a:pt x="5319" y="6933"/>
                </a:lnTo>
                <a:lnTo>
                  <a:pt x="5099" y="7007"/>
                </a:lnTo>
                <a:lnTo>
                  <a:pt x="5099" y="6860"/>
                </a:lnTo>
                <a:lnTo>
                  <a:pt x="5099" y="6713"/>
                </a:lnTo>
                <a:lnTo>
                  <a:pt x="5136" y="6566"/>
                </a:lnTo>
                <a:lnTo>
                  <a:pt x="5209" y="6456"/>
                </a:lnTo>
                <a:lnTo>
                  <a:pt x="5246" y="6420"/>
                </a:lnTo>
                <a:lnTo>
                  <a:pt x="5209" y="6383"/>
                </a:lnTo>
                <a:lnTo>
                  <a:pt x="5173" y="6346"/>
                </a:lnTo>
                <a:lnTo>
                  <a:pt x="5136" y="6346"/>
                </a:lnTo>
                <a:lnTo>
                  <a:pt x="4953" y="6456"/>
                </a:lnTo>
                <a:lnTo>
                  <a:pt x="4842" y="6640"/>
                </a:lnTo>
                <a:lnTo>
                  <a:pt x="4769" y="6823"/>
                </a:lnTo>
                <a:lnTo>
                  <a:pt x="4769" y="7043"/>
                </a:lnTo>
                <a:lnTo>
                  <a:pt x="4696" y="7043"/>
                </a:lnTo>
                <a:lnTo>
                  <a:pt x="4659" y="7007"/>
                </a:lnTo>
                <a:lnTo>
                  <a:pt x="4622" y="6970"/>
                </a:lnTo>
                <a:lnTo>
                  <a:pt x="4586" y="6970"/>
                </a:lnTo>
                <a:lnTo>
                  <a:pt x="5026" y="6016"/>
                </a:lnTo>
                <a:lnTo>
                  <a:pt x="5026" y="5943"/>
                </a:lnTo>
                <a:lnTo>
                  <a:pt x="4989" y="5906"/>
                </a:lnTo>
                <a:lnTo>
                  <a:pt x="4953" y="5906"/>
                </a:lnTo>
                <a:lnTo>
                  <a:pt x="4916" y="5943"/>
                </a:lnTo>
                <a:lnTo>
                  <a:pt x="4402" y="6750"/>
                </a:lnTo>
                <a:lnTo>
                  <a:pt x="4366" y="6676"/>
                </a:lnTo>
                <a:lnTo>
                  <a:pt x="4329" y="6640"/>
                </a:lnTo>
                <a:lnTo>
                  <a:pt x="4256" y="6640"/>
                </a:lnTo>
                <a:lnTo>
                  <a:pt x="4439" y="6236"/>
                </a:lnTo>
                <a:lnTo>
                  <a:pt x="4659" y="5796"/>
                </a:lnTo>
                <a:lnTo>
                  <a:pt x="4696" y="5759"/>
                </a:lnTo>
                <a:lnTo>
                  <a:pt x="4659" y="5723"/>
                </a:lnTo>
                <a:lnTo>
                  <a:pt x="4586" y="5723"/>
                </a:lnTo>
                <a:lnTo>
                  <a:pt x="4182" y="6273"/>
                </a:lnTo>
                <a:lnTo>
                  <a:pt x="3999" y="6566"/>
                </a:lnTo>
                <a:lnTo>
                  <a:pt x="3852" y="6860"/>
                </a:lnTo>
                <a:lnTo>
                  <a:pt x="3669" y="6786"/>
                </a:lnTo>
                <a:lnTo>
                  <a:pt x="3779" y="6750"/>
                </a:lnTo>
                <a:lnTo>
                  <a:pt x="3852" y="6640"/>
                </a:lnTo>
                <a:lnTo>
                  <a:pt x="3889" y="6566"/>
                </a:lnTo>
                <a:lnTo>
                  <a:pt x="3889" y="6420"/>
                </a:lnTo>
                <a:lnTo>
                  <a:pt x="3889" y="6383"/>
                </a:lnTo>
                <a:lnTo>
                  <a:pt x="3815" y="6383"/>
                </a:lnTo>
                <a:lnTo>
                  <a:pt x="3999" y="6163"/>
                </a:lnTo>
                <a:lnTo>
                  <a:pt x="4512" y="5539"/>
                </a:lnTo>
                <a:lnTo>
                  <a:pt x="4512" y="5466"/>
                </a:lnTo>
                <a:lnTo>
                  <a:pt x="4476" y="5429"/>
                </a:lnTo>
                <a:lnTo>
                  <a:pt x="4402" y="5429"/>
                </a:lnTo>
                <a:lnTo>
                  <a:pt x="3779" y="6016"/>
                </a:lnTo>
                <a:lnTo>
                  <a:pt x="3632" y="6126"/>
                </a:lnTo>
                <a:lnTo>
                  <a:pt x="3595" y="6090"/>
                </a:lnTo>
                <a:lnTo>
                  <a:pt x="3559" y="6090"/>
                </a:lnTo>
                <a:lnTo>
                  <a:pt x="3485" y="6126"/>
                </a:lnTo>
                <a:lnTo>
                  <a:pt x="3669" y="5869"/>
                </a:lnTo>
                <a:lnTo>
                  <a:pt x="3889" y="5649"/>
                </a:lnTo>
                <a:lnTo>
                  <a:pt x="4146" y="5466"/>
                </a:lnTo>
                <a:lnTo>
                  <a:pt x="4402" y="5283"/>
                </a:lnTo>
                <a:lnTo>
                  <a:pt x="4439" y="5246"/>
                </a:lnTo>
                <a:lnTo>
                  <a:pt x="4402" y="5209"/>
                </a:lnTo>
                <a:lnTo>
                  <a:pt x="4402" y="5173"/>
                </a:lnTo>
                <a:lnTo>
                  <a:pt x="4329" y="5136"/>
                </a:lnTo>
                <a:lnTo>
                  <a:pt x="3962" y="5319"/>
                </a:lnTo>
                <a:lnTo>
                  <a:pt x="3632" y="5539"/>
                </a:lnTo>
                <a:lnTo>
                  <a:pt x="3339" y="5796"/>
                </a:lnTo>
                <a:lnTo>
                  <a:pt x="3082" y="6126"/>
                </a:lnTo>
                <a:lnTo>
                  <a:pt x="3045" y="6016"/>
                </a:lnTo>
                <a:lnTo>
                  <a:pt x="3082" y="5980"/>
                </a:lnTo>
                <a:lnTo>
                  <a:pt x="3339" y="5613"/>
                </a:lnTo>
                <a:lnTo>
                  <a:pt x="3632" y="5283"/>
                </a:lnTo>
                <a:lnTo>
                  <a:pt x="3962" y="4952"/>
                </a:lnTo>
                <a:lnTo>
                  <a:pt x="4292" y="4659"/>
                </a:lnTo>
                <a:lnTo>
                  <a:pt x="4292" y="4622"/>
                </a:lnTo>
                <a:lnTo>
                  <a:pt x="4256" y="4586"/>
                </a:lnTo>
                <a:lnTo>
                  <a:pt x="4219" y="4586"/>
                </a:lnTo>
                <a:lnTo>
                  <a:pt x="3925" y="4732"/>
                </a:lnTo>
                <a:lnTo>
                  <a:pt x="3632" y="4879"/>
                </a:lnTo>
                <a:lnTo>
                  <a:pt x="3375" y="5099"/>
                </a:lnTo>
                <a:lnTo>
                  <a:pt x="3155" y="5356"/>
                </a:lnTo>
                <a:lnTo>
                  <a:pt x="3228" y="5209"/>
                </a:lnTo>
                <a:lnTo>
                  <a:pt x="3339" y="5062"/>
                </a:lnTo>
                <a:lnTo>
                  <a:pt x="3559" y="4842"/>
                </a:lnTo>
                <a:lnTo>
                  <a:pt x="3852" y="4622"/>
                </a:lnTo>
                <a:lnTo>
                  <a:pt x="4146" y="4476"/>
                </a:lnTo>
                <a:lnTo>
                  <a:pt x="4402" y="4366"/>
                </a:lnTo>
                <a:lnTo>
                  <a:pt x="4659" y="4292"/>
                </a:lnTo>
                <a:lnTo>
                  <a:pt x="4953" y="4219"/>
                </a:lnTo>
                <a:close/>
                <a:moveTo>
                  <a:pt x="807" y="8767"/>
                </a:moveTo>
                <a:lnTo>
                  <a:pt x="807" y="8841"/>
                </a:lnTo>
                <a:lnTo>
                  <a:pt x="844" y="8914"/>
                </a:lnTo>
                <a:lnTo>
                  <a:pt x="918" y="8951"/>
                </a:lnTo>
                <a:lnTo>
                  <a:pt x="1138" y="8951"/>
                </a:lnTo>
                <a:lnTo>
                  <a:pt x="1211" y="8987"/>
                </a:lnTo>
                <a:lnTo>
                  <a:pt x="1321" y="8987"/>
                </a:lnTo>
                <a:lnTo>
                  <a:pt x="1321" y="9061"/>
                </a:lnTo>
                <a:lnTo>
                  <a:pt x="1321" y="9097"/>
                </a:lnTo>
                <a:lnTo>
                  <a:pt x="1248" y="9171"/>
                </a:lnTo>
                <a:lnTo>
                  <a:pt x="1174" y="9207"/>
                </a:lnTo>
                <a:lnTo>
                  <a:pt x="954" y="9244"/>
                </a:lnTo>
                <a:lnTo>
                  <a:pt x="844" y="9207"/>
                </a:lnTo>
                <a:lnTo>
                  <a:pt x="697" y="9134"/>
                </a:lnTo>
                <a:lnTo>
                  <a:pt x="587" y="9061"/>
                </a:lnTo>
                <a:lnTo>
                  <a:pt x="551" y="8951"/>
                </a:lnTo>
                <a:lnTo>
                  <a:pt x="661" y="8841"/>
                </a:lnTo>
                <a:lnTo>
                  <a:pt x="807" y="8767"/>
                </a:lnTo>
                <a:close/>
                <a:moveTo>
                  <a:pt x="8511" y="8657"/>
                </a:moveTo>
                <a:lnTo>
                  <a:pt x="8621" y="8694"/>
                </a:lnTo>
                <a:lnTo>
                  <a:pt x="8731" y="8731"/>
                </a:lnTo>
                <a:lnTo>
                  <a:pt x="8841" y="8804"/>
                </a:lnTo>
                <a:lnTo>
                  <a:pt x="8951" y="8877"/>
                </a:lnTo>
                <a:lnTo>
                  <a:pt x="8987" y="8987"/>
                </a:lnTo>
                <a:lnTo>
                  <a:pt x="9024" y="9097"/>
                </a:lnTo>
                <a:lnTo>
                  <a:pt x="9024" y="9134"/>
                </a:lnTo>
                <a:lnTo>
                  <a:pt x="8987" y="9134"/>
                </a:lnTo>
                <a:lnTo>
                  <a:pt x="8877" y="9097"/>
                </a:lnTo>
                <a:lnTo>
                  <a:pt x="8804" y="9134"/>
                </a:lnTo>
                <a:lnTo>
                  <a:pt x="8731" y="9171"/>
                </a:lnTo>
                <a:lnTo>
                  <a:pt x="8621" y="9281"/>
                </a:lnTo>
                <a:lnTo>
                  <a:pt x="8474" y="9354"/>
                </a:lnTo>
                <a:lnTo>
                  <a:pt x="8327" y="9318"/>
                </a:lnTo>
                <a:lnTo>
                  <a:pt x="8254" y="9244"/>
                </a:lnTo>
                <a:lnTo>
                  <a:pt x="8217" y="9171"/>
                </a:lnTo>
                <a:lnTo>
                  <a:pt x="8217" y="9024"/>
                </a:lnTo>
                <a:lnTo>
                  <a:pt x="8254" y="8841"/>
                </a:lnTo>
                <a:lnTo>
                  <a:pt x="8254" y="8694"/>
                </a:lnTo>
                <a:lnTo>
                  <a:pt x="8511" y="8657"/>
                </a:lnTo>
                <a:close/>
                <a:moveTo>
                  <a:pt x="5026" y="9501"/>
                </a:moveTo>
                <a:lnTo>
                  <a:pt x="5063" y="9574"/>
                </a:lnTo>
                <a:lnTo>
                  <a:pt x="4989" y="9538"/>
                </a:lnTo>
                <a:lnTo>
                  <a:pt x="5026" y="9501"/>
                </a:lnTo>
                <a:close/>
                <a:moveTo>
                  <a:pt x="4696" y="9868"/>
                </a:moveTo>
                <a:lnTo>
                  <a:pt x="4953" y="9941"/>
                </a:lnTo>
                <a:lnTo>
                  <a:pt x="4916" y="10014"/>
                </a:lnTo>
                <a:lnTo>
                  <a:pt x="4879" y="10271"/>
                </a:lnTo>
                <a:lnTo>
                  <a:pt x="4842" y="10308"/>
                </a:lnTo>
                <a:lnTo>
                  <a:pt x="4549" y="10308"/>
                </a:lnTo>
                <a:lnTo>
                  <a:pt x="4439" y="10235"/>
                </a:lnTo>
                <a:lnTo>
                  <a:pt x="4329" y="10125"/>
                </a:lnTo>
                <a:lnTo>
                  <a:pt x="4292" y="10051"/>
                </a:lnTo>
                <a:lnTo>
                  <a:pt x="4256" y="9941"/>
                </a:lnTo>
                <a:lnTo>
                  <a:pt x="4329" y="9904"/>
                </a:lnTo>
                <a:lnTo>
                  <a:pt x="4439" y="9868"/>
                </a:lnTo>
                <a:close/>
                <a:moveTo>
                  <a:pt x="4806" y="0"/>
                </a:moveTo>
                <a:lnTo>
                  <a:pt x="4622" y="37"/>
                </a:lnTo>
                <a:lnTo>
                  <a:pt x="4476" y="110"/>
                </a:lnTo>
                <a:lnTo>
                  <a:pt x="4292" y="147"/>
                </a:lnTo>
                <a:lnTo>
                  <a:pt x="4146" y="257"/>
                </a:lnTo>
                <a:lnTo>
                  <a:pt x="3999" y="367"/>
                </a:lnTo>
                <a:lnTo>
                  <a:pt x="3889" y="477"/>
                </a:lnTo>
                <a:lnTo>
                  <a:pt x="3779" y="624"/>
                </a:lnTo>
                <a:lnTo>
                  <a:pt x="3705" y="807"/>
                </a:lnTo>
                <a:lnTo>
                  <a:pt x="3669" y="954"/>
                </a:lnTo>
                <a:lnTo>
                  <a:pt x="3669" y="1138"/>
                </a:lnTo>
                <a:lnTo>
                  <a:pt x="3705" y="1321"/>
                </a:lnTo>
                <a:lnTo>
                  <a:pt x="3815" y="1578"/>
                </a:lnTo>
                <a:lnTo>
                  <a:pt x="3999" y="1761"/>
                </a:lnTo>
                <a:lnTo>
                  <a:pt x="4182" y="1871"/>
                </a:lnTo>
                <a:lnTo>
                  <a:pt x="4402" y="1945"/>
                </a:lnTo>
                <a:lnTo>
                  <a:pt x="4366" y="2055"/>
                </a:lnTo>
                <a:lnTo>
                  <a:pt x="4329" y="2165"/>
                </a:lnTo>
                <a:lnTo>
                  <a:pt x="4329" y="2531"/>
                </a:lnTo>
                <a:lnTo>
                  <a:pt x="4329" y="2898"/>
                </a:lnTo>
                <a:lnTo>
                  <a:pt x="4329" y="3522"/>
                </a:lnTo>
                <a:lnTo>
                  <a:pt x="4329" y="3669"/>
                </a:lnTo>
                <a:lnTo>
                  <a:pt x="4366" y="3779"/>
                </a:lnTo>
                <a:lnTo>
                  <a:pt x="4072" y="3925"/>
                </a:lnTo>
                <a:lnTo>
                  <a:pt x="3815" y="4109"/>
                </a:lnTo>
                <a:lnTo>
                  <a:pt x="3742" y="4182"/>
                </a:lnTo>
                <a:lnTo>
                  <a:pt x="3742" y="4255"/>
                </a:lnTo>
                <a:lnTo>
                  <a:pt x="3522" y="4402"/>
                </a:lnTo>
                <a:lnTo>
                  <a:pt x="3339" y="4549"/>
                </a:lnTo>
                <a:lnTo>
                  <a:pt x="3155" y="4696"/>
                </a:lnTo>
                <a:lnTo>
                  <a:pt x="3008" y="4879"/>
                </a:lnTo>
                <a:lnTo>
                  <a:pt x="2862" y="5062"/>
                </a:lnTo>
                <a:lnTo>
                  <a:pt x="2752" y="5283"/>
                </a:lnTo>
                <a:lnTo>
                  <a:pt x="2678" y="5503"/>
                </a:lnTo>
                <a:lnTo>
                  <a:pt x="2642" y="5686"/>
                </a:lnTo>
                <a:lnTo>
                  <a:pt x="2642" y="5906"/>
                </a:lnTo>
                <a:lnTo>
                  <a:pt x="2678" y="6126"/>
                </a:lnTo>
                <a:lnTo>
                  <a:pt x="2752" y="6346"/>
                </a:lnTo>
                <a:lnTo>
                  <a:pt x="2825" y="6566"/>
                </a:lnTo>
                <a:lnTo>
                  <a:pt x="2898" y="6676"/>
                </a:lnTo>
                <a:lnTo>
                  <a:pt x="2421" y="7080"/>
                </a:lnTo>
                <a:lnTo>
                  <a:pt x="1908" y="7447"/>
                </a:lnTo>
                <a:lnTo>
                  <a:pt x="1431" y="7850"/>
                </a:lnTo>
                <a:lnTo>
                  <a:pt x="1211" y="8070"/>
                </a:lnTo>
                <a:lnTo>
                  <a:pt x="991" y="8327"/>
                </a:lnTo>
                <a:lnTo>
                  <a:pt x="771" y="8364"/>
                </a:lnTo>
                <a:lnTo>
                  <a:pt x="624" y="8327"/>
                </a:lnTo>
                <a:lnTo>
                  <a:pt x="477" y="8327"/>
                </a:lnTo>
                <a:lnTo>
                  <a:pt x="367" y="8364"/>
                </a:lnTo>
                <a:lnTo>
                  <a:pt x="257" y="8437"/>
                </a:lnTo>
                <a:lnTo>
                  <a:pt x="184" y="8511"/>
                </a:lnTo>
                <a:lnTo>
                  <a:pt x="111" y="8584"/>
                </a:lnTo>
                <a:lnTo>
                  <a:pt x="37" y="8804"/>
                </a:lnTo>
                <a:lnTo>
                  <a:pt x="0" y="9061"/>
                </a:lnTo>
                <a:lnTo>
                  <a:pt x="0" y="9318"/>
                </a:lnTo>
                <a:lnTo>
                  <a:pt x="74" y="9538"/>
                </a:lnTo>
                <a:lnTo>
                  <a:pt x="257" y="9684"/>
                </a:lnTo>
                <a:lnTo>
                  <a:pt x="477" y="9831"/>
                </a:lnTo>
                <a:lnTo>
                  <a:pt x="697" y="9904"/>
                </a:lnTo>
                <a:lnTo>
                  <a:pt x="954" y="9941"/>
                </a:lnTo>
                <a:lnTo>
                  <a:pt x="1174" y="9904"/>
                </a:lnTo>
                <a:lnTo>
                  <a:pt x="1431" y="9868"/>
                </a:lnTo>
                <a:lnTo>
                  <a:pt x="1651" y="9794"/>
                </a:lnTo>
                <a:lnTo>
                  <a:pt x="1798" y="9648"/>
                </a:lnTo>
                <a:lnTo>
                  <a:pt x="1908" y="9574"/>
                </a:lnTo>
                <a:lnTo>
                  <a:pt x="1945" y="9464"/>
                </a:lnTo>
                <a:lnTo>
                  <a:pt x="1981" y="9354"/>
                </a:lnTo>
                <a:lnTo>
                  <a:pt x="1981" y="9207"/>
                </a:lnTo>
                <a:lnTo>
                  <a:pt x="1908" y="8987"/>
                </a:lnTo>
                <a:lnTo>
                  <a:pt x="1798" y="8767"/>
                </a:lnTo>
                <a:lnTo>
                  <a:pt x="1651" y="8584"/>
                </a:lnTo>
                <a:lnTo>
                  <a:pt x="1431" y="8437"/>
                </a:lnTo>
                <a:lnTo>
                  <a:pt x="1394" y="8437"/>
                </a:lnTo>
                <a:lnTo>
                  <a:pt x="1578" y="8254"/>
                </a:lnTo>
                <a:lnTo>
                  <a:pt x="1761" y="8070"/>
                </a:lnTo>
                <a:lnTo>
                  <a:pt x="2165" y="7777"/>
                </a:lnTo>
                <a:lnTo>
                  <a:pt x="2421" y="7557"/>
                </a:lnTo>
                <a:lnTo>
                  <a:pt x="2642" y="7337"/>
                </a:lnTo>
                <a:lnTo>
                  <a:pt x="2862" y="7080"/>
                </a:lnTo>
                <a:lnTo>
                  <a:pt x="3008" y="6786"/>
                </a:lnTo>
                <a:lnTo>
                  <a:pt x="3118" y="6897"/>
                </a:lnTo>
                <a:lnTo>
                  <a:pt x="3302" y="7043"/>
                </a:lnTo>
                <a:lnTo>
                  <a:pt x="3632" y="7227"/>
                </a:lnTo>
                <a:lnTo>
                  <a:pt x="3999" y="7337"/>
                </a:lnTo>
                <a:lnTo>
                  <a:pt x="4366" y="7410"/>
                </a:lnTo>
                <a:lnTo>
                  <a:pt x="4439" y="7410"/>
                </a:lnTo>
                <a:lnTo>
                  <a:pt x="4402" y="7887"/>
                </a:lnTo>
                <a:lnTo>
                  <a:pt x="4402" y="8364"/>
                </a:lnTo>
                <a:lnTo>
                  <a:pt x="4439" y="9318"/>
                </a:lnTo>
                <a:lnTo>
                  <a:pt x="4256" y="9391"/>
                </a:lnTo>
                <a:lnTo>
                  <a:pt x="4109" y="9464"/>
                </a:lnTo>
                <a:lnTo>
                  <a:pt x="3999" y="9574"/>
                </a:lnTo>
                <a:lnTo>
                  <a:pt x="3925" y="9684"/>
                </a:lnTo>
                <a:lnTo>
                  <a:pt x="3889" y="9794"/>
                </a:lnTo>
                <a:lnTo>
                  <a:pt x="3852" y="9941"/>
                </a:lnTo>
                <a:lnTo>
                  <a:pt x="3815" y="10125"/>
                </a:lnTo>
                <a:lnTo>
                  <a:pt x="3852" y="10271"/>
                </a:lnTo>
                <a:lnTo>
                  <a:pt x="3925" y="10565"/>
                </a:lnTo>
                <a:lnTo>
                  <a:pt x="4072" y="10821"/>
                </a:lnTo>
                <a:lnTo>
                  <a:pt x="4182" y="10895"/>
                </a:lnTo>
                <a:lnTo>
                  <a:pt x="4329" y="10968"/>
                </a:lnTo>
                <a:lnTo>
                  <a:pt x="4439" y="11042"/>
                </a:lnTo>
                <a:lnTo>
                  <a:pt x="4586" y="11078"/>
                </a:lnTo>
                <a:lnTo>
                  <a:pt x="4879" y="11078"/>
                </a:lnTo>
                <a:lnTo>
                  <a:pt x="5173" y="11005"/>
                </a:lnTo>
                <a:lnTo>
                  <a:pt x="5283" y="10932"/>
                </a:lnTo>
                <a:lnTo>
                  <a:pt x="5393" y="10821"/>
                </a:lnTo>
                <a:lnTo>
                  <a:pt x="5466" y="10711"/>
                </a:lnTo>
                <a:lnTo>
                  <a:pt x="5503" y="10601"/>
                </a:lnTo>
                <a:lnTo>
                  <a:pt x="5576" y="10308"/>
                </a:lnTo>
                <a:lnTo>
                  <a:pt x="5539" y="10051"/>
                </a:lnTo>
                <a:lnTo>
                  <a:pt x="5503" y="9904"/>
                </a:lnTo>
                <a:lnTo>
                  <a:pt x="5393" y="9794"/>
                </a:lnTo>
                <a:lnTo>
                  <a:pt x="5319" y="9684"/>
                </a:lnTo>
                <a:lnTo>
                  <a:pt x="5173" y="9611"/>
                </a:lnTo>
                <a:lnTo>
                  <a:pt x="5136" y="9428"/>
                </a:lnTo>
                <a:lnTo>
                  <a:pt x="5099" y="9354"/>
                </a:lnTo>
                <a:lnTo>
                  <a:pt x="4842" y="9354"/>
                </a:lnTo>
                <a:lnTo>
                  <a:pt x="4806" y="8474"/>
                </a:lnTo>
                <a:lnTo>
                  <a:pt x="4806" y="7960"/>
                </a:lnTo>
                <a:lnTo>
                  <a:pt x="4769" y="7447"/>
                </a:lnTo>
                <a:lnTo>
                  <a:pt x="5136" y="7410"/>
                </a:lnTo>
                <a:lnTo>
                  <a:pt x="5503" y="7300"/>
                </a:lnTo>
                <a:lnTo>
                  <a:pt x="5833" y="7117"/>
                </a:lnTo>
                <a:lnTo>
                  <a:pt x="6126" y="6860"/>
                </a:lnTo>
                <a:lnTo>
                  <a:pt x="6200" y="6786"/>
                </a:lnTo>
                <a:lnTo>
                  <a:pt x="6310" y="6933"/>
                </a:lnTo>
                <a:lnTo>
                  <a:pt x="6493" y="7080"/>
                </a:lnTo>
                <a:lnTo>
                  <a:pt x="6677" y="7190"/>
                </a:lnTo>
                <a:lnTo>
                  <a:pt x="6860" y="7300"/>
                </a:lnTo>
                <a:lnTo>
                  <a:pt x="7043" y="7630"/>
                </a:lnTo>
                <a:lnTo>
                  <a:pt x="7263" y="7997"/>
                </a:lnTo>
                <a:lnTo>
                  <a:pt x="7557" y="8437"/>
                </a:lnTo>
                <a:lnTo>
                  <a:pt x="7667" y="8584"/>
                </a:lnTo>
                <a:lnTo>
                  <a:pt x="7557" y="8767"/>
                </a:lnTo>
                <a:lnTo>
                  <a:pt x="7484" y="8951"/>
                </a:lnTo>
                <a:lnTo>
                  <a:pt x="7447" y="9097"/>
                </a:lnTo>
                <a:lnTo>
                  <a:pt x="7447" y="9281"/>
                </a:lnTo>
                <a:lnTo>
                  <a:pt x="7484" y="9428"/>
                </a:lnTo>
                <a:lnTo>
                  <a:pt x="7520" y="9611"/>
                </a:lnTo>
                <a:lnTo>
                  <a:pt x="7594" y="9758"/>
                </a:lnTo>
                <a:lnTo>
                  <a:pt x="7704" y="9904"/>
                </a:lnTo>
                <a:lnTo>
                  <a:pt x="7850" y="10014"/>
                </a:lnTo>
                <a:lnTo>
                  <a:pt x="7960" y="10125"/>
                </a:lnTo>
                <a:lnTo>
                  <a:pt x="8107" y="10161"/>
                </a:lnTo>
                <a:lnTo>
                  <a:pt x="8254" y="10198"/>
                </a:lnTo>
                <a:lnTo>
                  <a:pt x="8547" y="10198"/>
                </a:lnTo>
                <a:lnTo>
                  <a:pt x="8694" y="10125"/>
                </a:lnTo>
                <a:lnTo>
                  <a:pt x="8877" y="10051"/>
                </a:lnTo>
                <a:lnTo>
                  <a:pt x="9098" y="9831"/>
                </a:lnTo>
                <a:lnTo>
                  <a:pt x="9281" y="9538"/>
                </a:lnTo>
                <a:lnTo>
                  <a:pt x="9354" y="9391"/>
                </a:lnTo>
                <a:lnTo>
                  <a:pt x="9391" y="9244"/>
                </a:lnTo>
                <a:lnTo>
                  <a:pt x="9391" y="9061"/>
                </a:lnTo>
                <a:lnTo>
                  <a:pt x="9391" y="8914"/>
                </a:lnTo>
                <a:lnTo>
                  <a:pt x="9318" y="8767"/>
                </a:lnTo>
                <a:lnTo>
                  <a:pt x="9244" y="8621"/>
                </a:lnTo>
                <a:lnTo>
                  <a:pt x="9134" y="8511"/>
                </a:lnTo>
                <a:lnTo>
                  <a:pt x="8987" y="8437"/>
                </a:lnTo>
                <a:lnTo>
                  <a:pt x="8841" y="8364"/>
                </a:lnTo>
                <a:lnTo>
                  <a:pt x="8694" y="8327"/>
                </a:lnTo>
                <a:lnTo>
                  <a:pt x="8364" y="8290"/>
                </a:lnTo>
                <a:lnTo>
                  <a:pt x="8180" y="8290"/>
                </a:lnTo>
                <a:lnTo>
                  <a:pt x="7997" y="8364"/>
                </a:lnTo>
                <a:lnTo>
                  <a:pt x="7924" y="8217"/>
                </a:lnTo>
                <a:lnTo>
                  <a:pt x="7814" y="8070"/>
                </a:lnTo>
                <a:lnTo>
                  <a:pt x="7557" y="7667"/>
                </a:lnTo>
                <a:lnTo>
                  <a:pt x="7300" y="7300"/>
                </a:lnTo>
                <a:lnTo>
                  <a:pt x="7227" y="7153"/>
                </a:lnTo>
                <a:lnTo>
                  <a:pt x="7153" y="7007"/>
                </a:lnTo>
                <a:lnTo>
                  <a:pt x="7043" y="6933"/>
                </a:lnTo>
                <a:lnTo>
                  <a:pt x="6897" y="6897"/>
                </a:lnTo>
                <a:lnTo>
                  <a:pt x="6640" y="6750"/>
                </a:lnTo>
                <a:lnTo>
                  <a:pt x="6346" y="6530"/>
                </a:lnTo>
                <a:lnTo>
                  <a:pt x="6530" y="6236"/>
                </a:lnTo>
                <a:lnTo>
                  <a:pt x="6603" y="5869"/>
                </a:lnTo>
                <a:lnTo>
                  <a:pt x="6603" y="5503"/>
                </a:lnTo>
                <a:lnTo>
                  <a:pt x="6567" y="5173"/>
                </a:lnTo>
                <a:lnTo>
                  <a:pt x="6456" y="4842"/>
                </a:lnTo>
                <a:lnTo>
                  <a:pt x="6310" y="4586"/>
                </a:lnTo>
                <a:lnTo>
                  <a:pt x="6126" y="4329"/>
                </a:lnTo>
                <a:lnTo>
                  <a:pt x="5870" y="4109"/>
                </a:lnTo>
                <a:lnTo>
                  <a:pt x="5613" y="3962"/>
                </a:lnTo>
                <a:lnTo>
                  <a:pt x="5356" y="3815"/>
                </a:lnTo>
                <a:lnTo>
                  <a:pt x="5026" y="3742"/>
                </a:lnTo>
                <a:lnTo>
                  <a:pt x="4732" y="3742"/>
                </a:lnTo>
                <a:lnTo>
                  <a:pt x="4732" y="3522"/>
                </a:lnTo>
                <a:lnTo>
                  <a:pt x="4696" y="2678"/>
                </a:lnTo>
                <a:lnTo>
                  <a:pt x="4732" y="2385"/>
                </a:lnTo>
                <a:lnTo>
                  <a:pt x="4696" y="2165"/>
                </a:lnTo>
                <a:lnTo>
                  <a:pt x="4659" y="1981"/>
                </a:lnTo>
                <a:lnTo>
                  <a:pt x="4842" y="1945"/>
                </a:lnTo>
                <a:lnTo>
                  <a:pt x="5063" y="1871"/>
                </a:lnTo>
                <a:lnTo>
                  <a:pt x="5246" y="1761"/>
                </a:lnTo>
                <a:lnTo>
                  <a:pt x="5393" y="1651"/>
                </a:lnTo>
                <a:lnTo>
                  <a:pt x="5539" y="1468"/>
                </a:lnTo>
                <a:lnTo>
                  <a:pt x="5613" y="1284"/>
                </a:lnTo>
                <a:lnTo>
                  <a:pt x="5686" y="1101"/>
                </a:lnTo>
                <a:lnTo>
                  <a:pt x="5686" y="844"/>
                </a:lnTo>
                <a:lnTo>
                  <a:pt x="5613" y="624"/>
                </a:lnTo>
                <a:lnTo>
                  <a:pt x="5503" y="404"/>
                </a:lnTo>
                <a:lnTo>
                  <a:pt x="5466" y="257"/>
                </a:lnTo>
                <a:lnTo>
                  <a:pt x="5429" y="184"/>
                </a:lnTo>
                <a:lnTo>
                  <a:pt x="5356" y="147"/>
                </a:lnTo>
                <a:lnTo>
                  <a:pt x="5209" y="147"/>
                </a:lnTo>
                <a:lnTo>
                  <a:pt x="5063" y="110"/>
                </a:lnTo>
                <a:lnTo>
                  <a:pt x="4989" y="37"/>
                </a:lnTo>
                <a:lnTo>
                  <a:pt x="480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2" name="Google Shape;502;p10"/>
          <p:cNvSpPr/>
          <p:nvPr/>
        </p:nvSpPr>
        <p:spPr>
          <a:xfrm>
            <a:off x="721258" y="4998019"/>
            <a:ext cx="463059" cy="177962"/>
          </a:xfrm>
          <a:custGeom>
            <a:rect b="b" l="l" r="r" t="t"/>
            <a:pathLst>
              <a:path extrusionOk="0" h="6274" w="16325">
                <a:moveTo>
                  <a:pt x="14710" y="1"/>
                </a:moveTo>
                <a:lnTo>
                  <a:pt x="14527" y="74"/>
                </a:lnTo>
                <a:lnTo>
                  <a:pt x="14380" y="147"/>
                </a:lnTo>
                <a:lnTo>
                  <a:pt x="14270" y="221"/>
                </a:lnTo>
                <a:lnTo>
                  <a:pt x="14270" y="257"/>
                </a:lnTo>
                <a:lnTo>
                  <a:pt x="14197" y="221"/>
                </a:lnTo>
                <a:lnTo>
                  <a:pt x="14087" y="221"/>
                </a:lnTo>
                <a:lnTo>
                  <a:pt x="14013" y="294"/>
                </a:lnTo>
                <a:lnTo>
                  <a:pt x="13977" y="331"/>
                </a:lnTo>
                <a:lnTo>
                  <a:pt x="13977" y="441"/>
                </a:lnTo>
                <a:lnTo>
                  <a:pt x="14013" y="551"/>
                </a:lnTo>
                <a:lnTo>
                  <a:pt x="14050" y="587"/>
                </a:lnTo>
                <a:lnTo>
                  <a:pt x="14123" y="624"/>
                </a:lnTo>
                <a:lnTo>
                  <a:pt x="14343" y="624"/>
                </a:lnTo>
                <a:lnTo>
                  <a:pt x="14527" y="551"/>
                </a:lnTo>
                <a:lnTo>
                  <a:pt x="14710" y="477"/>
                </a:lnTo>
                <a:lnTo>
                  <a:pt x="14894" y="441"/>
                </a:lnTo>
                <a:lnTo>
                  <a:pt x="14967" y="477"/>
                </a:lnTo>
                <a:lnTo>
                  <a:pt x="15004" y="514"/>
                </a:lnTo>
                <a:lnTo>
                  <a:pt x="14967" y="587"/>
                </a:lnTo>
                <a:lnTo>
                  <a:pt x="14930" y="661"/>
                </a:lnTo>
                <a:lnTo>
                  <a:pt x="14747" y="881"/>
                </a:lnTo>
                <a:lnTo>
                  <a:pt x="14123" y="1725"/>
                </a:lnTo>
                <a:lnTo>
                  <a:pt x="14123" y="1798"/>
                </a:lnTo>
                <a:lnTo>
                  <a:pt x="14087" y="1871"/>
                </a:lnTo>
                <a:lnTo>
                  <a:pt x="14123" y="1981"/>
                </a:lnTo>
                <a:lnTo>
                  <a:pt x="14233" y="2055"/>
                </a:lnTo>
                <a:lnTo>
                  <a:pt x="14343" y="2091"/>
                </a:lnTo>
                <a:lnTo>
                  <a:pt x="14820" y="2091"/>
                </a:lnTo>
                <a:lnTo>
                  <a:pt x="15260" y="2055"/>
                </a:lnTo>
                <a:lnTo>
                  <a:pt x="15774" y="1945"/>
                </a:lnTo>
                <a:lnTo>
                  <a:pt x="16031" y="1871"/>
                </a:lnTo>
                <a:lnTo>
                  <a:pt x="16251" y="1761"/>
                </a:lnTo>
                <a:lnTo>
                  <a:pt x="16324" y="1651"/>
                </a:lnTo>
                <a:lnTo>
                  <a:pt x="16324" y="1541"/>
                </a:lnTo>
                <a:lnTo>
                  <a:pt x="16288" y="1468"/>
                </a:lnTo>
                <a:lnTo>
                  <a:pt x="16214" y="1431"/>
                </a:lnTo>
                <a:lnTo>
                  <a:pt x="16141" y="1394"/>
                </a:lnTo>
                <a:lnTo>
                  <a:pt x="15957" y="1431"/>
                </a:lnTo>
                <a:lnTo>
                  <a:pt x="15774" y="1468"/>
                </a:lnTo>
                <a:lnTo>
                  <a:pt x="15370" y="1541"/>
                </a:lnTo>
                <a:lnTo>
                  <a:pt x="14820" y="1615"/>
                </a:lnTo>
                <a:lnTo>
                  <a:pt x="14820" y="1615"/>
                </a:lnTo>
                <a:lnTo>
                  <a:pt x="15260" y="1028"/>
                </a:lnTo>
                <a:lnTo>
                  <a:pt x="15370" y="844"/>
                </a:lnTo>
                <a:lnTo>
                  <a:pt x="15481" y="698"/>
                </a:lnTo>
                <a:lnTo>
                  <a:pt x="15517" y="477"/>
                </a:lnTo>
                <a:lnTo>
                  <a:pt x="15517" y="404"/>
                </a:lnTo>
                <a:lnTo>
                  <a:pt x="15481" y="294"/>
                </a:lnTo>
                <a:lnTo>
                  <a:pt x="15370" y="184"/>
                </a:lnTo>
                <a:lnTo>
                  <a:pt x="15224" y="74"/>
                </a:lnTo>
                <a:lnTo>
                  <a:pt x="15077" y="37"/>
                </a:lnTo>
                <a:lnTo>
                  <a:pt x="14894" y="1"/>
                </a:lnTo>
                <a:close/>
                <a:moveTo>
                  <a:pt x="6604" y="2788"/>
                </a:moveTo>
                <a:lnTo>
                  <a:pt x="6163" y="2898"/>
                </a:lnTo>
                <a:lnTo>
                  <a:pt x="5576" y="2972"/>
                </a:lnTo>
                <a:lnTo>
                  <a:pt x="5283" y="3045"/>
                </a:lnTo>
                <a:lnTo>
                  <a:pt x="4990" y="3118"/>
                </a:lnTo>
                <a:lnTo>
                  <a:pt x="4953" y="3155"/>
                </a:lnTo>
                <a:lnTo>
                  <a:pt x="4880" y="3229"/>
                </a:lnTo>
                <a:lnTo>
                  <a:pt x="4880" y="3302"/>
                </a:lnTo>
                <a:lnTo>
                  <a:pt x="4880" y="3339"/>
                </a:lnTo>
                <a:lnTo>
                  <a:pt x="4880" y="3412"/>
                </a:lnTo>
                <a:lnTo>
                  <a:pt x="4916" y="3485"/>
                </a:lnTo>
                <a:lnTo>
                  <a:pt x="4990" y="3522"/>
                </a:lnTo>
                <a:lnTo>
                  <a:pt x="5063" y="3522"/>
                </a:lnTo>
                <a:lnTo>
                  <a:pt x="5613" y="3485"/>
                </a:lnTo>
                <a:lnTo>
                  <a:pt x="6163" y="3412"/>
                </a:lnTo>
                <a:lnTo>
                  <a:pt x="6640" y="3339"/>
                </a:lnTo>
                <a:lnTo>
                  <a:pt x="6860" y="3265"/>
                </a:lnTo>
                <a:lnTo>
                  <a:pt x="6970" y="3192"/>
                </a:lnTo>
                <a:lnTo>
                  <a:pt x="7044" y="3118"/>
                </a:lnTo>
                <a:lnTo>
                  <a:pt x="7044" y="3008"/>
                </a:lnTo>
                <a:lnTo>
                  <a:pt x="7044" y="2972"/>
                </a:lnTo>
                <a:lnTo>
                  <a:pt x="7007" y="2898"/>
                </a:lnTo>
                <a:lnTo>
                  <a:pt x="6897" y="2862"/>
                </a:lnTo>
                <a:lnTo>
                  <a:pt x="6824" y="2825"/>
                </a:lnTo>
                <a:lnTo>
                  <a:pt x="6604" y="2788"/>
                </a:lnTo>
                <a:close/>
                <a:moveTo>
                  <a:pt x="13500" y="1945"/>
                </a:moveTo>
                <a:lnTo>
                  <a:pt x="13280" y="1981"/>
                </a:lnTo>
                <a:lnTo>
                  <a:pt x="13060" y="2018"/>
                </a:lnTo>
                <a:lnTo>
                  <a:pt x="12876" y="2055"/>
                </a:lnTo>
                <a:lnTo>
                  <a:pt x="12693" y="2201"/>
                </a:lnTo>
                <a:lnTo>
                  <a:pt x="12546" y="2275"/>
                </a:lnTo>
                <a:lnTo>
                  <a:pt x="12436" y="2422"/>
                </a:lnTo>
                <a:lnTo>
                  <a:pt x="12289" y="2678"/>
                </a:lnTo>
                <a:lnTo>
                  <a:pt x="12179" y="3008"/>
                </a:lnTo>
                <a:lnTo>
                  <a:pt x="12179" y="3339"/>
                </a:lnTo>
                <a:lnTo>
                  <a:pt x="12179" y="3522"/>
                </a:lnTo>
                <a:lnTo>
                  <a:pt x="12216" y="3669"/>
                </a:lnTo>
                <a:lnTo>
                  <a:pt x="12289" y="3815"/>
                </a:lnTo>
                <a:lnTo>
                  <a:pt x="12363" y="3962"/>
                </a:lnTo>
                <a:lnTo>
                  <a:pt x="12473" y="4109"/>
                </a:lnTo>
                <a:lnTo>
                  <a:pt x="12583" y="4219"/>
                </a:lnTo>
                <a:lnTo>
                  <a:pt x="12729" y="4292"/>
                </a:lnTo>
                <a:lnTo>
                  <a:pt x="12876" y="4366"/>
                </a:lnTo>
                <a:lnTo>
                  <a:pt x="12986" y="4402"/>
                </a:lnTo>
                <a:lnTo>
                  <a:pt x="13096" y="4402"/>
                </a:lnTo>
                <a:lnTo>
                  <a:pt x="13353" y="4329"/>
                </a:lnTo>
                <a:lnTo>
                  <a:pt x="13757" y="4146"/>
                </a:lnTo>
                <a:lnTo>
                  <a:pt x="14197" y="3999"/>
                </a:lnTo>
                <a:lnTo>
                  <a:pt x="14417" y="3852"/>
                </a:lnTo>
                <a:lnTo>
                  <a:pt x="14564" y="3705"/>
                </a:lnTo>
                <a:lnTo>
                  <a:pt x="14600" y="3632"/>
                </a:lnTo>
                <a:lnTo>
                  <a:pt x="14564" y="3559"/>
                </a:lnTo>
                <a:lnTo>
                  <a:pt x="14527" y="3485"/>
                </a:lnTo>
                <a:lnTo>
                  <a:pt x="14453" y="3449"/>
                </a:lnTo>
                <a:lnTo>
                  <a:pt x="14343" y="3412"/>
                </a:lnTo>
                <a:lnTo>
                  <a:pt x="14197" y="3449"/>
                </a:lnTo>
                <a:lnTo>
                  <a:pt x="13940" y="3522"/>
                </a:lnTo>
                <a:lnTo>
                  <a:pt x="13426" y="3742"/>
                </a:lnTo>
                <a:lnTo>
                  <a:pt x="13280" y="3815"/>
                </a:lnTo>
                <a:lnTo>
                  <a:pt x="13133" y="3852"/>
                </a:lnTo>
                <a:lnTo>
                  <a:pt x="12986" y="3852"/>
                </a:lnTo>
                <a:lnTo>
                  <a:pt x="12839" y="3779"/>
                </a:lnTo>
                <a:lnTo>
                  <a:pt x="12766" y="3669"/>
                </a:lnTo>
                <a:lnTo>
                  <a:pt x="12729" y="3559"/>
                </a:lnTo>
                <a:lnTo>
                  <a:pt x="12656" y="3339"/>
                </a:lnTo>
                <a:lnTo>
                  <a:pt x="12656" y="3118"/>
                </a:lnTo>
                <a:lnTo>
                  <a:pt x="12729" y="2898"/>
                </a:lnTo>
                <a:lnTo>
                  <a:pt x="12839" y="2715"/>
                </a:lnTo>
                <a:lnTo>
                  <a:pt x="12986" y="2532"/>
                </a:lnTo>
                <a:lnTo>
                  <a:pt x="13133" y="2458"/>
                </a:lnTo>
                <a:lnTo>
                  <a:pt x="13280" y="2422"/>
                </a:lnTo>
                <a:lnTo>
                  <a:pt x="13610" y="2385"/>
                </a:lnTo>
                <a:lnTo>
                  <a:pt x="13940" y="2348"/>
                </a:lnTo>
                <a:lnTo>
                  <a:pt x="14307" y="2348"/>
                </a:lnTo>
                <a:lnTo>
                  <a:pt x="14307" y="2311"/>
                </a:lnTo>
                <a:lnTo>
                  <a:pt x="14307" y="2275"/>
                </a:lnTo>
                <a:lnTo>
                  <a:pt x="14307" y="2238"/>
                </a:lnTo>
                <a:lnTo>
                  <a:pt x="14123" y="2128"/>
                </a:lnTo>
                <a:lnTo>
                  <a:pt x="13903" y="2055"/>
                </a:lnTo>
                <a:lnTo>
                  <a:pt x="13720" y="1981"/>
                </a:lnTo>
                <a:lnTo>
                  <a:pt x="13500" y="1945"/>
                </a:lnTo>
                <a:close/>
                <a:moveTo>
                  <a:pt x="6787" y="4182"/>
                </a:moveTo>
                <a:lnTo>
                  <a:pt x="6347" y="4292"/>
                </a:lnTo>
                <a:lnTo>
                  <a:pt x="5907" y="4366"/>
                </a:lnTo>
                <a:lnTo>
                  <a:pt x="5466" y="4439"/>
                </a:lnTo>
                <a:lnTo>
                  <a:pt x="5063" y="4549"/>
                </a:lnTo>
                <a:lnTo>
                  <a:pt x="4990" y="4622"/>
                </a:lnTo>
                <a:lnTo>
                  <a:pt x="4953" y="4696"/>
                </a:lnTo>
                <a:lnTo>
                  <a:pt x="4953" y="4806"/>
                </a:lnTo>
                <a:lnTo>
                  <a:pt x="5063" y="4843"/>
                </a:lnTo>
                <a:lnTo>
                  <a:pt x="5283" y="4879"/>
                </a:lnTo>
                <a:lnTo>
                  <a:pt x="5980" y="4879"/>
                </a:lnTo>
                <a:lnTo>
                  <a:pt x="6457" y="4769"/>
                </a:lnTo>
                <a:lnTo>
                  <a:pt x="6897" y="4659"/>
                </a:lnTo>
                <a:lnTo>
                  <a:pt x="6970" y="4622"/>
                </a:lnTo>
                <a:lnTo>
                  <a:pt x="7044" y="4586"/>
                </a:lnTo>
                <a:lnTo>
                  <a:pt x="7080" y="4512"/>
                </a:lnTo>
                <a:lnTo>
                  <a:pt x="7117" y="4439"/>
                </a:lnTo>
                <a:lnTo>
                  <a:pt x="7080" y="4292"/>
                </a:lnTo>
                <a:lnTo>
                  <a:pt x="7007" y="4219"/>
                </a:lnTo>
                <a:lnTo>
                  <a:pt x="6934" y="4182"/>
                </a:lnTo>
                <a:close/>
                <a:moveTo>
                  <a:pt x="11079" y="2055"/>
                </a:moveTo>
                <a:lnTo>
                  <a:pt x="10785" y="2091"/>
                </a:lnTo>
                <a:lnTo>
                  <a:pt x="10565" y="2165"/>
                </a:lnTo>
                <a:lnTo>
                  <a:pt x="10382" y="2311"/>
                </a:lnTo>
                <a:lnTo>
                  <a:pt x="10235" y="2495"/>
                </a:lnTo>
                <a:lnTo>
                  <a:pt x="10198" y="2385"/>
                </a:lnTo>
                <a:lnTo>
                  <a:pt x="10088" y="2348"/>
                </a:lnTo>
                <a:lnTo>
                  <a:pt x="9942" y="2311"/>
                </a:lnTo>
                <a:lnTo>
                  <a:pt x="9611" y="2311"/>
                </a:lnTo>
                <a:lnTo>
                  <a:pt x="9501" y="2348"/>
                </a:lnTo>
                <a:lnTo>
                  <a:pt x="9208" y="2495"/>
                </a:lnTo>
                <a:lnTo>
                  <a:pt x="8988" y="2678"/>
                </a:lnTo>
                <a:lnTo>
                  <a:pt x="8951" y="2568"/>
                </a:lnTo>
                <a:lnTo>
                  <a:pt x="8915" y="2532"/>
                </a:lnTo>
                <a:lnTo>
                  <a:pt x="8878" y="2532"/>
                </a:lnTo>
                <a:lnTo>
                  <a:pt x="8804" y="2568"/>
                </a:lnTo>
                <a:lnTo>
                  <a:pt x="8731" y="2752"/>
                </a:lnTo>
                <a:lnTo>
                  <a:pt x="8658" y="2935"/>
                </a:lnTo>
                <a:lnTo>
                  <a:pt x="8621" y="3339"/>
                </a:lnTo>
                <a:lnTo>
                  <a:pt x="8584" y="3705"/>
                </a:lnTo>
                <a:lnTo>
                  <a:pt x="8621" y="4072"/>
                </a:lnTo>
                <a:lnTo>
                  <a:pt x="8694" y="4439"/>
                </a:lnTo>
                <a:lnTo>
                  <a:pt x="8768" y="4806"/>
                </a:lnTo>
                <a:lnTo>
                  <a:pt x="8804" y="4879"/>
                </a:lnTo>
                <a:lnTo>
                  <a:pt x="8878" y="4953"/>
                </a:lnTo>
                <a:lnTo>
                  <a:pt x="8951" y="4989"/>
                </a:lnTo>
                <a:lnTo>
                  <a:pt x="9061" y="4953"/>
                </a:lnTo>
                <a:lnTo>
                  <a:pt x="9135" y="4916"/>
                </a:lnTo>
                <a:lnTo>
                  <a:pt x="9208" y="4879"/>
                </a:lnTo>
                <a:lnTo>
                  <a:pt x="9245" y="4769"/>
                </a:lnTo>
                <a:lnTo>
                  <a:pt x="9208" y="4659"/>
                </a:lnTo>
                <a:lnTo>
                  <a:pt x="9135" y="4182"/>
                </a:lnTo>
                <a:lnTo>
                  <a:pt x="9098" y="3669"/>
                </a:lnTo>
                <a:lnTo>
                  <a:pt x="9135" y="3339"/>
                </a:lnTo>
                <a:lnTo>
                  <a:pt x="9208" y="3118"/>
                </a:lnTo>
                <a:lnTo>
                  <a:pt x="9391" y="2972"/>
                </a:lnTo>
                <a:lnTo>
                  <a:pt x="9575" y="2825"/>
                </a:lnTo>
                <a:lnTo>
                  <a:pt x="9795" y="2788"/>
                </a:lnTo>
                <a:lnTo>
                  <a:pt x="9868" y="4072"/>
                </a:lnTo>
                <a:lnTo>
                  <a:pt x="9905" y="4146"/>
                </a:lnTo>
                <a:lnTo>
                  <a:pt x="9942" y="4219"/>
                </a:lnTo>
                <a:lnTo>
                  <a:pt x="10015" y="4292"/>
                </a:lnTo>
                <a:lnTo>
                  <a:pt x="10125" y="4292"/>
                </a:lnTo>
                <a:lnTo>
                  <a:pt x="10198" y="4329"/>
                </a:lnTo>
                <a:lnTo>
                  <a:pt x="10272" y="4292"/>
                </a:lnTo>
                <a:lnTo>
                  <a:pt x="10308" y="4219"/>
                </a:lnTo>
                <a:lnTo>
                  <a:pt x="10345" y="4146"/>
                </a:lnTo>
                <a:lnTo>
                  <a:pt x="10455" y="3559"/>
                </a:lnTo>
                <a:lnTo>
                  <a:pt x="10565" y="3008"/>
                </a:lnTo>
                <a:lnTo>
                  <a:pt x="10602" y="2862"/>
                </a:lnTo>
                <a:lnTo>
                  <a:pt x="10675" y="2752"/>
                </a:lnTo>
                <a:lnTo>
                  <a:pt x="10785" y="2642"/>
                </a:lnTo>
                <a:lnTo>
                  <a:pt x="10895" y="2568"/>
                </a:lnTo>
                <a:lnTo>
                  <a:pt x="11079" y="2568"/>
                </a:lnTo>
                <a:lnTo>
                  <a:pt x="11115" y="2642"/>
                </a:lnTo>
                <a:lnTo>
                  <a:pt x="11115" y="2752"/>
                </a:lnTo>
                <a:lnTo>
                  <a:pt x="11115" y="2862"/>
                </a:lnTo>
                <a:lnTo>
                  <a:pt x="11189" y="3449"/>
                </a:lnTo>
                <a:lnTo>
                  <a:pt x="11299" y="4036"/>
                </a:lnTo>
                <a:lnTo>
                  <a:pt x="11372" y="4256"/>
                </a:lnTo>
                <a:lnTo>
                  <a:pt x="11446" y="4512"/>
                </a:lnTo>
                <a:lnTo>
                  <a:pt x="11556" y="4732"/>
                </a:lnTo>
                <a:lnTo>
                  <a:pt x="11629" y="4806"/>
                </a:lnTo>
                <a:lnTo>
                  <a:pt x="11739" y="4843"/>
                </a:lnTo>
                <a:lnTo>
                  <a:pt x="11849" y="4843"/>
                </a:lnTo>
                <a:lnTo>
                  <a:pt x="11922" y="4806"/>
                </a:lnTo>
                <a:lnTo>
                  <a:pt x="11996" y="4769"/>
                </a:lnTo>
                <a:lnTo>
                  <a:pt x="12032" y="4696"/>
                </a:lnTo>
                <a:lnTo>
                  <a:pt x="12069" y="4586"/>
                </a:lnTo>
                <a:lnTo>
                  <a:pt x="11996" y="4476"/>
                </a:lnTo>
                <a:lnTo>
                  <a:pt x="11922" y="4402"/>
                </a:lnTo>
                <a:lnTo>
                  <a:pt x="11886" y="4256"/>
                </a:lnTo>
                <a:lnTo>
                  <a:pt x="11812" y="4072"/>
                </a:lnTo>
                <a:lnTo>
                  <a:pt x="11776" y="3779"/>
                </a:lnTo>
                <a:lnTo>
                  <a:pt x="11666" y="3339"/>
                </a:lnTo>
                <a:lnTo>
                  <a:pt x="11629" y="2862"/>
                </a:lnTo>
                <a:lnTo>
                  <a:pt x="11629" y="2532"/>
                </a:lnTo>
                <a:lnTo>
                  <a:pt x="11592" y="2385"/>
                </a:lnTo>
                <a:lnTo>
                  <a:pt x="11482" y="2275"/>
                </a:lnTo>
                <a:lnTo>
                  <a:pt x="11299" y="2128"/>
                </a:lnTo>
                <a:lnTo>
                  <a:pt x="11189" y="2091"/>
                </a:lnTo>
                <a:lnTo>
                  <a:pt x="11079" y="2055"/>
                </a:lnTo>
                <a:close/>
                <a:moveTo>
                  <a:pt x="2715" y="1138"/>
                </a:moveTo>
                <a:lnTo>
                  <a:pt x="2569" y="1174"/>
                </a:lnTo>
                <a:lnTo>
                  <a:pt x="2422" y="1284"/>
                </a:lnTo>
                <a:lnTo>
                  <a:pt x="2385" y="1358"/>
                </a:lnTo>
                <a:lnTo>
                  <a:pt x="2165" y="1284"/>
                </a:lnTo>
                <a:lnTo>
                  <a:pt x="1762" y="1284"/>
                </a:lnTo>
                <a:lnTo>
                  <a:pt x="1542" y="1358"/>
                </a:lnTo>
                <a:lnTo>
                  <a:pt x="771" y="1504"/>
                </a:lnTo>
                <a:lnTo>
                  <a:pt x="368" y="1651"/>
                </a:lnTo>
                <a:lnTo>
                  <a:pt x="184" y="1725"/>
                </a:lnTo>
                <a:lnTo>
                  <a:pt x="38" y="1835"/>
                </a:lnTo>
                <a:lnTo>
                  <a:pt x="1" y="1908"/>
                </a:lnTo>
                <a:lnTo>
                  <a:pt x="1" y="1981"/>
                </a:lnTo>
                <a:lnTo>
                  <a:pt x="38" y="2018"/>
                </a:lnTo>
                <a:lnTo>
                  <a:pt x="111" y="2055"/>
                </a:lnTo>
                <a:lnTo>
                  <a:pt x="74" y="2348"/>
                </a:lnTo>
                <a:lnTo>
                  <a:pt x="74" y="2642"/>
                </a:lnTo>
                <a:lnTo>
                  <a:pt x="74" y="3705"/>
                </a:lnTo>
                <a:lnTo>
                  <a:pt x="111" y="4843"/>
                </a:lnTo>
                <a:lnTo>
                  <a:pt x="148" y="5980"/>
                </a:lnTo>
                <a:lnTo>
                  <a:pt x="184" y="6090"/>
                </a:lnTo>
                <a:lnTo>
                  <a:pt x="294" y="6200"/>
                </a:lnTo>
                <a:lnTo>
                  <a:pt x="404" y="6236"/>
                </a:lnTo>
                <a:lnTo>
                  <a:pt x="514" y="6200"/>
                </a:lnTo>
                <a:lnTo>
                  <a:pt x="624" y="6236"/>
                </a:lnTo>
                <a:lnTo>
                  <a:pt x="845" y="6273"/>
                </a:lnTo>
                <a:lnTo>
                  <a:pt x="1028" y="6236"/>
                </a:lnTo>
                <a:lnTo>
                  <a:pt x="1395" y="6163"/>
                </a:lnTo>
                <a:lnTo>
                  <a:pt x="2385" y="5980"/>
                </a:lnTo>
                <a:lnTo>
                  <a:pt x="2605" y="5943"/>
                </a:lnTo>
                <a:lnTo>
                  <a:pt x="2752" y="5906"/>
                </a:lnTo>
                <a:lnTo>
                  <a:pt x="2899" y="5833"/>
                </a:lnTo>
                <a:lnTo>
                  <a:pt x="2972" y="5686"/>
                </a:lnTo>
                <a:lnTo>
                  <a:pt x="2972" y="5576"/>
                </a:lnTo>
                <a:lnTo>
                  <a:pt x="2935" y="5503"/>
                </a:lnTo>
                <a:lnTo>
                  <a:pt x="2825" y="5429"/>
                </a:lnTo>
                <a:lnTo>
                  <a:pt x="2679" y="5393"/>
                </a:lnTo>
                <a:lnTo>
                  <a:pt x="2532" y="5393"/>
                </a:lnTo>
                <a:lnTo>
                  <a:pt x="2385" y="5429"/>
                </a:lnTo>
                <a:lnTo>
                  <a:pt x="2055" y="5503"/>
                </a:lnTo>
                <a:lnTo>
                  <a:pt x="1762" y="5576"/>
                </a:lnTo>
                <a:lnTo>
                  <a:pt x="1028" y="5723"/>
                </a:lnTo>
                <a:lnTo>
                  <a:pt x="698" y="5796"/>
                </a:lnTo>
                <a:lnTo>
                  <a:pt x="661" y="4953"/>
                </a:lnTo>
                <a:lnTo>
                  <a:pt x="624" y="4109"/>
                </a:lnTo>
                <a:lnTo>
                  <a:pt x="845" y="4109"/>
                </a:lnTo>
                <a:lnTo>
                  <a:pt x="1028" y="4072"/>
                </a:lnTo>
                <a:lnTo>
                  <a:pt x="1431" y="3962"/>
                </a:lnTo>
                <a:lnTo>
                  <a:pt x="2459" y="3742"/>
                </a:lnTo>
                <a:lnTo>
                  <a:pt x="2495" y="3779"/>
                </a:lnTo>
                <a:lnTo>
                  <a:pt x="2605" y="3779"/>
                </a:lnTo>
                <a:lnTo>
                  <a:pt x="2679" y="3742"/>
                </a:lnTo>
                <a:lnTo>
                  <a:pt x="2752" y="3705"/>
                </a:lnTo>
                <a:lnTo>
                  <a:pt x="2789" y="3669"/>
                </a:lnTo>
                <a:lnTo>
                  <a:pt x="2862" y="3559"/>
                </a:lnTo>
                <a:lnTo>
                  <a:pt x="2899" y="3485"/>
                </a:lnTo>
                <a:lnTo>
                  <a:pt x="2899" y="3412"/>
                </a:lnTo>
                <a:lnTo>
                  <a:pt x="2862" y="3339"/>
                </a:lnTo>
                <a:lnTo>
                  <a:pt x="2825" y="3265"/>
                </a:lnTo>
                <a:lnTo>
                  <a:pt x="2715" y="3155"/>
                </a:lnTo>
                <a:lnTo>
                  <a:pt x="2532" y="3155"/>
                </a:lnTo>
                <a:lnTo>
                  <a:pt x="1431" y="3449"/>
                </a:lnTo>
                <a:lnTo>
                  <a:pt x="1028" y="3522"/>
                </a:lnTo>
                <a:lnTo>
                  <a:pt x="808" y="3595"/>
                </a:lnTo>
                <a:lnTo>
                  <a:pt x="624" y="3632"/>
                </a:lnTo>
                <a:lnTo>
                  <a:pt x="588" y="2788"/>
                </a:lnTo>
                <a:lnTo>
                  <a:pt x="588" y="2458"/>
                </a:lnTo>
                <a:lnTo>
                  <a:pt x="551" y="2091"/>
                </a:lnTo>
                <a:lnTo>
                  <a:pt x="1065" y="1981"/>
                </a:lnTo>
                <a:lnTo>
                  <a:pt x="1615" y="1835"/>
                </a:lnTo>
                <a:lnTo>
                  <a:pt x="1798" y="1798"/>
                </a:lnTo>
                <a:lnTo>
                  <a:pt x="2055" y="1798"/>
                </a:lnTo>
                <a:lnTo>
                  <a:pt x="2165" y="1871"/>
                </a:lnTo>
                <a:lnTo>
                  <a:pt x="2238" y="1908"/>
                </a:lnTo>
                <a:lnTo>
                  <a:pt x="2312" y="1945"/>
                </a:lnTo>
                <a:lnTo>
                  <a:pt x="2422" y="1945"/>
                </a:lnTo>
                <a:lnTo>
                  <a:pt x="2495" y="1908"/>
                </a:lnTo>
                <a:lnTo>
                  <a:pt x="3009" y="1651"/>
                </a:lnTo>
                <a:lnTo>
                  <a:pt x="3082" y="1615"/>
                </a:lnTo>
                <a:lnTo>
                  <a:pt x="3119" y="1578"/>
                </a:lnTo>
                <a:lnTo>
                  <a:pt x="3156" y="1431"/>
                </a:lnTo>
                <a:lnTo>
                  <a:pt x="3119" y="1284"/>
                </a:lnTo>
                <a:lnTo>
                  <a:pt x="3082" y="1248"/>
                </a:lnTo>
                <a:lnTo>
                  <a:pt x="3009" y="1174"/>
                </a:lnTo>
                <a:lnTo>
                  <a:pt x="2862" y="113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3" name="Google Shape;503;p10"/>
          <p:cNvSpPr/>
          <p:nvPr/>
        </p:nvSpPr>
        <p:spPr>
          <a:xfrm>
            <a:off x="-243128" y="54210"/>
            <a:ext cx="589992" cy="414129"/>
          </a:xfrm>
          <a:custGeom>
            <a:rect b="b" l="l" r="r" t="t"/>
            <a:pathLst>
              <a:path extrusionOk="0" h="14600" w="20800">
                <a:moveTo>
                  <a:pt x="5466" y="441"/>
                </a:moveTo>
                <a:lnTo>
                  <a:pt x="5650" y="478"/>
                </a:lnTo>
                <a:lnTo>
                  <a:pt x="5577" y="478"/>
                </a:lnTo>
                <a:lnTo>
                  <a:pt x="5466" y="441"/>
                </a:lnTo>
                <a:close/>
                <a:moveTo>
                  <a:pt x="4843" y="478"/>
                </a:moveTo>
                <a:lnTo>
                  <a:pt x="4806" y="514"/>
                </a:lnTo>
                <a:lnTo>
                  <a:pt x="4586" y="551"/>
                </a:lnTo>
                <a:lnTo>
                  <a:pt x="4843" y="478"/>
                </a:lnTo>
                <a:close/>
                <a:moveTo>
                  <a:pt x="5173" y="808"/>
                </a:moveTo>
                <a:lnTo>
                  <a:pt x="5210" y="844"/>
                </a:lnTo>
                <a:lnTo>
                  <a:pt x="5246" y="918"/>
                </a:lnTo>
                <a:lnTo>
                  <a:pt x="5356" y="991"/>
                </a:lnTo>
                <a:lnTo>
                  <a:pt x="5503" y="1028"/>
                </a:lnTo>
                <a:lnTo>
                  <a:pt x="5760" y="1028"/>
                </a:lnTo>
                <a:lnTo>
                  <a:pt x="5870" y="991"/>
                </a:lnTo>
                <a:lnTo>
                  <a:pt x="5980" y="991"/>
                </a:lnTo>
                <a:lnTo>
                  <a:pt x="6017" y="1028"/>
                </a:lnTo>
                <a:lnTo>
                  <a:pt x="6053" y="1101"/>
                </a:lnTo>
                <a:lnTo>
                  <a:pt x="6163" y="1431"/>
                </a:lnTo>
                <a:lnTo>
                  <a:pt x="6163" y="1725"/>
                </a:lnTo>
                <a:lnTo>
                  <a:pt x="6127" y="2055"/>
                </a:lnTo>
                <a:lnTo>
                  <a:pt x="6053" y="2348"/>
                </a:lnTo>
                <a:lnTo>
                  <a:pt x="5980" y="2532"/>
                </a:lnTo>
                <a:lnTo>
                  <a:pt x="5907" y="2715"/>
                </a:lnTo>
                <a:lnTo>
                  <a:pt x="5650" y="3009"/>
                </a:lnTo>
                <a:lnTo>
                  <a:pt x="5393" y="3229"/>
                </a:lnTo>
                <a:lnTo>
                  <a:pt x="5063" y="3412"/>
                </a:lnTo>
                <a:lnTo>
                  <a:pt x="5063" y="3375"/>
                </a:lnTo>
                <a:lnTo>
                  <a:pt x="5063" y="3302"/>
                </a:lnTo>
                <a:lnTo>
                  <a:pt x="5026" y="3265"/>
                </a:lnTo>
                <a:lnTo>
                  <a:pt x="4953" y="3229"/>
                </a:lnTo>
                <a:lnTo>
                  <a:pt x="4880" y="3229"/>
                </a:lnTo>
                <a:lnTo>
                  <a:pt x="5063" y="2789"/>
                </a:lnTo>
                <a:lnTo>
                  <a:pt x="5063" y="2715"/>
                </a:lnTo>
                <a:lnTo>
                  <a:pt x="4990" y="2679"/>
                </a:lnTo>
                <a:lnTo>
                  <a:pt x="4953" y="2679"/>
                </a:lnTo>
                <a:lnTo>
                  <a:pt x="4880" y="2715"/>
                </a:lnTo>
                <a:lnTo>
                  <a:pt x="4549" y="3229"/>
                </a:lnTo>
                <a:lnTo>
                  <a:pt x="4329" y="3559"/>
                </a:lnTo>
                <a:lnTo>
                  <a:pt x="4109" y="3522"/>
                </a:lnTo>
                <a:lnTo>
                  <a:pt x="3853" y="3486"/>
                </a:lnTo>
                <a:lnTo>
                  <a:pt x="3706" y="3449"/>
                </a:lnTo>
                <a:lnTo>
                  <a:pt x="3999" y="3192"/>
                </a:lnTo>
                <a:lnTo>
                  <a:pt x="4586" y="2642"/>
                </a:lnTo>
                <a:lnTo>
                  <a:pt x="4586" y="2568"/>
                </a:lnTo>
                <a:lnTo>
                  <a:pt x="4586" y="2495"/>
                </a:lnTo>
                <a:lnTo>
                  <a:pt x="4513" y="2458"/>
                </a:lnTo>
                <a:lnTo>
                  <a:pt x="4439" y="2458"/>
                </a:lnTo>
                <a:lnTo>
                  <a:pt x="3486" y="3119"/>
                </a:lnTo>
                <a:lnTo>
                  <a:pt x="3302" y="3265"/>
                </a:lnTo>
                <a:lnTo>
                  <a:pt x="3229" y="3192"/>
                </a:lnTo>
                <a:lnTo>
                  <a:pt x="3266" y="3082"/>
                </a:lnTo>
                <a:lnTo>
                  <a:pt x="3302" y="3009"/>
                </a:lnTo>
                <a:lnTo>
                  <a:pt x="3266" y="2935"/>
                </a:lnTo>
                <a:lnTo>
                  <a:pt x="3229" y="2899"/>
                </a:lnTo>
                <a:lnTo>
                  <a:pt x="3339" y="2935"/>
                </a:lnTo>
                <a:lnTo>
                  <a:pt x="3669" y="2752"/>
                </a:lnTo>
                <a:lnTo>
                  <a:pt x="4733" y="2055"/>
                </a:lnTo>
                <a:lnTo>
                  <a:pt x="4770" y="1982"/>
                </a:lnTo>
                <a:lnTo>
                  <a:pt x="4770" y="1945"/>
                </a:lnTo>
                <a:lnTo>
                  <a:pt x="4733" y="1872"/>
                </a:lnTo>
                <a:lnTo>
                  <a:pt x="4660" y="1872"/>
                </a:lnTo>
                <a:lnTo>
                  <a:pt x="4329" y="1982"/>
                </a:lnTo>
                <a:lnTo>
                  <a:pt x="3816" y="2202"/>
                </a:lnTo>
                <a:lnTo>
                  <a:pt x="3302" y="2458"/>
                </a:lnTo>
                <a:lnTo>
                  <a:pt x="3082" y="2642"/>
                </a:lnTo>
                <a:lnTo>
                  <a:pt x="2935" y="2789"/>
                </a:lnTo>
                <a:lnTo>
                  <a:pt x="2899" y="2605"/>
                </a:lnTo>
                <a:lnTo>
                  <a:pt x="2899" y="2458"/>
                </a:lnTo>
                <a:lnTo>
                  <a:pt x="3082" y="2385"/>
                </a:lnTo>
                <a:lnTo>
                  <a:pt x="3266" y="2238"/>
                </a:lnTo>
                <a:lnTo>
                  <a:pt x="3632" y="2018"/>
                </a:lnTo>
                <a:lnTo>
                  <a:pt x="4109" y="1725"/>
                </a:lnTo>
                <a:lnTo>
                  <a:pt x="4586" y="1505"/>
                </a:lnTo>
                <a:lnTo>
                  <a:pt x="4660" y="1431"/>
                </a:lnTo>
                <a:lnTo>
                  <a:pt x="4660" y="1358"/>
                </a:lnTo>
                <a:lnTo>
                  <a:pt x="4586" y="1321"/>
                </a:lnTo>
                <a:lnTo>
                  <a:pt x="4513" y="1285"/>
                </a:lnTo>
                <a:lnTo>
                  <a:pt x="4256" y="1358"/>
                </a:lnTo>
                <a:lnTo>
                  <a:pt x="3963" y="1431"/>
                </a:lnTo>
                <a:lnTo>
                  <a:pt x="3706" y="1505"/>
                </a:lnTo>
                <a:lnTo>
                  <a:pt x="3449" y="1651"/>
                </a:lnTo>
                <a:lnTo>
                  <a:pt x="3156" y="1798"/>
                </a:lnTo>
                <a:lnTo>
                  <a:pt x="3302" y="1578"/>
                </a:lnTo>
                <a:lnTo>
                  <a:pt x="3486" y="1358"/>
                </a:lnTo>
                <a:lnTo>
                  <a:pt x="3779" y="1211"/>
                </a:lnTo>
                <a:lnTo>
                  <a:pt x="4109" y="1065"/>
                </a:lnTo>
                <a:lnTo>
                  <a:pt x="4733" y="844"/>
                </a:lnTo>
                <a:lnTo>
                  <a:pt x="4770" y="918"/>
                </a:lnTo>
                <a:lnTo>
                  <a:pt x="4843" y="991"/>
                </a:lnTo>
                <a:lnTo>
                  <a:pt x="4916" y="991"/>
                </a:lnTo>
                <a:lnTo>
                  <a:pt x="4990" y="1028"/>
                </a:lnTo>
                <a:lnTo>
                  <a:pt x="5063" y="991"/>
                </a:lnTo>
                <a:lnTo>
                  <a:pt x="5100" y="955"/>
                </a:lnTo>
                <a:lnTo>
                  <a:pt x="5173" y="881"/>
                </a:lnTo>
                <a:lnTo>
                  <a:pt x="5173" y="808"/>
                </a:lnTo>
                <a:close/>
                <a:moveTo>
                  <a:pt x="9648" y="3302"/>
                </a:moveTo>
                <a:lnTo>
                  <a:pt x="9905" y="3375"/>
                </a:lnTo>
                <a:lnTo>
                  <a:pt x="9905" y="3412"/>
                </a:lnTo>
                <a:lnTo>
                  <a:pt x="10125" y="3632"/>
                </a:lnTo>
                <a:lnTo>
                  <a:pt x="10308" y="3889"/>
                </a:lnTo>
                <a:lnTo>
                  <a:pt x="10162" y="4036"/>
                </a:lnTo>
                <a:lnTo>
                  <a:pt x="9978" y="4182"/>
                </a:lnTo>
                <a:lnTo>
                  <a:pt x="9795" y="4293"/>
                </a:lnTo>
                <a:lnTo>
                  <a:pt x="9612" y="4329"/>
                </a:lnTo>
                <a:lnTo>
                  <a:pt x="9501" y="4293"/>
                </a:lnTo>
                <a:lnTo>
                  <a:pt x="9428" y="4256"/>
                </a:lnTo>
                <a:lnTo>
                  <a:pt x="9501" y="4146"/>
                </a:lnTo>
                <a:lnTo>
                  <a:pt x="9501" y="4072"/>
                </a:lnTo>
                <a:lnTo>
                  <a:pt x="9465" y="3999"/>
                </a:lnTo>
                <a:lnTo>
                  <a:pt x="9391" y="3926"/>
                </a:lnTo>
                <a:lnTo>
                  <a:pt x="9245" y="3926"/>
                </a:lnTo>
                <a:lnTo>
                  <a:pt x="9465" y="3816"/>
                </a:lnTo>
                <a:lnTo>
                  <a:pt x="9501" y="3779"/>
                </a:lnTo>
                <a:lnTo>
                  <a:pt x="9538" y="3742"/>
                </a:lnTo>
                <a:lnTo>
                  <a:pt x="9538" y="3632"/>
                </a:lnTo>
                <a:lnTo>
                  <a:pt x="9465" y="3559"/>
                </a:lnTo>
                <a:lnTo>
                  <a:pt x="9391" y="3522"/>
                </a:lnTo>
                <a:lnTo>
                  <a:pt x="9355" y="3522"/>
                </a:lnTo>
                <a:lnTo>
                  <a:pt x="9061" y="3632"/>
                </a:lnTo>
                <a:lnTo>
                  <a:pt x="9208" y="3375"/>
                </a:lnTo>
                <a:lnTo>
                  <a:pt x="9281" y="3412"/>
                </a:lnTo>
                <a:lnTo>
                  <a:pt x="9355" y="3412"/>
                </a:lnTo>
                <a:lnTo>
                  <a:pt x="9501" y="3375"/>
                </a:lnTo>
                <a:lnTo>
                  <a:pt x="9648" y="3302"/>
                </a:lnTo>
                <a:close/>
                <a:moveTo>
                  <a:pt x="1505" y="4329"/>
                </a:moveTo>
                <a:lnTo>
                  <a:pt x="1615" y="4366"/>
                </a:lnTo>
                <a:lnTo>
                  <a:pt x="1725" y="4439"/>
                </a:lnTo>
                <a:lnTo>
                  <a:pt x="1872" y="4586"/>
                </a:lnTo>
                <a:lnTo>
                  <a:pt x="1908" y="4769"/>
                </a:lnTo>
                <a:lnTo>
                  <a:pt x="1945" y="4916"/>
                </a:lnTo>
                <a:lnTo>
                  <a:pt x="1908" y="5100"/>
                </a:lnTo>
                <a:lnTo>
                  <a:pt x="1872" y="5246"/>
                </a:lnTo>
                <a:lnTo>
                  <a:pt x="1762" y="5393"/>
                </a:lnTo>
                <a:lnTo>
                  <a:pt x="1615" y="5503"/>
                </a:lnTo>
                <a:lnTo>
                  <a:pt x="1468" y="5576"/>
                </a:lnTo>
                <a:lnTo>
                  <a:pt x="1432" y="5430"/>
                </a:lnTo>
                <a:lnTo>
                  <a:pt x="1432" y="5283"/>
                </a:lnTo>
                <a:lnTo>
                  <a:pt x="1432" y="5210"/>
                </a:lnTo>
                <a:lnTo>
                  <a:pt x="1395" y="5136"/>
                </a:lnTo>
                <a:lnTo>
                  <a:pt x="1395" y="5063"/>
                </a:lnTo>
                <a:lnTo>
                  <a:pt x="1321" y="4989"/>
                </a:lnTo>
                <a:lnTo>
                  <a:pt x="1285" y="4953"/>
                </a:lnTo>
                <a:lnTo>
                  <a:pt x="1175" y="4989"/>
                </a:lnTo>
                <a:lnTo>
                  <a:pt x="1028" y="5063"/>
                </a:lnTo>
                <a:lnTo>
                  <a:pt x="1138" y="4989"/>
                </a:lnTo>
                <a:lnTo>
                  <a:pt x="1321" y="4879"/>
                </a:lnTo>
                <a:lnTo>
                  <a:pt x="1468" y="4769"/>
                </a:lnTo>
                <a:lnTo>
                  <a:pt x="1542" y="4696"/>
                </a:lnTo>
                <a:lnTo>
                  <a:pt x="1505" y="4623"/>
                </a:lnTo>
                <a:lnTo>
                  <a:pt x="1468" y="4549"/>
                </a:lnTo>
                <a:lnTo>
                  <a:pt x="1395" y="4513"/>
                </a:lnTo>
                <a:lnTo>
                  <a:pt x="1432" y="4476"/>
                </a:lnTo>
                <a:lnTo>
                  <a:pt x="1468" y="4439"/>
                </a:lnTo>
                <a:lnTo>
                  <a:pt x="1468" y="4403"/>
                </a:lnTo>
                <a:lnTo>
                  <a:pt x="1432" y="4329"/>
                </a:lnTo>
                <a:close/>
                <a:moveTo>
                  <a:pt x="1138" y="5576"/>
                </a:moveTo>
                <a:lnTo>
                  <a:pt x="1138" y="5650"/>
                </a:lnTo>
                <a:lnTo>
                  <a:pt x="1028" y="5613"/>
                </a:lnTo>
                <a:lnTo>
                  <a:pt x="1138" y="5576"/>
                </a:lnTo>
                <a:close/>
                <a:moveTo>
                  <a:pt x="7887" y="5907"/>
                </a:moveTo>
                <a:lnTo>
                  <a:pt x="8218" y="5980"/>
                </a:lnTo>
                <a:lnTo>
                  <a:pt x="8291" y="6090"/>
                </a:lnTo>
                <a:lnTo>
                  <a:pt x="8401" y="6163"/>
                </a:lnTo>
                <a:lnTo>
                  <a:pt x="8511" y="6273"/>
                </a:lnTo>
                <a:lnTo>
                  <a:pt x="8621" y="6383"/>
                </a:lnTo>
                <a:lnTo>
                  <a:pt x="8694" y="6530"/>
                </a:lnTo>
                <a:lnTo>
                  <a:pt x="8768" y="6677"/>
                </a:lnTo>
                <a:lnTo>
                  <a:pt x="8805" y="6934"/>
                </a:lnTo>
                <a:lnTo>
                  <a:pt x="8768" y="7154"/>
                </a:lnTo>
                <a:lnTo>
                  <a:pt x="8658" y="7374"/>
                </a:lnTo>
                <a:lnTo>
                  <a:pt x="8548" y="7557"/>
                </a:lnTo>
                <a:lnTo>
                  <a:pt x="8438" y="7704"/>
                </a:lnTo>
                <a:lnTo>
                  <a:pt x="8291" y="7814"/>
                </a:lnTo>
                <a:lnTo>
                  <a:pt x="8144" y="7887"/>
                </a:lnTo>
                <a:lnTo>
                  <a:pt x="7998" y="7961"/>
                </a:lnTo>
                <a:lnTo>
                  <a:pt x="8071" y="7594"/>
                </a:lnTo>
                <a:lnTo>
                  <a:pt x="8071" y="7520"/>
                </a:lnTo>
                <a:lnTo>
                  <a:pt x="8034" y="7484"/>
                </a:lnTo>
                <a:lnTo>
                  <a:pt x="7961" y="7484"/>
                </a:lnTo>
                <a:lnTo>
                  <a:pt x="7924" y="7520"/>
                </a:lnTo>
                <a:lnTo>
                  <a:pt x="7741" y="7741"/>
                </a:lnTo>
                <a:lnTo>
                  <a:pt x="7557" y="7997"/>
                </a:lnTo>
                <a:lnTo>
                  <a:pt x="7264" y="7924"/>
                </a:lnTo>
                <a:lnTo>
                  <a:pt x="7484" y="7594"/>
                </a:lnTo>
                <a:lnTo>
                  <a:pt x="7741" y="7337"/>
                </a:lnTo>
                <a:lnTo>
                  <a:pt x="7741" y="7264"/>
                </a:lnTo>
                <a:lnTo>
                  <a:pt x="7741" y="7227"/>
                </a:lnTo>
                <a:lnTo>
                  <a:pt x="7631" y="7227"/>
                </a:lnTo>
                <a:lnTo>
                  <a:pt x="7447" y="7337"/>
                </a:lnTo>
                <a:lnTo>
                  <a:pt x="7264" y="7447"/>
                </a:lnTo>
                <a:lnTo>
                  <a:pt x="7080" y="7594"/>
                </a:lnTo>
                <a:lnTo>
                  <a:pt x="6934" y="7777"/>
                </a:lnTo>
                <a:lnTo>
                  <a:pt x="6860" y="7704"/>
                </a:lnTo>
                <a:lnTo>
                  <a:pt x="6714" y="7557"/>
                </a:lnTo>
                <a:lnTo>
                  <a:pt x="7227" y="7264"/>
                </a:lnTo>
                <a:lnTo>
                  <a:pt x="7741" y="6934"/>
                </a:lnTo>
                <a:lnTo>
                  <a:pt x="7741" y="6897"/>
                </a:lnTo>
                <a:lnTo>
                  <a:pt x="7704" y="6860"/>
                </a:lnTo>
                <a:lnTo>
                  <a:pt x="7411" y="6860"/>
                </a:lnTo>
                <a:lnTo>
                  <a:pt x="7080" y="6934"/>
                </a:lnTo>
                <a:lnTo>
                  <a:pt x="6787" y="7044"/>
                </a:lnTo>
                <a:lnTo>
                  <a:pt x="6530" y="7227"/>
                </a:lnTo>
                <a:lnTo>
                  <a:pt x="6494" y="7007"/>
                </a:lnTo>
                <a:lnTo>
                  <a:pt x="6494" y="6750"/>
                </a:lnTo>
                <a:lnTo>
                  <a:pt x="6604" y="6713"/>
                </a:lnTo>
                <a:lnTo>
                  <a:pt x="6970" y="6603"/>
                </a:lnTo>
                <a:lnTo>
                  <a:pt x="7117" y="6530"/>
                </a:lnTo>
                <a:lnTo>
                  <a:pt x="7301" y="6420"/>
                </a:lnTo>
                <a:lnTo>
                  <a:pt x="7337" y="6347"/>
                </a:lnTo>
                <a:lnTo>
                  <a:pt x="7337" y="6310"/>
                </a:lnTo>
                <a:lnTo>
                  <a:pt x="7301" y="6310"/>
                </a:lnTo>
                <a:lnTo>
                  <a:pt x="7007" y="6273"/>
                </a:lnTo>
                <a:lnTo>
                  <a:pt x="6750" y="6310"/>
                </a:lnTo>
                <a:lnTo>
                  <a:pt x="6750" y="6310"/>
                </a:lnTo>
                <a:lnTo>
                  <a:pt x="6860" y="6200"/>
                </a:lnTo>
                <a:lnTo>
                  <a:pt x="6970" y="6090"/>
                </a:lnTo>
                <a:lnTo>
                  <a:pt x="7117" y="6017"/>
                </a:lnTo>
                <a:lnTo>
                  <a:pt x="7264" y="5943"/>
                </a:lnTo>
                <a:lnTo>
                  <a:pt x="7557" y="5907"/>
                </a:lnTo>
                <a:close/>
                <a:moveTo>
                  <a:pt x="4953" y="1"/>
                </a:moveTo>
                <a:lnTo>
                  <a:pt x="4733" y="37"/>
                </a:lnTo>
                <a:lnTo>
                  <a:pt x="4476" y="111"/>
                </a:lnTo>
                <a:lnTo>
                  <a:pt x="4256" y="184"/>
                </a:lnTo>
                <a:lnTo>
                  <a:pt x="4036" y="294"/>
                </a:lnTo>
                <a:lnTo>
                  <a:pt x="3632" y="551"/>
                </a:lnTo>
                <a:lnTo>
                  <a:pt x="3302" y="881"/>
                </a:lnTo>
                <a:lnTo>
                  <a:pt x="2972" y="1248"/>
                </a:lnTo>
                <a:lnTo>
                  <a:pt x="2679" y="1651"/>
                </a:lnTo>
                <a:lnTo>
                  <a:pt x="2569" y="1872"/>
                </a:lnTo>
                <a:lnTo>
                  <a:pt x="2495" y="2092"/>
                </a:lnTo>
                <a:lnTo>
                  <a:pt x="2422" y="2348"/>
                </a:lnTo>
                <a:lnTo>
                  <a:pt x="2385" y="2568"/>
                </a:lnTo>
                <a:lnTo>
                  <a:pt x="2422" y="2789"/>
                </a:lnTo>
                <a:lnTo>
                  <a:pt x="2459" y="2935"/>
                </a:lnTo>
                <a:lnTo>
                  <a:pt x="2532" y="3119"/>
                </a:lnTo>
                <a:lnTo>
                  <a:pt x="2605" y="3265"/>
                </a:lnTo>
                <a:lnTo>
                  <a:pt x="2495" y="3339"/>
                </a:lnTo>
                <a:lnTo>
                  <a:pt x="2018" y="3559"/>
                </a:lnTo>
                <a:lnTo>
                  <a:pt x="1798" y="3706"/>
                </a:lnTo>
                <a:lnTo>
                  <a:pt x="1688" y="3779"/>
                </a:lnTo>
                <a:lnTo>
                  <a:pt x="1578" y="3852"/>
                </a:lnTo>
                <a:lnTo>
                  <a:pt x="1065" y="3852"/>
                </a:lnTo>
                <a:lnTo>
                  <a:pt x="881" y="3926"/>
                </a:lnTo>
                <a:lnTo>
                  <a:pt x="735" y="3999"/>
                </a:lnTo>
                <a:lnTo>
                  <a:pt x="588" y="4109"/>
                </a:lnTo>
                <a:lnTo>
                  <a:pt x="478" y="4256"/>
                </a:lnTo>
                <a:lnTo>
                  <a:pt x="368" y="4403"/>
                </a:lnTo>
                <a:lnTo>
                  <a:pt x="184" y="4623"/>
                </a:lnTo>
                <a:lnTo>
                  <a:pt x="74" y="4879"/>
                </a:lnTo>
                <a:lnTo>
                  <a:pt x="38" y="4989"/>
                </a:lnTo>
                <a:lnTo>
                  <a:pt x="1" y="5136"/>
                </a:lnTo>
                <a:lnTo>
                  <a:pt x="38" y="5283"/>
                </a:lnTo>
                <a:lnTo>
                  <a:pt x="74" y="5430"/>
                </a:lnTo>
                <a:lnTo>
                  <a:pt x="184" y="5576"/>
                </a:lnTo>
                <a:lnTo>
                  <a:pt x="258" y="5723"/>
                </a:lnTo>
                <a:lnTo>
                  <a:pt x="404" y="5833"/>
                </a:lnTo>
                <a:lnTo>
                  <a:pt x="514" y="5943"/>
                </a:lnTo>
                <a:lnTo>
                  <a:pt x="661" y="6017"/>
                </a:lnTo>
                <a:lnTo>
                  <a:pt x="845" y="6053"/>
                </a:lnTo>
                <a:lnTo>
                  <a:pt x="1175" y="6127"/>
                </a:lnTo>
                <a:lnTo>
                  <a:pt x="1358" y="6127"/>
                </a:lnTo>
                <a:lnTo>
                  <a:pt x="1505" y="6090"/>
                </a:lnTo>
                <a:lnTo>
                  <a:pt x="1688" y="6053"/>
                </a:lnTo>
                <a:lnTo>
                  <a:pt x="1835" y="5980"/>
                </a:lnTo>
                <a:lnTo>
                  <a:pt x="2055" y="5760"/>
                </a:lnTo>
                <a:lnTo>
                  <a:pt x="2275" y="5503"/>
                </a:lnTo>
                <a:lnTo>
                  <a:pt x="2385" y="5210"/>
                </a:lnTo>
                <a:lnTo>
                  <a:pt x="2422" y="5063"/>
                </a:lnTo>
                <a:lnTo>
                  <a:pt x="2422" y="4879"/>
                </a:lnTo>
                <a:lnTo>
                  <a:pt x="2385" y="4733"/>
                </a:lnTo>
                <a:lnTo>
                  <a:pt x="2349" y="4586"/>
                </a:lnTo>
                <a:lnTo>
                  <a:pt x="2275" y="4403"/>
                </a:lnTo>
                <a:lnTo>
                  <a:pt x="2202" y="4256"/>
                </a:lnTo>
                <a:lnTo>
                  <a:pt x="2092" y="4146"/>
                </a:lnTo>
                <a:lnTo>
                  <a:pt x="2055" y="4109"/>
                </a:lnTo>
                <a:lnTo>
                  <a:pt x="2165" y="4036"/>
                </a:lnTo>
                <a:lnTo>
                  <a:pt x="2495" y="3816"/>
                </a:lnTo>
                <a:lnTo>
                  <a:pt x="2679" y="3669"/>
                </a:lnTo>
                <a:lnTo>
                  <a:pt x="2862" y="3522"/>
                </a:lnTo>
                <a:lnTo>
                  <a:pt x="3119" y="3706"/>
                </a:lnTo>
                <a:lnTo>
                  <a:pt x="3156" y="3779"/>
                </a:lnTo>
                <a:lnTo>
                  <a:pt x="3229" y="3816"/>
                </a:lnTo>
                <a:lnTo>
                  <a:pt x="3339" y="3816"/>
                </a:lnTo>
                <a:lnTo>
                  <a:pt x="3706" y="3962"/>
                </a:lnTo>
                <a:lnTo>
                  <a:pt x="4109" y="4036"/>
                </a:lnTo>
                <a:lnTo>
                  <a:pt x="4513" y="4072"/>
                </a:lnTo>
                <a:lnTo>
                  <a:pt x="4880" y="3999"/>
                </a:lnTo>
                <a:lnTo>
                  <a:pt x="5246" y="3889"/>
                </a:lnTo>
                <a:lnTo>
                  <a:pt x="5283" y="3962"/>
                </a:lnTo>
                <a:lnTo>
                  <a:pt x="5320" y="4036"/>
                </a:lnTo>
                <a:lnTo>
                  <a:pt x="5540" y="4219"/>
                </a:lnTo>
                <a:lnTo>
                  <a:pt x="5723" y="4439"/>
                </a:lnTo>
                <a:lnTo>
                  <a:pt x="5980" y="4916"/>
                </a:lnTo>
                <a:lnTo>
                  <a:pt x="6200" y="5430"/>
                </a:lnTo>
                <a:lnTo>
                  <a:pt x="6347" y="5650"/>
                </a:lnTo>
                <a:lnTo>
                  <a:pt x="6530" y="5870"/>
                </a:lnTo>
                <a:lnTo>
                  <a:pt x="6347" y="6017"/>
                </a:lnTo>
                <a:lnTo>
                  <a:pt x="6237" y="6200"/>
                </a:lnTo>
                <a:lnTo>
                  <a:pt x="6127" y="6383"/>
                </a:lnTo>
                <a:lnTo>
                  <a:pt x="6053" y="6567"/>
                </a:lnTo>
                <a:lnTo>
                  <a:pt x="5797" y="6713"/>
                </a:lnTo>
                <a:lnTo>
                  <a:pt x="5723" y="6824"/>
                </a:lnTo>
                <a:lnTo>
                  <a:pt x="5723" y="6934"/>
                </a:lnTo>
                <a:lnTo>
                  <a:pt x="5760" y="7044"/>
                </a:lnTo>
                <a:lnTo>
                  <a:pt x="5833" y="7080"/>
                </a:lnTo>
                <a:lnTo>
                  <a:pt x="6017" y="7080"/>
                </a:lnTo>
                <a:lnTo>
                  <a:pt x="6053" y="7300"/>
                </a:lnTo>
                <a:lnTo>
                  <a:pt x="6127" y="7520"/>
                </a:lnTo>
                <a:lnTo>
                  <a:pt x="6127" y="7631"/>
                </a:lnTo>
                <a:lnTo>
                  <a:pt x="6127" y="7741"/>
                </a:lnTo>
                <a:lnTo>
                  <a:pt x="6200" y="7814"/>
                </a:lnTo>
                <a:lnTo>
                  <a:pt x="6310" y="7851"/>
                </a:lnTo>
                <a:lnTo>
                  <a:pt x="6347" y="7851"/>
                </a:lnTo>
                <a:lnTo>
                  <a:pt x="6494" y="8034"/>
                </a:lnTo>
                <a:lnTo>
                  <a:pt x="6640" y="8144"/>
                </a:lnTo>
                <a:lnTo>
                  <a:pt x="6787" y="8254"/>
                </a:lnTo>
                <a:lnTo>
                  <a:pt x="6860" y="8291"/>
                </a:lnTo>
                <a:lnTo>
                  <a:pt x="6934" y="8327"/>
                </a:lnTo>
                <a:lnTo>
                  <a:pt x="7191" y="8438"/>
                </a:lnTo>
                <a:lnTo>
                  <a:pt x="7447" y="8474"/>
                </a:lnTo>
                <a:lnTo>
                  <a:pt x="7741" y="8474"/>
                </a:lnTo>
                <a:lnTo>
                  <a:pt x="7998" y="8438"/>
                </a:lnTo>
                <a:lnTo>
                  <a:pt x="8254" y="8364"/>
                </a:lnTo>
                <a:lnTo>
                  <a:pt x="8511" y="8254"/>
                </a:lnTo>
                <a:lnTo>
                  <a:pt x="8731" y="8071"/>
                </a:lnTo>
                <a:lnTo>
                  <a:pt x="8915" y="7887"/>
                </a:lnTo>
                <a:lnTo>
                  <a:pt x="9098" y="7631"/>
                </a:lnTo>
                <a:lnTo>
                  <a:pt x="9245" y="7300"/>
                </a:lnTo>
                <a:lnTo>
                  <a:pt x="9281" y="7007"/>
                </a:lnTo>
                <a:lnTo>
                  <a:pt x="9318" y="6824"/>
                </a:lnTo>
                <a:lnTo>
                  <a:pt x="9281" y="6677"/>
                </a:lnTo>
                <a:lnTo>
                  <a:pt x="9208" y="6457"/>
                </a:lnTo>
                <a:lnTo>
                  <a:pt x="9135" y="6200"/>
                </a:lnTo>
                <a:lnTo>
                  <a:pt x="8951" y="5980"/>
                </a:lnTo>
                <a:lnTo>
                  <a:pt x="8878" y="5907"/>
                </a:lnTo>
                <a:lnTo>
                  <a:pt x="8768" y="5833"/>
                </a:lnTo>
                <a:lnTo>
                  <a:pt x="8805" y="5686"/>
                </a:lnTo>
                <a:lnTo>
                  <a:pt x="9025" y="5246"/>
                </a:lnTo>
                <a:lnTo>
                  <a:pt x="9208" y="4769"/>
                </a:lnTo>
                <a:lnTo>
                  <a:pt x="9428" y="4806"/>
                </a:lnTo>
                <a:lnTo>
                  <a:pt x="9648" y="4806"/>
                </a:lnTo>
                <a:lnTo>
                  <a:pt x="9832" y="4733"/>
                </a:lnTo>
                <a:lnTo>
                  <a:pt x="10052" y="4659"/>
                </a:lnTo>
                <a:lnTo>
                  <a:pt x="10235" y="4549"/>
                </a:lnTo>
                <a:lnTo>
                  <a:pt x="10419" y="4403"/>
                </a:lnTo>
                <a:lnTo>
                  <a:pt x="10712" y="4109"/>
                </a:lnTo>
                <a:lnTo>
                  <a:pt x="10785" y="3962"/>
                </a:lnTo>
                <a:lnTo>
                  <a:pt x="10785" y="3816"/>
                </a:lnTo>
                <a:lnTo>
                  <a:pt x="10639" y="3559"/>
                </a:lnTo>
                <a:lnTo>
                  <a:pt x="10492" y="3339"/>
                </a:lnTo>
                <a:lnTo>
                  <a:pt x="10345" y="3155"/>
                </a:lnTo>
                <a:lnTo>
                  <a:pt x="10125" y="2972"/>
                </a:lnTo>
                <a:lnTo>
                  <a:pt x="9905" y="2825"/>
                </a:lnTo>
                <a:lnTo>
                  <a:pt x="9795" y="2789"/>
                </a:lnTo>
                <a:lnTo>
                  <a:pt x="9685" y="2752"/>
                </a:lnTo>
                <a:lnTo>
                  <a:pt x="9501" y="2862"/>
                </a:lnTo>
                <a:lnTo>
                  <a:pt x="9391" y="2825"/>
                </a:lnTo>
                <a:lnTo>
                  <a:pt x="9318" y="2862"/>
                </a:lnTo>
                <a:lnTo>
                  <a:pt x="9025" y="3009"/>
                </a:lnTo>
                <a:lnTo>
                  <a:pt x="8768" y="3192"/>
                </a:lnTo>
                <a:lnTo>
                  <a:pt x="8658" y="3302"/>
                </a:lnTo>
                <a:lnTo>
                  <a:pt x="8548" y="3449"/>
                </a:lnTo>
                <a:lnTo>
                  <a:pt x="8474" y="3559"/>
                </a:lnTo>
                <a:lnTo>
                  <a:pt x="8438" y="3742"/>
                </a:lnTo>
                <a:lnTo>
                  <a:pt x="8438" y="3852"/>
                </a:lnTo>
                <a:lnTo>
                  <a:pt x="8438" y="3962"/>
                </a:lnTo>
                <a:lnTo>
                  <a:pt x="8474" y="4182"/>
                </a:lnTo>
                <a:lnTo>
                  <a:pt x="8621" y="4403"/>
                </a:lnTo>
                <a:lnTo>
                  <a:pt x="8768" y="4549"/>
                </a:lnTo>
                <a:lnTo>
                  <a:pt x="8878" y="4623"/>
                </a:lnTo>
                <a:lnTo>
                  <a:pt x="8694" y="4879"/>
                </a:lnTo>
                <a:lnTo>
                  <a:pt x="8548" y="5136"/>
                </a:lnTo>
                <a:lnTo>
                  <a:pt x="8291" y="5613"/>
                </a:lnTo>
                <a:lnTo>
                  <a:pt x="8144" y="5540"/>
                </a:lnTo>
                <a:lnTo>
                  <a:pt x="7961" y="5503"/>
                </a:lnTo>
                <a:lnTo>
                  <a:pt x="7777" y="5466"/>
                </a:lnTo>
                <a:lnTo>
                  <a:pt x="7411" y="5466"/>
                </a:lnTo>
                <a:lnTo>
                  <a:pt x="7227" y="5503"/>
                </a:lnTo>
                <a:lnTo>
                  <a:pt x="7044" y="5540"/>
                </a:lnTo>
                <a:lnTo>
                  <a:pt x="6860" y="5650"/>
                </a:lnTo>
                <a:lnTo>
                  <a:pt x="6750" y="5320"/>
                </a:lnTo>
                <a:lnTo>
                  <a:pt x="6604" y="5026"/>
                </a:lnTo>
                <a:lnTo>
                  <a:pt x="6273" y="4476"/>
                </a:lnTo>
                <a:lnTo>
                  <a:pt x="6163" y="4256"/>
                </a:lnTo>
                <a:lnTo>
                  <a:pt x="6053" y="4072"/>
                </a:lnTo>
                <a:lnTo>
                  <a:pt x="5870" y="3889"/>
                </a:lnTo>
                <a:lnTo>
                  <a:pt x="5687" y="3779"/>
                </a:lnTo>
                <a:lnTo>
                  <a:pt x="5723" y="3706"/>
                </a:lnTo>
                <a:lnTo>
                  <a:pt x="5723" y="3632"/>
                </a:lnTo>
                <a:lnTo>
                  <a:pt x="5907" y="3486"/>
                </a:lnTo>
                <a:lnTo>
                  <a:pt x="6053" y="3339"/>
                </a:lnTo>
                <a:lnTo>
                  <a:pt x="6200" y="3155"/>
                </a:lnTo>
                <a:lnTo>
                  <a:pt x="6347" y="2972"/>
                </a:lnTo>
                <a:lnTo>
                  <a:pt x="6457" y="2752"/>
                </a:lnTo>
                <a:lnTo>
                  <a:pt x="6530" y="2532"/>
                </a:lnTo>
                <a:lnTo>
                  <a:pt x="6604" y="2312"/>
                </a:lnTo>
                <a:lnTo>
                  <a:pt x="6677" y="2055"/>
                </a:lnTo>
                <a:lnTo>
                  <a:pt x="6677" y="1615"/>
                </a:lnTo>
                <a:lnTo>
                  <a:pt x="6677" y="1358"/>
                </a:lnTo>
                <a:lnTo>
                  <a:pt x="6640" y="1138"/>
                </a:lnTo>
                <a:lnTo>
                  <a:pt x="6567" y="881"/>
                </a:lnTo>
                <a:lnTo>
                  <a:pt x="6457" y="698"/>
                </a:lnTo>
                <a:lnTo>
                  <a:pt x="6273" y="551"/>
                </a:lnTo>
                <a:lnTo>
                  <a:pt x="6200" y="478"/>
                </a:lnTo>
                <a:lnTo>
                  <a:pt x="6090" y="478"/>
                </a:lnTo>
                <a:lnTo>
                  <a:pt x="6017" y="331"/>
                </a:lnTo>
                <a:lnTo>
                  <a:pt x="5907" y="221"/>
                </a:lnTo>
                <a:lnTo>
                  <a:pt x="5760" y="148"/>
                </a:lnTo>
                <a:lnTo>
                  <a:pt x="5613" y="74"/>
                </a:lnTo>
                <a:lnTo>
                  <a:pt x="5283" y="1"/>
                </a:lnTo>
                <a:close/>
                <a:moveTo>
                  <a:pt x="15114" y="6750"/>
                </a:moveTo>
                <a:lnTo>
                  <a:pt x="15187" y="6787"/>
                </a:lnTo>
                <a:lnTo>
                  <a:pt x="15481" y="6897"/>
                </a:lnTo>
                <a:lnTo>
                  <a:pt x="15591" y="6970"/>
                </a:lnTo>
                <a:lnTo>
                  <a:pt x="15737" y="7044"/>
                </a:lnTo>
                <a:lnTo>
                  <a:pt x="15847" y="7190"/>
                </a:lnTo>
                <a:lnTo>
                  <a:pt x="15921" y="7337"/>
                </a:lnTo>
                <a:lnTo>
                  <a:pt x="16068" y="7667"/>
                </a:lnTo>
                <a:lnTo>
                  <a:pt x="16141" y="8034"/>
                </a:lnTo>
                <a:lnTo>
                  <a:pt x="16178" y="8438"/>
                </a:lnTo>
                <a:lnTo>
                  <a:pt x="16178" y="8621"/>
                </a:lnTo>
                <a:lnTo>
                  <a:pt x="16141" y="8804"/>
                </a:lnTo>
                <a:lnTo>
                  <a:pt x="16068" y="8988"/>
                </a:lnTo>
                <a:lnTo>
                  <a:pt x="15957" y="9134"/>
                </a:lnTo>
                <a:lnTo>
                  <a:pt x="15701" y="9355"/>
                </a:lnTo>
                <a:lnTo>
                  <a:pt x="15407" y="9575"/>
                </a:lnTo>
                <a:lnTo>
                  <a:pt x="15077" y="9758"/>
                </a:lnTo>
                <a:lnTo>
                  <a:pt x="14710" y="9905"/>
                </a:lnTo>
                <a:lnTo>
                  <a:pt x="14710" y="9905"/>
                </a:lnTo>
                <a:lnTo>
                  <a:pt x="15187" y="9208"/>
                </a:lnTo>
                <a:lnTo>
                  <a:pt x="15187" y="9134"/>
                </a:lnTo>
                <a:lnTo>
                  <a:pt x="15150" y="9098"/>
                </a:lnTo>
                <a:lnTo>
                  <a:pt x="15114" y="9061"/>
                </a:lnTo>
                <a:lnTo>
                  <a:pt x="15040" y="9098"/>
                </a:lnTo>
                <a:lnTo>
                  <a:pt x="14564" y="9538"/>
                </a:lnTo>
                <a:lnTo>
                  <a:pt x="14123" y="9978"/>
                </a:lnTo>
                <a:lnTo>
                  <a:pt x="13940" y="9978"/>
                </a:lnTo>
                <a:lnTo>
                  <a:pt x="13757" y="9905"/>
                </a:lnTo>
                <a:lnTo>
                  <a:pt x="13940" y="9648"/>
                </a:lnTo>
                <a:lnTo>
                  <a:pt x="14160" y="9391"/>
                </a:lnTo>
                <a:lnTo>
                  <a:pt x="14380" y="9134"/>
                </a:lnTo>
                <a:lnTo>
                  <a:pt x="14637" y="8914"/>
                </a:lnTo>
                <a:lnTo>
                  <a:pt x="14674" y="8841"/>
                </a:lnTo>
                <a:lnTo>
                  <a:pt x="14674" y="8804"/>
                </a:lnTo>
                <a:lnTo>
                  <a:pt x="14637" y="8731"/>
                </a:lnTo>
                <a:lnTo>
                  <a:pt x="14564" y="8731"/>
                </a:lnTo>
                <a:lnTo>
                  <a:pt x="14784" y="8584"/>
                </a:lnTo>
                <a:lnTo>
                  <a:pt x="14820" y="8511"/>
                </a:lnTo>
                <a:lnTo>
                  <a:pt x="14784" y="8438"/>
                </a:lnTo>
                <a:lnTo>
                  <a:pt x="14710" y="8401"/>
                </a:lnTo>
                <a:lnTo>
                  <a:pt x="14637" y="8401"/>
                </a:lnTo>
                <a:lnTo>
                  <a:pt x="14233" y="8621"/>
                </a:lnTo>
                <a:lnTo>
                  <a:pt x="13867" y="8841"/>
                </a:lnTo>
                <a:lnTo>
                  <a:pt x="13500" y="9061"/>
                </a:lnTo>
                <a:lnTo>
                  <a:pt x="13170" y="9318"/>
                </a:lnTo>
                <a:lnTo>
                  <a:pt x="13060" y="9098"/>
                </a:lnTo>
                <a:lnTo>
                  <a:pt x="13720" y="8658"/>
                </a:lnTo>
                <a:lnTo>
                  <a:pt x="14417" y="8291"/>
                </a:lnTo>
                <a:lnTo>
                  <a:pt x="14454" y="8217"/>
                </a:lnTo>
                <a:lnTo>
                  <a:pt x="14454" y="8144"/>
                </a:lnTo>
                <a:lnTo>
                  <a:pt x="14417" y="8107"/>
                </a:lnTo>
                <a:lnTo>
                  <a:pt x="14343" y="8107"/>
                </a:lnTo>
                <a:lnTo>
                  <a:pt x="13647" y="8364"/>
                </a:lnTo>
                <a:lnTo>
                  <a:pt x="12986" y="8658"/>
                </a:lnTo>
                <a:lnTo>
                  <a:pt x="12986" y="8474"/>
                </a:lnTo>
                <a:lnTo>
                  <a:pt x="13133" y="8401"/>
                </a:lnTo>
                <a:lnTo>
                  <a:pt x="13243" y="8327"/>
                </a:lnTo>
                <a:lnTo>
                  <a:pt x="13500" y="8144"/>
                </a:lnTo>
                <a:lnTo>
                  <a:pt x="14013" y="7924"/>
                </a:lnTo>
                <a:lnTo>
                  <a:pt x="14307" y="7814"/>
                </a:lnTo>
                <a:lnTo>
                  <a:pt x="14564" y="7777"/>
                </a:lnTo>
                <a:lnTo>
                  <a:pt x="14600" y="7741"/>
                </a:lnTo>
                <a:lnTo>
                  <a:pt x="14600" y="7704"/>
                </a:lnTo>
                <a:lnTo>
                  <a:pt x="14564" y="7667"/>
                </a:lnTo>
                <a:lnTo>
                  <a:pt x="14233" y="7667"/>
                </a:lnTo>
                <a:lnTo>
                  <a:pt x="13903" y="7704"/>
                </a:lnTo>
                <a:lnTo>
                  <a:pt x="13573" y="7777"/>
                </a:lnTo>
                <a:lnTo>
                  <a:pt x="13280" y="7851"/>
                </a:lnTo>
                <a:lnTo>
                  <a:pt x="13500" y="7594"/>
                </a:lnTo>
                <a:lnTo>
                  <a:pt x="14087" y="7484"/>
                </a:lnTo>
                <a:lnTo>
                  <a:pt x="14380" y="7410"/>
                </a:lnTo>
                <a:lnTo>
                  <a:pt x="14674" y="7264"/>
                </a:lnTo>
                <a:lnTo>
                  <a:pt x="14710" y="7227"/>
                </a:lnTo>
                <a:lnTo>
                  <a:pt x="14710" y="7190"/>
                </a:lnTo>
                <a:lnTo>
                  <a:pt x="14710" y="7154"/>
                </a:lnTo>
                <a:lnTo>
                  <a:pt x="14637" y="7117"/>
                </a:lnTo>
                <a:lnTo>
                  <a:pt x="14343" y="7080"/>
                </a:lnTo>
                <a:lnTo>
                  <a:pt x="14013" y="7080"/>
                </a:lnTo>
                <a:lnTo>
                  <a:pt x="14270" y="6934"/>
                </a:lnTo>
                <a:lnTo>
                  <a:pt x="14527" y="6824"/>
                </a:lnTo>
                <a:lnTo>
                  <a:pt x="14820" y="6750"/>
                </a:lnTo>
                <a:close/>
                <a:moveTo>
                  <a:pt x="5246" y="9098"/>
                </a:moveTo>
                <a:lnTo>
                  <a:pt x="5320" y="9208"/>
                </a:lnTo>
                <a:lnTo>
                  <a:pt x="5393" y="9245"/>
                </a:lnTo>
                <a:lnTo>
                  <a:pt x="5577" y="9245"/>
                </a:lnTo>
                <a:lnTo>
                  <a:pt x="5650" y="9281"/>
                </a:lnTo>
                <a:lnTo>
                  <a:pt x="5760" y="9318"/>
                </a:lnTo>
                <a:lnTo>
                  <a:pt x="5833" y="9391"/>
                </a:lnTo>
                <a:lnTo>
                  <a:pt x="5870" y="9465"/>
                </a:lnTo>
                <a:lnTo>
                  <a:pt x="5907" y="9538"/>
                </a:lnTo>
                <a:lnTo>
                  <a:pt x="5907" y="9648"/>
                </a:lnTo>
                <a:lnTo>
                  <a:pt x="5870" y="9758"/>
                </a:lnTo>
                <a:lnTo>
                  <a:pt x="5797" y="9831"/>
                </a:lnTo>
                <a:lnTo>
                  <a:pt x="5723" y="9905"/>
                </a:lnTo>
                <a:lnTo>
                  <a:pt x="5650" y="9978"/>
                </a:lnTo>
                <a:lnTo>
                  <a:pt x="5540" y="10015"/>
                </a:lnTo>
                <a:lnTo>
                  <a:pt x="5466" y="9868"/>
                </a:lnTo>
                <a:lnTo>
                  <a:pt x="5356" y="9758"/>
                </a:lnTo>
                <a:lnTo>
                  <a:pt x="5210" y="9685"/>
                </a:lnTo>
                <a:lnTo>
                  <a:pt x="5026" y="9648"/>
                </a:lnTo>
                <a:lnTo>
                  <a:pt x="5063" y="9648"/>
                </a:lnTo>
                <a:lnTo>
                  <a:pt x="5210" y="9575"/>
                </a:lnTo>
                <a:lnTo>
                  <a:pt x="5283" y="9538"/>
                </a:lnTo>
                <a:lnTo>
                  <a:pt x="5283" y="9501"/>
                </a:lnTo>
                <a:lnTo>
                  <a:pt x="5283" y="9355"/>
                </a:lnTo>
                <a:lnTo>
                  <a:pt x="5210" y="9245"/>
                </a:lnTo>
                <a:lnTo>
                  <a:pt x="5100" y="9245"/>
                </a:lnTo>
                <a:lnTo>
                  <a:pt x="4953" y="9281"/>
                </a:lnTo>
                <a:lnTo>
                  <a:pt x="4806" y="9355"/>
                </a:lnTo>
                <a:lnTo>
                  <a:pt x="4806" y="9355"/>
                </a:lnTo>
                <a:lnTo>
                  <a:pt x="4843" y="9281"/>
                </a:lnTo>
                <a:lnTo>
                  <a:pt x="4880" y="9208"/>
                </a:lnTo>
                <a:lnTo>
                  <a:pt x="4843" y="9171"/>
                </a:lnTo>
                <a:lnTo>
                  <a:pt x="5026" y="9134"/>
                </a:lnTo>
                <a:lnTo>
                  <a:pt x="5246" y="9098"/>
                </a:lnTo>
                <a:close/>
                <a:moveTo>
                  <a:pt x="6347" y="8034"/>
                </a:moveTo>
                <a:lnTo>
                  <a:pt x="6347" y="8071"/>
                </a:lnTo>
                <a:lnTo>
                  <a:pt x="6310" y="8181"/>
                </a:lnTo>
                <a:lnTo>
                  <a:pt x="6127" y="8254"/>
                </a:lnTo>
                <a:lnTo>
                  <a:pt x="5980" y="8364"/>
                </a:lnTo>
                <a:lnTo>
                  <a:pt x="5687" y="8621"/>
                </a:lnTo>
                <a:lnTo>
                  <a:pt x="5577" y="8621"/>
                </a:lnTo>
                <a:lnTo>
                  <a:pt x="5466" y="8694"/>
                </a:lnTo>
                <a:lnTo>
                  <a:pt x="5393" y="8768"/>
                </a:lnTo>
                <a:lnTo>
                  <a:pt x="5246" y="8731"/>
                </a:lnTo>
                <a:lnTo>
                  <a:pt x="4806" y="8731"/>
                </a:lnTo>
                <a:lnTo>
                  <a:pt x="4549" y="8841"/>
                </a:lnTo>
                <a:lnTo>
                  <a:pt x="4293" y="9024"/>
                </a:lnTo>
                <a:lnTo>
                  <a:pt x="4183" y="9171"/>
                </a:lnTo>
                <a:lnTo>
                  <a:pt x="4073" y="9355"/>
                </a:lnTo>
                <a:lnTo>
                  <a:pt x="4073" y="9501"/>
                </a:lnTo>
                <a:lnTo>
                  <a:pt x="4073" y="9648"/>
                </a:lnTo>
                <a:lnTo>
                  <a:pt x="4073" y="9721"/>
                </a:lnTo>
                <a:lnTo>
                  <a:pt x="4146" y="9831"/>
                </a:lnTo>
                <a:lnTo>
                  <a:pt x="4256" y="9978"/>
                </a:lnTo>
                <a:lnTo>
                  <a:pt x="4439" y="10162"/>
                </a:lnTo>
                <a:lnTo>
                  <a:pt x="4623" y="10308"/>
                </a:lnTo>
                <a:lnTo>
                  <a:pt x="4843" y="10382"/>
                </a:lnTo>
                <a:lnTo>
                  <a:pt x="5026" y="10455"/>
                </a:lnTo>
                <a:lnTo>
                  <a:pt x="5246" y="10492"/>
                </a:lnTo>
                <a:lnTo>
                  <a:pt x="5466" y="10492"/>
                </a:lnTo>
                <a:lnTo>
                  <a:pt x="5723" y="10455"/>
                </a:lnTo>
                <a:lnTo>
                  <a:pt x="5907" y="10345"/>
                </a:lnTo>
                <a:lnTo>
                  <a:pt x="6090" y="10235"/>
                </a:lnTo>
                <a:lnTo>
                  <a:pt x="6237" y="10052"/>
                </a:lnTo>
                <a:lnTo>
                  <a:pt x="6347" y="9868"/>
                </a:lnTo>
                <a:lnTo>
                  <a:pt x="6384" y="9575"/>
                </a:lnTo>
                <a:lnTo>
                  <a:pt x="6310" y="9355"/>
                </a:lnTo>
                <a:lnTo>
                  <a:pt x="6200" y="9134"/>
                </a:lnTo>
                <a:lnTo>
                  <a:pt x="6017" y="8951"/>
                </a:lnTo>
                <a:lnTo>
                  <a:pt x="6310" y="8658"/>
                </a:lnTo>
                <a:lnTo>
                  <a:pt x="6420" y="8548"/>
                </a:lnTo>
                <a:lnTo>
                  <a:pt x="6567" y="8401"/>
                </a:lnTo>
                <a:lnTo>
                  <a:pt x="6567" y="8327"/>
                </a:lnTo>
                <a:lnTo>
                  <a:pt x="6567" y="8254"/>
                </a:lnTo>
                <a:lnTo>
                  <a:pt x="6530" y="8217"/>
                </a:lnTo>
                <a:lnTo>
                  <a:pt x="6494" y="8181"/>
                </a:lnTo>
                <a:lnTo>
                  <a:pt x="6384" y="8071"/>
                </a:lnTo>
                <a:lnTo>
                  <a:pt x="6347" y="8034"/>
                </a:lnTo>
                <a:close/>
                <a:moveTo>
                  <a:pt x="19992" y="10418"/>
                </a:moveTo>
                <a:lnTo>
                  <a:pt x="20139" y="10492"/>
                </a:lnTo>
                <a:lnTo>
                  <a:pt x="20139" y="10602"/>
                </a:lnTo>
                <a:lnTo>
                  <a:pt x="20176" y="10638"/>
                </a:lnTo>
                <a:lnTo>
                  <a:pt x="20213" y="10638"/>
                </a:lnTo>
                <a:lnTo>
                  <a:pt x="20249" y="10602"/>
                </a:lnTo>
                <a:lnTo>
                  <a:pt x="20286" y="10785"/>
                </a:lnTo>
                <a:lnTo>
                  <a:pt x="20286" y="11042"/>
                </a:lnTo>
                <a:lnTo>
                  <a:pt x="20286" y="11189"/>
                </a:lnTo>
                <a:lnTo>
                  <a:pt x="20213" y="11372"/>
                </a:lnTo>
                <a:lnTo>
                  <a:pt x="20139" y="11519"/>
                </a:lnTo>
                <a:lnTo>
                  <a:pt x="20066" y="11665"/>
                </a:lnTo>
                <a:lnTo>
                  <a:pt x="19956" y="11812"/>
                </a:lnTo>
                <a:lnTo>
                  <a:pt x="19809" y="11886"/>
                </a:lnTo>
                <a:lnTo>
                  <a:pt x="19662" y="11959"/>
                </a:lnTo>
                <a:lnTo>
                  <a:pt x="19479" y="11959"/>
                </a:lnTo>
                <a:lnTo>
                  <a:pt x="19442" y="11886"/>
                </a:lnTo>
                <a:lnTo>
                  <a:pt x="19222" y="11776"/>
                </a:lnTo>
                <a:lnTo>
                  <a:pt x="19626" y="11702"/>
                </a:lnTo>
                <a:lnTo>
                  <a:pt x="19662" y="11665"/>
                </a:lnTo>
                <a:lnTo>
                  <a:pt x="19736" y="11629"/>
                </a:lnTo>
                <a:lnTo>
                  <a:pt x="19736" y="11482"/>
                </a:lnTo>
                <a:lnTo>
                  <a:pt x="19699" y="11372"/>
                </a:lnTo>
                <a:lnTo>
                  <a:pt x="19626" y="11335"/>
                </a:lnTo>
                <a:lnTo>
                  <a:pt x="19406" y="11335"/>
                </a:lnTo>
                <a:lnTo>
                  <a:pt x="19662" y="11152"/>
                </a:lnTo>
                <a:lnTo>
                  <a:pt x="19736" y="11115"/>
                </a:lnTo>
                <a:lnTo>
                  <a:pt x="19736" y="11042"/>
                </a:lnTo>
                <a:lnTo>
                  <a:pt x="19736" y="10969"/>
                </a:lnTo>
                <a:lnTo>
                  <a:pt x="19736" y="10932"/>
                </a:lnTo>
                <a:lnTo>
                  <a:pt x="19699" y="10858"/>
                </a:lnTo>
                <a:lnTo>
                  <a:pt x="19626" y="10822"/>
                </a:lnTo>
                <a:lnTo>
                  <a:pt x="19552" y="10822"/>
                </a:lnTo>
                <a:lnTo>
                  <a:pt x="19479" y="10858"/>
                </a:lnTo>
                <a:lnTo>
                  <a:pt x="19332" y="10895"/>
                </a:lnTo>
                <a:lnTo>
                  <a:pt x="19185" y="10932"/>
                </a:lnTo>
                <a:lnTo>
                  <a:pt x="19185" y="10932"/>
                </a:lnTo>
                <a:lnTo>
                  <a:pt x="19626" y="10748"/>
                </a:lnTo>
                <a:lnTo>
                  <a:pt x="19662" y="10712"/>
                </a:lnTo>
                <a:lnTo>
                  <a:pt x="19662" y="10675"/>
                </a:lnTo>
                <a:lnTo>
                  <a:pt x="19626" y="10638"/>
                </a:lnTo>
                <a:lnTo>
                  <a:pt x="19479" y="10602"/>
                </a:lnTo>
                <a:lnTo>
                  <a:pt x="19295" y="10602"/>
                </a:lnTo>
                <a:lnTo>
                  <a:pt x="19369" y="10565"/>
                </a:lnTo>
                <a:lnTo>
                  <a:pt x="19589" y="10455"/>
                </a:lnTo>
                <a:lnTo>
                  <a:pt x="19772" y="10418"/>
                </a:lnTo>
                <a:close/>
                <a:moveTo>
                  <a:pt x="16691" y="13390"/>
                </a:moveTo>
                <a:lnTo>
                  <a:pt x="16801" y="13463"/>
                </a:lnTo>
                <a:lnTo>
                  <a:pt x="16874" y="13536"/>
                </a:lnTo>
                <a:lnTo>
                  <a:pt x="16728" y="13646"/>
                </a:lnTo>
                <a:lnTo>
                  <a:pt x="16581" y="13756"/>
                </a:lnTo>
                <a:lnTo>
                  <a:pt x="16434" y="13903"/>
                </a:lnTo>
                <a:lnTo>
                  <a:pt x="16361" y="14050"/>
                </a:lnTo>
                <a:lnTo>
                  <a:pt x="16104" y="14013"/>
                </a:lnTo>
                <a:lnTo>
                  <a:pt x="16068" y="13976"/>
                </a:lnTo>
                <a:lnTo>
                  <a:pt x="16691" y="13390"/>
                </a:lnTo>
                <a:close/>
                <a:moveTo>
                  <a:pt x="16654" y="11959"/>
                </a:moveTo>
                <a:lnTo>
                  <a:pt x="17058" y="12326"/>
                </a:lnTo>
                <a:lnTo>
                  <a:pt x="17278" y="12546"/>
                </a:lnTo>
                <a:lnTo>
                  <a:pt x="17498" y="12803"/>
                </a:lnTo>
                <a:lnTo>
                  <a:pt x="17681" y="13059"/>
                </a:lnTo>
                <a:lnTo>
                  <a:pt x="17755" y="13169"/>
                </a:lnTo>
                <a:lnTo>
                  <a:pt x="17792" y="13279"/>
                </a:lnTo>
                <a:lnTo>
                  <a:pt x="17792" y="13426"/>
                </a:lnTo>
                <a:lnTo>
                  <a:pt x="17755" y="13536"/>
                </a:lnTo>
                <a:lnTo>
                  <a:pt x="17718" y="13646"/>
                </a:lnTo>
                <a:lnTo>
                  <a:pt x="17608" y="13756"/>
                </a:lnTo>
                <a:lnTo>
                  <a:pt x="17498" y="13866"/>
                </a:lnTo>
                <a:lnTo>
                  <a:pt x="17351" y="13940"/>
                </a:lnTo>
                <a:lnTo>
                  <a:pt x="17278" y="13866"/>
                </a:lnTo>
                <a:lnTo>
                  <a:pt x="17168" y="13866"/>
                </a:lnTo>
                <a:lnTo>
                  <a:pt x="17095" y="13903"/>
                </a:lnTo>
                <a:lnTo>
                  <a:pt x="17058" y="13940"/>
                </a:lnTo>
                <a:lnTo>
                  <a:pt x="17021" y="13940"/>
                </a:lnTo>
                <a:lnTo>
                  <a:pt x="16948" y="13976"/>
                </a:lnTo>
                <a:lnTo>
                  <a:pt x="16911" y="14050"/>
                </a:lnTo>
                <a:lnTo>
                  <a:pt x="16874" y="14050"/>
                </a:lnTo>
                <a:lnTo>
                  <a:pt x="16948" y="13940"/>
                </a:lnTo>
                <a:lnTo>
                  <a:pt x="17095" y="13793"/>
                </a:lnTo>
                <a:lnTo>
                  <a:pt x="17168" y="13683"/>
                </a:lnTo>
                <a:lnTo>
                  <a:pt x="17205" y="13573"/>
                </a:lnTo>
                <a:lnTo>
                  <a:pt x="17168" y="13500"/>
                </a:lnTo>
                <a:lnTo>
                  <a:pt x="17131" y="13426"/>
                </a:lnTo>
                <a:lnTo>
                  <a:pt x="17021" y="13316"/>
                </a:lnTo>
                <a:lnTo>
                  <a:pt x="16874" y="13206"/>
                </a:lnTo>
                <a:lnTo>
                  <a:pt x="16691" y="13169"/>
                </a:lnTo>
                <a:lnTo>
                  <a:pt x="16618" y="13169"/>
                </a:lnTo>
                <a:lnTo>
                  <a:pt x="16581" y="13206"/>
                </a:lnTo>
                <a:lnTo>
                  <a:pt x="15627" y="13793"/>
                </a:lnTo>
                <a:lnTo>
                  <a:pt x="15517" y="13756"/>
                </a:lnTo>
                <a:lnTo>
                  <a:pt x="15407" y="13646"/>
                </a:lnTo>
                <a:lnTo>
                  <a:pt x="15884" y="13353"/>
                </a:lnTo>
                <a:lnTo>
                  <a:pt x="16361" y="13096"/>
                </a:lnTo>
                <a:lnTo>
                  <a:pt x="16398" y="13023"/>
                </a:lnTo>
                <a:lnTo>
                  <a:pt x="16398" y="12986"/>
                </a:lnTo>
                <a:lnTo>
                  <a:pt x="16361" y="12913"/>
                </a:lnTo>
                <a:lnTo>
                  <a:pt x="16288" y="12913"/>
                </a:lnTo>
                <a:lnTo>
                  <a:pt x="15994" y="12949"/>
                </a:lnTo>
                <a:lnTo>
                  <a:pt x="15701" y="13059"/>
                </a:lnTo>
                <a:lnTo>
                  <a:pt x="15407" y="13169"/>
                </a:lnTo>
                <a:lnTo>
                  <a:pt x="15150" y="13279"/>
                </a:lnTo>
                <a:lnTo>
                  <a:pt x="15040" y="13023"/>
                </a:lnTo>
                <a:lnTo>
                  <a:pt x="15077" y="12986"/>
                </a:lnTo>
                <a:lnTo>
                  <a:pt x="16068" y="12399"/>
                </a:lnTo>
                <a:lnTo>
                  <a:pt x="16104" y="12362"/>
                </a:lnTo>
                <a:lnTo>
                  <a:pt x="16104" y="12326"/>
                </a:lnTo>
                <a:lnTo>
                  <a:pt x="16068" y="12289"/>
                </a:lnTo>
                <a:lnTo>
                  <a:pt x="15994" y="12252"/>
                </a:lnTo>
                <a:lnTo>
                  <a:pt x="15554" y="12362"/>
                </a:lnTo>
                <a:lnTo>
                  <a:pt x="15150" y="12472"/>
                </a:lnTo>
                <a:lnTo>
                  <a:pt x="15150" y="12472"/>
                </a:lnTo>
                <a:lnTo>
                  <a:pt x="15297" y="12326"/>
                </a:lnTo>
                <a:lnTo>
                  <a:pt x="15517" y="12179"/>
                </a:lnTo>
                <a:lnTo>
                  <a:pt x="15737" y="12069"/>
                </a:lnTo>
                <a:lnTo>
                  <a:pt x="15994" y="11996"/>
                </a:lnTo>
                <a:lnTo>
                  <a:pt x="16324" y="11959"/>
                </a:lnTo>
                <a:close/>
                <a:moveTo>
                  <a:pt x="14857" y="6310"/>
                </a:moveTo>
                <a:lnTo>
                  <a:pt x="14600" y="6347"/>
                </a:lnTo>
                <a:lnTo>
                  <a:pt x="14380" y="6383"/>
                </a:lnTo>
                <a:lnTo>
                  <a:pt x="14197" y="6457"/>
                </a:lnTo>
                <a:lnTo>
                  <a:pt x="13793" y="6677"/>
                </a:lnTo>
                <a:lnTo>
                  <a:pt x="13426" y="6970"/>
                </a:lnTo>
                <a:lnTo>
                  <a:pt x="13243" y="7154"/>
                </a:lnTo>
                <a:lnTo>
                  <a:pt x="12950" y="7190"/>
                </a:lnTo>
                <a:lnTo>
                  <a:pt x="12840" y="7227"/>
                </a:lnTo>
                <a:lnTo>
                  <a:pt x="12803" y="7300"/>
                </a:lnTo>
                <a:lnTo>
                  <a:pt x="12766" y="7374"/>
                </a:lnTo>
                <a:lnTo>
                  <a:pt x="12766" y="7447"/>
                </a:lnTo>
                <a:lnTo>
                  <a:pt x="11042" y="7631"/>
                </a:lnTo>
                <a:lnTo>
                  <a:pt x="10052" y="7667"/>
                </a:lnTo>
                <a:lnTo>
                  <a:pt x="9575" y="7704"/>
                </a:lnTo>
                <a:lnTo>
                  <a:pt x="9098" y="7741"/>
                </a:lnTo>
                <a:lnTo>
                  <a:pt x="9025" y="7777"/>
                </a:lnTo>
                <a:lnTo>
                  <a:pt x="8988" y="7814"/>
                </a:lnTo>
                <a:lnTo>
                  <a:pt x="8951" y="7924"/>
                </a:lnTo>
                <a:lnTo>
                  <a:pt x="9025" y="8034"/>
                </a:lnTo>
                <a:lnTo>
                  <a:pt x="9061" y="8071"/>
                </a:lnTo>
                <a:lnTo>
                  <a:pt x="9135" y="8107"/>
                </a:lnTo>
                <a:lnTo>
                  <a:pt x="9612" y="8144"/>
                </a:lnTo>
                <a:lnTo>
                  <a:pt x="10125" y="8144"/>
                </a:lnTo>
                <a:lnTo>
                  <a:pt x="11152" y="8071"/>
                </a:lnTo>
                <a:lnTo>
                  <a:pt x="11922" y="8034"/>
                </a:lnTo>
                <a:lnTo>
                  <a:pt x="12693" y="7961"/>
                </a:lnTo>
                <a:lnTo>
                  <a:pt x="12546" y="8254"/>
                </a:lnTo>
                <a:lnTo>
                  <a:pt x="12473" y="8438"/>
                </a:lnTo>
                <a:lnTo>
                  <a:pt x="12473" y="8584"/>
                </a:lnTo>
                <a:lnTo>
                  <a:pt x="12509" y="8914"/>
                </a:lnTo>
                <a:lnTo>
                  <a:pt x="12363" y="9024"/>
                </a:lnTo>
                <a:lnTo>
                  <a:pt x="12253" y="9134"/>
                </a:lnTo>
                <a:lnTo>
                  <a:pt x="12253" y="9245"/>
                </a:lnTo>
                <a:lnTo>
                  <a:pt x="12289" y="9355"/>
                </a:lnTo>
                <a:lnTo>
                  <a:pt x="12399" y="9428"/>
                </a:lnTo>
                <a:lnTo>
                  <a:pt x="12546" y="9465"/>
                </a:lnTo>
                <a:lnTo>
                  <a:pt x="12693" y="9465"/>
                </a:lnTo>
                <a:lnTo>
                  <a:pt x="12803" y="9685"/>
                </a:lnTo>
                <a:lnTo>
                  <a:pt x="12950" y="9868"/>
                </a:lnTo>
                <a:lnTo>
                  <a:pt x="13096" y="10052"/>
                </a:lnTo>
                <a:lnTo>
                  <a:pt x="13243" y="10198"/>
                </a:lnTo>
                <a:lnTo>
                  <a:pt x="13426" y="10308"/>
                </a:lnTo>
                <a:lnTo>
                  <a:pt x="13647" y="10418"/>
                </a:lnTo>
                <a:lnTo>
                  <a:pt x="13867" y="10455"/>
                </a:lnTo>
                <a:lnTo>
                  <a:pt x="14087" y="10492"/>
                </a:lnTo>
                <a:lnTo>
                  <a:pt x="14233" y="10492"/>
                </a:lnTo>
                <a:lnTo>
                  <a:pt x="14600" y="10418"/>
                </a:lnTo>
                <a:lnTo>
                  <a:pt x="14967" y="10345"/>
                </a:lnTo>
                <a:lnTo>
                  <a:pt x="14930" y="10455"/>
                </a:lnTo>
                <a:lnTo>
                  <a:pt x="14930" y="10602"/>
                </a:lnTo>
                <a:lnTo>
                  <a:pt x="15004" y="10895"/>
                </a:lnTo>
                <a:lnTo>
                  <a:pt x="15077" y="11079"/>
                </a:lnTo>
                <a:lnTo>
                  <a:pt x="15150" y="11299"/>
                </a:lnTo>
                <a:lnTo>
                  <a:pt x="15297" y="11482"/>
                </a:lnTo>
                <a:lnTo>
                  <a:pt x="15481" y="11629"/>
                </a:lnTo>
                <a:lnTo>
                  <a:pt x="15481" y="11665"/>
                </a:lnTo>
                <a:lnTo>
                  <a:pt x="15261" y="11739"/>
                </a:lnTo>
                <a:lnTo>
                  <a:pt x="15077" y="11886"/>
                </a:lnTo>
                <a:lnTo>
                  <a:pt x="14894" y="11996"/>
                </a:lnTo>
                <a:lnTo>
                  <a:pt x="14784" y="12142"/>
                </a:lnTo>
                <a:lnTo>
                  <a:pt x="14674" y="12326"/>
                </a:lnTo>
                <a:lnTo>
                  <a:pt x="14600" y="12509"/>
                </a:lnTo>
                <a:lnTo>
                  <a:pt x="14564" y="12693"/>
                </a:lnTo>
                <a:lnTo>
                  <a:pt x="14527" y="12876"/>
                </a:lnTo>
                <a:lnTo>
                  <a:pt x="14527" y="12986"/>
                </a:lnTo>
                <a:lnTo>
                  <a:pt x="14527" y="13059"/>
                </a:lnTo>
                <a:lnTo>
                  <a:pt x="14600" y="13353"/>
                </a:lnTo>
                <a:lnTo>
                  <a:pt x="14747" y="13610"/>
                </a:lnTo>
                <a:lnTo>
                  <a:pt x="14747" y="13720"/>
                </a:lnTo>
                <a:lnTo>
                  <a:pt x="14784" y="13830"/>
                </a:lnTo>
                <a:lnTo>
                  <a:pt x="14930" y="13903"/>
                </a:lnTo>
                <a:lnTo>
                  <a:pt x="15004" y="13976"/>
                </a:lnTo>
                <a:lnTo>
                  <a:pt x="15297" y="14197"/>
                </a:lnTo>
                <a:lnTo>
                  <a:pt x="15627" y="14380"/>
                </a:lnTo>
                <a:lnTo>
                  <a:pt x="15994" y="14527"/>
                </a:lnTo>
                <a:lnTo>
                  <a:pt x="16398" y="14600"/>
                </a:lnTo>
                <a:lnTo>
                  <a:pt x="16801" y="14600"/>
                </a:lnTo>
                <a:lnTo>
                  <a:pt x="17205" y="14527"/>
                </a:lnTo>
                <a:lnTo>
                  <a:pt x="17571" y="14417"/>
                </a:lnTo>
                <a:lnTo>
                  <a:pt x="17902" y="14233"/>
                </a:lnTo>
                <a:lnTo>
                  <a:pt x="18122" y="14013"/>
                </a:lnTo>
                <a:lnTo>
                  <a:pt x="18268" y="13793"/>
                </a:lnTo>
                <a:lnTo>
                  <a:pt x="18305" y="13536"/>
                </a:lnTo>
                <a:lnTo>
                  <a:pt x="18305" y="13316"/>
                </a:lnTo>
                <a:lnTo>
                  <a:pt x="18232" y="13059"/>
                </a:lnTo>
                <a:lnTo>
                  <a:pt x="18122" y="12803"/>
                </a:lnTo>
                <a:lnTo>
                  <a:pt x="17975" y="12546"/>
                </a:lnTo>
                <a:lnTo>
                  <a:pt x="17792" y="12326"/>
                </a:lnTo>
                <a:lnTo>
                  <a:pt x="17902" y="12289"/>
                </a:lnTo>
                <a:lnTo>
                  <a:pt x="18232" y="12106"/>
                </a:lnTo>
                <a:lnTo>
                  <a:pt x="18599" y="11849"/>
                </a:lnTo>
                <a:lnTo>
                  <a:pt x="18709" y="12032"/>
                </a:lnTo>
                <a:lnTo>
                  <a:pt x="18855" y="12179"/>
                </a:lnTo>
                <a:lnTo>
                  <a:pt x="19002" y="12289"/>
                </a:lnTo>
                <a:lnTo>
                  <a:pt x="19149" y="12362"/>
                </a:lnTo>
                <a:lnTo>
                  <a:pt x="19406" y="12436"/>
                </a:lnTo>
                <a:lnTo>
                  <a:pt x="19662" y="12399"/>
                </a:lnTo>
                <a:lnTo>
                  <a:pt x="19919" y="12326"/>
                </a:lnTo>
                <a:lnTo>
                  <a:pt x="20139" y="12179"/>
                </a:lnTo>
                <a:lnTo>
                  <a:pt x="20359" y="11996"/>
                </a:lnTo>
                <a:lnTo>
                  <a:pt x="20543" y="11776"/>
                </a:lnTo>
                <a:lnTo>
                  <a:pt x="20653" y="11519"/>
                </a:lnTo>
                <a:lnTo>
                  <a:pt x="20726" y="11225"/>
                </a:lnTo>
                <a:lnTo>
                  <a:pt x="20799" y="10858"/>
                </a:lnTo>
                <a:lnTo>
                  <a:pt x="20763" y="10675"/>
                </a:lnTo>
                <a:lnTo>
                  <a:pt x="20726" y="10528"/>
                </a:lnTo>
                <a:lnTo>
                  <a:pt x="20689" y="10382"/>
                </a:lnTo>
                <a:lnTo>
                  <a:pt x="20579" y="10272"/>
                </a:lnTo>
                <a:lnTo>
                  <a:pt x="20359" y="10088"/>
                </a:lnTo>
                <a:lnTo>
                  <a:pt x="20066" y="9978"/>
                </a:lnTo>
                <a:lnTo>
                  <a:pt x="19919" y="9941"/>
                </a:lnTo>
                <a:lnTo>
                  <a:pt x="19626" y="9941"/>
                </a:lnTo>
                <a:lnTo>
                  <a:pt x="19516" y="10015"/>
                </a:lnTo>
                <a:lnTo>
                  <a:pt x="19479" y="10088"/>
                </a:lnTo>
                <a:lnTo>
                  <a:pt x="19185" y="10198"/>
                </a:lnTo>
                <a:lnTo>
                  <a:pt x="18929" y="10308"/>
                </a:lnTo>
                <a:lnTo>
                  <a:pt x="18819" y="10418"/>
                </a:lnTo>
                <a:lnTo>
                  <a:pt x="18672" y="10528"/>
                </a:lnTo>
                <a:lnTo>
                  <a:pt x="18599" y="10675"/>
                </a:lnTo>
                <a:lnTo>
                  <a:pt x="18525" y="10822"/>
                </a:lnTo>
                <a:lnTo>
                  <a:pt x="18452" y="11115"/>
                </a:lnTo>
                <a:lnTo>
                  <a:pt x="18452" y="11409"/>
                </a:lnTo>
                <a:lnTo>
                  <a:pt x="18048" y="11702"/>
                </a:lnTo>
                <a:lnTo>
                  <a:pt x="17645" y="11996"/>
                </a:lnTo>
                <a:lnTo>
                  <a:pt x="17608" y="12032"/>
                </a:lnTo>
                <a:lnTo>
                  <a:pt x="17608" y="12106"/>
                </a:lnTo>
                <a:lnTo>
                  <a:pt x="17241" y="11776"/>
                </a:lnTo>
                <a:lnTo>
                  <a:pt x="16911" y="11519"/>
                </a:lnTo>
                <a:lnTo>
                  <a:pt x="16838" y="11482"/>
                </a:lnTo>
                <a:lnTo>
                  <a:pt x="16691" y="11482"/>
                </a:lnTo>
                <a:lnTo>
                  <a:pt x="16654" y="11555"/>
                </a:lnTo>
                <a:lnTo>
                  <a:pt x="16434" y="11519"/>
                </a:lnTo>
                <a:lnTo>
                  <a:pt x="16214" y="11519"/>
                </a:lnTo>
                <a:lnTo>
                  <a:pt x="15774" y="11555"/>
                </a:lnTo>
                <a:lnTo>
                  <a:pt x="15811" y="11445"/>
                </a:lnTo>
                <a:lnTo>
                  <a:pt x="15774" y="11335"/>
                </a:lnTo>
                <a:lnTo>
                  <a:pt x="15664" y="11152"/>
                </a:lnTo>
                <a:lnTo>
                  <a:pt x="15554" y="11005"/>
                </a:lnTo>
                <a:lnTo>
                  <a:pt x="15444" y="10822"/>
                </a:lnTo>
                <a:lnTo>
                  <a:pt x="15371" y="10602"/>
                </a:lnTo>
                <a:lnTo>
                  <a:pt x="15334" y="10418"/>
                </a:lnTo>
                <a:lnTo>
                  <a:pt x="15297" y="10308"/>
                </a:lnTo>
                <a:lnTo>
                  <a:pt x="15224" y="10235"/>
                </a:lnTo>
                <a:lnTo>
                  <a:pt x="15627" y="10015"/>
                </a:lnTo>
                <a:lnTo>
                  <a:pt x="16031" y="9758"/>
                </a:lnTo>
                <a:lnTo>
                  <a:pt x="16361" y="9428"/>
                </a:lnTo>
                <a:lnTo>
                  <a:pt x="16471" y="9281"/>
                </a:lnTo>
                <a:lnTo>
                  <a:pt x="16581" y="9098"/>
                </a:lnTo>
                <a:lnTo>
                  <a:pt x="16654" y="8878"/>
                </a:lnTo>
                <a:lnTo>
                  <a:pt x="16691" y="8621"/>
                </a:lnTo>
                <a:lnTo>
                  <a:pt x="16691" y="8364"/>
                </a:lnTo>
                <a:lnTo>
                  <a:pt x="16691" y="8107"/>
                </a:lnTo>
                <a:lnTo>
                  <a:pt x="16581" y="7631"/>
                </a:lnTo>
                <a:lnTo>
                  <a:pt x="16398" y="7190"/>
                </a:lnTo>
                <a:lnTo>
                  <a:pt x="16251" y="6897"/>
                </a:lnTo>
                <a:lnTo>
                  <a:pt x="16031" y="6640"/>
                </a:lnTo>
                <a:lnTo>
                  <a:pt x="15884" y="6530"/>
                </a:lnTo>
                <a:lnTo>
                  <a:pt x="15737" y="6457"/>
                </a:lnTo>
                <a:lnTo>
                  <a:pt x="15591" y="6420"/>
                </a:lnTo>
                <a:lnTo>
                  <a:pt x="15407" y="6383"/>
                </a:lnTo>
                <a:lnTo>
                  <a:pt x="15077" y="631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4" name="Google Shape;504;p10"/>
          <p:cNvSpPr/>
          <p:nvPr/>
        </p:nvSpPr>
        <p:spPr>
          <a:xfrm>
            <a:off x="7842052" y="-100873"/>
            <a:ext cx="388118" cy="408938"/>
          </a:xfrm>
          <a:custGeom>
            <a:rect b="b" l="l" r="r" t="t"/>
            <a:pathLst>
              <a:path extrusionOk="0" h="14417" w="13683">
                <a:moveTo>
                  <a:pt x="9281" y="2311"/>
                </a:moveTo>
                <a:lnTo>
                  <a:pt x="9170" y="2385"/>
                </a:lnTo>
                <a:lnTo>
                  <a:pt x="9134" y="2495"/>
                </a:lnTo>
                <a:lnTo>
                  <a:pt x="9097" y="2568"/>
                </a:lnTo>
                <a:lnTo>
                  <a:pt x="9097" y="2678"/>
                </a:lnTo>
                <a:lnTo>
                  <a:pt x="9134" y="2862"/>
                </a:lnTo>
                <a:lnTo>
                  <a:pt x="9207" y="3082"/>
                </a:lnTo>
                <a:lnTo>
                  <a:pt x="9464" y="3742"/>
                </a:lnTo>
                <a:lnTo>
                  <a:pt x="9721" y="4402"/>
                </a:lnTo>
                <a:lnTo>
                  <a:pt x="9647" y="4439"/>
                </a:lnTo>
                <a:lnTo>
                  <a:pt x="9060" y="5283"/>
                </a:lnTo>
                <a:lnTo>
                  <a:pt x="8804" y="5649"/>
                </a:lnTo>
                <a:lnTo>
                  <a:pt x="8694" y="5833"/>
                </a:lnTo>
                <a:lnTo>
                  <a:pt x="8657" y="5943"/>
                </a:lnTo>
                <a:lnTo>
                  <a:pt x="8694" y="6053"/>
                </a:lnTo>
                <a:lnTo>
                  <a:pt x="8804" y="6016"/>
                </a:lnTo>
                <a:lnTo>
                  <a:pt x="8877" y="5980"/>
                </a:lnTo>
                <a:lnTo>
                  <a:pt x="9024" y="5833"/>
                </a:lnTo>
                <a:lnTo>
                  <a:pt x="9281" y="5503"/>
                </a:lnTo>
                <a:lnTo>
                  <a:pt x="9941" y="4659"/>
                </a:lnTo>
                <a:lnTo>
                  <a:pt x="10014" y="4659"/>
                </a:lnTo>
                <a:lnTo>
                  <a:pt x="10124" y="4622"/>
                </a:lnTo>
                <a:lnTo>
                  <a:pt x="10161" y="4549"/>
                </a:lnTo>
                <a:lnTo>
                  <a:pt x="10161" y="4439"/>
                </a:lnTo>
                <a:lnTo>
                  <a:pt x="9684" y="3229"/>
                </a:lnTo>
                <a:lnTo>
                  <a:pt x="9427" y="2715"/>
                </a:lnTo>
                <a:lnTo>
                  <a:pt x="9354" y="2532"/>
                </a:lnTo>
                <a:lnTo>
                  <a:pt x="9317" y="2422"/>
                </a:lnTo>
                <a:lnTo>
                  <a:pt x="9317" y="2348"/>
                </a:lnTo>
                <a:lnTo>
                  <a:pt x="9317" y="2311"/>
                </a:lnTo>
                <a:close/>
                <a:moveTo>
                  <a:pt x="8694" y="1615"/>
                </a:moveTo>
                <a:lnTo>
                  <a:pt x="8767" y="1798"/>
                </a:lnTo>
                <a:lnTo>
                  <a:pt x="8804" y="1908"/>
                </a:lnTo>
                <a:lnTo>
                  <a:pt x="8914" y="1981"/>
                </a:lnTo>
                <a:lnTo>
                  <a:pt x="9024" y="2055"/>
                </a:lnTo>
                <a:lnTo>
                  <a:pt x="9170" y="2018"/>
                </a:lnTo>
                <a:lnTo>
                  <a:pt x="9391" y="1908"/>
                </a:lnTo>
                <a:lnTo>
                  <a:pt x="9611" y="1725"/>
                </a:lnTo>
                <a:lnTo>
                  <a:pt x="9867" y="2275"/>
                </a:lnTo>
                <a:lnTo>
                  <a:pt x="10161" y="2752"/>
                </a:lnTo>
                <a:lnTo>
                  <a:pt x="10454" y="3265"/>
                </a:lnTo>
                <a:lnTo>
                  <a:pt x="10674" y="3779"/>
                </a:lnTo>
                <a:lnTo>
                  <a:pt x="10528" y="3925"/>
                </a:lnTo>
                <a:lnTo>
                  <a:pt x="10381" y="4072"/>
                </a:lnTo>
                <a:lnTo>
                  <a:pt x="10271" y="4256"/>
                </a:lnTo>
                <a:lnTo>
                  <a:pt x="10234" y="4476"/>
                </a:lnTo>
                <a:lnTo>
                  <a:pt x="10271" y="4586"/>
                </a:lnTo>
                <a:lnTo>
                  <a:pt x="10344" y="4659"/>
                </a:lnTo>
                <a:lnTo>
                  <a:pt x="10344" y="4806"/>
                </a:lnTo>
                <a:lnTo>
                  <a:pt x="10381" y="4879"/>
                </a:lnTo>
                <a:lnTo>
                  <a:pt x="10491" y="4916"/>
                </a:lnTo>
                <a:lnTo>
                  <a:pt x="10491" y="4953"/>
                </a:lnTo>
                <a:lnTo>
                  <a:pt x="10344" y="5173"/>
                </a:lnTo>
                <a:lnTo>
                  <a:pt x="9977" y="5649"/>
                </a:lnTo>
                <a:lnTo>
                  <a:pt x="9647" y="6163"/>
                </a:lnTo>
                <a:lnTo>
                  <a:pt x="9501" y="6090"/>
                </a:lnTo>
                <a:lnTo>
                  <a:pt x="9317" y="6053"/>
                </a:lnTo>
                <a:lnTo>
                  <a:pt x="9134" y="6126"/>
                </a:lnTo>
                <a:lnTo>
                  <a:pt x="8950" y="6200"/>
                </a:lnTo>
                <a:lnTo>
                  <a:pt x="8840" y="6346"/>
                </a:lnTo>
                <a:lnTo>
                  <a:pt x="8730" y="6493"/>
                </a:lnTo>
                <a:lnTo>
                  <a:pt x="8327" y="6493"/>
                </a:lnTo>
                <a:lnTo>
                  <a:pt x="7556" y="6530"/>
                </a:lnTo>
                <a:lnTo>
                  <a:pt x="7520" y="6456"/>
                </a:lnTo>
                <a:lnTo>
                  <a:pt x="7410" y="6383"/>
                </a:lnTo>
                <a:lnTo>
                  <a:pt x="7080" y="6273"/>
                </a:lnTo>
                <a:lnTo>
                  <a:pt x="7043" y="6273"/>
                </a:lnTo>
                <a:lnTo>
                  <a:pt x="6970" y="6236"/>
                </a:lnTo>
                <a:lnTo>
                  <a:pt x="6786" y="6236"/>
                </a:lnTo>
                <a:lnTo>
                  <a:pt x="6639" y="6200"/>
                </a:lnTo>
                <a:lnTo>
                  <a:pt x="5832" y="5429"/>
                </a:lnTo>
                <a:lnTo>
                  <a:pt x="5246" y="4879"/>
                </a:lnTo>
                <a:lnTo>
                  <a:pt x="5319" y="4696"/>
                </a:lnTo>
                <a:lnTo>
                  <a:pt x="5319" y="4512"/>
                </a:lnTo>
                <a:lnTo>
                  <a:pt x="5282" y="4439"/>
                </a:lnTo>
                <a:lnTo>
                  <a:pt x="5246" y="4366"/>
                </a:lnTo>
                <a:lnTo>
                  <a:pt x="5099" y="4256"/>
                </a:lnTo>
                <a:lnTo>
                  <a:pt x="5282" y="3815"/>
                </a:lnTo>
                <a:lnTo>
                  <a:pt x="5796" y="2715"/>
                </a:lnTo>
                <a:lnTo>
                  <a:pt x="6126" y="2018"/>
                </a:lnTo>
                <a:lnTo>
                  <a:pt x="6273" y="2018"/>
                </a:lnTo>
                <a:lnTo>
                  <a:pt x="6419" y="1981"/>
                </a:lnTo>
                <a:lnTo>
                  <a:pt x="6566" y="1908"/>
                </a:lnTo>
                <a:lnTo>
                  <a:pt x="6713" y="1798"/>
                </a:lnTo>
                <a:lnTo>
                  <a:pt x="6823" y="1688"/>
                </a:lnTo>
                <a:lnTo>
                  <a:pt x="7483" y="1651"/>
                </a:lnTo>
                <a:lnTo>
                  <a:pt x="8694" y="1615"/>
                </a:lnTo>
                <a:close/>
                <a:moveTo>
                  <a:pt x="6823" y="6823"/>
                </a:moveTo>
                <a:lnTo>
                  <a:pt x="6933" y="6897"/>
                </a:lnTo>
                <a:lnTo>
                  <a:pt x="6749" y="6897"/>
                </a:lnTo>
                <a:lnTo>
                  <a:pt x="6713" y="6860"/>
                </a:lnTo>
                <a:lnTo>
                  <a:pt x="6823" y="6823"/>
                </a:lnTo>
                <a:close/>
                <a:moveTo>
                  <a:pt x="2714" y="5393"/>
                </a:moveTo>
                <a:lnTo>
                  <a:pt x="2641" y="5429"/>
                </a:lnTo>
                <a:lnTo>
                  <a:pt x="2531" y="5503"/>
                </a:lnTo>
                <a:lnTo>
                  <a:pt x="2458" y="5576"/>
                </a:lnTo>
                <a:lnTo>
                  <a:pt x="2274" y="5796"/>
                </a:lnTo>
                <a:lnTo>
                  <a:pt x="1981" y="6310"/>
                </a:lnTo>
                <a:lnTo>
                  <a:pt x="1651" y="6860"/>
                </a:lnTo>
                <a:lnTo>
                  <a:pt x="1504" y="7080"/>
                </a:lnTo>
                <a:lnTo>
                  <a:pt x="1431" y="7190"/>
                </a:lnTo>
                <a:lnTo>
                  <a:pt x="1394" y="7263"/>
                </a:lnTo>
                <a:lnTo>
                  <a:pt x="1394" y="7337"/>
                </a:lnTo>
                <a:lnTo>
                  <a:pt x="1321" y="7374"/>
                </a:lnTo>
                <a:lnTo>
                  <a:pt x="1321" y="7410"/>
                </a:lnTo>
                <a:lnTo>
                  <a:pt x="1321" y="7520"/>
                </a:lnTo>
                <a:lnTo>
                  <a:pt x="1394" y="7557"/>
                </a:lnTo>
                <a:lnTo>
                  <a:pt x="1504" y="7594"/>
                </a:lnTo>
                <a:lnTo>
                  <a:pt x="1614" y="7520"/>
                </a:lnTo>
                <a:lnTo>
                  <a:pt x="1724" y="7447"/>
                </a:lnTo>
                <a:lnTo>
                  <a:pt x="1834" y="7337"/>
                </a:lnTo>
                <a:lnTo>
                  <a:pt x="2018" y="7043"/>
                </a:lnTo>
                <a:lnTo>
                  <a:pt x="2128" y="6823"/>
                </a:lnTo>
                <a:lnTo>
                  <a:pt x="2568" y="6200"/>
                </a:lnTo>
                <a:lnTo>
                  <a:pt x="2751" y="5870"/>
                </a:lnTo>
                <a:lnTo>
                  <a:pt x="2861" y="5723"/>
                </a:lnTo>
                <a:lnTo>
                  <a:pt x="2861" y="5539"/>
                </a:lnTo>
                <a:lnTo>
                  <a:pt x="2861" y="5466"/>
                </a:lnTo>
                <a:lnTo>
                  <a:pt x="2788" y="5429"/>
                </a:lnTo>
                <a:lnTo>
                  <a:pt x="2714" y="5393"/>
                </a:lnTo>
                <a:close/>
                <a:moveTo>
                  <a:pt x="4072" y="4843"/>
                </a:moveTo>
                <a:lnTo>
                  <a:pt x="4182" y="5026"/>
                </a:lnTo>
                <a:lnTo>
                  <a:pt x="4328" y="5173"/>
                </a:lnTo>
                <a:lnTo>
                  <a:pt x="4475" y="5209"/>
                </a:lnTo>
                <a:lnTo>
                  <a:pt x="4622" y="5246"/>
                </a:lnTo>
                <a:lnTo>
                  <a:pt x="4769" y="5246"/>
                </a:lnTo>
                <a:lnTo>
                  <a:pt x="4915" y="5209"/>
                </a:lnTo>
                <a:lnTo>
                  <a:pt x="5319" y="5576"/>
                </a:lnTo>
                <a:lnTo>
                  <a:pt x="6163" y="6456"/>
                </a:lnTo>
                <a:lnTo>
                  <a:pt x="6126" y="6530"/>
                </a:lnTo>
                <a:lnTo>
                  <a:pt x="6089" y="6640"/>
                </a:lnTo>
                <a:lnTo>
                  <a:pt x="6126" y="6787"/>
                </a:lnTo>
                <a:lnTo>
                  <a:pt x="6163" y="6897"/>
                </a:lnTo>
                <a:lnTo>
                  <a:pt x="6236" y="7007"/>
                </a:lnTo>
                <a:lnTo>
                  <a:pt x="6236" y="7080"/>
                </a:lnTo>
                <a:lnTo>
                  <a:pt x="5942" y="7410"/>
                </a:lnTo>
                <a:lnTo>
                  <a:pt x="5686" y="7777"/>
                </a:lnTo>
                <a:lnTo>
                  <a:pt x="5172" y="8511"/>
                </a:lnTo>
                <a:lnTo>
                  <a:pt x="4695" y="9134"/>
                </a:lnTo>
                <a:lnTo>
                  <a:pt x="4585" y="9061"/>
                </a:lnTo>
                <a:lnTo>
                  <a:pt x="4439" y="9061"/>
                </a:lnTo>
                <a:lnTo>
                  <a:pt x="4255" y="9098"/>
                </a:lnTo>
                <a:lnTo>
                  <a:pt x="4108" y="9208"/>
                </a:lnTo>
                <a:lnTo>
                  <a:pt x="3998" y="9354"/>
                </a:lnTo>
                <a:lnTo>
                  <a:pt x="3925" y="9538"/>
                </a:lnTo>
                <a:lnTo>
                  <a:pt x="3595" y="9501"/>
                </a:lnTo>
                <a:lnTo>
                  <a:pt x="2825" y="9538"/>
                </a:lnTo>
                <a:lnTo>
                  <a:pt x="2788" y="9354"/>
                </a:lnTo>
                <a:lnTo>
                  <a:pt x="2678" y="9208"/>
                </a:lnTo>
                <a:lnTo>
                  <a:pt x="2531" y="9098"/>
                </a:lnTo>
                <a:lnTo>
                  <a:pt x="2384" y="9061"/>
                </a:lnTo>
                <a:lnTo>
                  <a:pt x="2238" y="9061"/>
                </a:lnTo>
                <a:lnTo>
                  <a:pt x="2054" y="9098"/>
                </a:lnTo>
                <a:lnTo>
                  <a:pt x="1577" y="8437"/>
                </a:lnTo>
                <a:lnTo>
                  <a:pt x="1394" y="8107"/>
                </a:lnTo>
                <a:lnTo>
                  <a:pt x="1137" y="7777"/>
                </a:lnTo>
                <a:lnTo>
                  <a:pt x="1211" y="7594"/>
                </a:lnTo>
                <a:lnTo>
                  <a:pt x="1247" y="7447"/>
                </a:lnTo>
                <a:lnTo>
                  <a:pt x="1211" y="7263"/>
                </a:lnTo>
                <a:lnTo>
                  <a:pt x="1174" y="7117"/>
                </a:lnTo>
                <a:lnTo>
                  <a:pt x="1064" y="7007"/>
                </a:lnTo>
                <a:lnTo>
                  <a:pt x="1101" y="6933"/>
                </a:lnTo>
                <a:lnTo>
                  <a:pt x="1174" y="6823"/>
                </a:lnTo>
                <a:lnTo>
                  <a:pt x="1247" y="6640"/>
                </a:lnTo>
                <a:lnTo>
                  <a:pt x="1614" y="5980"/>
                </a:lnTo>
                <a:lnTo>
                  <a:pt x="1944" y="5356"/>
                </a:lnTo>
                <a:lnTo>
                  <a:pt x="2164" y="5356"/>
                </a:lnTo>
                <a:lnTo>
                  <a:pt x="2384" y="5283"/>
                </a:lnTo>
                <a:lnTo>
                  <a:pt x="2531" y="5136"/>
                </a:lnTo>
                <a:lnTo>
                  <a:pt x="2604" y="5063"/>
                </a:lnTo>
                <a:lnTo>
                  <a:pt x="2641" y="4953"/>
                </a:lnTo>
                <a:lnTo>
                  <a:pt x="2678" y="4916"/>
                </a:lnTo>
                <a:lnTo>
                  <a:pt x="3118" y="4953"/>
                </a:lnTo>
                <a:lnTo>
                  <a:pt x="3705" y="4916"/>
                </a:lnTo>
                <a:lnTo>
                  <a:pt x="4072" y="4843"/>
                </a:lnTo>
                <a:close/>
                <a:moveTo>
                  <a:pt x="8877" y="7740"/>
                </a:moveTo>
                <a:lnTo>
                  <a:pt x="8877" y="7777"/>
                </a:lnTo>
                <a:lnTo>
                  <a:pt x="8877" y="7814"/>
                </a:lnTo>
                <a:lnTo>
                  <a:pt x="8914" y="7997"/>
                </a:lnTo>
                <a:lnTo>
                  <a:pt x="8914" y="8070"/>
                </a:lnTo>
                <a:lnTo>
                  <a:pt x="8950" y="8181"/>
                </a:lnTo>
                <a:lnTo>
                  <a:pt x="9391" y="8731"/>
                </a:lnTo>
                <a:lnTo>
                  <a:pt x="9794" y="9281"/>
                </a:lnTo>
                <a:lnTo>
                  <a:pt x="9941" y="9464"/>
                </a:lnTo>
                <a:lnTo>
                  <a:pt x="10014" y="9538"/>
                </a:lnTo>
                <a:lnTo>
                  <a:pt x="10124" y="9574"/>
                </a:lnTo>
                <a:lnTo>
                  <a:pt x="10234" y="9574"/>
                </a:lnTo>
                <a:lnTo>
                  <a:pt x="10308" y="9538"/>
                </a:lnTo>
                <a:lnTo>
                  <a:pt x="10381" y="9501"/>
                </a:lnTo>
                <a:lnTo>
                  <a:pt x="10418" y="9391"/>
                </a:lnTo>
                <a:lnTo>
                  <a:pt x="10418" y="9354"/>
                </a:lnTo>
                <a:lnTo>
                  <a:pt x="10418" y="9244"/>
                </a:lnTo>
                <a:lnTo>
                  <a:pt x="10381" y="9171"/>
                </a:lnTo>
                <a:lnTo>
                  <a:pt x="10308" y="9134"/>
                </a:lnTo>
                <a:lnTo>
                  <a:pt x="10198" y="9098"/>
                </a:lnTo>
                <a:lnTo>
                  <a:pt x="10088" y="8951"/>
                </a:lnTo>
                <a:lnTo>
                  <a:pt x="10014" y="8841"/>
                </a:lnTo>
                <a:lnTo>
                  <a:pt x="9647" y="8401"/>
                </a:lnTo>
                <a:lnTo>
                  <a:pt x="9281" y="7924"/>
                </a:lnTo>
                <a:lnTo>
                  <a:pt x="9207" y="7850"/>
                </a:lnTo>
                <a:lnTo>
                  <a:pt x="9134" y="7814"/>
                </a:lnTo>
                <a:lnTo>
                  <a:pt x="8950" y="7740"/>
                </a:lnTo>
                <a:close/>
                <a:moveTo>
                  <a:pt x="2128" y="9721"/>
                </a:moveTo>
                <a:lnTo>
                  <a:pt x="2054" y="9758"/>
                </a:lnTo>
                <a:lnTo>
                  <a:pt x="2054" y="9721"/>
                </a:lnTo>
                <a:close/>
                <a:moveTo>
                  <a:pt x="5612" y="9281"/>
                </a:moveTo>
                <a:lnTo>
                  <a:pt x="5576" y="9318"/>
                </a:lnTo>
                <a:lnTo>
                  <a:pt x="5576" y="9354"/>
                </a:lnTo>
                <a:lnTo>
                  <a:pt x="5576" y="9538"/>
                </a:lnTo>
                <a:lnTo>
                  <a:pt x="5649" y="9684"/>
                </a:lnTo>
                <a:lnTo>
                  <a:pt x="5796" y="9941"/>
                </a:lnTo>
                <a:lnTo>
                  <a:pt x="6163" y="10455"/>
                </a:lnTo>
                <a:lnTo>
                  <a:pt x="6456" y="10895"/>
                </a:lnTo>
                <a:lnTo>
                  <a:pt x="6603" y="11115"/>
                </a:lnTo>
                <a:lnTo>
                  <a:pt x="6823" y="11298"/>
                </a:lnTo>
                <a:lnTo>
                  <a:pt x="6860" y="11372"/>
                </a:lnTo>
                <a:lnTo>
                  <a:pt x="6970" y="11482"/>
                </a:lnTo>
                <a:lnTo>
                  <a:pt x="7043" y="11519"/>
                </a:lnTo>
                <a:lnTo>
                  <a:pt x="7116" y="11519"/>
                </a:lnTo>
                <a:lnTo>
                  <a:pt x="7190" y="11482"/>
                </a:lnTo>
                <a:lnTo>
                  <a:pt x="7226" y="11408"/>
                </a:lnTo>
                <a:lnTo>
                  <a:pt x="7263" y="11188"/>
                </a:lnTo>
                <a:lnTo>
                  <a:pt x="7226" y="11078"/>
                </a:lnTo>
                <a:lnTo>
                  <a:pt x="7153" y="10968"/>
                </a:lnTo>
                <a:lnTo>
                  <a:pt x="7080" y="10932"/>
                </a:lnTo>
                <a:lnTo>
                  <a:pt x="7006" y="10895"/>
                </a:lnTo>
                <a:lnTo>
                  <a:pt x="6933" y="10785"/>
                </a:lnTo>
                <a:lnTo>
                  <a:pt x="6860" y="10675"/>
                </a:lnTo>
                <a:lnTo>
                  <a:pt x="6713" y="10455"/>
                </a:lnTo>
                <a:lnTo>
                  <a:pt x="6273" y="9831"/>
                </a:lnTo>
                <a:lnTo>
                  <a:pt x="6016" y="9501"/>
                </a:lnTo>
                <a:lnTo>
                  <a:pt x="5869" y="9391"/>
                </a:lnTo>
                <a:lnTo>
                  <a:pt x="5722" y="9281"/>
                </a:lnTo>
                <a:close/>
                <a:moveTo>
                  <a:pt x="8730" y="6970"/>
                </a:moveTo>
                <a:lnTo>
                  <a:pt x="8804" y="7080"/>
                </a:lnTo>
                <a:lnTo>
                  <a:pt x="8914" y="7153"/>
                </a:lnTo>
                <a:lnTo>
                  <a:pt x="8987" y="7227"/>
                </a:lnTo>
                <a:lnTo>
                  <a:pt x="9097" y="7263"/>
                </a:lnTo>
                <a:lnTo>
                  <a:pt x="9391" y="7227"/>
                </a:lnTo>
                <a:lnTo>
                  <a:pt x="9501" y="7263"/>
                </a:lnTo>
                <a:lnTo>
                  <a:pt x="9574" y="7300"/>
                </a:lnTo>
                <a:lnTo>
                  <a:pt x="9721" y="7557"/>
                </a:lnTo>
                <a:lnTo>
                  <a:pt x="9867" y="7814"/>
                </a:lnTo>
                <a:lnTo>
                  <a:pt x="10234" y="8364"/>
                </a:lnTo>
                <a:lnTo>
                  <a:pt x="10711" y="9098"/>
                </a:lnTo>
                <a:lnTo>
                  <a:pt x="10638" y="9281"/>
                </a:lnTo>
                <a:lnTo>
                  <a:pt x="10601" y="9428"/>
                </a:lnTo>
                <a:lnTo>
                  <a:pt x="10564" y="9758"/>
                </a:lnTo>
                <a:lnTo>
                  <a:pt x="10528" y="9941"/>
                </a:lnTo>
                <a:lnTo>
                  <a:pt x="10528" y="10125"/>
                </a:lnTo>
                <a:lnTo>
                  <a:pt x="10528" y="10235"/>
                </a:lnTo>
                <a:lnTo>
                  <a:pt x="10564" y="10271"/>
                </a:lnTo>
                <a:lnTo>
                  <a:pt x="10344" y="10638"/>
                </a:lnTo>
                <a:lnTo>
                  <a:pt x="9794" y="11555"/>
                </a:lnTo>
                <a:lnTo>
                  <a:pt x="9684" y="11519"/>
                </a:lnTo>
                <a:lnTo>
                  <a:pt x="9537" y="11519"/>
                </a:lnTo>
                <a:lnTo>
                  <a:pt x="9391" y="11555"/>
                </a:lnTo>
                <a:lnTo>
                  <a:pt x="9281" y="11629"/>
                </a:lnTo>
                <a:lnTo>
                  <a:pt x="9170" y="11702"/>
                </a:lnTo>
                <a:lnTo>
                  <a:pt x="9097" y="11812"/>
                </a:lnTo>
                <a:lnTo>
                  <a:pt x="9024" y="11922"/>
                </a:lnTo>
                <a:lnTo>
                  <a:pt x="8987" y="12032"/>
                </a:lnTo>
                <a:lnTo>
                  <a:pt x="8400" y="12069"/>
                </a:lnTo>
                <a:lnTo>
                  <a:pt x="7483" y="12142"/>
                </a:lnTo>
                <a:lnTo>
                  <a:pt x="7006" y="12142"/>
                </a:lnTo>
                <a:lnTo>
                  <a:pt x="6970" y="11959"/>
                </a:lnTo>
                <a:lnTo>
                  <a:pt x="6823" y="11775"/>
                </a:lnTo>
                <a:lnTo>
                  <a:pt x="6749" y="11739"/>
                </a:lnTo>
                <a:lnTo>
                  <a:pt x="6676" y="11702"/>
                </a:lnTo>
                <a:lnTo>
                  <a:pt x="6493" y="11665"/>
                </a:lnTo>
                <a:lnTo>
                  <a:pt x="6419" y="11629"/>
                </a:lnTo>
                <a:lnTo>
                  <a:pt x="6346" y="11665"/>
                </a:lnTo>
                <a:lnTo>
                  <a:pt x="6273" y="11739"/>
                </a:lnTo>
                <a:lnTo>
                  <a:pt x="6199" y="11739"/>
                </a:lnTo>
                <a:lnTo>
                  <a:pt x="5979" y="11225"/>
                </a:lnTo>
                <a:lnTo>
                  <a:pt x="5722" y="10712"/>
                </a:lnTo>
                <a:lnTo>
                  <a:pt x="5466" y="10308"/>
                </a:lnTo>
                <a:lnTo>
                  <a:pt x="5172" y="9868"/>
                </a:lnTo>
                <a:lnTo>
                  <a:pt x="5209" y="9758"/>
                </a:lnTo>
                <a:lnTo>
                  <a:pt x="5246" y="9648"/>
                </a:lnTo>
                <a:lnTo>
                  <a:pt x="5246" y="9501"/>
                </a:lnTo>
                <a:lnTo>
                  <a:pt x="5209" y="9391"/>
                </a:lnTo>
                <a:lnTo>
                  <a:pt x="5135" y="9318"/>
                </a:lnTo>
                <a:lnTo>
                  <a:pt x="5099" y="9318"/>
                </a:lnTo>
                <a:lnTo>
                  <a:pt x="5209" y="9171"/>
                </a:lnTo>
                <a:lnTo>
                  <a:pt x="5759" y="8401"/>
                </a:lnTo>
                <a:lnTo>
                  <a:pt x="6163" y="7850"/>
                </a:lnTo>
                <a:lnTo>
                  <a:pt x="6383" y="7594"/>
                </a:lnTo>
                <a:lnTo>
                  <a:pt x="6529" y="7300"/>
                </a:lnTo>
                <a:lnTo>
                  <a:pt x="6676" y="7337"/>
                </a:lnTo>
                <a:lnTo>
                  <a:pt x="6933" y="7337"/>
                </a:lnTo>
                <a:lnTo>
                  <a:pt x="7080" y="7300"/>
                </a:lnTo>
                <a:lnTo>
                  <a:pt x="7190" y="7263"/>
                </a:lnTo>
                <a:lnTo>
                  <a:pt x="7300" y="7153"/>
                </a:lnTo>
                <a:lnTo>
                  <a:pt x="7410" y="7080"/>
                </a:lnTo>
                <a:lnTo>
                  <a:pt x="7483" y="6970"/>
                </a:lnTo>
                <a:close/>
                <a:moveTo>
                  <a:pt x="4769" y="1"/>
                </a:moveTo>
                <a:lnTo>
                  <a:pt x="4769" y="37"/>
                </a:lnTo>
                <a:lnTo>
                  <a:pt x="4805" y="184"/>
                </a:lnTo>
                <a:lnTo>
                  <a:pt x="4879" y="294"/>
                </a:lnTo>
                <a:lnTo>
                  <a:pt x="4989" y="367"/>
                </a:lnTo>
                <a:lnTo>
                  <a:pt x="5099" y="404"/>
                </a:lnTo>
                <a:lnTo>
                  <a:pt x="5172" y="551"/>
                </a:lnTo>
                <a:lnTo>
                  <a:pt x="5282" y="697"/>
                </a:lnTo>
                <a:lnTo>
                  <a:pt x="5466" y="991"/>
                </a:lnTo>
                <a:lnTo>
                  <a:pt x="5539" y="1101"/>
                </a:lnTo>
                <a:lnTo>
                  <a:pt x="5466" y="1284"/>
                </a:lnTo>
                <a:lnTo>
                  <a:pt x="5466" y="1468"/>
                </a:lnTo>
                <a:lnTo>
                  <a:pt x="5539" y="1688"/>
                </a:lnTo>
                <a:lnTo>
                  <a:pt x="5649" y="1835"/>
                </a:lnTo>
                <a:lnTo>
                  <a:pt x="5722" y="1908"/>
                </a:lnTo>
                <a:lnTo>
                  <a:pt x="5356" y="2605"/>
                </a:lnTo>
                <a:lnTo>
                  <a:pt x="4879" y="3595"/>
                </a:lnTo>
                <a:lnTo>
                  <a:pt x="4769" y="3852"/>
                </a:lnTo>
                <a:lnTo>
                  <a:pt x="4622" y="4072"/>
                </a:lnTo>
                <a:lnTo>
                  <a:pt x="4402" y="4072"/>
                </a:lnTo>
                <a:lnTo>
                  <a:pt x="4292" y="4109"/>
                </a:lnTo>
                <a:lnTo>
                  <a:pt x="4182" y="4182"/>
                </a:lnTo>
                <a:lnTo>
                  <a:pt x="4108" y="4292"/>
                </a:lnTo>
                <a:lnTo>
                  <a:pt x="4072" y="4402"/>
                </a:lnTo>
                <a:lnTo>
                  <a:pt x="3485" y="4476"/>
                </a:lnTo>
                <a:lnTo>
                  <a:pt x="3045" y="4512"/>
                </a:lnTo>
                <a:lnTo>
                  <a:pt x="2678" y="4549"/>
                </a:lnTo>
                <a:lnTo>
                  <a:pt x="2568" y="4366"/>
                </a:lnTo>
                <a:lnTo>
                  <a:pt x="2458" y="4219"/>
                </a:lnTo>
                <a:lnTo>
                  <a:pt x="2274" y="4146"/>
                </a:lnTo>
                <a:lnTo>
                  <a:pt x="2091" y="4109"/>
                </a:lnTo>
                <a:lnTo>
                  <a:pt x="1907" y="4109"/>
                </a:lnTo>
                <a:lnTo>
                  <a:pt x="1797" y="4182"/>
                </a:lnTo>
                <a:lnTo>
                  <a:pt x="1651" y="4292"/>
                </a:lnTo>
                <a:lnTo>
                  <a:pt x="1577" y="4402"/>
                </a:lnTo>
                <a:lnTo>
                  <a:pt x="1504" y="4512"/>
                </a:lnTo>
                <a:lnTo>
                  <a:pt x="1504" y="4622"/>
                </a:lnTo>
                <a:lnTo>
                  <a:pt x="1431" y="4769"/>
                </a:lnTo>
                <a:lnTo>
                  <a:pt x="1431" y="4953"/>
                </a:lnTo>
                <a:lnTo>
                  <a:pt x="1467" y="5099"/>
                </a:lnTo>
                <a:lnTo>
                  <a:pt x="1504" y="5173"/>
                </a:lnTo>
                <a:lnTo>
                  <a:pt x="1504" y="5209"/>
                </a:lnTo>
                <a:lnTo>
                  <a:pt x="1247" y="5760"/>
                </a:lnTo>
                <a:lnTo>
                  <a:pt x="880" y="6420"/>
                </a:lnTo>
                <a:lnTo>
                  <a:pt x="770" y="6640"/>
                </a:lnTo>
                <a:lnTo>
                  <a:pt x="770" y="6713"/>
                </a:lnTo>
                <a:lnTo>
                  <a:pt x="734" y="6823"/>
                </a:lnTo>
                <a:lnTo>
                  <a:pt x="734" y="6787"/>
                </a:lnTo>
                <a:lnTo>
                  <a:pt x="624" y="6787"/>
                </a:lnTo>
                <a:lnTo>
                  <a:pt x="550" y="6823"/>
                </a:lnTo>
                <a:lnTo>
                  <a:pt x="404" y="6933"/>
                </a:lnTo>
                <a:lnTo>
                  <a:pt x="330" y="6970"/>
                </a:lnTo>
                <a:lnTo>
                  <a:pt x="257" y="7007"/>
                </a:lnTo>
                <a:lnTo>
                  <a:pt x="183" y="7117"/>
                </a:lnTo>
                <a:lnTo>
                  <a:pt x="110" y="7227"/>
                </a:lnTo>
                <a:lnTo>
                  <a:pt x="110" y="7447"/>
                </a:lnTo>
                <a:lnTo>
                  <a:pt x="0" y="7777"/>
                </a:lnTo>
                <a:lnTo>
                  <a:pt x="37" y="7850"/>
                </a:lnTo>
                <a:lnTo>
                  <a:pt x="73" y="7887"/>
                </a:lnTo>
                <a:lnTo>
                  <a:pt x="110" y="7960"/>
                </a:lnTo>
                <a:lnTo>
                  <a:pt x="183" y="7960"/>
                </a:lnTo>
                <a:lnTo>
                  <a:pt x="367" y="8034"/>
                </a:lnTo>
                <a:lnTo>
                  <a:pt x="660" y="8034"/>
                </a:lnTo>
                <a:lnTo>
                  <a:pt x="660" y="7997"/>
                </a:lnTo>
                <a:lnTo>
                  <a:pt x="770" y="7997"/>
                </a:lnTo>
                <a:lnTo>
                  <a:pt x="880" y="8181"/>
                </a:lnTo>
                <a:lnTo>
                  <a:pt x="990" y="8364"/>
                </a:lnTo>
                <a:lnTo>
                  <a:pt x="1211" y="8657"/>
                </a:lnTo>
                <a:lnTo>
                  <a:pt x="1651" y="9281"/>
                </a:lnTo>
                <a:lnTo>
                  <a:pt x="1687" y="9354"/>
                </a:lnTo>
                <a:lnTo>
                  <a:pt x="1651" y="9501"/>
                </a:lnTo>
                <a:lnTo>
                  <a:pt x="1614" y="9648"/>
                </a:lnTo>
                <a:lnTo>
                  <a:pt x="1577" y="9831"/>
                </a:lnTo>
                <a:lnTo>
                  <a:pt x="1577" y="9941"/>
                </a:lnTo>
                <a:lnTo>
                  <a:pt x="1614" y="10051"/>
                </a:lnTo>
                <a:lnTo>
                  <a:pt x="1541" y="10235"/>
                </a:lnTo>
                <a:lnTo>
                  <a:pt x="1431" y="10418"/>
                </a:lnTo>
                <a:lnTo>
                  <a:pt x="1357" y="10601"/>
                </a:lnTo>
                <a:lnTo>
                  <a:pt x="1211" y="10785"/>
                </a:lnTo>
                <a:lnTo>
                  <a:pt x="1137" y="10858"/>
                </a:lnTo>
                <a:lnTo>
                  <a:pt x="1137" y="10968"/>
                </a:lnTo>
                <a:lnTo>
                  <a:pt x="1174" y="11078"/>
                </a:lnTo>
                <a:lnTo>
                  <a:pt x="1247" y="11152"/>
                </a:lnTo>
                <a:lnTo>
                  <a:pt x="1357" y="11188"/>
                </a:lnTo>
                <a:lnTo>
                  <a:pt x="1467" y="11152"/>
                </a:lnTo>
                <a:lnTo>
                  <a:pt x="1541" y="11078"/>
                </a:lnTo>
                <a:lnTo>
                  <a:pt x="1577" y="10968"/>
                </a:lnTo>
                <a:lnTo>
                  <a:pt x="1614" y="10932"/>
                </a:lnTo>
                <a:lnTo>
                  <a:pt x="1687" y="10822"/>
                </a:lnTo>
                <a:lnTo>
                  <a:pt x="1761" y="10638"/>
                </a:lnTo>
                <a:lnTo>
                  <a:pt x="1834" y="10491"/>
                </a:lnTo>
                <a:lnTo>
                  <a:pt x="1907" y="10198"/>
                </a:lnTo>
                <a:lnTo>
                  <a:pt x="2164" y="10198"/>
                </a:lnTo>
                <a:lnTo>
                  <a:pt x="2348" y="10161"/>
                </a:lnTo>
                <a:lnTo>
                  <a:pt x="2494" y="10088"/>
                </a:lnTo>
                <a:lnTo>
                  <a:pt x="2641" y="10015"/>
                </a:lnTo>
                <a:lnTo>
                  <a:pt x="2714" y="9905"/>
                </a:lnTo>
                <a:lnTo>
                  <a:pt x="3338" y="9905"/>
                </a:lnTo>
                <a:lnTo>
                  <a:pt x="3998" y="9941"/>
                </a:lnTo>
                <a:lnTo>
                  <a:pt x="4035" y="10051"/>
                </a:lnTo>
                <a:lnTo>
                  <a:pt x="4072" y="10088"/>
                </a:lnTo>
                <a:lnTo>
                  <a:pt x="4145" y="10161"/>
                </a:lnTo>
                <a:lnTo>
                  <a:pt x="4292" y="10235"/>
                </a:lnTo>
                <a:lnTo>
                  <a:pt x="4439" y="10308"/>
                </a:lnTo>
                <a:lnTo>
                  <a:pt x="4622" y="10308"/>
                </a:lnTo>
                <a:lnTo>
                  <a:pt x="4805" y="10271"/>
                </a:lnTo>
                <a:lnTo>
                  <a:pt x="4879" y="10235"/>
                </a:lnTo>
                <a:lnTo>
                  <a:pt x="5282" y="10822"/>
                </a:lnTo>
                <a:lnTo>
                  <a:pt x="5429" y="11115"/>
                </a:lnTo>
                <a:lnTo>
                  <a:pt x="5576" y="11408"/>
                </a:lnTo>
                <a:lnTo>
                  <a:pt x="5796" y="11995"/>
                </a:lnTo>
                <a:lnTo>
                  <a:pt x="5759" y="12105"/>
                </a:lnTo>
                <a:lnTo>
                  <a:pt x="5759" y="12215"/>
                </a:lnTo>
                <a:lnTo>
                  <a:pt x="5759" y="12362"/>
                </a:lnTo>
                <a:lnTo>
                  <a:pt x="5759" y="12472"/>
                </a:lnTo>
                <a:lnTo>
                  <a:pt x="5759" y="12509"/>
                </a:lnTo>
                <a:lnTo>
                  <a:pt x="5722" y="12619"/>
                </a:lnTo>
                <a:lnTo>
                  <a:pt x="5722" y="12692"/>
                </a:lnTo>
                <a:lnTo>
                  <a:pt x="5759" y="12766"/>
                </a:lnTo>
                <a:lnTo>
                  <a:pt x="5979" y="12876"/>
                </a:lnTo>
                <a:lnTo>
                  <a:pt x="5759" y="13169"/>
                </a:lnTo>
                <a:lnTo>
                  <a:pt x="5612" y="13463"/>
                </a:lnTo>
                <a:lnTo>
                  <a:pt x="5502" y="13793"/>
                </a:lnTo>
                <a:lnTo>
                  <a:pt x="5429" y="14123"/>
                </a:lnTo>
                <a:lnTo>
                  <a:pt x="5392" y="14196"/>
                </a:lnTo>
                <a:lnTo>
                  <a:pt x="5429" y="14270"/>
                </a:lnTo>
                <a:lnTo>
                  <a:pt x="5502" y="14343"/>
                </a:lnTo>
                <a:lnTo>
                  <a:pt x="5576" y="14380"/>
                </a:lnTo>
                <a:lnTo>
                  <a:pt x="5649" y="14416"/>
                </a:lnTo>
                <a:lnTo>
                  <a:pt x="5722" y="14416"/>
                </a:lnTo>
                <a:lnTo>
                  <a:pt x="5759" y="14380"/>
                </a:lnTo>
                <a:lnTo>
                  <a:pt x="5832" y="14306"/>
                </a:lnTo>
                <a:lnTo>
                  <a:pt x="5832" y="14233"/>
                </a:lnTo>
                <a:lnTo>
                  <a:pt x="5869" y="14086"/>
                </a:lnTo>
                <a:lnTo>
                  <a:pt x="5979" y="13793"/>
                </a:lnTo>
                <a:lnTo>
                  <a:pt x="6089" y="13463"/>
                </a:lnTo>
                <a:lnTo>
                  <a:pt x="6309" y="13022"/>
                </a:lnTo>
                <a:lnTo>
                  <a:pt x="6566" y="13022"/>
                </a:lnTo>
                <a:lnTo>
                  <a:pt x="6713" y="12986"/>
                </a:lnTo>
                <a:lnTo>
                  <a:pt x="6786" y="12876"/>
                </a:lnTo>
                <a:lnTo>
                  <a:pt x="6860" y="12582"/>
                </a:lnTo>
                <a:lnTo>
                  <a:pt x="7593" y="12582"/>
                </a:lnTo>
                <a:lnTo>
                  <a:pt x="8253" y="12546"/>
                </a:lnTo>
                <a:lnTo>
                  <a:pt x="8914" y="12509"/>
                </a:lnTo>
                <a:lnTo>
                  <a:pt x="8950" y="12509"/>
                </a:lnTo>
                <a:lnTo>
                  <a:pt x="8950" y="12619"/>
                </a:lnTo>
                <a:lnTo>
                  <a:pt x="9024" y="12692"/>
                </a:lnTo>
                <a:lnTo>
                  <a:pt x="9170" y="12802"/>
                </a:lnTo>
                <a:lnTo>
                  <a:pt x="9354" y="12876"/>
                </a:lnTo>
                <a:lnTo>
                  <a:pt x="9537" y="12912"/>
                </a:lnTo>
                <a:lnTo>
                  <a:pt x="9647" y="13279"/>
                </a:lnTo>
                <a:lnTo>
                  <a:pt x="9794" y="13829"/>
                </a:lnTo>
                <a:lnTo>
                  <a:pt x="9904" y="14050"/>
                </a:lnTo>
                <a:lnTo>
                  <a:pt x="9977" y="14160"/>
                </a:lnTo>
                <a:lnTo>
                  <a:pt x="10051" y="14270"/>
                </a:lnTo>
                <a:lnTo>
                  <a:pt x="10198" y="14270"/>
                </a:lnTo>
                <a:lnTo>
                  <a:pt x="10271" y="14233"/>
                </a:lnTo>
                <a:lnTo>
                  <a:pt x="10308" y="14160"/>
                </a:lnTo>
                <a:lnTo>
                  <a:pt x="10308" y="14013"/>
                </a:lnTo>
                <a:lnTo>
                  <a:pt x="10308" y="13903"/>
                </a:lnTo>
                <a:lnTo>
                  <a:pt x="10198" y="13609"/>
                </a:lnTo>
                <a:lnTo>
                  <a:pt x="9977" y="12949"/>
                </a:lnTo>
                <a:lnTo>
                  <a:pt x="9904" y="12729"/>
                </a:lnTo>
                <a:lnTo>
                  <a:pt x="9977" y="12619"/>
                </a:lnTo>
                <a:lnTo>
                  <a:pt x="10088" y="12399"/>
                </a:lnTo>
                <a:lnTo>
                  <a:pt x="10124" y="12215"/>
                </a:lnTo>
                <a:lnTo>
                  <a:pt x="10161" y="12032"/>
                </a:lnTo>
                <a:lnTo>
                  <a:pt x="10161" y="11885"/>
                </a:lnTo>
                <a:lnTo>
                  <a:pt x="10124" y="11849"/>
                </a:lnTo>
                <a:lnTo>
                  <a:pt x="10601" y="11042"/>
                </a:lnTo>
                <a:lnTo>
                  <a:pt x="11115" y="10235"/>
                </a:lnTo>
                <a:lnTo>
                  <a:pt x="11371" y="10088"/>
                </a:lnTo>
                <a:lnTo>
                  <a:pt x="11518" y="9978"/>
                </a:lnTo>
                <a:lnTo>
                  <a:pt x="11628" y="9868"/>
                </a:lnTo>
                <a:lnTo>
                  <a:pt x="11665" y="9831"/>
                </a:lnTo>
                <a:lnTo>
                  <a:pt x="11738" y="9758"/>
                </a:lnTo>
                <a:lnTo>
                  <a:pt x="11812" y="9611"/>
                </a:lnTo>
                <a:lnTo>
                  <a:pt x="11885" y="9464"/>
                </a:lnTo>
                <a:lnTo>
                  <a:pt x="12068" y="9501"/>
                </a:lnTo>
                <a:lnTo>
                  <a:pt x="12288" y="9501"/>
                </a:lnTo>
                <a:lnTo>
                  <a:pt x="12875" y="9538"/>
                </a:lnTo>
                <a:lnTo>
                  <a:pt x="13426" y="9501"/>
                </a:lnTo>
                <a:lnTo>
                  <a:pt x="13499" y="9501"/>
                </a:lnTo>
                <a:lnTo>
                  <a:pt x="13572" y="9464"/>
                </a:lnTo>
                <a:lnTo>
                  <a:pt x="13646" y="9391"/>
                </a:lnTo>
                <a:lnTo>
                  <a:pt x="13646" y="9318"/>
                </a:lnTo>
                <a:lnTo>
                  <a:pt x="13682" y="9244"/>
                </a:lnTo>
                <a:lnTo>
                  <a:pt x="13646" y="9171"/>
                </a:lnTo>
                <a:lnTo>
                  <a:pt x="13609" y="9098"/>
                </a:lnTo>
                <a:lnTo>
                  <a:pt x="13536" y="9024"/>
                </a:lnTo>
                <a:lnTo>
                  <a:pt x="13426" y="9024"/>
                </a:lnTo>
                <a:lnTo>
                  <a:pt x="13059" y="8988"/>
                </a:lnTo>
                <a:lnTo>
                  <a:pt x="12655" y="8988"/>
                </a:lnTo>
                <a:lnTo>
                  <a:pt x="11885" y="9024"/>
                </a:lnTo>
                <a:lnTo>
                  <a:pt x="11812" y="8951"/>
                </a:lnTo>
                <a:lnTo>
                  <a:pt x="11738" y="8877"/>
                </a:lnTo>
                <a:lnTo>
                  <a:pt x="11518" y="8767"/>
                </a:lnTo>
                <a:lnTo>
                  <a:pt x="11445" y="8767"/>
                </a:lnTo>
                <a:lnTo>
                  <a:pt x="11335" y="8804"/>
                </a:lnTo>
                <a:lnTo>
                  <a:pt x="11225" y="8767"/>
                </a:lnTo>
                <a:lnTo>
                  <a:pt x="11078" y="8804"/>
                </a:lnTo>
                <a:lnTo>
                  <a:pt x="10638" y="8107"/>
                </a:lnTo>
                <a:lnTo>
                  <a:pt x="10271" y="7594"/>
                </a:lnTo>
                <a:lnTo>
                  <a:pt x="10088" y="7300"/>
                </a:lnTo>
                <a:lnTo>
                  <a:pt x="9904" y="7080"/>
                </a:lnTo>
                <a:lnTo>
                  <a:pt x="9977" y="6970"/>
                </a:lnTo>
                <a:lnTo>
                  <a:pt x="10051" y="6823"/>
                </a:lnTo>
                <a:lnTo>
                  <a:pt x="10088" y="6713"/>
                </a:lnTo>
                <a:lnTo>
                  <a:pt x="10124" y="6567"/>
                </a:lnTo>
                <a:lnTo>
                  <a:pt x="10088" y="6493"/>
                </a:lnTo>
                <a:lnTo>
                  <a:pt x="10051" y="6456"/>
                </a:lnTo>
                <a:lnTo>
                  <a:pt x="9941" y="6456"/>
                </a:lnTo>
                <a:lnTo>
                  <a:pt x="10124" y="6236"/>
                </a:lnTo>
                <a:lnTo>
                  <a:pt x="10308" y="5980"/>
                </a:lnTo>
                <a:lnTo>
                  <a:pt x="10638" y="5503"/>
                </a:lnTo>
                <a:lnTo>
                  <a:pt x="11005" y="4953"/>
                </a:lnTo>
                <a:lnTo>
                  <a:pt x="11078" y="4953"/>
                </a:lnTo>
                <a:lnTo>
                  <a:pt x="11151" y="4916"/>
                </a:lnTo>
                <a:lnTo>
                  <a:pt x="11225" y="4843"/>
                </a:lnTo>
                <a:lnTo>
                  <a:pt x="11298" y="4769"/>
                </a:lnTo>
                <a:lnTo>
                  <a:pt x="11518" y="4586"/>
                </a:lnTo>
                <a:lnTo>
                  <a:pt x="11591" y="4476"/>
                </a:lnTo>
                <a:lnTo>
                  <a:pt x="11665" y="4366"/>
                </a:lnTo>
                <a:lnTo>
                  <a:pt x="11702" y="4256"/>
                </a:lnTo>
                <a:lnTo>
                  <a:pt x="11702" y="4146"/>
                </a:lnTo>
                <a:lnTo>
                  <a:pt x="11665" y="3999"/>
                </a:lnTo>
                <a:lnTo>
                  <a:pt x="11591" y="3889"/>
                </a:lnTo>
                <a:lnTo>
                  <a:pt x="11518" y="3779"/>
                </a:lnTo>
                <a:lnTo>
                  <a:pt x="11408" y="3742"/>
                </a:lnTo>
                <a:lnTo>
                  <a:pt x="11298" y="3705"/>
                </a:lnTo>
                <a:lnTo>
                  <a:pt x="11151" y="3669"/>
                </a:lnTo>
                <a:lnTo>
                  <a:pt x="10931" y="3192"/>
                </a:lnTo>
                <a:lnTo>
                  <a:pt x="10674" y="2752"/>
                </a:lnTo>
                <a:lnTo>
                  <a:pt x="10344" y="2091"/>
                </a:lnTo>
                <a:lnTo>
                  <a:pt x="10124" y="1725"/>
                </a:lnTo>
                <a:lnTo>
                  <a:pt x="9904" y="1431"/>
                </a:lnTo>
                <a:lnTo>
                  <a:pt x="9941" y="1284"/>
                </a:lnTo>
                <a:lnTo>
                  <a:pt x="9941" y="1211"/>
                </a:lnTo>
                <a:lnTo>
                  <a:pt x="9977" y="1064"/>
                </a:lnTo>
                <a:lnTo>
                  <a:pt x="9941" y="954"/>
                </a:lnTo>
                <a:lnTo>
                  <a:pt x="9904" y="844"/>
                </a:lnTo>
                <a:lnTo>
                  <a:pt x="9831" y="697"/>
                </a:lnTo>
                <a:lnTo>
                  <a:pt x="9721" y="587"/>
                </a:lnTo>
                <a:lnTo>
                  <a:pt x="9574" y="514"/>
                </a:lnTo>
                <a:lnTo>
                  <a:pt x="9427" y="477"/>
                </a:lnTo>
                <a:lnTo>
                  <a:pt x="9244" y="514"/>
                </a:lnTo>
                <a:lnTo>
                  <a:pt x="9097" y="551"/>
                </a:lnTo>
                <a:lnTo>
                  <a:pt x="8987" y="661"/>
                </a:lnTo>
                <a:lnTo>
                  <a:pt x="8914" y="808"/>
                </a:lnTo>
                <a:lnTo>
                  <a:pt x="8877" y="954"/>
                </a:lnTo>
                <a:lnTo>
                  <a:pt x="8840" y="1028"/>
                </a:lnTo>
                <a:lnTo>
                  <a:pt x="7887" y="1101"/>
                </a:lnTo>
                <a:lnTo>
                  <a:pt x="7080" y="1174"/>
                </a:lnTo>
                <a:lnTo>
                  <a:pt x="6933" y="1174"/>
                </a:lnTo>
                <a:lnTo>
                  <a:pt x="6860" y="1064"/>
                </a:lnTo>
                <a:lnTo>
                  <a:pt x="6749" y="918"/>
                </a:lnTo>
                <a:lnTo>
                  <a:pt x="6713" y="881"/>
                </a:lnTo>
                <a:lnTo>
                  <a:pt x="6639" y="808"/>
                </a:lnTo>
                <a:lnTo>
                  <a:pt x="6529" y="771"/>
                </a:lnTo>
                <a:lnTo>
                  <a:pt x="6456" y="771"/>
                </a:lnTo>
                <a:lnTo>
                  <a:pt x="6383" y="808"/>
                </a:lnTo>
                <a:lnTo>
                  <a:pt x="5942" y="808"/>
                </a:lnTo>
                <a:lnTo>
                  <a:pt x="5686" y="477"/>
                </a:lnTo>
                <a:lnTo>
                  <a:pt x="5576" y="294"/>
                </a:lnTo>
                <a:lnTo>
                  <a:pt x="5466" y="111"/>
                </a:lnTo>
                <a:lnTo>
                  <a:pt x="5429" y="37"/>
                </a:lnTo>
                <a:lnTo>
                  <a:pt x="5356" y="1"/>
                </a:lnTo>
                <a:lnTo>
                  <a:pt x="5209" y="1"/>
                </a:lnTo>
                <a:lnTo>
                  <a:pt x="5025" y="37"/>
                </a:lnTo>
                <a:lnTo>
                  <a:pt x="491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5" name="Google Shape;505;p10"/>
          <p:cNvSpPr/>
          <p:nvPr/>
        </p:nvSpPr>
        <p:spPr>
          <a:xfrm>
            <a:off x="-38626" y="579046"/>
            <a:ext cx="297606" cy="211234"/>
          </a:xfrm>
          <a:custGeom>
            <a:rect b="b" l="l" r="r" t="t"/>
            <a:pathLst>
              <a:path extrusionOk="0" h="7447" w="10492">
                <a:moveTo>
                  <a:pt x="7300" y="1761"/>
                </a:moveTo>
                <a:lnTo>
                  <a:pt x="7117" y="1797"/>
                </a:lnTo>
                <a:lnTo>
                  <a:pt x="6897" y="1834"/>
                </a:lnTo>
                <a:lnTo>
                  <a:pt x="6713" y="1907"/>
                </a:lnTo>
                <a:lnTo>
                  <a:pt x="6530" y="2017"/>
                </a:lnTo>
                <a:lnTo>
                  <a:pt x="6383" y="2128"/>
                </a:lnTo>
                <a:lnTo>
                  <a:pt x="6273" y="2274"/>
                </a:lnTo>
                <a:lnTo>
                  <a:pt x="6200" y="2458"/>
                </a:lnTo>
                <a:lnTo>
                  <a:pt x="6200" y="2531"/>
                </a:lnTo>
                <a:lnTo>
                  <a:pt x="6237" y="2604"/>
                </a:lnTo>
                <a:lnTo>
                  <a:pt x="6310" y="2641"/>
                </a:lnTo>
                <a:lnTo>
                  <a:pt x="6383" y="2641"/>
                </a:lnTo>
                <a:lnTo>
                  <a:pt x="6530" y="2604"/>
                </a:lnTo>
                <a:lnTo>
                  <a:pt x="6640" y="2531"/>
                </a:lnTo>
                <a:lnTo>
                  <a:pt x="6860" y="2384"/>
                </a:lnTo>
                <a:lnTo>
                  <a:pt x="7007" y="2348"/>
                </a:lnTo>
                <a:lnTo>
                  <a:pt x="7154" y="2274"/>
                </a:lnTo>
                <a:lnTo>
                  <a:pt x="7484" y="2274"/>
                </a:lnTo>
                <a:lnTo>
                  <a:pt x="7667" y="2311"/>
                </a:lnTo>
                <a:lnTo>
                  <a:pt x="7851" y="2384"/>
                </a:lnTo>
                <a:lnTo>
                  <a:pt x="7924" y="2458"/>
                </a:lnTo>
                <a:lnTo>
                  <a:pt x="7961" y="2531"/>
                </a:lnTo>
                <a:lnTo>
                  <a:pt x="7997" y="2641"/>
                </a:lnTo>
                <a:lnTo>
                  <a:pt x="7997" y="2751"/>
                </a:lnTo>
                <a:lnTo>
                  <a:pt x="7961" y="2898"/>
                </a:lnTo>
                <a:lnTo>
                  <a:pt x="7887" y="3045"/>
                </a:lnTo>
                <a:lnTo>
                  <a:pt x="7667" y="3338"/>
                </a:lnTo>
                <a:lnTo>
                  <a:pt x="7190" y="3998"/>
                </a:lnTo>
                <a:lnTo>
                  <a:pt x="6713" y="4622"/>
                </a:lnTo>
                <a:lnTo>
                  <a:pt x="5686" y="5869"/>
                </a:lnTo>
                <a:lnTo>
                  <a:pt x="5613" y="6016"/>
                </a:lnTo>
                <a:lnTo>
                  <a:pt x="5650" y="6162"/>
                </a:lnTo>
                <a:lnTo>
                  <a:pt x="5686" y="6236"/>
                </a:lnTo>
                <a:lnTo>
                  <a:pt x="5723" y="6273"/>
                </a:lnTo>
                <a:lnTo>
                  <a:pt x="5796" y="6309"/>
                </a:lnTo>
                <a:lnTo>
                  <a:pt x="5870" y="6309"/>
                </a:lnTo>
                <a:lnTo>
                  <a:pt x="6567" y="6273"/>
                </a:lnTo>
                <a:lnTo>
                  <a:pt x="7264" y="6309"/>
                </a:lnTo>
                <a:lnTo>
                  <a:pt x="8034" y="6346"/>
                </a:lnTo>
                <a:lnTo>
                  <a:pt x="8401" y="6419"/>
                </a:lnTo>
                <a:lnTo>
                  <a:pt x="8547" y="6419"/>
                </a:lnTo>
                <a:lnTo>
                  <a:pt x="8731" y="6383"/>
                </a:lnTo>
                <a:lnTo>
                  <a:pt x="8841" y="6309"/>
                </a:lnTo>
                <a:lnTo>
                  <a:pt x="8878" y="6199"/>
                </a:lnTo>
                <a:lnTo>
                  <a:pt x="8878" y="6089"/>
                </a:lnTo>
                <a:lnTo>
                  <a:pt x="8768" y="6016"/>
                </a:lnTo>
                <a:lnTo>
                  <a:pt x="8658" y="5942"/>
                </a:lnTo>
                <a:lnTo>
                  <a:pt x="8474" y="5869"/>
                </a:lnTo>
                <a:lnTo>
                  <a:pt x="8107" y="5796"/>
                </a:lnTo>
                <a:lnTo>
                  <a:pt x="7410" y="5759"/>
                </a:lnTo>
                <a:lnTo>
                  <a:pt x="6457" y="5759"/>
                </a:lnTo>
                <a:lnTo>
                  <a:pt x="7557" y="4365"/>
                </a:lnTo>
                <a:lnTo>
                  <a:pt x="7851" y="3998"/>
                </a:lnTo>
                <a:lnTo>
                  <a:pt x="8144" y="3595"/>
                </a:lnTo>
                <a:lnTo>
                  <a:pt x="8291" y="3375"/>
                </a:lnTo>
                <a:lnTo>
                  <a:pt x="8401" y="3191"/>
                </a:lnTo>
                <a:lnTo>
                  <a:pt x="8474" y="2935"/>
                </a:lnTo>
                <a:lnTo>
                  <a:pt x="8511" y="2714"/>
                </a:lnTo>
                <a:lnTo>
                  <a:pt x="8511" y="2494"/>
                </a:lnTo>
                <a:lnTo>
                  <a:pt x="8437" y="2311"/>
                </a:lnTo>
                <a:lnTo>
                  <a:pt x="8327" y="2164"/>
                </a:lnTo>
                <a:lnTo>
                  <a:pt x="8217" y="2017"/>
                </a:lnTo>
                <a:lnTo>
                  <a:pt x="8071" y="1907"/>
                </a:lnTo>
                <a:lnTo>
                  <a:pt x="7887" y="1834"/>
                </a:lnTo>
                <a:lnTo>
                  <a:pt x="7667" y="1797"/>
                </a:lnTo>
                <a:lnTo>
                  <a:pt x="7484" y="1761"/>
                </a:lnTo>
                <a:close/>
                <a:moveTo>
                  <a:pt x="954" y="0"/>
                </a:moveTo>
                <a:lnTo>
                  <a:pt x="771" y="37"/>
                </a:lnTo>
                <a:lnTo>
                  <a:pt x="624" y="110"/>
                </a:lnTo>
                <a:lnTo>
                  <a:pt x="441" y="183"/>
                </a:lnTo>
                <a:lnTo>
                  <a:pt x="294" y="257"/>
                </a:lnTo>
                <a:lnTo>
                  <a:pt x="147" y="404"/>
                </a:lnTo>
                <a:lnTo>
                  <a:pt x="37" y="514"/>
                </a:lnTo>
                <a:lnTo>
                  <a:pt x="1" y="587"/>
                </a:lnTo>
                <a:lnTo>
                  <a:pt x="1" y="660"/>
                </a:lnTo>
                <a:lnTo>
                  <a:pt x="74" y="770"/>
                </a:lnTo>
                <a:lnTo>
                  <a:pt x="184" y="844"/>
                </a:lnTo>
                <a:lnTo>
                  <a:pt x="257" y="844"/>
                </a:lnTo>
                <a:lnTo>
                  <a:pt x="331" y="807"/>
                </a:lnTo>
                <a:lnTo>
                  <a:pt x="661" y="660"/>
                </a:lnTo>
                <a:lnTo>
                  <a:pt x="844" y="624"/>
                </a:lnTo>
                <a:lnTo>
                  <a:pt x="1028" y="587"/>
                </a:lnTo>
                <a:lnTo>
                  <a:pt x="991" y="624"/>
                </a:lnTo>
                <a:lnTo>
                  <a:pt x="991" y="844"/>
                </a:lnTo>
                <a:lnTo>
                  <a:pt x="991" y="1064"/>
                </a:lnTo>
                <a:lnTo>
                  <a:pt x="1101" y="1467"/>
                </a:lnTo>
                <a:lnTo>
                  <a:pt x="1358" y="2641"/>
                </a:lnTo>
                <a:lnTo>
                  <a:pt x="2312" y="7263"/>
                </a:lnTo>
                <a:lnTo>
                  <a:pt x="2348" y="7336"/>
                </a:lnTo>
                <a:lnTo>
                  <a:pt x="2422" y="7410"/>
                </a:lnTo>
                <a:lnTo>
                  <a:pt x="2495" y="7446"/>
                </a:lnTo>
                <a:lnTo>
                  <a:pt x="2678" y="7446"/>
                </a:lnTo>
                <a:lnTo>
                  <a:pt x="2752" y="7410"/>
                </a:lnTo>
                <a:lnTo>
                  <a:pt x="2825" y="7336"/>
                </a:lnTo>
                <a:lnTo>
                  <a:pt x="2862" y="7263"/>
                </a:lnTo>
                <a:lnTo>
                  <a:pt x="4072" y="4108"/>
                </a:lnTo>
                <a:lnTo>
                  <a:pt x="5246" y="990"/>
                </a:lnTo>
                <a:lnTo>
                  <a:pt x="6457" y="917"/>
                </a:lnTo>
                <a:lnTo>
                  <a:pt x="7667" y="880"/>
                </a:lnTo>
                <a:lnTo>
                  <a:pt x="8988" y="917"/>
                </a:lnTo>
                <a:lnTo>
                  <a:pt x="9648" y="990"/>
                </a:lnTo>
                <a:lnTo>
                  <a:pt x="9978" y="990"/>
                </a:lnTo>
                <a:lnTo>
                  <a:pt x="10308" y="954"/>
                </a:lnTo>
                <a:lnTo>
                  <a:pt x="10382" y="917"/>
                </a:lnTo>
                <a:lnTo>
                  <a:pt x="10455" y="880"/>
                </a:lnTo>
                <a:lnTo>
                  <a:pt x="10492" y="807"/>
                </a:lnTo>
                <a:lnTo>
                  <a:pt x="10492" y="734"/>
                </a:lnTo>
                <a:lnTo>
                  <a:pt x="10418" y="587"/>
                </a:lnTo>
                <a:lnTo>
                  <a:pt x="10382" y="514"/>
                </a:lnTo>
                <a:lnTo>
                  <a:pt x="10308" y="477"/>
                </a:lnTo>
                <a:lnTo>
                  <a:pt x="10015" y="404"/>
                </a:lnTo>
                <a:lnTo>
                  <a:pt x="9721" y="367"/>
                </a:lnTo>
                <a:lnTo>
                  <a:pt x="9134" y="330"/>
                </a:lnTo>
                <a:lnTo>
                  <a:pt x="7814" y="293"/>
                </a:lnTo>
                <a:lnTo>
                  <a:pt x="6420" y="330"/>
                </a:lnTo>
                <a:lnTo>
                  <a:pt x="5026" y="404"/>
                </a:lnTo>
                <a:lnTo>
                  <a:pt x="4916" y="440"/>
                </a:lnTo>
                <a:lnTo>
                  <a:pt x="4843" y="477"/>
                </a:lnTo>
                <a:lnTo>
                  <a:pt x="4806" y="550"/>
                </a:lnTo>
                <a:lnTo>
                  <a:pt x="4733" y="624"/>
                </a:lnTo>
                <a:lnTo>
                  <a:pt x="2678" y="6162"/>
                </a:lnTo>
                <a:lnTo>
                  <a:pt x="2128" y="3705"/>
                </a:lnTo>
                <a:lnTo>
                  <a:pt x="1725" y="1981"/>
                </a:lnTo>
                <a:lnTo>
                  <a:pt x="1541" y="1210"/>
                </a:lnTo>
                <a:lnTo>
                  <a:pt x="1468" y="844"/>
                </a:lnTo>
                <a:lnTo>
                  <a:pt x="1431" y="660"/>
                </a:lnTo>
                <a:lnTo>
                  <a:pt x="1395" y="550"/>
                </a:lnTo>
                <a:lnTo>
                  <a:pt x="1431" y="550"/>
                </a:lnTo>
                <a:lnTo>
                  <a:pt x="1468" y="514"/>
                </a:lnTo>
                <a:lnTo>
                  <a:pt x="1468" y="477"/>
                </a:lnTo>
                <a:lnTo>
                  <a:pt x="1505" y="367"/>
                </a:lnTo>
                <a:lnTo>
                  <a:pt x="1505" y="220"/>
                </a:lnTo>
                <a:lnTo>
                  <a:pt x="1468" y="110"/>
                </a:lnTo>
                <a:lnTo>
                  <a:pt x="1395" y="73"/>
                </a:lnTo>
                <a:lnTo>
                  <a:pt x="1321" y="37"/>
                </a:lnTo>
                <a:lnTo>
                  <a:pt x="1138"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6" name="Google Shape;506;p10"/>
          <p:cNvSpPr/>
          <p:nvPr/>
        </p:nvSpPr>
        <p:spPr>
          <a:xfrm>
            <a:off x="1403775" y="11500"/>
            <a:ext cx="288245" cy="184202"/>
          </a:xfrm>
          <a:custGeom>
            <a:rect b="b" l="l" r="r" t="t"/>
            <a:pathLst>
              <a:path extrusionOk="0" h="6494" w="10162">
                <a:moveTo>
                  <a:pt x="8291" y="587"/>
                </a:moveTo>
                <a:lnTo>
                  <a:pt x="8291" y="698"/>
                </a:lnTo>
                <a:lnTo>
                  <a:pt x="8327" y="771"/>
                </a:lnTo>
                <a:lnTo>
                  <a:pt x="8401" y="808"/>
                </a:lnTo>
                <a:lnTo>
                  <a:pt x="8474" y="808"/>
                </a:lnTo>
                <a:lnTo>
                  <a:pt x="8768" y="771"/>
                </a:lnTo>
                <a:lnTo>
                  <a:pt x="8914" y="771"/>
                </a:lnTo>
                <a:lnTo>
                  <a:pt x="8988" y="808"/>
                </a:lnTo>
                <a:lnTo>
                  <a:pt x="9024" y="844"/>
                </a:lnTo>
                <a:lnTo>
                  <a:pt x="9208" y="1101"/>
                </a:lnTo>
                <a:lnTo>
                  <a:pt x="9318" y="1321"/>
                </a:lnTo>
                <a:lnTo>
                  <a:pt x="9465" y="1615"/>
                </a:lnTo>
                <a:lnTo>
                  <a:pt x="9538" y="1871"/>
                </a:lnTo>
                <a:lnTo>
                  <a:pt x="9611" y="2165"/>
                </a:lnTo>
                <a:lnTo>
                  <a:pt x="9648" y="2458"/>
                </a:lnTo>
                <a:lnTo>
                  <a:pt x="9648" y="2715"/>
                </a:lnTo>
                <a:lnTo>
                  <a:pt x="9575" y="2972"/>
                </a:lnTo>
                <a:lnTo>
                  <a:pt x="9501" y="3229"/>
                </a:lnTo>
                <a:lnTo>
                  <a:pt x="9354" y="3485"/>
                </a:lnTo>
                <a:lnTo>
                  <a:pt x="9171" y="3669"/>
                </a:lnTo>
                <a:lnTo>
                  <a:pt x="8988" y="3852"/>
                </a:lnTo>
                <a:lnTo>
                  <a:pt x="8731" y="3962"/>
                </a:lnTo>
                <a:lnTo>
                  <a:pt x="8474" y="3999"/>
                </a:lnTo>
                <a:lnTo>
                  <a:pt x="8327" y="3999"/>
                </a:lnTo>
                <a:lnTo>
                  <a:pt x="8217" y="3925"/>
                </a:lnTo>
                <a:lnTo>
                  <a:pt x="8107" y="3852"/>
                </a:lnTo>
                <a:lnTo>
                  <a:pt x="7997" y="3742"/>
                </a:lnTo>
                <a:lnTo>
                  <a:pt x="7851" y="3485"/>
                </a:lnTo>
                <a:lnTo>
                  <a:pt x="7740" y="3229"/>
                </a:lnTo>
                <a:lnTo>
                  <a:pt x="7630" y="2935"/>
                </a:lnTo>
                <a:lnTo>
                  <a:pt x="7594" y="2605"/>
                </a:lnTo>
                <a:lnTo>
                  <a:pt x="7557" y="2311"/>
                </a:lnTo>
                <a:lnTo>
                  <a:pt x="7594" y="1981"/>
                </a:lnTo>
                <a:lnTo>
                  <a:pt x="7630" y="1578"/>
                </a:lnTo>
                <a:lnTo>
                  <a:pt x="7777" y="1211"/>
                </a:lnTo>
                <a:lnTo>
                  <a:pt x="7887" y="1028"/>
                </a:lnTo>
                <a:lnTo>
                  <a:pt x="7997" y="844"/>
                </a:lnTo>
                <a:lnTo>
                  <a:pt x="8107" y="698"/>
                </a:lnTo>
                <a:lnTo>
                  <a:pt x="8291" y="587"/>
                </a:lnTo>
                <a:close/>
                <a:moveTo>
                  <a:pt x="8401" y="147"/>
                </a:moveTo>
                <a:lnTo>
                  <a:pt x="8181" y="221"/>
                </a:lnTo>
                <a:lnTo>
                  <a:pt x="7961" y="294"/>
                </a:lnTo>
                <a:lnTo>
                  <a:pt x="7814" y="404"/>
                </a:lnTo>
                <a:lnTo>
                  <a:pt x="7667" y="551"/>
                </a:lnTo>
                <a:lnTo>
                  <a:pt x="7520" y="698"/>
                </a:lnTo>
                <a:lnTo>
                  <a:pt x="7410" y="881"/>
                </a:lnTo>
                <a:lnTo>
                  <a:pt x="7264" y="1284"/>
                </a:lnTo>
                <a:lnTo>
                  <a:pt x="7154" y="1688"/>
                </a:lnTo>
                <a:lnTo>
                  <a:pt x="7117" y="2055"/>
                </a:lnTo>
                <a:lnTo>
                  <a:pt x="7080" y="2458"/>
                </a:lnTo>
                <a:lnTo>
                  <a:pt x="7154" y="2935"/>
                </a:lnTo>
                <a:lnTo>
                  <a:pt x="7264" y="3375"/>
                </a:lnTo>
                <a:lnTo>
                  <a:pt x="7410" y="3779"/>
                </a:lnTo>
                <a:lnTo>
                  <a:pt x="7520" y="3962"/>
                </a:lnTo>
                <a:lnTo>
                  <a:pt x="7667" y="4146"/>
                </a:lnTo>
                <a:lnTo>
                  <a:pt x="7814" y="4292"/>
                </a:lnTo>
                <a:lnTo>
                  <a:pt x="7961" y="4402"/>
                </a:lnTo>
                <a:lnTo>
                  <a:pt x="8144" y="4476"/>
                </a:lnTo>
                <a:lnTo>
                  <a:pt x="8364" y="4512"/>
                </a:lnTo>
                <a:lnTo>
                  <a:pt x="8584" y="4512"/>
                </a:lnTo>
                <a:lnTo>
                  <a:pt x="8768" y="4476"/>
                </a:lnTo>
                <a:lnTo>
                  <a:pt x="8988" y="4439"/>
                </a:lnTo>
                <a:lnTo>
                  <a:pt x="9134" y="4366"/>
                </a:lnTo>
                <a:lnTo>
                  <a:pt x="9318" y="4256"/>
                </a:lnTo>
                <a:lnTo>
                  <a:pt x="9465" y="4146"/>
                </a:lnTo>
                <a:lnTo>
                  <a:pt x="9721" y="3852"/>
                </a:lnTo>
                <a:lnTo>
                  <a:pt x="9905" y="3522"/>
                </a:lnTo>
                <a:lnTo>
                  <a:pt x="10051" y="3118"/>
                </a:lnTo>
                <a:lnTo>
                  <a:pt x="10161" y="2752"/>
                </a:lnTo>
                <a:lnTo>
                  <a:pt x="10161" y="2348"/>
                </a:lnTo>
                <a:lnTo>
                  <a:pt x="10125" y="2091"/>
                </a:lnTo>
                <a:lnTo>
                  <a:pt x="10051" y="1761"/>
                </a:lnTo>
                <a:lnTo>
                  <a:pt x="9941" y="1394"/>
                </a:lnTo>
                <a:lnTo>
                  <a:pt x="9758" y="1064"/>
                </a:lnTo>
                <a:lnTo>
                  <a:pt x="9575" y="734"/>
                </a:lnTo>
                <a:lnTo>
                  <a:pt x="9354" y="441"/>
                </a:lnTo>
                <a:lnTo>
                  <a:pt x="9244" y="331"/>
                </a:lnTo>
                <a:lnTo>
                  <a:pt x="9098" y="257"/>
                </a:lnTo>
                <a:lnTo>
                  <a:pt x="8988" y="221"/>
                </a:lnTo>
                <a:lnTo>
                  <a:pt x="8841" y="184"/>
                </a:lnTo>
                <a:lnTo>
                  <a:pt x="8621" y="147"/>
                </a:lnTo>
                <a:close/>
                <a:moveTo>
                  <a:pt x="3999" y="1"/>
                </a:moveTo>
                <a:lnTo>
                  <a:pt x="3926" y="37"/>
                </a:lnTo>
                <a:lnTo>
                  <a:pt x="3852" y="111"/>
                </a:lnTo>
                <a:lnTo>
                  <a:pt x="3816" y="404"/>
                </a:lnTo>
                <a:lnTo>
                  <a:pt x="3779" y="734"/>
                </a:lnTo>
                <a:lnTo>
                  <a:pt x="3705" y="1321"/>
                </a:lnTo>
                <a:lnTo>
                  <a:pt x="3632" y="2458"/>
                </a:lnTo>
                <a:lnTo>
                  <a:pt x="2898" y="2385"/>
                </a:lnTo>
                <a:lnTo>
                  <a:pt x="2128" y="2385"/>
                </a:lnTo>
                <a:lnTo>
                  <a:pt x="1395" y="2422"/>
                </a:lnTo>
                <a:lnTo>
                  <a:pt x="1028" y="2495"/>
                </a:lnTo>
                <a:lnTo>
                  <a:pt x="661" y="2568"/>
                </a:lnTo>
                <a:lnTo>
                  <a:pt x="661" y="2495"/>
                </a:lnTo>
                <a:lnTo>
                  <a:pt x="588" y="2458"/>
                </a:lnTo>
                <a:lnTo>
                  <a:pt x="551" y="2495"/>
                </a:lnTo>
                <a:lnTo>
                  <a:pt x="478" y="1651"/>
                </a:lnTo>
                <a:lnTo>
                  <a:pt x="441" y="918"/>
                </a:lnTo>
                <a:lnTo>
                  <a:pt x="404" y="551"/>
                </a:lnTo>
                <a:lnTo>
                  <a:pt x="367" y="184"/>
                </a:lnTo>
                <a:lnTo>
                  <a:pt x="331" y="111"/>
                </a:lnTo>
                <a:lnTo>
                  <a:pt x="147" y="111"/>
                </a:lnTo>
                <a:lnTo>
                  <a:pt x="111" y="184"/>
                </a:lnTo>
                <a:lnTo>
                  <a:pt x="37" y="514"/>
                </a:lnTo>
                <a:lnTo>
                  <a:pt x="1" y="881"/>
                </a:lnTo>
                <a:lnTo>
                  <a:pt x="1" y="1578"/>
                </a:lnTo>
                <a:lnTo>
                  <a:pt x="37" y="2275"/>
                </a:lnTo>
                <a:lnTo>
                  <a:pt x="111" y="2972"/>
                </a:lnTo>
                <a:lnTo>
                  <a:pt x="184" y="3632"/>
                </a:lnTo>
                <a:lnTo>
                  <a:pt x="294" y="4329"/>
                </a:lnTo>
                <a:lnTo>
                  <a:pt x="404" y="4989"/>
                </a:lnTo>
                <a:lnTo>
                  <a:pt x="478" y="5356"/>
                </a:lnTo>
                <a:lnTo>
                  <a:pt x="551" y="5503"/>
                </a:lnTo>
                <a:lnTo>
                  <a:pt x="588" y="5650"/>
                </a:lnTo>
                <a:lnTo>
                  <a:pt x="551" y="5723"/>
                </a:lnTo>
                <a:lnTo>
                  <a:pt x="588" y="5833"/>
                </a:lnTo>
                <a:lnTo>
                  <a:pt x="661" y="5906"/>
                </a:lnTo>
                <a:lnTo>
                  <a:pt x="734" y="5943"/>
                </a:lnTo>
                <a:lnTo>
                  <a:pt x="881" y="5943"/>
                </a:lnTo>
                <a:lnTo>
                  <a:pt x="954" y="5906"/>
                </a:lnTo>
                <a:lnTo>
                  <a:pt x="1028" y="5833"/>
                </a:lnTo>
                <a:lnTo>
                  <a:pt x="1064" y="5760"/>
                </a:lnTo>
                <a:lnTo>
                  <a:pt x="1064" y="5650"/>
                </a:lnTo>
                <a:lnTo>
                  <a:pt x="1064" y="5466"/>
                </a:lnTo>
                <a:lnTo>
                  <a:pt x="881" y="4696"/>
                </a:lnTo>
                <a:lnTo>
                  <a:pt x="734" y="3889"/>
                </a:lnTo>
                <a:lnTo>
                  <a:pt x="624" y="3082"/>
                </a:lnTo>
                <a:lnTo>
                  <a:pt x="588" y="2935"/>
                </a:lnTo>
                <a:lnTo>
                  <a:pt x="991" y="2972"/>
                </a:lnTo>
                <a:lnTo>
                  <a:pt x="1358" y="2935"/>
                </a:lnTo>
                <a:lnTo>
                  <a:pt x="2128" y="2898"/>
                </a:lnTo>
                <a:lnTo>
                  <a:pt x="2862" y="2898"/>
                </a:lnTo>
                <a:lnTo>
                  <a:pt x="3632" y="2972"/>
                </a:lnTo>
                <a:lnTo>
                  <a:pt x="3559" y="4256"/>
                </a:lnTo>
                <a:lnTo>
                  <a:pt x="3485" y="4843"/>
                </a:lnTo>
                <a:lnTo>
                  <a:pt x="3485" y="4989"/>
                </a:lnTo>
                <a:lnTo>
                  <a:pt x="3522" y="5173"/>
                </a:lnTo>
                <a:lnTo>
                  <a:pt x="3559" y="5283"/>
                </a:lnTo>
                <a:lnTo>
                  <a:pt x="3632" y="5393"/>
                </a:lnTo>
                <a:lnTo>
                  <a:pt x="3669" y="5429"/>
                </a:lnTo>
                <a:lnTo>
                  <a:pt x="3742" y="5466"/>
                </a:lnTo>
                <a:lnTo>
                  <a:pt x="3852" y="5393"/>
                </a:lnTo>
                <a:lnTo>
                  <a:pt x="3926" y="5319"/>
                </a:lnTo>
                <a:lnTo>
                  <a:pt x="3999" y="5209"/>
                </a:lnTo>
                <a:lnTo>
                  <a:pt x="4036" y="4916"/>
                </a:lnTo>
                <a:lnTo>
                  <a:pt x="4036" y="4366"/>
                </a:lnTo>
                <a:lnTo>
                  <a:pt x="4109" y="2935"/>
                </a:lnTo>
                <a:lnTo>
                  <a:pt x="4146" y="1468"/>
                </a:lnTo>
                <a:lnTo>
                  <a:pt x="4182" y="771"/>
                </a:lnTo>
                <a:lnTo>
                  <a:pt x="4182" y="441"/>
                </a:lnTo>
                <a:lnTo>
                  <a:pt x="4146" y="111"/>
                </a:lnTo>
                <a:lnTo>
                  <a:pt x="4072" y="37"/>
                </a:lnTo>
                <a:lnTo>
                  <a:pt x="3999" y="1"/>
                </a:lnTo>
                <a:close/>
                <a:moveTo>
                  <a:pt x="5503" y="3779"/>
                </a:moveTo>
                <a:lnTo>
                  <a:pt x="5246" y="3815"/>
                </a:lnTo>
                <a:lnTo>
                  <a:pt x="5026" y="3925"/>
                </a:lnTo>
                <a:lnTo>
                  <a:pt x="4879" y="3999"/>
                </a:lnTo>
                <a:lnTo>
                  <a:pt x="4806" y="4109"/>
                </a:lnTo>
                <a:lnTo>
                  <a:pt x="4806" y="4146"/>
                </a:lnTo>
                <a:lnTo>
                  <a:pt x="4843" y="4182"/>
                </a:lnTo>
                <a:lnTo>
                  <a:pt x="4916" y="4256"/>
                </a:lnTo>
                <a:lnTo>
                  <a:pt x="5246" y="4256"/>
                </a:lnTo>
                <a:lnTo>
                  <a:pt x="5723" y="4219"/>
                </a:lnTo>
                <a:lnTo>
                  <a:pt x="5723" y="4219"/>
                </a:lnTo>
                <a:lnTo>
                  <a:pt x="5686" y="4329"/>
                </a:lnTo>
                <a:lnTo>
                  <a:pt x="5576" y="4439"/>
                </a:lnTo>
                <a:lnTo>
                  <a:pt x="5393" y="4622"/>
                </a:lnTo>
                <a:lnTo>
                  <a:pt x="5026" y="5099"/>
                </a:lnTo>
                <a:lnTo>
                  <a:pt x="4659" y="5613"/>
                </a:lnTo>
                <a:lnTo>
                  <a:pt x="4366" y="6126"/>
                </a:lnTo>
                <a:lnTo>
                  <a:pt x="4329" y="6273"/>
                </a:lnTo>
                <a:lnTo>
                  <a:pt x="4366" y="6420"/>
                </a:lnTo>
                <a:lnTo>
                  <a:pt x="4476" y="6493"/>
                </a:lnTo>
                <a:lnTo>
                  <a:pt x="4623" y="6493"/>
                </a:lnTo>
                <a:lnTo>
                  <a:pt x="6310" y="6126"/>
                </a:lnTo>
                <a:lnTo>
                  <a:pt x="6383" y="6090"/>
                </a:lnTo>
                <a:lnTo>
                  <a:pt x="6457" y="6016"/>
                </a:lnTo>
                <a:lnTo>
                  <a:pt x="6493" y="5943"/>
                </a:lnTo>
                <a:lnTo>
                  <a:pt x="6457" y="5833"/>
                </a:lnTo>
                <a:lnTo>
                  <a:pt x="6420" y="5760"/>
                </a:lnTo>
                <a:lnTo>
                  <a:pt x="6383" y="5686"/>
                </a:lnTo>
                <a:lnTo>
                  <a:pt x="6273" y="5650"/>
                </a:lnTo>
                <a:lnTo>
                  <a:pt x="6163" y="5650"/>
                </a:lnTo>
                <a:lnTo>
                  <a:pt x="5026" y="5906"/>
                </a:lnTo>
                <a:lnTo>
                  <a:pt x="5319" y="5466"/>
                </a:lnTo>
                <a:lnTo>
                  <a:pt x="5650" y="5063"/>
                </a:lnTo>
                <a:lnTo>
                  <a:pt x="5870" y="4806"/>
                </a:lnTo>
                <a:lnTo>
                  <a:pt x="6053" y="4549"/>
                </a:lnTo>
                <a:lnTo>
                  <a:pt x="6126" y="4402"/>
                </a:lnTo>
                <a:lnTo>
                  <a:pt x="6200" y="4256"/>
                </a:lnTo>
                <a:lnTo>
                  <a:pt x="6200" y="4109"/>
                </a:lnTo>
                <a:lnTo>
                  <a:pt x="6200" y="3925"/>
                </a:lnTo>
                <a:lnTo>
                  <a:pt x="6163" y="3889"/>
                </a:lnTo>
                <a:lnTo>
                  <a:pt x="6126" y="3815"/>
                </a:lnTo>
                <a:lnTo>
                  <a:pt x="5980" y="3779"/>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7" name="Google Shape;507;p10"/>
          <p:cNvSpPr/>
          <p:nvPr/>
        </p:nvSpPr>
        <p:spPr>
          <a:xfrm>
            <a:off x="955990" y="-57166"/>
            <a:ext cx="323616" cy="321546"/>
          </a:xfrm>
          <a:custGeom>
            <a:rect b="b" l="l" r="r" t="t"/>
            <a:pathLst>
              <a:path extrusionOk="0" h="11336" w="11409">
                <a:moveTo>
                  <a:pt x="5173" y="4219"/>
                </a:moveTo>
                <a:lnTo>
                  <a:pt x="5136" y="4256"/>
                </a:lnTo>
                <a:lnTo>
                  <a:pt x="5100" y="4292"/>
                </a:lnTo>
                <a:lnTo>
                  <a:pt x="4990" y="4366"/>
                </a:lnTo>
                <a:lnTo>
                  <a:pt x="4916" y="4476"/>
                </a:lnTo>
                <a:lnTo>
                  <a:pt x="4916" y="4512"/>
                </a:lnTo>
                <a:lnTo>
                  <a:pt x="4843" y="4659"/>
                </a:lnTo>
                <a:lnTo>
                  <a:pt x="4843" y="4769"/>
                </a:lnTo>
                <a:lnTo>
                  <a:pt x="4880" y="4843"/>
                </a:lnTo>
                <a:lnTo>
                  <a:pt x="4990" y="4916"/>
                </a:lnTo>
                <a:lnTo>
                  <a:pt x="5100" y="4989"/>
                </a:lnTo>
                <a:lnTo>
                  <a:pt x="5283" y="4989"/>
                </a:lnTo>
                <a:lnTo>
                  <a:pt x="5430" y="4916"/>
                </a:lnTo>
                <a:lnTo>
                  <a:pt x="5540" y="4769"/>
                </a:lnTo>
                <a:lnTo>
                  <a:pt x="5577" y="4696"/>
                </a:lnTo>
                <a:lnTo>
                  <a:pt x="5613" y="4623"/>
                </a:lnTo>
                <a:lnTo>
                  <a:pt x="5577" y="4549"/>
                </a:lnTo>
                <a:lnTo>
                  <a:pt x="5577" y="4476"/>
                </a:lnTo>
                <a:lnTo>
                  <a:pt x="5430" y="4402"/>
                </a:lnTo>
                <a:lnTo>
                  <a:pt x="5320" y="4366"/>
                </a:lnTo>
                <a:lnTo>
                  <a:pt x="5320" y="4292"/>
                </a:lnTo>
                <a:lnTo>
                  <a:pt x="5246" y="4256"/>
                </a:lnTo>
                <a:lnTo>
                  <a:pt x="5173" y="4219"/>
                </a:lnTo>
                <a:close/>
                <a:moveTo>
                  <a:pt x="5980" y="6016"/>
                </a:moveTo>
                <a:lnTo>
                  <a:pt x="6017" y="6053"/>
                </a:lnTo>
                <a:lnTo>
                  <a:pt x="6053" y="6126"/>
                </a:lnTo>
                <a:lnTo>
                  <a:pt x="6053" y="6200"/>
                </a:lnTo>
                <a:lnTo>
                  <a:pt x="5907" y="6237"/>
                </a:lnTo>
                <a:lnTo>
                  <a:pt x="5943" y="6090"/>
                </a:lnTo>
                <a:lnTo>
                  <a:pt x="5980" y="6016"/>
                </a:lnTo>
                <a:close/>
                <a:moveTo>
                  <a:pt x="5833" y="5613"/>
                </a:moveTo>
                <a:lnTo>
                  <a:pt x="5723" y="5650"/>
                </a:lnTo>
                <a:lnTo>
                  <a:pt x="5650" y="5723"/>
                </a:lnTo>
                <a:lnTo>
                  <a:pt x="5613" y="5796"/>
                </a:lnTo>
                <a:lnTo>
                  <a:pt x="5613" y="5870"/>
                </a:lnTo>
                <a:lnTo>
                  <a:pt x="5687" y="5943"/>
                </a:lnTo>
                <a:lnTo>
                  <a:pt x="5577" y="6163"/>
                </a:lnTo>
                <a:lnTo>
                  <a:pt x="5540" y="6420"/>
                </a:lnTo>
                <a:lnTo>
                  <a:pt x="5577" y="6530"/>
                </a:lnTo>
                <a:lnTo>
                  <a:pt x="5687" y="6567"/>
                </a:lnTo>
                <a:lnTo>
                  <a:pt x="5833" y="6603"/>
                </a:lnTo>
                <a:lnTo>
                  <a:pt x="5980" y="6603"/>
                </a:lnTo>
                <a:lnTo>
                  <a:pt x="6090" y="6567"/>
                </a:lnTo>
                <a:lnTo>
                  <a:pt x="6237" y="6530"/>
                </a:lnTo>
                <a:lnTo>
                  <a:pt x="6347" y="6457"/>
                </a:lnTo>
                <a:lnTo>
                  <a:pt x="6420" y="6347"/>
                </a:lnTo>
                <a:lnTo>
                  <a:pt x="6457" y="6200"/>
                </a:lnTo>
                <a:lnTo>
                  <a:pt x="6457" y="6053"/>
                </a:lnTo>
                <a:lnTo>
                  <a:pt x="6420" y="5943"/>
                </a:lnTo>
                <a:lnTo>
                  <a:pt x="6347" y="5833"/>
                </a:lnTo>
                <a:lnTo>
                  <a:pt x="6274" y="5760"/>
                </a:lnTo>
                <a:lnTo>
                  <a:pt x="6163" y="5686"/>
                </a:lnTo>
                <a:lnTo>
                  <a:pt x="6053" y="5650"/>
                </a:lnTo>
                <a:lnTo>
                  <a:pt x="5943" y="5613"/>
                </a:lnTo>
                <a:close/>
                <a:moveTo>
                  <a:pt x="3926" y="441"/>
                </a:moveTo>
                <a:lnTo>
                  <a:pt x="4623" y="478"/>
                </a:lnTo>
                <a:lnTo>
                  <a:pt x="5356" y="478"/>
                </a:lnTo>
                <a:lnTo>
                  <a:pt x="6824" y="551"/>
                </a:lnTo>
                <a:lnTo>
                  <a:pt x="7631" y="551"/>
                </a:lnTo>
                <a:lnTo>
                  <a:pt x="7704" y="734"/>
                </a:lnTo>
                <a:lnTo>
                  <a:pt x="7777" y="1064"/>
                </a:lnTo>
                <a:lnTo>
                  <a:pt x="7521" y="1174"/>
                </a:lnTo>
                <a:lnTo>
                  <a:pt x="7191" y="1211"/>
                </a:lnTo>
                <a:lnTo>
                  <a:pt x="7044" y="1211"/>
                </a:lnTo>
                <a:lnTo>
                  <a:pt x="6860" y="1174"/>
                </a:lnTo>
                <a:lnTo>
                  <a:pt x="6714" y="1174"/>
                </a:lnTo>
                <a:lnTo>
                  <a:pt x="6530" y="1211"/>
                </a:lnTo>
                <a:lnTo>
                  <a:pt x="6494" y="1248"/>
                </a:lnTo>
                <a:lnTo>
                  <a:pt x="6457" y="1321"/>
                </a:lnTo>
                <a:lnTo>
                  <a:pt x="6420" y="1395"/>
                </a:lnTo>
                <a:lnTo>
                  <a:pt x="6457" y="1468"/>
                </a:lnTo>
                <a:lnTo>
                  <a:pt x="6457" y="1505"/>
                </a:lnTo>
                <a:lnTo>
                  <a:pt x="6494" y="1578"/>
                </a:lnTo>
                <a:lnTo>
                  <a:pt x="6567" y="1651"/>
                </a:lnTo>
                <a:lnTo>
                  <a:pt x="6567" y="1871"/>
                </a:lnTo>
                <a:lnTo>
                  <a:pt x="6567" y="2092"/>
                </a:lnTo>
                <a:lnTo>
                  <a:pt x="6640" y="2642"/>
                </a:lnTo>
                <a:lnTo>
                  <a:pt x="6677" y="3192"/>
                </a:lnTo>
                <a:lnTo>
                  <a:pt x="6714" y="3632"/>
                </a:lnTo>
                <a:lnTo>
                  <a:pt x="6714" y="4072"/>
                </a:lnTo>
                <a:lnTo>
                  <a:pt x="6677" y="4586"/>
                </a:lnTo>
                <a:lnTo>
                  <a:pt x="6640" y="4843"/>
                </a:lnTo>
                <a:lnTo>
                  <a:pt x="6640" y="5099"/>
                </a:lnTo>
                <a:lnTo>
                  <a:pt x="6677" y="5246"/>
                </a:lnTo>
                <a:lnTo>
                  <a:pt x="6640" y="5319"/>
                </a:lnTo>
                <a:lnTo>
                  <a:pt x="6640" y="5393"/>
                </a:lnTo>
                <a:lnTo>
                  <a:pt x="6640" y="5466"/>
                </a:lnTo>
                <a:lnTo>
                  <a:pt x="6714" y="5540"/>
                </a:lnTo>
                <a:lnTo>
                  <a:pt x="7117" y="5796"/>
                </a:lnTo>
                <a:lnTo>
                  <a:pt x="7484" y="6016"/>
                </a:lnTo>
                <a:lnTo>
                  <a:pt x="7851" y="6310"/>
                </a:lnTo>
                <a:lnTo>
                  <a:pt x="8218" y="6640"/>
                </a:lnTo>
                <a:lnTo>
                  <a:pt x="8915" y="7300"/>
                </a:lnTo>
                <a:lnTo>
                  <a:pt x="8621" y="7337"/>
                </a:lnTo>
                <a:lnTo>
                  <a:pt x="8328" y="7300"/>
                </a:lnTo>
                <a:lnTo>
                  <a:pt x="8108" y="7227"/>
                </a:lnTo>
                <a:lnTo>
                  <a:pt x="7887" y="7154"/>
                </a:lnTo>
                <a:lnTo>
                  <a:pt x="7484" y="6933"/>
                </a:lnTo>
                <a:lnTo>
                  <a:pt x="7117" y="6823"/>
                </a:lnTo>
                <a:lnTo>
                  <a:pt x="6750" y="6787"/>
                </a:lnTo>
                <a:lnTo>
                  <a:pt x="6384" y="6823"/>
                </a:lnTo>
                <a:lnTo>
                  <a:pt x="5980" y="6933"/>
                </a:lnTo>
                <a:lnTo>
                  <a:pt x="5577" y="7044"/>
                </a:lnTo>
                <a:lnTo>
                  <a:pt x="5210" y="7227"/>
                </a:lnTo>
                <a:lnTo>
                  <a:pt x="4843" y="7374"/>
                </a:lnTo>
                <a:lnTo>
                  <a:pt x="4439" y="7520"/>
                </a:lnTo>
                <a:lnTo>
                  <a:pt x="4109" y="7557"/>
                </a:lnTo>
                <a:lnTo>
                  <a:pt x="3816" y="7594"/>
                </a:lnTo>
                <a:lnTo>
                  <a:pt x="3889" y="7557"/>
                </a:lnTo>
                <a:lnTo>
                  <a:pt x="3926" y="7484"/>
                </a:lnTo>
                <a:lnTo>
                  <a:pt x="3926" y="7374"/>
                </a:lnTo>
                <a:lnTo>
                  <a:pt x="3926" y="7300"/>
                </a:lnTo>
                <a:lnTo>
                  <a:pt x="3889" y="7227"/>
                </a:lnTo>
                <a:lnTo>
                  <a:pt x="3816" y="7190"/>
                </a:lnTo>
                <a:lnTo>
                  <a:pt x="2789" y="7190"/>
                </a:lnTo>
                <a:lnTo>
                  <a:pt x="2935" y="7044"/>
                </a:lnTo>
                <a:lnTo>
                  <a:pt x="3266" y="6677"/>
                </a:lnTo>
                <a:lnTo>
                  <a:pt x="3559" y="6713"/>
                </a:lnTo>
                <a:lnTo>
                  <a:pt x="3853" y="6713"/>
                </a:lnTo>
                <a:lnTo>
                  <a:pt x="4403" y="6677"/>
                </a:lnTo>
                <a:lnTo>
                  <a:pt x="4549" y="6640"/>
                </a:lnTo>
                <a:lnTo>
                  <a:pt x="4623" y="6530"/>
                </a:lnTo>
                <a:lnTo>
                  <a:pt x="4623" y="6457"/>
                </a:lnTo>
                <a:lnTo>
                  <a:pt x="4586" y="6383"/>
                </a:lnTo>
                <a:lnTo>
                  <a:pt x="4513" y="6310"/>
                </a:lnTo>
                <a:lnTo>
                  <a:pt x="4403" y="6273"/>
                </a:lnTo>
                <a:lnTo>
                  <a:pt x="3669" y="6273"/>
                </a:lnTo>
                <a:lnTo>
                  <a:pt x="3926" y="6016"/>
                </a:lnTo>
                <a:lnTo>
                  <a:pt x="4183" y="5723"/>
                </a:lnTo>
                <a:lnTo>
                  <a:pt x="4293" y="5723"/>
                </a:lnTo>
                <a:lnTo>
                  <a:pt x="4366" y="5686"/>
                </a:lnTo>
                <a:lnTo>
                  <a:pt x="4439" y="5576"/>
                </a:lnTo>
                <a:lnTo>
                  <a:pt x="4476" y="5466"/>
                </a:lnTo>
                <a:lnTo>
                  <a:pt x="4403" y="3449"/>
                </a:lnTo>
                <a:lnTo>
                  <a:pt x="4366" y="2495"/>
                </a:lnTo>
                <a:lnTo>
                  <a:pt x="4329" y="2018"/>
                </a:lnTo>
                <a:lnTo>
                  <a:pt x="4293" y="1541"/>
                </a:lnTo>
                <a:lnTo>
                  <a:pt x="4256" y="1431"/>
                </a:lnTo>
                <a:lnTo>
                  <a:pt x="4549" y="1505"/>
                </a:lnTo>
                <a:lnTo>
                  <a:pt x="4953" y="1578"/>
                </a:lnTo>
                <a:lnTo>
                  <a:pt x="5173" y="1578"/>
                </a:lnTo>
                <a:lnTo>
                  <a:pt x="5356" y="1505"/>
                </a:lnTo>
                <a:lnTo>
                  <a:pt x="5393" y="1468"/>
                </a:lnTo>
                <a:lnTo>
                  <a:pt x="5430" y="1431"/>
                </a:lnTo>
                <a:lnTo>
                  <a:pt x="5430" y="1358"/>
                </a:lnTo>
                <a:lnTo>
                  <a:pt x="5393" y="1321"/>
                </a:lnTo>
                <a:lnTo>
                  <a:pt x="5246" y="1211"/>
                </a:lnTo>
                <a:lnTo>
                  <a:pt x="5063" y="1174"/>
                </a:lnTo>
                <a:lnTo>
                  <a:pt x="4733" y="1138"/>
                </a:lnTo>
                <a:lnTo>
                  <a:pt x="4219" y="1064"/>
                </a:lnTo>
                <a:lnTo>
                  <a:pt x="4183" y="1028"/>
                </a:lnTo>
                <a:lnTo>
                  <a:pt x="4146" y="991"/>
                </a:lnTo>
                <a:lnTo>
                  <a:pt x="3999" y="991"/>
                </a:lnTo>
                <a:lnTo>
                  <a:pt x="3853" y="1028"/>
                </a:lnTo>
                <a:lnTo>
                  <a:pt x="3706" y="1064"/>
                </a:lnTo>
                <a:lnTo>
                  <a:pt x="3596" y="1064"/>
                </a:lnTo>
                <a:lnTo>
                  <a:pt x="3522" y="1028"/>
                </a:lnTo>
                <a:lnTo>
                  <a:pt x="3486" y="991"/>
                </a:lnTo>
                <a:lnTo>
                  <a:pt x="3412" y="881"/>
                </a:lnTo>
                <a:lnTo>
                  <a:pt x="3412" y="771"/>
                </a:lnTo>
                <a:lnTo>
                  <a:pt x="3412" y="698"/>
                </a:lnTo>
                <a:lnTo>
                  <a:pt x="3486" y="624"/>
                </a:lnTo>
                <a:lnTo>
                  <a:pt x="3559" y="551"/>
                </a:lnTo>
                <a:lnTo>
                  <a:pt x="3742" y="478"/>
                </a:lnTo>
                <a:lnTo>
                  <a:pt x="3926" y="441"/>
                </a:lnTo>
                <a:close/>
                <a:moveTo>
                  <a:pt x="6090" y="8071"/>
                </a:moveTo>
                <a:lnTo>
                  <a:pt x="6127" y="8144"/>
                </a:lnTo>
                <a:lnTo>
                  <a:pt x="6127" y="8217"/>
                </a:lnTo>
                <a:lnTo>
                  <a:pt x="6090" y="8291"/>
                </a:lnTo>
                <a:lnTo>
                  <a:pt x="6053" y="8364"/>
                </a:lnTo>
                <a:lnTo>
                  <a:pt x="5980" y="8401"/>
                </a:lnTo>
                <a:lnTo>
                  <a:pt x="5907" y="8401"/>
                </a:lnTo>
                <a:lnTo>
                  <a:pt x="5833" y="8364"/>
                </a:lnTo>
                <a:lnTo>
                  <a:pt x="5760" y="8291"/>
                </a:lnTo>
                <a:lnTo>
                  <a:pt x="5760" y="8181"/>
                </a:lnTo>
                <a:lnTo>
                  <a:pt x="5833" y="8144"/>
                </a:lnTo>
                <a:lnTo>
                  <a:pt x="5943" y="8071"/>
                </a:lnTo>
                <a:lnTo>
                  <a:pt x="6017" y="8107"/>
                </a:lnTo>
                <a:lnTo>
                  <a:pt x="6053" y="8107"/>
                </a:lnTo>
                <a:lnTo>
                  <a:pt x="6090" y="8071"/>
                </a:lnTo>
                <a:close/>
                <a:moveTo>
                  <a:pt x="5907" y="7630"/>
                </a:moveTo>
                <a:lnTo>
                  <a:pt x="5797" y="7667"/>
                </a:lnTo>
                <a:lnTo>
                  <a:pt x="5687" y="7704"/>
                </a:lnTo>
                <a:lnTo>
                  <a:pt x="5577" y="7777"/>
                </a:lnTo>
                <a:lnTo>
                  <a:pt x="5467" y="7887"/>
                </a:lnTo>
                <a:lnTo>
                  <a:pt x="5467" y="7924"/>
                </a:lnTo>
                <a:lnTo>
                  <a:pt x="5430" y="7997"/>
                </a:lnTo>
                <a:lnTo>
                  <a:pt x="5503" y="8071"/>
                </a:lnTo>
                <a:lnTo>
                  <a:pt x="5430" y="8217"/>
                </a:lnTo>
                <a:lnTo>
                  <a:pt x="5430" y="8364"/>
                </a:lnTo>
                <a:lnTo>
                  <a:pt x="5467" y="8474"/>
                </a:lnTo>
                <a:lnTo>
                  <a:pt x="5540" y="8584"/>
                </a:lnTo>
                <a:lnTo>
                  <a:pt x="5650" y="8694"/>
                </a:lnTo>
                <a:lnTo>
                  <a:pt x="5797" y="8731"/>
                </a:lnTo>
                <a:lnTo>
                  <a:pt x="5907" y="8768"/>
                </a:lnTo>
                <a:lnTo>
                  <a:pt x="6053" y="8768"/>
                </a:lnTo>
                <a:lnTo>
                  <a:pt x="6200" y="8731"/>
                </a:lnTo>
                <a:lnTo>
                  <a:pt x="6310" y="8658"/>
                </a:lnTo>
                <a:lnTo>
                  <a:pt x="6384" y="8584"/>
                </a:lnTo>
                <a:lnTo>
                  <a:pt x="6457" y="8474"/>
                </a:lnTo>
                <a:lnTo>
                  <a:pt x="6494" y="8327"/>
                </a:lnTo>
                <a:lnTo>
                  <a:pt x="6494" y="8217"/>
                </a:lnTo>
                <a:lnTo>
                  <a:pt x="6494" y="8071"/>
                </a:lnTo>
                <a:lnTo>
                  <a:pt x="6457" y="7961"/>
                </a:lnTo>
                <a:lnTo>
                  <a:pt x="6384" y="7851"/>
                </a:lnTo>
                <a:lnTo>
                  <a:pt x="6310" y="7777"/>
                </a:lnTo>
                <a:lnTo>
                  <a:pt x="6200" y="7704"/>
                </a:lnTo>
                <a:lnTo>
                  <a:pt x="6053" y="7667"/>
                </a:lnTo>
                <a:lnTo>
                  <a:pt x="5907" y="7630"/>
                </a:lnTo>
                <a:close/>
                <a:moveTo>
                  <a:pt x="4476" y="9134"/>
                </a:moveTo>
                <a:lnTo>
                  <a:pt x="4513" y="9281"/>
                </a:lnTo>
                <a:lnTo>
                  <a:pt x="4476" y="9391"/>
                </a:lnTo>
                <a:lnTo>
                  <a:pt x="4403" y="9538"/>
                </a:lnTo>
                <a:lnTo>
                  <a:pt x="4256" y="9648"/>
                </a:lnTo>
                <a:lnTo>
                  <a:pt x="4183" y="9685"/>
                </a:lnTo>
                <a:lnTo>
                  <a:pt x="4109" y="9685"/>
                </a:lnTo>
                <a:lnTo>
                  <a:pt x="4036" y="9648"/>
                </a:lnTo>
                <a:lnTo>
                  <a:pt x="3963" y="9575"/>
                </a:lnTo>
                <a:lnTo>
                  <a:pt x="3926" y="9501"/>
                </a:lnTo>
                <a:lnTo>
                  <a:pt x="3926" y="9428"/>
                </a:lnTo>
                <a:lnTo>
                  <a:pt x="3963" y="9354"/>
                </a:lnTo>
                <a:lnTo>
                  <a:pt x="4036" y="9281"/>
                </a:lnTo>
                <a:lnTo>
                  <a:pt x="4219" y="9208"/>
                </a:lnTo>
                <a:lnTo>
                  <a:pt x="4403" y="9171"/>
                </a:lnTo>
                <a:lnTo>
                  <a:pt x="4439" y="9171"/>
                </a:lnTo>
                <a:lnTo>
                  <a:pt x="4476" y="9134"/>
                </a:lnTo>
                <a:close/>
                <a:moveTo>
                  <a:pt x="7741" y="9391"/>
                </a:moveTo>
                <a:lnTo>
                  <a:pt x="7814" y="9464"/>
                </a:lnTo>
                <a:lnTo>
                  <a:pt x="7851" y="9575"/>
                </a:lnTo>
                <a:lnTo>
                  <a:pt x="7851" y="9685"/>
                </a:lnTo>
                <a:lnTo>
                  <a:pt x="7814" y="9795"/>
                </a:lnTo>
                <a:lnTo>
                  <a:pt x="7704" y="9868"/>
                </a:lnTo>
                <a:lnTo>
                  <a:pt x="7557" y="9905"/>
                </a:lnTo>
                <a:lnTo>
                  <a:pt x="7447" y="9905"/>
                </a:lnTo>
                <a:lnTo>
                  <a:pt x="7301" y="9868"/>
                </a:lnTo>
                <a:lnTo>
                  <a:pt x="7227" y="9795"/>
                </a:lnTo>
                <a:lnTo>
                  <a:pt x="7301" y="9648"/>
                </a:lnTo>
                <a:lnTo>
                  <a:pt x="7374" y="9538"/>
                </a:lnTo>
                <a:lnTo>
                  <a:pt x="7484" y="9464"/>
                </a:lnTo>
                <a:lnTo>
                  <a:pt x="7631" y="9428"/>
                </a:lnTo>
                <a:lnTo>
                  <a:pt x="7704" y="9391"/>
                </a:lnTo>
                <a:close/>
                <a:moveTo>
                  <a:pt x="4439" y="8658"/>
                </a:moveTo>
                <a:lnTo>
                  <a:pt x="4293" y="8694"/>
                </a:lnTo>
                <a:lnTo>
                  <a:pt x="4146" y="8694"/>
                </a:lnTo>
                <a:lnTo>
                  <a:pt x="4073" y="8731"/>
                </a:lnTo>
                <a:lnTo>
                  <a:pt x="3999" y="8804"/>
                </a:lnTo>
                <a:lnTo>
                  <a:pt x="3963" y="8951"/>
                </a:lnTo>
                <a:lnTo>
                  <a:pt x="3742" y="9061"/>
                </a:lnTo>
                <a:lnTo>
                  <a:pt x="3596" y="9244"/>
                </a:lnTo>
                <a:lnTo>
                  <a:pt x="3559" y="9354"/>
                </a:lnTo>
                <a:lnTo>
                  <a:pt x="3522" y="9501"/>
                </a:lnTo>
                <a:lnTo>
                  <a:pt x="3559" y="9611"/>
                </a:lnTo>
                <a:lnTo>
                  <a:pt x="3596" y="9758"/>
                </a:lnTo>
                <a:lnTo>
                  <a:pt x="3706" y="9868"/>
                </a:lnTo>
                <a:lnTo>
                  <a:pt x="3779" y="9978"/>
                </a:lnTo>
                <a:lnTo>
                  <a:pt x="3926" y="10051"/>
                </a:lnTo>
                <a:lnTo>
                  <a:pt x="4036" y="10088"/>
                </a:lnTo>
                <a:lnTo>
                  <a:pt x="4366" y="10088"/>
                </a:lnTo>
                <a:lnTo>
                  <a:pt x="4513" y="10015"/>
                </a:lnTo>
                <a:lnTo>
                  <a:pt x="4623" y="9905"/>
                </a:lnTo>
                <a:lnTo>
                  <a:pt x="4733" y="9795"/>
                </a:lnTo>
                <a:lnTo>
                  <a:pt x="4843" y="9648"/>
                </a:lnTo>
                <a:lnTo>
                  <a:pt x="4880" y="9501"/>
                </a:lnTo>
                <a:lnTo>
                  <a:pt x="4916" y="9354"/>
                </a:lnTo>
                <a:lnTo>
                  <a:pt x="4916" y="9171"/>
                </a:lnTo>
                <a:lnTo>
                  <a:pt x="4880" y="9024"/>
                </a:lnTo>
                <a:lnTo>
                  <a:pt x="4806" y="8878"/>
                </a:lnTo>
                <a:lnTo>
                  <a:pt x="4733" y="8768"/>
                </a:lnTo>
                <a:lnTo>
                  <a:pt x="4586" y="8694"/>
                </a:lnTo>
                <a:lnTo>
                  <a:pt x="4439" y="8658"/>
                </a:lnTo>
                <a:close/>
                <a:moveTo>
                  <a:pt x="7447" y="8951"/>
                </a:moveTo>
                <a:lnTo>
                  <a:pt x="7337" y="8988"/>
                </a:lnTo>
                <a:lnTo>
                  <a:pt x="7264" y="9061"/>
                </a:lnTo>
                <a:lnTo>
                  <a:pt x="7227" y="9134"/>
                </a:lnTo>
                <a:lnTo>
                  <a:pt x="7227" y="9208"/>
                </a:lnTo>
                <a:lnTo>
                  <a:pt x="7117" y="9318"/>
                </a:lnTo>
                <a:lnTo>
                  <a:pt x="7007" y="9391"/>
                </a:lnTo>
                <a:lnTo>
                  <a:pt x="6934" y="9501"/>
                </a:lnTo>
                <a:lnTo>
                  <a:pt x="6897" y="9611"/>
                </a:lnTo>
                <a:lnTo>
                  <a:pt x="6897" y="9575"/>
                </a:lnTo>
                <a:lnTo>
                  <a:pt x="6860" y="9611"/>
                </a:lnTo>
                <a:lnTo>
                  <a:pt x="6824" y="9758"/>
                </a:lnTo>
                <a:lnTo>
                  <a:pt x="6824" y="9905"/>
                </a:lnTo>
                <a:lnTo>
                  <a:pt x="6860" y="9978"/>
                </a:lnTo>
                <a:lnTo>
                  <a:pt x="6897" y="10051"/>
                </a:lnTo>
                <a:lnTo>
                  <a:pt x="7007" y="10125"/>
                </a:lnTo>
                <a:lnTo>
                  <a:pt x="7044" y="10161"/>
                </a:lnTo>
                <a:lnTo>
                  <a:pt x="7044" y="10198"/>
                </a:lnTo>
                <a:lnTo>
                  <a:pt x="7227" y="10271"/>
                </a:lnTo>
                <a:lnTo>
                  <a:pt x="7374" y="10345"/>
                </a:lnTo>
                <a:lnTo>
                  <a:pt x="7704" y="10345"/>
                </a:lnTo>
                <a:lnTo>
                  <a:pt x="7851" y="10271"/>
                </a:lnTo>
                <a:lnTo>
                  <a:pt x="7998" y="10198"/>
                </a:lnTo>
                <a:lnTo>
                  <a:pt x="8108" y="10088"/>
                </a:lnTo>
                <a:lnTo>
                  <a:pt x="8181" y="9941"/>
                </a:lnTo>
                <a:lnTo>
                  <a:pt x="8254" y="9795"/>
                </a:lnTo>
                <a:lnTo>
                  <a:pt x="8291" y="9611"/>
                </a:lnTo>
                <a:lnTo>
                  <a:pt x="8254" y="9464"/>
                </a:lnTo>
                <a:lnTo>
                  <a:pt x="8218" y="9318"/>
                </a:lnTo>
                <a:lnTo>
                  <a:pt x="8144" y="9171"/>
                </a:lnTo>
                <a:lnTo>
                  <a:pt x="7998" y="9024"/>
                </a:lnTo>
                <a:lnTo>
                  <a:pt x="7924" y="8988"/>
                </a:lnTo>
                <a:lnTo>
                  <a:pt x="7851" y="8951"/>
                </a:lnTo>
                <a:close/>
                <a:moveTo>
                  <a:pt x="6970" y="7227"/>
                </a:moveTo>
                <a:lnTo>
                  <a:pt x="7227" y="7300"/>
                </a:lnTo>
                <a:lnTo>
                  <a:pt x="7741" y="7520"/>
                </a:lnTo>
                <a:lnTo>
                  <a:pt x="8071" y="7667"/>
                </a:lnTo>
                <a:lnTo>
                  <a:pt x="8474" y="7740"/>
                </a:lnTo>
                <a:lnTo>
                  <a:pt x="8658" y="7777"/>
                </a:lnTo>
                <a:lnTo>
                  <a:pt x="8878" y="7777"/>
                </a:lnTo>
                <a:lnTo>
                  <a:pt x="9061" y="7740"/>
                </a:lnTo>
                <a:lnTo>
                  <a:pt x="9245" y="7667"/>
                </a:lnTo>
                <a:lnTo>
                  <a:pt x="9575" y="8071"/>
                </a:lnTo>
                <a:lnTo>
                  <a:pt x="10125" y="8841"/>
                </a:lnTo>
                <a:lnTo>
                  <a:pt x="10639" y="9648"/>
                </a:lnTo>
                <a:lnTo>
                  <a:pt x="10785" y="9868"/>
                </a:lnTo>
                <a:lnTo>
                  <a:pt x="10822" y="10015"/>
                </a:lnTo>
                <a:lnTo>
                  <a:pt x="10785" y="10161"/>
                </a:lnTo>
                <a:lnTo>
                  <a:pt x="10749" y="10235"/>
                </a:lnTo>
                <a:lnTo>
                  <a:pt x="10639" y="10345"/>
                </a:lnTo>
                <a:lnTo>
                  <a:pt x="10455" y="10455"/>
                </a:lnTo>
                <a:lnTo>
                  <a:pt x="10235" y="10602"/>
                </a:lnTo>
                <a:lnTo>
                  <a:pt x="9758" y="10565"/>
                </a:lnTo>
                <a:lnTo>
                  <a:pt x="9281" y="10492"/>
                </a:lnTo>
                <a:lnTo>
                  <a:pt x="8328" y="10455"/>
                </a:lnTo>
                <a:lnTo>
                  <a:pt x="7374" y="10492"/>
                </a:lnTo>
                <a:lnTo>
                  <a:pt x="6420" y="10528"/>
                </a:lnTo>
                <a:lnTo>
                  <a:pt x="2092" y="10675"/>
                </a:lnTo>
                <a:lnTo>
                  <a:pt x="1065" y="10712"/>
                </a:lnTo>
                <a:lnTo>
                  <a:pt x="735" y="10712"/>
                </a:lnTo>
                <a:lnTo>
                  <a:pt x="625" y="10638"/>
                </a:lnTo>
                <a:lnTo>
                  <a:pt x="588" y="10602"/>
                </a:lnTo>
                <a:lnTo>
                  <a:pt x="551" y="10565"/>
                </a:lnTo>
                <a:lnTo>
                  <a:pt x="588" y="10418"/>
                </a:lnTo>
                <a:lnTo>
                  <a:pt x="735" y="10198"/>
                </a:lnTo>
                <a:lnTo>
                  <a:pt x="1065" y="9685"/>
                </a:lnTo>
                <a:lnTo>
                  <a:pt x="1542" y="9575"/>
                </a:lnTo>
                <a:lnTo>
                  <a:pt x="1762" y="9538"/>
                </a:lnTo>
                <a:lnTo>
                  <a:pt x="2018" y="9501"/>
                </a:lnTo>
                <a:lnTo>
                  <a:pt x="2092" y="9464"/>
                </a:lnTo>
                <a:lnTo>
                  <a:pt x="2128" y="9428"/>
                </a:lnTo>
                <a:lnTo>
                  <a:pt x="2165" y="9281"/>
                </a:lnTo>
                <a:lnTo>
                  <a:pt x="2128" y="9171"/>
                </a:lnTo>
                <a:lnTo>
                  <a:pt x="2092" y="9134"/>
                </a:lnTo>
                <a:lnTo>
                  <a:pt x="2018" y="9098"/>
                </a:lnTo>
                <a:lnTo>
                  <a:pt x="1872" y="9061"/>
                </a:lnTo>
                <a:lnTo>
                  <a:pt x="1725" y="9061"/>
                </a:lnTo>
                <a:lnTo>
                  <a:pt x="1395" y="9134"/>
                </a:lnTo>
                <a:lnTo>
                  <a:pt x="1395" y="9134"/>
                </a:lnTo>
                <a:lnTo>
                  <a:pt x="1798" y="8547"/>
                </a:lnTo>
                <a:lnTo>
                  <a:pt x="1835" y="8511"/>
                </a:lnTo>
                <a:lnTo>
                  <a:pt x="1945" y="8547"/>
                </a:lnTo>
                <a:lnTo>
                  <a:pt x="2092" y="8584"/>
                </a:lnTo>
                <a:lnTo>
                  <a:pt x="2459" y="8621"/>
                </a:lnTo>
                <a:lnTo>
                  <a:pt x="2972" y="8621"/>
                </a:lnTo>
                <a:lnTo>
                  <a:pt x="3082" y="8584"/>
                </a:lnTo>
                <a:lnTo>
                  <a:pt x="3156" y="8511"/>
                </a:lnTo>
                <a:lnTo>
                  <a:pt x="3192" y="8401"/>
                </a:lnTo>
                <a:lnTo>
                  <a:pt x="3156" y="8291"/>
                </a:lnTo>
                <a:lnTo>
                  <a:pt x="3082" y="8217"/>
                </a:lnTo>
                <a:lnTo>
                  <a:pt x="2972" y="8181"/>
                </a:lnTo>
                <a:lnTo>
                  <a:pt x="2055" y="8181"/>
                </a:lnTo>
                <a:lnTo>
                  <a:pt x="2532" y="7520"/>
                </a:lnTo>
                <a:lnTo>
                  <a:pt x="2752" y="7557"/>
                </a:lnTo>
                <a:lnTo>
                  <a:pt x="2899" y="7704"/>
                </a:lnTo>
                <a:lnTo>
                  <a:pt x="3046" y="7777"/>
                </a:lnTo>
                <a:lnTo>
                  <a:pt x="3192" y="7851"/>
                </a:lnTo>
                <a:lnTo>
                  <a:pt x="3376" y="7924"/>
                </a:lnTo>
                <a:lnTo>
                  <a:pt x="3742" y="7961"/>
                </a:lnTo>
                <a:lnTo>
                  <a:pt x="4073" y="7961"/>
                </a:lnTo>
                <a:lnTo>
                  <a:pt x="4549" y="7887"/>
                </a:lnTo>
                <a:lnTo>
                  <a:pt x="4953" y="7777"/>
                </a:lnTo>
                <a:lnTo>
                  <a:pt x="5797" y="7410"/>
                </a:lnTo>
                <a:lnTo>
                  <a:pt x="6237" y="7264"/>
                </a:lnTo>
                <a:lnTo>
                  <a:pt x="6494" y="7227"/>
                </a:lnTo>
                <a:close/>
                <a:moveTo>
                  <a:pt x="4036" y="1"/>
                </a:moveTo>
                <a:lnTo>
                  <a:pt x="3816" y="37"/>
                </a:lnTo>
                <a:lnTo>
                  <a:pt x="3596" y="74"/>
                </a:lnTo>
                <a:lnTo>
                  <a:pt x="3412" y="147"/>
                </a:lnTo>
                <a:lnTo>
                  <a:pt x="3229" y="257"/>
                </a:lnTo>
                <a:lnTo>
                  <a:pt x="3119" y="404"/>
                </a:lnTo>
                <a:lnTo>
                  <a:pt x="3009" y="551"/>
                </a:lnTo>
                <a:lnTo>
                  <a:pt x="2972" y="771"/>
                </a:lnTo>
                <a:lnTo>
                  <a:pt x="3009" y="991"/>
                </a:lnTo>
                <a:lnTo>
                  <a:pt x="3082" y="1174"/>
                </a:lnTo>
                <a:lnTo>
                  <a:pt x="3156" y="1285"/>
                </a:lnTo>
                <a:lnTo>
                  <a:pt x="3266" y="1358"/>
                </a:lnTo>
                <a:lnTo>
                  <a:pt x="3412" y="1431"/>
                </a:lnTo>
                <a:lnTo>
                  <a:pt x="3559" y="1468"/>
                </a:lnTo>
                <a:lnTo>
                  <a:pt x="3706" y="1468"/>
                </a:lnTo>
                <a:lnTo>
                  <a:pt x="3853" y="1431"/>
                </a:lnTo>
                <a:lnTo>
                  <a:pt x="3999" y="1395"/>
                </a:lnTo>
                <a:lnTo>
                  <a:pt x="4073" y="1395"/>
                </a:lnTo>
                <a:lnTo>
                  <a:pt x="3963" y="1468"/>
                </a:lnTo>
                <a:lnTo>
                  <a:pt x="3926" y="1578"/>
                </a:lnTo>
                <a:lnTo>
                  <a:pt x="3889" y="2055"/>
                </a:lnTo>
                <a:lnTo>
                  <a:pt x="3889" y="2532"/>
                </a:lnTo>
                <a:lnTo>
                  <a:pt x="3926" y="3449"/>
                </a:lnTo>
                <a:lnTo>
                  <a:pt x="3926" y="5099"/>
                </a:lnTo>
                <a:lnTo>
                  <a:pt x="3926" y="5283"/>
                </a:lnTo>
                <a:lnTo>
                  <a:pt x="3963" y="5466"/>
                </a:lnTo>
                <a:lnTo>
                  <a:pt x="3963" y="5503"/>
                </a:lnTo>
                <a:lnTo>
                  <a:pt x="3742" y="5613"/>
                </a:lnTo>
                <a:lnTo>
                  <a:pt x="3559" y="5723"/>
                </a:lnTo>
                <a:lnTo>
                  <a:pt x="3229" y="6016"/>
                </a:lnTo>
                <a:lnTo>
                  <a:pt x="2899" y="6347"/>
                </a:lnTo>
                <a:lnTo>
                  <a:pt x="2605" y="6677"/>
                </a:lnTo>
                <a:lnTo>
                  <a:pt x="2239" y="7080"/>
                </a:lnTo>
                <a:lnTo>
                  <a:pt x="1908" y="7484"/>
                </a:lnTo>
                <a:lnTo>
                  <a:pt x="1285" y="8364"/>
                </a:lnTo>
                <a:lnTo>
                  <a:pt x="698" y="9244"/>
                </a:lnTo>
                <a:lnTo>
                  <a:pt x="148" y="10125"/>
                </a:lnTo>
                <a:lnTo>
                  <a:pt x="38" y="10308"/>
                </a:lnTo>
                <a:lnTo>
                  <a:pt x="1" y="10492"/>
                </a:lnTo>
                <a:lnTo>
                  <a:pt x="38" y="10675"/>
                </a:lnTo>
                <a:lnTo>
                  <a:pt x="111" y="10858"/>
                </a:lnTo>
                <a:lnTo>
                  <a:pt x="221" y="11005"/>
                </a:lnTo>
                <a:lnTo>
                  <a:pt x="368" y="11115"/>
                </a:lnTo>
                <a:lnTo>
                  <a:pt x="551" y="11225"/>
                </a:lnTo>
                <a:lnTo>
                  <a:pt x="771" y="11262"/>
                </a:lnTo>
                <a:lnTo>
                  <a:pt x="1321" y="11299"/>
                </a:lnTo>
                <a:lnTo>
                  <a:pt x="1872" y="11262"/>
                </a:lnTo>
                <a:lnTo>
                  <a:pt x="3009" y="11189"/>
                </a:lnTo>
                <a:lnTo>
                  <a:pt x="5503" y="11115"/>
                </a:lnTo>
                <a:lnTo>
                  <a:pt x="7447" y="11042"/>
                </a:lnTo>
                <a:lnTo>
                  <a:pt x="8401" y="11005"/>
                </a:lnTo>
                <a:lnTo>
                  <a:pt x="9355" y="11042"/>
                </a:lnTo>
                <a:lnTo>
                  <a:pt x="9391" y="11152"/>
                </a:lnTo>
                <a:lnTo>
                  <a:pt x="9465" y="11225"/>
                </a:lnTo>
                <a:lnTo>
                  <a:pt x="9612" y="11299"/>
                </a:lnTo>
                <a:lnTo>
                  <a:pt x="9795" y="11335"/>
                </a:lnTo>
                <a:lnTo>
                  <a:pt x="9978" y="11335"/>
                </a:lnTo>
                <a:lnTo>
                  <a:pt x="10125" y="11299"/>
                </a:lnTo>
                <a:lnTo>
                  <a:pt x="10272" y="11299"/>
                </a:lnTo>
                <a:lnTo>
                  <a:pt x="10382" y="11262"/>
                </a:lnTo>
                <a:lnTo>
                  <a:pt x="10455" y="11189"/>
                </a:lnTo>
                <a:lnTo>
                  <a:pt x="10565" y="11115"/>
                </a:lnTo>
                <a:lnTo>
                  <a:pt x="10785" y="10968"/>
                </a:lnTo>
                <a:lnTo>
                  <a:pt x="10969" y="10785"/>
                </a:lnTo>
                <a:lnTo>
                  <a:pt x="11152" y="10602"/>
                </a:lnTo>
                <a:lnTo>
                  <a:pt x="11299" y="10455"/>
                </a:lnTo>
                <a:lnTo>
                  <a:pt x="11336" y="10308"/>
                </a:lnTo>
                <a:lnTo>
                  <a:pt x="11372" y="10198"/>
                </a:lnTo>
                <a:lnTo>
                  <a:pt x="11409" y="10051"/>
                </a:lnTo>
                <a:lnTo>
                  <a:pt x="11372" y="9941"/>
                </a:lnTo>
                <a:lnTo>
                  <a:pt x="11299" y="9685"/>
                </a:lnTo>
                <a:lnTo>
                  <a:pt x="11189" y="9464"/>
                </a:lnTo>
                <a:lnTo>
                  <a:pt x="10859" y="8914"/>
                </a:lnTo>
                <a:lnTo>
                  <a:pt x="10492" y="8364"/>
                </a:lnTo>
                <a:lnTo>
                  <a:pt x="10125" y="7887"/>
                </a:lnTo>
                <a:lnTo>
                  <a:pt x="9722" y="7410"/>
                </a:lnTo>
                <a:lnTo>
                  <a:pt x="9318" y="6933"/>
                </a:lnTo>
                <a:lnTo>
                  <a:pt x="8878" y="6493"/>
                </a:lnTo>
                <a:lnTo>
                  <a:pt x="8474" y="6126"/>
                </a:lnTo>
                <a:lnTo>
                  <a:pt x="8071" y="5760"/>
                </a:lnTo>
                <a:lnTo>
                  <a:pt x="7851" y="5576"/>
                </a:lnTo>
                <a:lnTo>
                  <a:pt x="7594" y="5430"/>
                </a:lnTo>
                <a:lnTo>
                  <a:pt x="7374" y="5319"/>
                </a:lnTo>
                <a:lnTo>
                  <a:pt x="7117" y="5209"/>
                </a:lnTo>
                <a:lnTo>
                  <a:pt x="7117" y="5173"/>
                </a:lnTo>
                <a:lnTo>
                  <a:pt x="7191" y="4953"/>
                </a:lnTo>
                <a:lnTo>
                  <a:pt x="7227" y="4696"/>
                </a:lnTo>
                <a:lnTo>
                  <a:pt x="7227" y="4182"/>
                </a:lnTo>
                <a:lnTo>
                  <a:pt x="7227" y="3669"/>
                </a:lnTo>
                <a:lnTo>
                  <a:pt x="7191" y="3192"/>
                </a:lnTo>
                <a:lnTo>
                  <a:pt x="7154" y="2825"/>
                </a:lnTo>
                <a:lnTo>
                  <a:pt x="7117" y="2385"/>
                </a:lnTo>
                <a:lnTo>
                  <a:pt x="7044" y="2165"/>
                </a:lnTo>
                <a:lnTo>
                  <a:pt x="7007" y="1945"/>
                </a:lnTo>
                <a:lnTo>
                  <a:pt x="6934" y="1761"/>
                </a:lnTo>
                <a:lnTo>
                  <a:pt x="6824" y="1615"/>
                </a:lnTo>
                <a:lnTo>
                  <a:pt x="7191" y="1651"/>
                </a:lnTo>
                <a:lnTo>
                  <a:pt x="7521" y="1651"/>
                </a:lnTo>
                <a:lnTo>
                  <a:pt x="7851" y="1541"/>
                </a:lnTo>
                <a:lnTo>
                  <a:pt x="7998" y="1468"/>
                </a:lnTo>
                <a:lnTo>
                  <a:pt x="8144" y="1358"/>
                </a:lnTo>
                <a:lnTo>
                  <a:pt x="8254" y="1248"/>
                </a:lnTo>
                <a:lnTo>
                  <a:pt x="8254" y="1174"/>
                </a:lnTo>
                <a:lnTo>
                  <a:pt x="8254" y="1101"/>
                </a:lnTo>
                <a:lnTo>
                  <a:pt x="8144" y="624"/>
                </a:lnTo>
                <a:lnTo>
                  <a:pt x="8071" y="404"/>
                </a:lnTo>
                <a:lnTo>
                  <a:pt x="7998" y="294"/>
                </a:lnTo>
                <a:lnTo>
                  <a:pt x="7924" y="221"/>
                </a:lnTo>
                <a:lnTo>
                  <a:pt x="7851" y="147"/>
                </a:lnTo>
                <a:lnTo>
                  <a:pt x="7777" y="147"/>
                </a:lnTo>
                <a:lnTo>
                  <a:pt x="7631" y="111"/>
                </a:lnTo>
                <a:lnTo>
                  <a:pt x="6824" y="74"/>
                </a:lnTo>
                <a:lnTo>
                  <a:pt x="403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8" name="Google Shape;508;p10"/>
          <p:cNvSpPr/>
          <p:nvPr/>
        </p:nvSpPr>
        <p:spPr>
          <a:xfrm>
            <a:off x="1333294" y="4678454"/>
            <a:ext cx="306966" cy="385027"/>
          </a:xfrm>
          <a:custGeom>
            <a:rect b="b" l="l" r="r" t="t"/>
            <a:pathLst>
              <a:path extrusionOk="0" h="13574" w="10822">
                <a:moveTo>
                  <a:pt x="10235" y="1358"/>
                </a:moveTo>
                <a:lnTo>
                  <a:pt x="10345" y="1652"/>
                </a:lnTo>
                <a:lnTo>
                  <a:pt x="10345" y="1982"/>
                </a:lnTo>
                <a:lnTo>
                  <a:pt x="10345" y="2312"/>
                </a:lnTo>
                <a:lnTo>
                  <a:pt x="10235" y="2605"/>
                </a:lnTo>
                <a:lnTo>
                  <a:pt x="10235" y="2569"/>
                </a:lnTo>
                <a:lnTo>
                  <a:pt x="10198" y="1945"/>
                </a:lnTo>
                <a:lnTo>
                  <a:pt x="10235" y="1358"/>
                </a:lnTo>
                <a:close/>
                <a:moveTo>
                  <a:pt x="9538" y="2092"/>
                </a:moveTo>
                <a:lnTo>
                  <a:pt x="9538" y="2422"/>
                </a:lnTo>
                <a:lnTo>
                  <a:pt x="9538" y="2789"/>
                </a:lnTo>
                <a:lnTo>
                  <a:pt x="9465" y="2202"/>
                </a:lnTo>
                <a:lnTo>
                  <a:pt x="9538" y="2092"/>
                </a:lnTo>
                <a:close/>
                <a:moveTo>
                  <a:pt x="9941" y="1285"/>
                </a:moveTo>
                <a:lnTo>
                  <a:pt x="9868" y="1835"/>
                </a:lnTo>
                <a:lnTo>
                  <a:pt x="9831" y="2129"/>
                </a:lnTo>
                <a:lnTo>
                  <a:pt x="9831" y="2459"/>
                </a:lnTo>
                <a:lnTo>
                  <a:pt x="9831" y="2642"/>
                </a:lnTo>
                <a:lnTo>
                  <a:pt x="9868" y="2789"/>
                </a:lnTo>
                <a:lnTo>
                  <a:pt x="9941" y="2936"/>
                </a:lnTo>
                <a:lnTo>
                  <a:pt x="10015" y="3046"/>
                </a:lnTo>
                <a:lnTo>
                  <a:pt x="10051" y="3046"/>
                </a:lnTo>
                <a:lnTo>
                  <a:pt x="9941" y="3229"/>
                </a:lnTo>
                <a:lnTo>
                  <a:pt x="9648" y="3632"/>
                </a:lnTo>
                <a:lnTo>
                  <a:pt x="9575" y="3046"/>
                </a:lnTo>
                <a:lnTo>
                  <a:pt x="9611" y="3119"/>
                </a:lnTo>
                <a:lnTo>
                  <a:pt x="9648" y="3156"/>
                </a:lnTo>
                <a:lnTo>
                  <a:pt x="9721" y="3192"/>
                </a:lnTo>
                <a:lnTo>
                  <a:pt x="9795" y="3156"/>
                </a:lnTo>
                <a:lnTo>
                  <a:pt x="9868" y="3156"/>
                </a:lnTo>
                <a:lnTo>
                  <a:pt x="9905" y="3082"/>
                </a:lnTo>
                <a:lnTo>
                  <a:pt x="9905" y="3046"/>
                </a:lnTo>
                <a:lnTo>
                  <a:pt x="9905" y="2972"/>
                </a:lnTo>
                <a:lnTo>
                  <a:pt x="9868" y="2936"/>
                </a:lnTo>
                <a:lnTo>
                  <a:pt x="9831" y="2899"/>
                </a:lnTo>
                <a:lnTo>
                  <a:pt x="9758" y="2899"/>
                </a:lnTo>
                <a:lnTo>
                  <a:pt x="9758" y="2642"/>
                </a:lnTo>
                <a:lnTo>
                  <a:pt x="9721" y="2092"/>
                </a:lnTo>
                <a:lnTo>
                  <a:pt x="9685" y="2018"/>
                </a:lnTo>
                <a:lnTo>
                  <a:pt x="9587" y="2018"/>
                </a:lnTo>
                <a:lnTo>
                  <a:pt x="9611" y="1982"/>
                </a:lnTo>
                <a:lnTo>
                  <a:pt x="9721" y="1762"/>
                </a:lnTo>
                <a:lnTo>
                  <a:pt x="9831" y="1542"/>
                </a:lnTo>
                <a:lnTo>
                  <a:pt x="9941" y="1285"/>
                </a:lnTo>
                <a:close/>
                <a:moveTo>
                  <a:pt x="9318" y="2385"/>
                </a:moveTo>
                <a:lnTo>
                  <a:pt x="9281" y="3119"/>
                </a:lnTo>
                <a:lnTo>
                  <a:pt x="9318" y="3889"/>
                </a:lnTo>
                <a:lnTo>
                  <a:pt x="9354" y="3963"/>
                </a:lnTo>
                <a:lnTo>
                  <a:pt x="9098" y="4183"/>
                </a:lnTo>
                <a:lnTo>
                  <a:pt x="9098" y="3963"/>
                </a:lnTo>
                <a:lnTo>
                  <a:pt x="9098" y="3743"/>
                </a:lnTo>
                <a:lnTo>
                  <a:pt x="9024" y="3302"/>
                </a:lnTo>
                <a:lnTo>
                  <a:pt x="8988" y="2715"/>
                </a:lnTo>
                <a:lnTo>
                  <a:pt x="9134" y="2569"/>
                </a:lnTo>
                <a:lnTo>
                  <a:pt x="9318" y="2385"/>
                </a:lnTo>
                <a:close/>
                <a:moveTo>
                  <a:pt x="8107" y="3596"/>
                </a:moveTo>
                <a:lnTo>
                  <a:pt x="7997" y="3889"/>
                </a:lnTo>
                <a:lnTo>
                  <a:pt x="7924" y="4219"/>
                </a:lnTo>
                <a:lnTo>
                  <a:pt x="7887" y="3779"/>
                </a:lnTo>
                <a:lnTo>
                  <a:pt x="8107" y="3596"/>
                </a:lnTo>
                <a:close/>
                <a:moveTo>
                  <a:pt x="8731" y="2972"/>
                </a:moveTo>
                <a:lnTo>
                  <a:pt x="8731" y="3302"/>
                </a:lnTo>
                <a:lnTo>
                  <a:pt x="8731" y="3816"/>
                </a:lnTo>
                <a:lnTo>
                  <a:pt x="8768" y="4109"/>
                </a:lnTo>
                <a:lnTo>
                  <a:pt x="8841" y="4366"/>
                </a:lnTo>
                <a:lnTo>
                  <a:pt x="8841" y="4403"/>
                </a:lnTo>
                <a:lnTo>
                  <a:pt x="8621" y="4586"/>
                </a:lnTo>
                <a:lnTo>
                  <a:pt x="8621" y="4586"/>
                </a:lnTo>
                <a:lnTo>
                  <a:pt x="8658" y="4219"/>
                </a:lnTo>
                <a:lnTo>
                  <a:pt x="8694" y="3816"/>
                </a:lnTo>
                <a:lnTo>
                  <a:pt x="8694" y="3449"/>
                </a:lnTo>
                <a:lnTo>
                  <a:pt x="8658" y="3082"/>
                </a:lnTo>
                <a:lnTo>
                  <a:pt x="8731" y="2972"/>
                </a:lnTo>
                <a:close/>
                <a:moveTo>
                  <a:pt x="8364" y="3339"/>
                </a:moveTo>
                <a:lnTo>
                  <a:pt x="8254" y="4733"/>
                </a:lnTo>
                <a:lnTo>
                  <a:pt x="8291" y="4806"/>
                </a:lnTo>
                <a:lnTo>
                  <a:pt x="8291" y="4843"/>
                </a:lnTo>
                <a:lnTo>
                  <a:pt x="8217" y="4916"/>
                </a:lnTo>
                <a:lnTo>
                  <a:pt x="8181" y="4880"/>
                </a:lnTo>
                <a:lnTo>
                  <a:pt x="8327" y="3522"/>
                </a:lnTo>
                <a:lnTo>
                  <a:pt x="8291" y="3486"/>
                </a:lnTo>
                <a:lnTo>
                  <a:pt x="8254" y="3449"/>
                </a:lnTo>
                <a:lnTo>
                  <a:pt x="8364" y="3339"/>
                </a:lnTo>
                <a:close/>
                <a:moveTo>
                  <a:pt x="7704" y="3963"/>
                </a:moveTo>
                <a:lnTo>
                  <a:pt x="7667" y="4329"/>
                </a:lnTo>
                <a:lnTo>
                  <a:pt x="7594" y="4696"/>
                </a:lnTo>
                <a:lnTo>
                  <a:pt x="7520" y="5026"/>
                </a:lnTo>
                <a:lnTo>
                  <a:pt x="7410" y="5393"/>
                </a:lnTo>
                <a:lnTo>
                  <a:pt x="7410" y="5467"/>
                </a:lnTo>
                <a:lnTo>
                  <a:pt x="7337" y="5430"/>
                </a:lnTo>
                <a:lnTo>
                  <a:pt x="7300" y="5430"/>
                </a:lnTo>
                <a:lnTo>
                  <a:pt x="7300" y="4990"/>
                </a:lnTo>
                <a:lnTo>
                  <a:pt x="7264" y="4696"/>
                </a:lnTo>
                <a:lnTo>
                  <a:pt x="7227" y="4366"/>
                </a:lnTo>
                <a:lnTo>
                  <a:pt x="7704" y="3963"/>
                </a:lnTo>
                <a:close/>
                <a:moveTo>
                  <a:pt x="7044" y="4513"/>
                </a:moveTo>
                <a:lnTo>
                  <a:pt x="6970" y="5026"/>
                </a:lnTo>
                <a:lnTo>
                  <a:pt x="6970" y="5320"/>
                </a:lnTo>
                <a:lnTo>
                  <a:pt x="6970" y="5540"/>
                </a:lnTo>
                <a:lnTo>
                  <a:pt x="7007" y="5650"/>
                </a:lnTo>
                <a:lnTo>
                  <a:pt x="7080" y="5760"/>
                </a:lnTo>
                <a:lnTo>
                  <a:pt x="6677" y="6053"/>
                </a:lnTo>
                <a:lnTo>
                  <a:pt x="6677" y="6053"/>
                </a:lnTo>
                <a:lnTo>
                  <a:pt x="6713" y="5797"/>
                </a:lnTo>
                <a:lnTo>
                  <a:pt x="6750" y="5540"/>
                </a:lnTo>
                <a:lnTo>
                  <a:pt x="6750" y="5173"/>
                </a:lnTo>
                <a:lnTo>
                  <a:pt x="6677" y="4843"/>
                </a:lnTo>
                <a:lnTo>
                  <a:pt x="7044" y="4513"/>
                </a:lnTo>
                <a:close/>
                <a:moveTo>
                  <a:pt x="6603" y="4916"/>
                </a:moveTo>
                <a:lnTo>
                  <a:pt x="6567" y="5173"/>
                </a:lnTo>
                <a:lnTo>
                  <a:pt x="6530" y="5430"/>
                </a:lnTo>
                <a:lnTo>
                  <a:pt x="6457" y="5613"/>
                </a:lnTo>
                <a:lnTo>
                  <a:pt x="6383" y="5760"/>
                </a:lnTo>
                <a:lnTo>
                  <a:pt x="6310" y="5943"/>
                </a:lnTo>
                <a:lnTo>
                  <a:pt x="6310" y="6127"/>
                </a:lnTo>
                <a:lnTo>
                  <a:pt x="6310" y="6200"/>
                </a:lnTo>
                <a:lnTo>
                  <a:pt x="6383" y="6237"/>
                </a:lnTo>
                <a:lnTo>
                  <a:pt x="5980" y="6494"/>
                </a:lnTo>
                <a:lnTo>
                  <a:pt x="6053" y="6090"/>
                </a:lnTo>
                <a:lnTo>
                  <a:pt x="6053" y="5760"/>
                </a:lnTo>
                <a:lnTo>
                  <a:pt x="6016" y="5393"/>
                </a:lnTo>
                <a:lnTo>
                  <a:pt x="6603" y="4916"/>
                </a:lnTo>
                <a:close/>
                <a:moveTo>
                  <a:pt x="5870" y="5540"/>
                </a:moveTo>
                <a:lnTo>
                  <a:pt x="5796" y="5943"/>
                </a:lnTo>
                <a:lnTo>
                  <a:pt x="5686" y="6347"/>
                </a:lnTo>
                <a:lnTo>
                  <a:pt x="5613" y="6567"/>
                </a:lnTo>
                <a:lnTo>
                  <a:pt x="5613" y="6677"/>
                </a:lnTo>
                <a:lnTo>
                  <a:pt x="5613" y="6750"/>
                </a:lnTo>
                <a:lnTo>
                  <a:pt x="5173" y="7081"/>
                </a:lnTo>
                <a:lnTo>
                  <a:pt x="5393" y="5943"/>
                </a:lnTo>
                <a:lnTo>
                  <a:pt x="5870" y="5540"/>
                </a:lnTo>
                <a:close/>
                <a:moveTo>
                  <a:pt x="9134" y="478"/>
                </a:moveTo>
                <a:lnTo>
                  <a:pt x="9428" y="588"/>
                </a:lnTo>
                <a:lnTo>
                  <a:pt x="9318" y="735"/>
                </a:lnTo>
                <a:lnTo>
                  <a:pt x="9318" y="845"/>
                </a:lnTo>
                <a:lnTo>
                  <a:pt x="9354" y="918"/>
                </a:lnTo>
                <a:lnTo>
                  <a:pt x="9428" y="955"/>
                </a:lnTo>
                <a:lnTo>
                  <a:pt x="9538" y="955"/>
                </a:lnTo>
                <a:lnTo>
                  <a:pt x="9538" y="1101"/>
                </a:lnTo>
                <a:lnTo>
                  <a:pt x="9465" y="1285"/>
                </a:lnTo>
                <a:lnTo>
                  <a:pt x="9318" y="1615"/>
                </a:lnTo>
                <a:lnTo>
                  <a:pt x="9134" y="1908"/>
                </a:lnTo>
                <a:lnTo>
                  <a:pt x="8914" y="2202"/>
                </a:lnTo>
                <a:lnTo>
                  <a:pt x="8841" y="2165"/>
                </a:lnTo>
                <a:lnTo>
                  <a:pt x="8804" y="2202"/>
                </a:lnTo>
                <a:lnTo>
                  <a:pt x="8768" y="2202"/>
                </a:lnTo>
                <a:lnTo>
                  <a:pt x="8731" y="2275"/>
                </a:lnTo>
                <a:lnTo>
                  <a:pt x="8731" y="2349"/>
                </a:lnTo>
                <a:lnTo>
                  <a:pt x="8364" y="2715"/>
                </a:lnTo>
                <a:lnTo>
                  <a:pt x="7740" y="3339"/>
                </a:lnTo>
                <a:lnTo>
                  <a:pt x="7667" y="3339"/>
                </a:lnTo>
                <a:lnTo>
                  <a:pt x="7667" y="3412"/>
                </a:lnTo>
                <a:lnTo>
                  <a:pt x="6493" y="4439"/>
                </a:lnTo>
                <a:lnTo>
                  <a:pt x="5650" y="5173"/>
                </a:lnTo>
                <a:lnTo>
                  <a:pt x="4806" y="5870"/>
                </a:lnTo>
                <a:lnTo>
                  <a:pt x="4769" y="5870"/>
                </a:lnTo>
                <a:lnTo>
                  <a:pt x="4733" y="5907"/>
                </a:lnTo>
                <a:lnTo>
                  <a:pt x="4623" y="6017"/>
                </a:lnTo>
                <a:lnTo>
                  <a:pt x="3889" y="6567"/>
                </a:lnTo>
                <a:lnTo>
                  <a:pt x="3852" y="6567"/>
                </a:lnTo>
                <a:lnTo>
                  <a:pt x="3816" y="6604"/>
                </a:lnTo>
                <a:lnTo>
                  <a:pt x="3632" y="6714"/>
                </a:lnTo>
                <a:lnTo>
                  <a:pt x="3339" y="6897"/>
                </a:lnTo>
                <a:lnTo>
                  <a:pt x="3155" y="7007"/>
                </a:lnTo>
                <a:lnTo>
                  <a:pt x="3045" y="7154"/>
                </a:lnTo>
                <a:lnTo>
                  <a:pt x="2972" y="7117"/>
                </a:lnTo>
                <a:lnTo>
                  <a:pt x="2605" y="6824"/>
                </a:lnTo>
                <a:lnTo>
                  <a:pt x="2312" y="6457"/>
                </a:lnTo>
                <a:lnTo>
                  <a:pt x="2128" y="6274"/>
                </a:lnTo>
                <a:lnTo>
                  <a:pt x="1945" y="6090"/>
                </a:lnTo>
                <a:lnTo>
                  <a:pt x="2202" y="5943"/>
                </a:lnTo>
                <a:lnTo>
                  <a:pt x="2458" y="5723"/>
                </a:lnTo>
                <a:lnTo>
                  <a:pt x="2605" y="5943"/>
                </a:lnTo>
                <a:lnTo>
                  <a:pt x="2825" y="6127"/>
                </a:lnTo>
                <a:lnTo>
                  <a:pt x="2935" y="6200"/>
                </a:lnTo>
                <a:lnTo>
                  <a:pt x="3082" y="6237"/>
                </a:lnTo>
                <a:lnTo>
                  <a:pt x="3229" y="6237"/>
                </a:lnTo>
                <a:lnTo>
                  <a:pt x="3339" y="6127"/>
                </a:lnTo>
                <a:lnTo>
                  <a:pt x="3375" y="6090"/>
                </a:lnTo>
                <a:lnTo>
                  <a:pt x="3412" y="6017"/>
                </a:lnTo>
                <a:lnTo>
                  <a:pt x="3375" y="5870"/>
                </a:lnTo>
                <a:lnTo>
                  <a:pt x="3339" y="5797"/>
                </a:lnTo>
                <a:lnTo>
                  <a:pt x="3265" y="5760"/>
                </a:lnTo>
                <a:lnTo>
                  <a:pt x="3119" y="5760"/>
                </a:lnTo>
                <a:lnTo>
                  <a:pt x="3082" y="5797"/>
                </a:lnTo>
                <a:lnTo>
                  <a:pt x="3082" y="5760"/>
                </a:lnTo>
                <a:lnTo>
                  <a:pt x="2935" y="5650"/>
                </a:lnTo>
                <a:lnTo>
                  <a:pt x="2752" y="5503"/>
                </a:lnTo>
                <a:lnTo>
                  <a:pt x="2825" y="5430"/>
                </a:lnTo>
                <a:lnTo>
                  <a:pt x="3302" y="4990"/>
                </a:lnTo>
                <a:lnTo>
                  <a:pt x="3375" y="5173"/>
                </a:lnTo>
                <a:lnTo>
                  <a:pt x="3449" y="5283"/>
                </a:lnTo>
                <a:lnTo>
                  <a:pt x="3559" y="5393"/>
                </a:lnTo>
                <a:lnTo>
                  <a:pt x="3669" y="5503"/>
                </a:lnTo>
                <a:lnTo>
                  <a:pt x="3816" y="5540"/>
                </a:lnTo>
                <a:lnTo>
                  <a:pt x="3926" y="5540"/>
                </a:lnTo>
                <a:lnTo>
                  <a:pt x="3999" y="5467"/>
                </a:lnTo>
                <a:lnTo>
                  <a:pt x="4036" y="5393"/>
                </a:lnTo>
                <a:lnTo>
                  <a:pt x="4036" y="5283"/>
                </a:lnTo>
                <a:lnTo>
                  <a:pt x="3889" y="5136"/>
                </a:lnTo>
                <a:lnTo>
                  <a:pt x="3742" y="4990"/>
                </a:lnTo>
                <a:lnTo>
                  <a:pt x="3632" y="4843"/>
                </a:lnTo>
                <a:lnTo>
                  <a:pt x="3595" y="4770"/>
                </a:lnTo>
                <a:lnTo>
                  <a:pt x="3595" y="4733"/>
                </a:lnTo>
                <a:lnTo>
                  <a:pt x="3926" y="4439"/>
                </a:lnTo>
                <a:lnTo>
                  <a:pt x="4146" y="4256"/>
                </a:lnTo>
                <a:lnTo>
                  <a:pt x="4182" y="4403"/>
                </a:lnTo>
                <a:lnTo>
                  <a:pt x="4256" y="4513"/>
                </a:lnTo>
                <a:lnTo>
                  <a:pt x="4329" y="4623"/>
                </a:lnTo>
                <a:lnTo>
                  <a:pt x="4439" y="4770"/>
                </a:lnTo>
                <a:lnTo>
                  <a:pt x="4586" y="4843"/>
                </a:lnTo>
                <a:lnTo>
                  <a:pt x="4696" y="4880"/>
                </a:lnTo>
                <a:lnTo>
                  <a:pt x="4806" y="4843"/>
                </a:lnTo>
                <a:lnTo>
                  <a:pt x="4843" y="4770"/>
                </a:lnTo>
                <a:lnTo>
                  <a:pt x="4879" y="4733"/>
                </a:lnTo>
                <a:lnTo>
                  <a:pt x="4879" y="4623"/>
                </a:lnTo>
                <a:lnTo>
                  <a:pt x="4843" y="4549"/>
                </a:lnTo>
                <a:lnTo>
                  <a:pt x="4769" y="4476"/>
                </a:lnTo>
                <a:lnTo>
                  <a:pt x="4623" y="4329"/>
                </a:lnTo>
                <a:lnTo>
                  <a:pt x="4513" y="4219"/>
                </a:lnTo>
                <a:lnTo>
                  <a:pt x="4476" y="4073"/>
                </a:lnTo>
                <a:lnTo>
                  <a:pt x="4476" y="3999"/>
                </a:lnTo>
                <a:lnTo>
                  <a:pt x="4989" y="3522"/>
                </a:lnTo>
                <a:lnTo>
                  <a:pt x="5063" y="3632"/>
                </a:lnTo>
                <a:lnTo>
                  <a:pt x="5173" y="3853"/>
                </a:lnTo>
                <a:lnTo>
                  <a:pt x="5356" y="4036"/>
                </a:lnTo>
                <a:lnTo>
                  <a:pt x="5430" y="4073"/>
                </a:lnTo>
                <a:lnTo>
                  <a:pt x="5503" y="4109"/>
                </a:lnTo>
                <a:lnTo>
                  <a:pt x="5576" y="4073"/>
                </a:lnTo>
                <a:lnTo>
                  <a:pt x="5650" y="4036"/>
                </a:lnTo>
                <a:lnTo>
                  <a:pt x="5686" y="3963"/>
                </a:lnTo>
                <a:lnTo>
                  <a:pt x="5686" y="3926"/>
                </a:lnTo>
                <a:lnTo>
                  <a:pt x="5686" y="3853"/>
                </a:lnTo>
                <a:lnTo>
                  <a:pt x="5650" y="3779"/>
                </a:lnTo>
                <a:lnTo>
                  <a:pt x="5246" y="3302"/>
                </a:lnTo>
                <a:lnTo>
                  <a:pt x="5980" y="2642"/>
                </a:lnTo>
                <a:lnTo>
                  <a:pt x="6016" y="2715"/>
                </a:lnTo>
                <a:lnTo>
                  <a:pt x="6163" y="3082"/>
                </a:lnTo>
                <a:lnTo>
                  <a:pt x="6200" y="3156"/>
                </a:lnTo>
                <a:lnTo>
                  <a:pt x="6237" y="3192"/>
                </a:lnTo>
                <a:lnTo>
                  <a:pt x="6383" y="3192"/>
                </a:lnTo>
                <a:lnTo>
                  <a:pt x="6457" y="3156"/>
                </a:lnTo>
                <a:lnTo>
                  <a:pt x="6493" y="3082"/>
                </a:lnTo>
                <a:lnTo>
                  <a:pt x="6530" y="3009"/>
                </a:lnTo>
                <a:lnTo>
                  <a:pt x="6493" y="2936"/>
                </a:lnTo>
                <a:lnTo>
                  <a:pt x="6383" y="2605"/>
                </a:lnTo>
                <a:lnTo>
                  <a:pt x="6273" y="2422"/>
                </a:lnTo>
                <a:lnTo>
                  <a:pt x="7007" y="1725"/>
                </a:lnTo>
                <a:lnTo>
                  <a:pt x="7044" y="1945"/>
                </a:lnTo>
                <a:lnTo>
                  <a:pt x="7080" y="2129"/>
                </a:lnTo>
                <a:lnTo>
                  <a:pt x="7154" y="2349"/>
                </a:lnTo>
                <a:lnTo>
                  <a:pt x="7227" y="2532"/>
                </a:lnTo>
                <a:lnTo>
                  <a:pt x="7300" y="2605"/>
                </a:lnTo>
                <a:lnTo>
                  <a:pt x="7410" y="2642"/>
                </a:lnTo>
                <a:lnTo>
                  <a:pt x="7557" y="2569"/>
                </a:lnTo>
                <a:lnTo>
                  <a:pt x="7630" y="2495"/>
                </a:lnTo>
                <a:lnTo>
                  <a:pt x="7667" y="2385"/>
                </a:lnTo>
                <a:lnTo>
                  <a:pt x="7667" y="2312"/>
                </a:lnTo>
                <a:lnTo>
                  <a:pt x="7630" y="2239"/>
                </a:lnTo>
                <a:lnTo>
                  <a:pt x="7557" y="2165"/>
                </a:lnTo>
                <a:lnTo>
                  <a:pt x="7484" y="2165"/>
                </a:lnTo>
                <a:lnTo>
                  <a:pt x="7337" y="1835"/>
                </a:lnTo>
                <a:lnTo>
                  <a:pt x="7227" y="1542"/>
                </a:lnTo>
                <a:lnTo>
                  <a:pt x="7740" y="1101"/>
                </a:lnTo>
                <a:lnTo>
                  <a:pt x="8217" y="735"/>
                </a:lnTo>
                <a:lnTo>
                  <a:pt x="8364" y="625"/>
                </a:lnTo>
                <a:lnTo>
                  <a:pt x="8511" y="551"/>
                </a:lnTo>
                <a:lnTo>
                  <a:pt x="8841" y="478"/>
                </a:lnTo>
                <a:close/>
                <a:moveTo>
                  <a:pt x="3485" y="7264"/>
                </a:moveTo>
                <a:lnTo>
                  <a:pt x="3449" y="7447"/>
                </a:lnTo>
                <a:lnTo>
                  <a:pt x="3302" y="7337"/>
                </a:lnTo>
                <a:lnTo>
                  <a:pt x="3485" y="7264"/>
                </a:lnTo>
                <a:close/>
                <a:moveTo>
                  <a:pt x="5099" y="6163"/>
                </a:moveTo>
                <a:lnTo>
                  <a:pt x="4733" y="7264"/>
                </a:lnTo>
                <a:lnTo>
                  <a:pt x="4733" y="7337"/>
                </a:lnTo>
                <a:lnTo>
                  <a:pt x="4586" y="7447"/>
                </a:lnTo>
                <a:lnTo>
                  <a:pt x="4586" y="7337"/>
                </a:lnTo>
                <a:lnTo>
                  <a:pt x="4586" y="7301"/>
                </a:lnTo>
                <a:lnTo>
                  <a:pt x="4623" y="6860"/>
                </a:lnTo>
                <a:lnTo>
                  <a:pt x="4733" y="6457"/>
                </a:lnTo>
                <a:lnTo>
                  <a:pt x="5026" y="6237"/>
                </a:lnTo>
                <a:lnTo>
                  <a:pt x="5099" y="6163"/>
                </a:lnTo>
                <a:close/>
                <a:moveTo>
                  <a:pt x="4292" y="6750"/>
                </a:moveTo>
                <a:lnTo>
                  <a:pt x="4219" y="7117"/>
                </a:lnTo>
                <a:lnTo>
                  <a:pt x="4219" y="7484"/>
                </a:lnTo>
                <a:lnTo>
                  <a:pt x="4219" y="7594"/>
                </a:lnTo>
                <a:lnTo>
                  <a:pt x="4292" y="7631"/>
                </a:lnTo>
                <a:lnTo>
                  <a:pt x="3889" y="7924"/>
                </a:lnTo>
                <a:lnTo>
                  <a:pt x="3816" y="7851"/>
                </a:lnTo>
                <a:lnTo>
                  <a:pt x="3889" y="7777"/>
                </a:lnTo>
                <a:lnTo>
                  <a:pt x="3926" y="7667"/>
                </a:lnTo>
                <a:lnTo>
                  <a:pt x="3926" y="7594"/>
                </a:lnTo>
                <a:lnTo>
                  <a:pt x="3889" y="7521"/>
                </a:lnTo>
                <a:lnTo>
                  <a:pt x="3852" y="7484"/>
                </a:lnTo>
                <a:lnTo>
                  <a:pt x="3816" y="7484"/>
                </a:lnTo>
                <a:lnTo>
                  <a:pt x="3889" y="7227"/>
                </a:lnTo>
                <a:lnTo>
                  <a:pt x="3926" y="7007"/>
                </a:lnTo>
                <a:lnTo>
                  <a:pt x="3926" y="6970"/>
                </a:lnTo>
                <a:lnTo>
                  <a:pt x="4292" y="6750"/>
                </a:lnTo>
                <a:close/>
                <a:moveTo>
                  <a:pt x="1101" y="6127"/>
                </a:moveTo>
                <a:lnTo>
                  <a:pt x="1358" y="6200"/>
                </a:lnTo>
                <a:lnTo>
                  <a:pt x="1578" y="6310"/>
                </a:lnTo>
                <a:lnTo>
                  <a:pt x="1761" y="6457"/>
                </a:lnTo>
                <a:lnTo>
                  <a:pt x="1945" y="6677"/>
                </a:lnTo>
                <a:lnTo>
                  <a:pt x="2312" y="7081"/>
                </a:lnTo>
                <a:lnTo>
                  <a:pt x="2715" y="7447"/>
                </a:lnTo>
                <a:lnTo>
                  <a:pt x="3155" y="7777"/>
                </a:lnTo>
                <a:lnTo>
                  <a:pt x="3339" y="7961"/>
                </a:lnTo>
                <a:lnTo>
                  <a:pt x="3522" y="8144"/>
                </a:lnTo>
                <a:lnTo>
                  <a:pt x="3522" y="8181"/>
                </a:lnTo>
                <a:lnTo>
                  <a:pt x="3485" y="8291"/>
                </a:lnTo>
                <a:lnTo>
                  <a:pt x="3485" y="8401"/>
                </a:lnTo>
                <a:lnTo>
                  <a:pt x="3559" y="8474"/>
                </a:lnTo>
                <a:lnTo>
                  <a:pt x="3669" y="8511"/>
                </a:lnTo>
                <a:lnTo>
                  <a:pt x="3669" y="8621"/>
                </a:lnTo>
                <a:lnTo>
                  <a:pt x="3669" y="8658"/>
                </a:lnTo>
                <a:lnTo>
                  <a:pt x="3595" y="8695"/>
                </a:lnTo>
                <a:lnTo>
                  <a:pt x="3229" y="8731"/>
                </a:lnTo>
                <a:lnTo>
                  <a:pt x="3009" y="8474"/>
                </a:lnTo>
                <a:lnTo>
                  <a:pt x="2825" y="8254"/>
                </a:lnTo>
                <a:lnTo>
                  <a:pt x="2165" y="7484"/>
                </a:lnTo>
                <a:lnTo>
                  <a:pt x="1615" y="6897"/>
                </a:lnTo>
                <a:lnTo>
                  <a:pt x="1321" y="6604"/>
                </a:lnTo>
                <a:lnTo>
                  <a:pt x="1174" y="6494"/>
                </a:lnTo>
                <a:lnTo>
                  <a:pt x="991" y="6420"/>
                </a:lnTo>
                <a:lnTo>
                  <a:pt x="1101" y="6127"/>
                </a:lnTo>
                <a:close/>
                <a:moveTo>
                  <a:pt x="8731" y="1"/>
                </a:moveTo>
                <a:lnTo>
                  <a:pt x="8474" y="74"/>
                </a:lnTo>
                <a:lnTo>
                  <a:pt x="8217" y="184"/>
                </a:lnTo>
                <a:lnTo>
                  <a:pt x="7997" y="331"/>
                </a:lnTo>
                <a:lnTo>
                  <a:pt x="7777" y="478"/>
                </a:lnTo>
                <a:lnTo>
                  <a:pt x="7154" y="1028"/>
                </a:lnTo>
                <a:lnTo>
                  <a:pt x="6530" y="1578"/>
                </a:lnTo>
                <a:lnTo>
                  <a:pt x="4036" y="3779"/>
                </a:lnTo>
                <a:lnTo>
                  <a:pt x="2825" y="4843"/>
                </a:lnTo>
                <a:lnTo>
                  <a:pt x="2312" y="5283"/>
                </a:lnTo>
                <a:lnTo>
                  <a:pt x="2092" y="5540"/>
                </a:lnTo>
                <a:lnTo>
                  <a:pt x="1871" y="5797"/>
                </a:lnTo>
                <a:lnTo>
                  <a:pt x="1761" y="5833"/>
                </a:lnTo>
                <a:lnTo>
                  <a:pt x="1725" y="5943"/>
                </a:lnTo>
                <a:lnTo>
                  <a:pt x="1541" y="5833"/>
                </a:lnTo>
                <a:lnTo>
                  <a:pt x="1358" y="5797"/>
                </a:lnTo>
                <a:lnTo>
                  <a:pt x="1174" y="5760"/>
                </a:lnTo>
                <a:lnTo>
                  <a:pt x="954" y="5760"/>
                </a:lnTo>
                <a:lnTo>
                  <a:pt x="844" y="5797"/>
                </a:lnTo>
                <a:lnTo>
                  <a:pt x="771" y="5907"/>
                </a:lnTo>
                <a:lnTo>
                  <a:pt x="624" y="6420"/>
                </a:lnTo>
                <a:lnTo>
                  <a:pt x="624" y="6494"/>
                </a:lnTo>
                <a:lnTo>
                  <a:pt x="661" y="6567"/>
                </a:lnTo>
                <a:lnTo>
                  <a:pt x="698" y="6604"/>
                </a:lnTo>
                <a:lnTo>
                  <a:pt x="771" y="6640"/>
                </a:lnTo>
                <a:lnTo>
                  <a:pt x="918" y="6860"/>
                </a:lnTo>
                <a:lnTo>
                  <a:pt x="1101" y="7081"/>
                </a:lnTo>
                <a:lnTo>
                  <a:pt x="1505" y="7484"/>
                </a:lnTo>
                <a:lnTo>
                  <a:pt x="2385" y="8511"/>
                </a:lnTo>
                <a:lnTo>
                  <a:pt x="2715" y="8951"/>
                </a:lnTo>
                <a:lnTo>
                  <a:pt x="2935" y="9171"/>
                </a:lnTo>
                <a:lnTo>
                  <a:pt x="3155" y="9318"/>
                </a:lnTo>
                <a:lnTo>
                  <a:pt x="3302" y="9355"/>
                </a:lnTo>
                <a:lnTo>
                  <a:pt x="3412" y="9355"/>
                </a:lnTo>
                <a:lnTo>
                  <a:pt x="3522" y="9281"/>
                </a:lnTo>
                <a:lnTo>
                  <a:pt x="3595" y="9171"/>
                </a:lnTo>
                <a:lnTo>
                  <a:pt x="3816" y="9135"/>
                </a:lnTo>
                <a:lnTo>
                  <a:pt x="3962" y="9061"/>
                </a:lnTo>
                <a:lnTo>
                  <a:pt x="4072" y="8951"/>
                </a:lnTo>
                <a:lnTo>
                  <a:pt x="4146" y="8805"/>
                </a:lnTo>
                <a:lnTo>
                  <a:pt x="4146" y="8548"/>
                </a:lnTo>
                <a:lnTo>
                  <a:pt x="4109" y="8328"/>
                </a:lnTo>
                <a:lnTo>
                  <a:pt x="5320" y="7557"/>
                </a:lnTo>
                <a:lnTo>
                  <a:pt x="6530" y="6750"/>
                </a:lnTo>
                <a:lnTo>
                  <a:pt x="7667" y="5907"/>
                </a:lnTo>
                <a:lnTo>
                  <a:pt x="8804" y="5026"/>
                </a:lnTo>
                <a:lnTo>
                  <a:pt x="9281" y="4660"/>
                </a:lnTo>
                <a:lnTo>
                  <a:pt x="9721" y="4219"/>
                </a:lnTo>
                <a:lnTo>
                  <a:pt x="10125" y="3743"/>
                </a:lnTo>
                <a:lnTo>
                  <a:pt x="10308" y="3486"/>
                </a:lnTo>
                <a:lnTo>
                  <a:pt x="10455" y="3229"/>
                </a:lnTo>
                <a:lnTo>
                  <a:pt x="10602" y="2972"/>
                </a:lnTo>
                <a:lnTo>
                  <a:pt x="10712" y="2679"/>
                </a:lnTo>
                <a:lnTo>
                  <a:pt x="10785" y="2385"/>
                </a:lnTo>
                <a:lnTo>
                  <a:pt x="10822" y="2129"/>
                </a:lnTo>
                <a:lnTo>
                  <a:pt x="10822" y="1835"/>
                </a:lnTo>
                <a:lnTo>
                  <a:pt x="10785" y="1542"/>
                </a:lnTo>
                <a:lnTo>
                  <a:pt x="10675" y="1248"/>
                </a:lnTo>
                <a:lnTo>
                  <a:pt x="10528" y="955"/>
                </a:lnTo>
                <a:lnTo>
                  <a:pt x="10382" y="735"/>
                </a:lnTo>
                <a:lnTo>
                  <a:pt x="10198" y="515"/>
                </a:lnTo>
                <a:lnTo>
                  <a:pt x="9978" y="368"/>
                </a:lnTo>
                <a:lnTo>
                  <a:pt x="9758" y="221"/>
                </a:lnTo>
                <a:lnTo>
                  <a:pt x="9501" y="111"/>
                </a:lnTo>
                <a:lnTo>
                  <a:pt x="9281" y="38"/>
                </a:lnTo>
                <a:lnTo>
                  <a:pt x="8988" y="1"/>
                </a:lnTo>
                <a:close/>
                <a:moveTo>
                  <a:pt x="1981" y="12399"/>
                </a:moveTo>
                <a:lnTo>
                  <a:pt x="1981" y="12509"/>
                </a:lnTo>
                <a:lnTo>
                  <a:pt x="1981" y="12656"/>
                </a:lnTo>
                <a:lnTo>
                  <a:pt x="1908" y="12913"/>
                </a:lnTo>
                <a:lnTo>
                  <a:pt x="1798" y="12913"/>
                </a:lnTo>
                <a:lnTo>
                  <a:pt x="1871" y="12656"/>
                </a:lnTo>
                <a:lnTo>
                  <a:pt x="1981" y="12399"/>
                </a:lnTo>
                <a:close/>
                <a:moveTo>
                  <a:pt x="1651" y="9391"/>
                </a:moveTo>
                <a:lnTo>
                  <a:pt x="1688" y="9575"/>
                </a:lnTo>
                <a:lnTo>
                  <a:pt x="1908" y="10198"/>
                </a:lnTo>
                <a:lnTo>
                  <a:pt x="2348" y="11372"/>
                </a:lnTo>
                <a:lnTo>
                  <a:pt x="2422" y="11739"/>
                </a:lnTo>
                <a:lnTo>
                  <a:pt x="2458" y="12106"/>
                </a:lnTo>
                <a:lnTo>
                  <a:pt x="2422" y="12436"/>
                </a:lnTo>
                <a:lnTo>
                  <a:pt x="2348" y="12619"/>
                </a:lnTo>
                <a:lnTo>
                  <a:pt x="2275" y="12766"/>
                </a:lnTo>
                <a:lnTo>
                  <a:pt x="2312" y="12583"/>
                </a:lnTo>
                <a:lnTo>
                  <a:pt x="2275" y="12436"/>
                </a:lnTo>
                <a:lnTo>
                  <a:pt x="2202" y="12326"/>
                </a:lnTo>
                <a:lnTo>
                  <a:pt x="2128" y="12216"/>
                </a:lnTo>
                <a:lnTo>
                  <a:pt x="2018" y="12179"/>
                </a:lnTo>
                <a:lnTo>
                  <a:pt x="1871" y="12179"/>
                </a:lnTo>
                <a:lnTo>
                  <a:pt x="1835" y="12253"/>
                </a:lnTo>
                <a:lnTo>
                  <a:pt x="1835" y="12326"/>
                </a:lnTo>
                <a:lnTo>
                  <a:pt x="1578" y="12656"/>
                </a:lnTo>
                <a:lnTo>
                  <a:pt x="1505" y="12840"/>
                </a:lnTo>
                <a:lnTo>
                  <a:pt x="1431" y="13023"/>
                </a:lnTo>
                <a:lnTo>
                  <a:pt x="1358" y="13023"/>
                </a:lnTo>
                <a:lnTo>
                  <a:pt x="1578" y="12509"/>
                </a:lnTo>
                <a:lnTo>
                  <a:pt x="1761" y="11996"/>
                </a:lnTo>
                <a:lnTo>
                  <a:pt x="1761" y="11959"/>
                </a:lnTo>
                <a:lnTo>
                  <a:pt x="1725" y="11922"/>
                </a:lnTo>
                <a:lnTo>
                  <a:pt x="1688" y="11922"/>
                </a:lnTo>
                <a:lnTo>
                  <a:pt x="1651" y="11959"/>
                </a:lnTo>
                <a:lnTo>
                  <a:pt x="1321" y="12399"/>
                </a:lnTo>
                <a:lnTo>
                  <a:pt x="1028" y="12913"/>
                </a:lnTo>
                <a:lnTo>
                  <a:pt x="881" y="12840"/>
                </a:lnTo>
                <a:lnTo>
                  <a:pt x="881" y="12729"/>
                </a:lnTo>
                <a:lnTo>
                  <a:pt x="1028" y="12436"/>
                </a:lnTo>
                <a:lnTo>
                  <a:pt x="1174" y="12143"/>
                </a:lnTo>
                <a:lnTo>
                  <a:pt x="1358" y="11849"/>
                </a:lnTo>
                <a:lnTo>
                  <a:pt x="1541" y="11556"/>
                </a:lnTo>
                <a:lnTo>
                  <a:pt x="1541" y="11519"/>
                </a:lnTo>
                <a:lnTo>
                  <a:pt x="1505" y="11482"/>
                </a:lnTo>
                <a:lnTo>
                  <a:pt x="1468" y="11519"/>
                </a:lnTo>
                <a:lnTo>
                  <a:pt x="1138" y="11812"/>
                </a:lnTo>
                <a:lnTo>
                  <a:pt x="954" y="11996"/>
                </a:lnTo>
                <a:lnTo>
                  <a:pt x="808" y="12179"/>
                </a:lnTo>
                <a:lnTo>
                  <a:pt x="698" y="12399"/>
                </a:lnTo>
                <a:lnTo>
                  <a:pt x="588" y="12619"/>
                </a:lnTo>
                <a:lnTo>
                  <a:pt x="551" y="12583"/>
                </a:lnTo>
                <a:lnTo>
                  <a:pt x="624" y="12473"/>
                </a:lnTo>
                <a:lnTo>
                  <a:pt x="661" y="12363"/>
                </a:lnTo>
                <a:lnTo>
                  <a:pt x="1138" y="11629"/>
                </a:lnTo>
                <a:lnTo>
                  <a:pt x="1321" y="11262"/>
                </a:lnTo>
                <a:lnTo>
                  <a:pt x="1468" y="10859"/>
                </a:lnTo>
                <a:lnTo>
                  <a:pt x="1431" y="10822"/>
                </a:lnTo>
                <a:lnTo>
                  <a:pt x="1395" y="10822"/>
                </a:lnTo>
                <a:lnTo>
                  <a:pt x="1064" y="11189"/>
                </a:lnTo>
                <a:lnTo>
                  <a:pt x="734" y="11556"/>
                </a:lnTo>
                <a:lnTo>
                  <a:pt x="844" y="11372"/>
                </a:lnTo>
                <a:lnTo>
                  <a:pt x="1248" y="10749"/>
                </a:lnTo>
                <a:lnTo>
                  <a:pt x="1651" y="10125"/>
                </a:lnTo>
                <a:lnTo>
                  <a:pt x="1651" y="10052"/>
                </a:lnTo>
                <a:lnTo>
                  <a:pt x="1615" y="9978"/>
                </a:lnTo>
                <a:lnTo>
                  <a:pt x="1505" y="9978"/>
                </a:lnTo>
                <a:lnTo>
                  <a:pt x="1321" y="10162"/>
                </a:lnTo>
                <a:lnTo>
                  <a:pt x="1505" y="9795"/>
                </a:lnTo>
                <a:lnTo>
                  <a:pt x="1651" y="9391"/>
                </a:lnTo>
                <a:close/>
                <a:moveTo>
                  <a:pt x="1541" y="8768"/>
                </a:moveTo>
                <a:lnTo>
                  <a:pt x="1468" y="8805"/>
                </a:lnTo>
                <a:lnTo>
                  <a:pt x="1395" y="8915"/>
                </a:lnTo>
                <a:lnTo>
                  <a:pt x="1395" y="9025"/>
                </a:lnTo>
                <a:lnTo>
                  <a:pt x="1395" y="9061"/>
                </a:lnTo>
                <a:lnTo>
                  <a:pt x="1211" y="9355"/>
                </a:lnTo>
                <a:lnTo>
                  <a:pt x="1101" y="9648"/>
                </a:lnTo>
                <a:lnTo>
                  <a:pt x="661" y="10602"/>
                </a:lnTo>
                <a:lnTo>
                  <a:pt x="294" y="11409"/>
                </a:lnTo>
                <a:lnTo>
                  <a:pt x="147" y="11812"/>
                </a:lnTo>
                <a:lnTo>
                  <a:pt x="37" y="12253"/>
                </a:lnTo>
                <a:lnTo>
                  <a:pt x="1" y="12399"/>
                </a:lnTo>
                <a:lnTo>
                  <a:pt x="1" y="12509"/>
                </a:lnTo>
                <a:lnTo>
                  <a:pt x="74" y="12729"/>
                </a:lnTo>
                <a:lnTo>
                  <a:pt x="221" y="12913"/>
                </a:lnTo>
                <a:lnTo>
                  <a:pt x="404" y="13096"/>
                </a:lnTo>
                <a:lnTo>
                  <a:pt x="441" y="13170"/>
                </a:lnTo>
                <a:lnTo>
                  <a:pt x="514" y="13206"/>
                </a:lnTo>
                <a:lnTo>
                  <a:pt x="588" y="13243"/>
                </a:lnTo>
                <a:lnTo>
                  <a:pt x="661" y="13243"/>
                </a:lnTo>
                <a:lnTo>
                  <a:pt x="734" y="13280"/>
                </a:lnTo>
                <a:lnTo>
                  <a:pt x="881" y="13353"/>
                </a:lnTo>
                <a:lnTo>
                  <a:pt x="954" y="13426"/>
                </a:lnTo>
                <a:lnTo>
                  <a:pt x="1101" y="13426"/>
                </a:lnTo>
                <a:lnTo>
                  <a:pt x="1431" y="13536"/>
                </a:lnTo>
                <a:lnTo>
                  <a:pt x="1468" y="13573"/>
                </a:lnTo>
                <a:lnTo>
                  <a:pt x="1688" y="13573"/>
                </a:lnTo>
                <a:lnTo>
                  <a:pt x="1908" y="13536"/>
                </a:lnTo>
                <a:lnTo>
                  <a:pt x="2128" y="13463"/>
                </a:lnTo>
                <a:lnTo>
                  <a:pt x="2312" y="13390"/>
                </a:lnTo>
                <a:lnTo>
                  <a:pt x="2495" y="13280"/>
                </a:lnTo>
                <a:lnTo>
                  <a:pt x="2605" y="13133"/>
                </a:lnTo>
                <a:lnTo>
                  <a:pt x="2715" y="12986"/>
                </a:lnTo>
                <a:lnTo>
                  <a:pt x="2788" y="12840"/>
                </a:lnTo>
                <a:lnTo>
                  <a:pt x="2862" y="12693"/>
                </a:lnTo>
                <a:lnTo>
                  <a:pt x="2935" y="12326"/>
                </a:lnTo>
                <a:lnTo>
                  <a:pt x="2935" y="11959"/>
                </a:lnTo>
                <a:lnTo>
                  <a:pt x="2862" y="11592"/>
                </a:lnTo>
                <a:lnTo>
                  <a:pt x="2788" y="11226"/>
                </a:lnTo>
                <a:lnTo>
                  <a:pt x="2678" y="10895"/>
                </a:lnTo>
                <a:lnTo>
                  <a:pt x="2055" y="9061"/>
                </a:lnTo>
                <a:lnTo>
                  <a:pt x="1981" y="8951"/>
                </a:lnTo>
                <a:lnTo>
                  <a:pt x="1871" y="8878"/>
                </a:lnTo>
                <a:lnTo>
                  <a:pt x="1761" y="8805"/>
                </a:lnTo>
                <a:lnTo>
                  <a:pt x="1651" y="8768"/>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09" name="Google Shape;509;p10"/>
          <p:cNvSpPr/>
          <p:nvPr/>
        </p:nvSpPr>
        <p:spPr>
          <a:xfrm>
            <a:off x="91624" y="4552927"/>
            <a:ext cx="416228" cy="409988"/>
          </a:xfrm>
          <a:custGeom>
            <a:rect b="b" l="l" r="r" t="t"/>
            <a:pathLst>
              <a:path extrusionOk="0" h="14454" w="14674">
                <a:moveTo>
                  <a:pt x="7887" y="3779"/>
                </a:moveTo>
                <a:lnTo>
                  <a:pt x="7961" y="3816"/>
                </a:lnTo>
                <a:lnTo>
                  <a:pt x="8071" y="3889"/>
                </a:lnTo>
                <a:lnTo>
                  <a:pt x="8218" y="4072"/>
                </a:lnTo>
                <a:lnTo>
                  <a:pt x="8291" y="4292"/>
                </a:lnTo>
                <a:lnTo>
                  <a:pt x="8364" y="4513"/>
                </a:lnTo>
                <a:lnTo>
                  <a:pt x="8401" y="4696"/>
                </a:lnTo>
                <a:lnTo>
                  <a:pt x="8401" y="4916"/>
                </a:lnTo>
                <a:lnTo>
                  <a:pt x="8401" y="5099"/>
                </a:lnTo>
                <a:lnTo>
                  <a:pt x="8291" y="5283"/>
                </a:lnTo>
                <a:lnTo>
                  <a:pt x="8144" y="4659"/>
                </a:lnTo>
                <a:lnTo>
                  <a:pt x="8034" y="4219"/>
                </a:lnTo>
                <a:lnTo>
                  <a:pt x="7961" y="3999"/>
                </a:lnTo>
                <a:lnTo>
                  <a:pt x="7887" y="3779"/>
                </a:lnTo>
                <a:close/>
                <a:moveTo>
                  <a:pt x="4329" y="5063"/>
                </a:moveTo>
                <a:lnTo>
                  <a:pt x="4476" y="5209"/>
                </a:lnTo>
                <a:lnTo>
                  <a:pt x="4586" y="5356"/>
                </a:lnTo>
                <a:lnTo>
                  <a:pt x="4696" y="5503"/>
                </a:lnTo>
                <a:lnTo>
                  <a:pt x="4769" y="5686"/>
                </a:lnTo>
                <a:lnTo>
                  <a:pt x="4769" y="5870"/>
                </a:lnTo>
                <a:lnTo>
                  <a:pt x="4769" y="6053"/>
                </a:lnTo>
                <a:lnTo>
                  <a:pt x="4659" y="6126"/>
                </a:lnTo>
                <a:lnTo>
                  <a:pt x="4549" y="6237"/>
                </a:lnTo>
                <a:lnTo>
                  <a:pt x="4439" y="5980"/>
                </a:lnTo>
                <a:lnTo>
                  <a:pt x="4329" y="5686"/>
                </a:lnTo>
                <a:lnTo>
                  <a:pt x="4293" y="5393"/>
                </a:lnTo>
                <a:lnTo>
                  <a:pt x="4293" y="5209"/>
                </a:lnTo>
                <a:lnTo>
                  <a:pt x="4293" y="5136"/>
                </a:lnTo>
                <a:lnTo>
                  <a:pt x="4329" y="5063"/>
                </a:lnTo>
                <a:close/>
                <a:moveTo>
                  <a:pt x="6604" y="7594"/>
                </a:moveTo>
                <a:lnTo>
                  <a:pt x="6714" y="7667"/>
                </a:lnTo>
                <a:lnTo>
                  <a:pt x="6787" y="7814"/>
                </a:lnTo>
                <a:lnTo>
                  <a:pt x="6934" y="8071"/>
                </a:lnTo>
                <a:lnTo>
                  <a:pt x="7337" y="8694"/>
                </a:lnTo>
                <a:lnTo>
                  <a:pt x="7117" y="8878"/>
                </a:lnTo>
                <a:lnTo>
                  <a:pt x="7080" y="8768"/>
                </a:lnTo>
                <a:lnTo>
                  <a:pt x="6860" y="8474"/>
                </a:lnTo>
                <a:lnTo>
                  <a:pt x="6677" y="8144"/>
                </a:lnTo>
                <a:lnTo>
                  <a:pt x="6567" y="7887"/>
                </a:lnTo>
                <a:lnTo>
                  <a:pt x="6420" y="7667"/>
                </a:lnTo>
                <a:lnTo>
                  <a:pt x="6604" y="7594"/>
                </a:lnTo>
                <a:close/>
                <a:moveTo>
                  <a:pt x="5283" y="8107"/>
                </a:moveTo>
                <a:lnTo>
                  <a:pt x="5356" y="8144"/>
                </a:lnTo>
                <a:lnTo>
                  <a:pt x="5833" y="9428"/>
                </a:lnTo>
                <a:lnTo>
                  <a:pt x="5650" y="9501"/>
                </a:lnTo>
                <a:lnTo>
                  <a:pt x="5686" y="9318"/>
                </a:lnTo>
                <a:lnTo>
                  <a:pt x="5650" y="9208"/>
                </a:lnTo>
                <a:lnTo>
                  <a:pt x="5613" y="9061"/>
                </a:lnTo>
                <a:lnTo>
                  <a:pt x="5503" y="8768"/>
                </a:lnTo>
                <a:lnTo>
                  <a:pt x="5246" y="8107"/>
                </a:lnTo>
                <a:close/>
                <a:moveTo>
                  <a:pt x="7337" y="9905"/>
                </a:moveTo>
                <a:lnTo>
                  <a:pt x="7337" y="10235"/>
                </a:lnTo>
                <a:lnTo>
                  <a:pt x="7190" y="9978"/>
                </a:lnTo>
                <a:lnTo>
                  <a:pt x="7337" y="9905"/>
                </a:lnTo>
                <a:close/>
                <a:moveTo>
                  <a:pt x="9721" y="9061"/>
                </a:moveTo>
                <a:lnTo>
                  <a:pt x="9832" y="9281"/>
                </a:lnTo>
                <a:lnTo>
                  <a:pt x="9942" y="9501"/>
                </a:lnTo>
                <a:lnTo>
                  <a:pt x="10052" y="9685"/>
                </a:lnTo>
                <a:lnTo>
                  <a:pt x="10162" y="9868"/>
                </a:lnTo>
                <a:lnTo>
                  <a:pt x="10198" y="10015"/>
                </a:lnTo>
                <a:lnTo>
                  <a:pt x="10198" y="10161"/>
                </a:lnTo>
                <a:lnTo>
                  <a:pt x="10198" y="10308"/>
                </a:lnTo>
                <a:lnTo>
                  <a:pt x="10125" y="10455"/>
                </a:lnTo>
                <a:lnTo>
                  <a:pt x="10052" y="10345"/>
                </a:lnTo>
                <a:lnTo>
                  <a:pt x="9978" y="10308"/>
                </a:lnTo>
                <a:lnTo>
                  <a:pt x="9758" y="9758"/>
                </a:lnTo>
                <a:lnTo>
                  <a:pt x="9685" y="9464"/>
                </a:lnTo>
                <a:lnTo>
                  <a:pt x="9575" y="9171"/>
                </a:lnTo>
                <a:lnTo>
                  <a:pt x="9648" y="9134"/>
                </a:lnTo>
                <a:lnTo>
                  <a:pt x="9721" y="9061"/>
                </a:lnTo>
                <a:close/>
                <a:moveTo>
                  <a:pt x="7667" y="9758"/>
                </a:moveTo>
                <a:lnTo>
                  <a:pt x="7777" y="9795"/>
                </a:lnTo>
                <a:lnTo>
                  <a:pt x="7924" y="9868"/>
                </a:lnTo>
                <a:lnTo>
                  <a:pt x="8071" y="10015"/>
                </a:lnTo>
                <a:lnTo>
                  <a:pt x="8181" y="10235"/>
                </a:lnTo>
                <a:lnTo>
                  <a:pt x="8291" y="10638"/>
                </a:lnTo>
                <a:lnTo>
                  <a:pt x="8328" y="10822"/>
                </a:lnTo>
                <a:lnTo>
                  <a:pt x="8328" y="10968"/>
                </a:lnTo>
                <a:lnTo>
                  <a:pt x="8291" y="11115"/>
                </a:lnTo>
                <a:lnTo>
                  <a:pt x="8181" y="11189"/>
                </a:lnTo>
                <a:lnTo>
                  <a:pt x="8181" y="11115"/>
                </a:lnTo>
                <a:lnTo>
                  <a:pt x="8144" y="11005"/>
                </a:lnTo>
                <a:lnTo>
                  <a:pt x="8071" y="10968"/>
                </a:lnTo>
                <a:lnTo>
                  <a:pt x="7997" y="10895"/>
                </a:lnTo>
                <a:lnTo>
                  <a:pt x="7887" y="10675"/>
                </a:lnTo>
                <a:lnTo>
                  <a:pt x="7814" y="10382"/>
                </a:lnTo>
                <a:lnTo>
                  <a:pt x="7741" y="9831"/>
                </a:lnTo>
                <a:lnTo>
                  <a:pt x="7667" y="9758"/>
                </a:lnTo>
                <a:close/>
                <a:moveTo>
                  <a:pt x="10162" y="1321"/>
                </a:moveTo>
                <a:lnTo>
                  <a:pt x="10198" y="1541"/>
                </a:lnTo>
                <a:lnTo>
                  <a:pt x="10272" y="1725"/>
                </a:lnTo>
                <a:lnTo>
                  <a:pt x="10455" y="2092"/>
                </a:lnTo>
                <a:lnTo>
                  <a:pt x="10932" y="3229"/>
                </a:lnTo>
                <a:lnTo>
                  <a:pt x="10969" y="3302"/>
                </a:lnTo>
                <a:lnTo>
                  <a:pt x="10749" y="3375"/>
                </a:lnTo>
                <a:lnTo>
                  <a:pt x="10528" y="3449"/>
                </a:lnTo>
                <a:lnTo>
                  <a:pt x="9758" y="3742"/>
                </a:lnTo>
                <a:lnTo>
                  <a:pt x="8988" y="4146"/>
                </a:lnTo>
                <a:lnTo>
                  <a:pt x="8841" y="4219"/>
                </a:lnTo>
                <a:lnTo>
                  <a:pt x="8731" y="4329"/>
                </a:lnTo>
                <a:lnTo>
                  <a:pt x="8658" y="4072"/>
                </a:lnTo>
                <a:lnTo>
                  <a:pt x="8511" y="3816"/>
                </a:lnTo>
                <a:lnTo>
                  <a:pt x="8364" y="3595"/>
                </a:lnTo>
                <a:lnTo>
                  <a:pt x="8254" y="3522"/>
                </a:lnTo>
                <a:lnTo>
                  <a:pt x="8144" y="3449"/>
                </a:lnTo>
                <a:lnTo>
                  <a:pt x="7997" y="3412"/>
                </a:lnTo>
                <a:lnTo>
                  <a:pt x="7851" y="3375"/>
                </a:lnTo>
                <a:lnTo>
                  <a:pt x="7777" y="3375"/>
                </a:lnTo>
                <a:lnTo>
                  <a:pt x="7704" y="3412"/>
                </a:lnTo>
                <a:lnTo>
                  <a:pt x="7667" y="3485"/>
                </a:lnTo>
                <a:lnTo>
                  <a:pt x="7667" y="3559"/>
                </a:lnTo>
                <a:lnTo>
                  <a:pt x="7484" y="3595"/>
                </a:lnTo>
                <a:lnTo>
                  <a:pt x="7337" y="3706"/>
                </a:lnTo>
                <a:lnTo>
                  <a:pt x="7190" y="3852"/>
                </a:lnTo>
                <a:lnTo>
                  <a:pt x="7044" y="3999"/>
                </a:lnTo>
                <a:lnTo>
                  <a:pt x="7007" y="4109"/>
                </a:lnTo>
                <a:lnTo>
                  <a:pt x="7044" y="4219"/>
                </a:lnTo>
                <a:lnTo>
                  <a:pt x="7264" y="4696"/>
                </a:lnTo>
                <a:lnTo>
                  <a:pt x="7080" y="4769"/>
                </a:lnTo>
                <a:lnTo>
                  <a:pt x="6310" y="5026"/>
                </a:lnTo>
                <a:lnTo>
                  <a:pt x="5576" y="5283"/>
                </a:lnTo>
                <a:lnTo>
                  <a:pt x="5320" y="5356"/>
                </a:lnTo>
                <a:lnTo>
                  <a:pt x="5210" y="5393"/>
                </a:lnTo>
                <a:lnTo>
                  <a:pt x="5136" y="5466"/>
                </a:lnTo>
                <a:lnTo>
                  <a:pt x="5100" y="5356"/>
                </a:lnTo>
                <a:lnTo>
                  <a:pt x="4916" y="5063"/>
                </a:lnTo>
                <a:lnTo>
                  <a:pt x="4806" y="4879"/>
                </a:lnTo>
                <a:lnTo>
                  <a:pt x="4659" y="4733"/>
                </a:lnTo>
                <a:lnTo>
                  <a:pt x="4513" y="4623"/>
                </a:lnTo>
                <a:lnTo>
                  <a:pt x="4329" y="4549"/>
                </a:lnTo>
                <a:lnTo>
                  <a:pt x="4183" y="4513"/>
                </a:lnTo>
                <a:lnTo>
                  <a:pt x="4036" y="4586"/>
                </a:lnTo>
                <a:lnTo>
                  <a:pt x="3852" y="4586"/>
                </a:lnTo>
                <a:lnTo>
                  <a:pt x="3779" y="4623"/>
                </a:lnTo>
                <a:lnTo>
                  <a:pt x="3742" y="4696"/>
                </a:lnTo>
                <a:lnTo>
                  <a:pt x="3706" y="4989"/>
                </a:lnTo>
                <a:lnTo>
                  <a:pt x="3706" y="5283"/>
                </a:lnTo>
                <a:lnTo>
                  <a:pt x="3742" y="5576"/>
                </a:lnTo>
                <a:lnTo>
                  <a:pt x="3816" y="5870"/>
                </a:lnTo>
                <a:lnTo>
                  <a:pt x="3596" y="5833"/>
                </a:lnTo>
                <a:lnTo>
                  <a:pt x="3376" y="5870"/>
                </a:lnTo>
                <a:lnTo>
                  <a:pt x="2972" y="6016"/>
                </a:lnTo>
                <a:lnTo>
                  <a:pt x="2422" y="6163"/>
                </a:lnTo>
                <a:lnTo>
                  <a:pt x="2165" y="6273"/>
                </a:lnTo>
                <a:lnTo>
                  <a:pt x="2055" y="6347"/>
                </a:lnTo>
                <a:lnTo>
                  <a:pt x="1945" y="6457"/>
                </a:lnTo>
                <a:lnTo>
                  <a:pt x="1945" y="6530"/>
                </a:lnTo>
                <a:lnTo>
                  <a:pt x="1982" y="6567"/>
                </a:lnTo>
                <a:lnTo>
                  <a:pt x="2238" y="6603"/>
                </a:lnTo>
                <a:lnTo>
                  <a:pt x="2459" y="6567"/>
                </a:lnTo>
                <a:lnTo>
                  <a:pt x="2972" y="6457"/>
                </a:lnTo>
                <a:lnTo>
                  <a:pt x="3449" y="6347"/>
                </a:lnTo>
                <a:lnTo>
                  <a:pt x="3706" y="6237"/>
                </a:lnTo>
                <a:lnTo>
                  <a:pt x="3816" y="6163"/>
                </a:lnTo>
                <a:lnTo>
                  <a:pt x="3889" y="6090"/>
                </a:lnTo>
                <a:lnTo>
                  <a:pt x="4073" y="6383"/>
                </a:lnTo>
                <a:lnTo>
                  <a:pt x="4256" y="6677"/>
                </a:lnTo>
                <a:lnTo>
                  <a:pt x="4293" y="6713"/>
                </a:lnTo>
                <a:lnTo>
                  <a:pt x="4366" y="6823"/>
                </a:lnTo>
                <a:lnTo>
                  <a:pt x="4549" y="6970"/>
                </a:lnTo>
                <a:lnTo>
                  <a:pt x="4659" y="7007"/>
                </a:lnTo>
                <a:lnTo>
                  <a:pt x="4733" y="7044"/>
                </a:lnTo>
                <a:lnTo>
                  <a:pt x="4806" y="7007"/>
                </a:lnTo>
                <a:lnTo>
                  <a:pt x="4879" y="6933"/>
                </a:lnTo>
                <a:lnTo>
                  <a:pt x="5063" y="6640"/>
                </a:lnTo>
                <a:lnTo>
                  <a:pt x="5173" y="6347"/>
                </a:lnTo>
                <a:lnTo>
                  <a:pt x="5210" y="6053"/>
                </a:lnTo>
                <a:lnTo>
                  <a:pt x="5210" y="5760"/>
                </a:lnTo>
                <a:lnTo>
                  <a:pt x="5320" y="5760"/>
                </a:lnTo>
                <a:lnTo>
                  <a:pt x="5430" y="5723"/>
                </a:lnTo>
                <a:lnTo>
                  <a:pt x="5686" y="5650"/>
                </a:lnTo>
                <a:lnTo>
                  <a:pt x="6457" y="5430"/>
                </a:lnTo>
                <a:lnTo>
                  <a:pt x="7190" y="5173"/>
                </a:lnTo>
                <a:lnTo>
                  <a:pt x="7447" y="5063"/>
                </a:lnTo>
                <a:lnTo>
                  <a:pt x="7631" y="5430"/>
                </a:lnTo>
                <a:lnTo>
                  <a:pt x="7704" y="5613"/>
                </a:lnTo>
                <a:lnTo>
                  <a:pt x="7814" y="5760"/>
                </a:lnTo>
                <a:lnTo>
                  <a:pt x="7924" y="5833"/>
                </a:lnTo>
                <a:lnTo>
                  <a:pt x="8218" y="5833"/>
                </a:lnTo>
                <a:lnTo>
                  <a:pt x="8328" y="5760"/>
                </a:lnTo>
                <a:lnTo>
                  <a:pt x="8548" y="5576"/>
                </a:lnTo>
                <a:lnTo>
                  <a:pt x="8731" y="5356"/>
                </a:lnTo>
                <a:lnTo>
                  <a:pt x="8804" y="5173"/>
                </a:lnTo>
                <a:lnTo>
                  <a:pt x="8841" y="4989"/>
                </a:lnTo>
                <a:lnTo>
                  <a:pt x="8841" y="4806"/>
                </a:lnTo>
                <a:lnTo>
                  <a:pt x="8804" y="4586"/>
                </a:lnTo>
                <a:lnTo>
                  <a:pt x="8914" y="4586"/>
                </a:lnTo>
                <a:lnTo>
                  <a:pt x="9061" y="4513"/>
                </a:lnTo>
                <a:lnTo>
                  <a:pt x="9942" y="4109"/>
                </a:lnTo>
                <a:lnTo>
                  <a:pt x="10639" y="3852"/>
                </a:lnTo>
                <a:lnTo>
                  <a:pt x="10895" y="3742"/>
                </a:lnTo>
                <a:lnTo>
                  <a:pt x="11115" y="3669"/>
                </a:lnTo>
                <a:lnTo>
                  <a:pt x="11519" y="4586"/>
                </a:lnTo>
                <a:lnTo>
                  <a:pt x="11849" y="5540"/>
                </a:lnTo>
                <a:lnTo>
                  <a:pt x="12069" y="6237"/>
                </a:lnTo>
                <a:lnTo>
                  <a:pt x="12032" y="6347"/>
                </a:lnTo>
                <a:lnTo>
                  <a:pt x="11996" y="6457"/>
                </a:lnTo>
                <a:lnTo>
                  <a:pt x="11959" y="6457"/>
                </a:lnTo>
                <a:lnTo>
                  <a:pt x="11592" y="6603"/>
                </a:lnTo>
                <a:lnTo>
                  <a:pt x="10969" y="6787"/>
                </a:lnTo>
                <a:lnTo>
                  <a:pt x="9685" y="7227"/>
                </a:lnTo>
                <a:lnTo>
                  <a:pt x="8438" y="7630"/>
                </a:lnTo>
                <a:lnTo>
                  <a:pt x="7887" y="7777"/>
                </a:lnTo>
                <a:lnTo>
                  <a:pt x="7631" y="7924"/>
                </a:lnTo>
                <a:lnTo>
                  <a:pt x="7521" y="7997"/>
                </a:lnTo>
                <a:lnTo>
                  <a:pt x="7447" y="8107"/>
                </a:lnTo>
                <a:lnTo>
                  <a:pt x="7447" y="8144"/>
                </a:lnTo>
                <a:lnTo>
                  <a:pt x="7631" y="8181"/>
                </a:lnTo>
                <a:lnTo>
                  <a:pt x="7997" y="8181"/>
                </a:lnTo>
                <a:lnTo>
                  <a:pt x="8181" y="8107"/>
                </a:lnTo>
                <a:lnTo>
                  <a:pt x="8914" y="7887"/>
                </a:lnTo>
                <a:lnTo>
                  <a:pt x="10565" y="7374"/>
                </a:lnTo>
                <a:lnTo>
                  <a:pt x="12216" y="6860"/>
                </a:lnTo>
                <a:lnTo>
                  <a:pt x="12289" y="6823"/>
                </a:lnTo>
                <a:lnTo>
                  <a:pt x="12546" y="7777"/>
                </a:lnTo>
                <a:lnTo>
                  <a:pt x="12766" y="8474"/>
                </a:lnTo>
                <a:lnTo>
                  <a:pt x="12729" y="8511"/>
                </a:lnTo>
                <a:lnTo>
                  <a:pt x="12693" y="8584"/>
                </a:lnTo>
                <a:lnTo>
                  <a:pt x="11629" y="8988"/>
                </a:lnTo>
                <a:lnTo>
                  <a:pt x="11042" y="9208"/>
                </a:lnTo>
                <a:lnTo>
                  <a:pt x="10859" y="9281"/>
                </a:lnTo>
                <a:lnTo>
                  <a:pt x="10749" y="9391"/>
                </a:lnTo>
                <a:lnTo>
                  <a:pt x="10455" y="9575"/>
                </a:lnTo>
                <a:lnTo>
                  <a:pt x="10455" y="9611"/>
                </a:lnTo>
                <a:lnTo>
                  <a:pt x="10418" y="9501"/>
                </a:lnTo>
                <a:lnTo>
                  <a:pt x="10198" y="9024"/>
                </a:lnTo>
                <a:lnTo>
                  <a:pt x="10052" y="8804"/>
                </a:lnTo>
                <a:lnTo>
                  <a:pt x="9942" y="8731"/>
                </a:lnTo>
                <a:lnTo>
                  <a:pt x="9832" y="8694"/>
                </a:lnTo>
                <a:lnTo>
                  <a:pt x="9758" y="8694"/>
                </a:lnTo>
                <a:lnTo>
                  <a:pt x="9721" y="8768"/>
                </a:lnTo>
                <a:lnTo>
                  <a:pt x="9685" y="8841"/>
                </a:lnTo>
                <a:lnTo>
                  <a:pt x="9501" y="8841"/>
                </a:lnTo>
                <a:lnTo>
                  <a:pt x="9355" y="8804"/>
                </a:lnTo>
                <a:lnTo>
                  <a:pt x="9208" y="8841"/>
                </a:lnTo>
                <a:lnTo>
                  <a:pt x="9061" y="8878"/>
                </a:lnTo>
                <a:lnTo>
                  <a:pt x="8988" y="8988"/>
                </a:lnTo>
                <a:lnTo>
                  <a:pt x="8914" y="9098"/>
                </a:lnTo>
                <a:lnTo>
                  <a:pt x="8914" y="9208"/>
                </a:lnTo>
                <a:lnTo>
                  <a:pt x="9025" y="9611"/>
                </a:lnTo>
                <a:lnTo>
                  <a:pt x="9135" y="10051"/>
                </a:lnTo>
                <a:lnTo>
                  <a:pt x="8694" y="10161"/>
                </a:lnTo>
                <a:lnTo>
                  <a:pt x="8658" y="10198"/>
                </a:lnTo>
                <a:lnTo>
                  <a:pt x="8621" y="10235"/>
                </a:lnTo>
                <a:lnTo>
                  <a:pt x="8584" y="10345"/>
                </a:lnTo>
                <a:lnTo>
                  <a:pt x="8511" y="10125"/>
                </a:lnTo>
                <a:lnTo>
                  <a:pt x="8401" y="9905"/>
                </a:lnTo>
                <a:lnTo>
                  <a:pt x="8254" y="9685"/>
                </a:lnTo>
                <a:lnTo>
                  <a:pt x="8034" y="9501"/>
                </a:lnTo>
                <a:lnTo>
                  <a:pt x="7777" y="9391"/>
                </a:lnTo>
                <a:lnTo>
                  <a:pt x="7557" y="9391"/>
                </a:lnTo>
                <a:lnTo>
                  <a:pt x="7411" y="9428"/>
                </a:lnTo>
                <a:lnTo>
                  <a:pt x="7300" y="9464"/>
                </a:lnTo>
                <a:lnTo>
                  <a:pt x="7190" y="9538"/>
                </a:lnTo>
                <a:lnTo>
                  <a:pt x="7080" y="9611"/>
                </a:lnTo>
                <a:lnTo>
                  <a:pt x="7044" y="9721"/>
                </a:lnTo>
                <a:lnTo>
                  <a:pt x="7007" y="9868"/>
                </a:lnTo>
                <a:lnTo>
                  <a:pt x="7044" y="9941"/>
                </a:lnTo>
                <a:lnTo>
                  <a:pt x="7117" y="9978"/>
                </a:lnTo>
                <a:lnTo>
                  <a:pt x="7044" y="10235"/>
                </a:lnTo>
                <a:lnTo>
                  <a:pt x="7080" y="10492"/>
                </a:lnTo>
                <a:lnTo>
                  <a:pt x="4806" y="11152"/>
                </a:lnTo>
                <a:lnTo>
                  <a:pt x="4219" y="11335"/>
                </a:lnTo>
                <a:lnTo>
                  <a:pt x="3632" y="11519"/>
                </a:lnTo>
                <a:lnTo>
                  <a:pt x="3449" y="11629"/>
                </a:lnTo>
                <a:lnTo>
                  <a:pt x="3192" y="10602"/>
                </a:lnTo>
                <a:lnTo>
                  <a:pt x="2862" y="9611"/>
                </a:lnTo>
                <a:lnTo>
                  <a:pt x="3339" y="9538"/>
                </a:lnTo>
                <a:lnTo>
                  <a:pt x="3816" y="9428"/>
                </a:lnTo>
                <a:lnTo>
                  <a:pt x="4769" y="9134"/>
                </a:lnTo>
                <a:lnTo>
                  <a:pt x="4843" y="9318"/>
                </a:lnTo>
                <a:lnTo>
                  <a:pt x="4953" y="9501"/>
                </a:lnTo>
                <a:lnTo>
                  <a:pt x="5063" y="9685"/>
                </a:lnTo>
                <a:lnTo>
                  <a:pt x="5246" y="9831"/>
                </a:lnTo>
                <a:lnTo>
                  <a:pt x="5356" y="9868"/>
                </a:lnTo>
                <a:lnTo>
                  <a:pt x="5466" y="9905"/>
                </a:lnTo>
                <a:lnTo>
                  <a:pt x="5613" y="9905"/>
                </a:lnTo>
                <a:lnTo>
                  <a:pt x="5723" y="9868"/>
                </a:lnTo>
                <a:lnTo>
                  <a:pt x="5980" y="9758"/>
                </a:lnTo>
                <a:lnTo>
                  <a:pt x="6163" y="9648"/>
                </a:lnTo>
                <a:lnTo>
                  <a:pt x="6237" y="9538"/>
                </a:lnTo>
                <a:lnTo>
                  <a:pt x="6273" y="9501"/>
                </a:lnTo>
                <a:lnTo>
                  <a:pt x="6237" y="9428"/>
                </a:lnTo>
                <a:lnTo>
                  <a:pt x="5980" y="8731"/>
                </a:lnTo>
                <a:lnTo>
                  <a:pt x="6200" y="8731"/>
                </a:lnTo>
                <a:lnTo>
                  <a:pt x="6383" y="8658"/>
                </a:lnTo>
                <a:lnTo>
                  <a:pt x="6604" y="9244"/>
                </a:lnTo>
                <a:lnTo>
                  <a:pt x="6677" y="9318"/>
                </a:lnTo>
                <a:lnTo>
                  <a:pt x="6714" y="9354"/>
                </a:lnTo>
                <a:lnTo>
                  <a:pt x="6787" y="9354"/>
                </a:lnTo>
                <a:lnTo>
                  <a:pt x="7044" y="9318"/>
                </a:lnTo>
                <a:lnTo>
                  <a:pt x="7300" y="9208"/>
                </a:lnTo>
                <a:lnTo>
                  <a:pt x="7521" y="9061"/>
                </a:lnTo>
                <a:lnTo>
                  <a:pt x="7704" y="8878"/>
                </a:lnTo>
                <a:lnTo>
                  <a:pt x="7741" y="8841"/>
                </a:lnTo>
                <a:lnTo>
                  <a:pt x="7777" y="8768"/>
                </a:lnTo>
                <a:lnTo>
                  <a:pt x="7741" y="8658"/>
                </a:lnTo>
                <a:lnTo>
                  <a:pt x="7264" y="7887"/>
                </a:lnTo>
                <a:lnTo>
                  <a:pt x="7080" y="7520"/>
                </a:lnTo>
                <a:lnTo>
                  <a:pt x="6970" y="7337"/>
                </a:lnTo>
                <a:lnTo>
                  <a:pt x="6824" y="7227"/>
                </a:lnTo>
                <a:lnTo>
                  <a:pt x="6640" y="7154"/>
                </a:lnTo>
                <a:lnTo>
                  <a:pt x="6457" y="7190"/>
                </a:lnTo>
                <a:lnTo>
                  <a:pt x="6383" y="7227"/>
                </a:lnTo>
                <a:lnTo>
                  <a:pt x="6310" y="7264"/>
                </a:lnTo>
                <a:lnTo>
                  <a:pt x="6237" y="7337"/>
                </a:lnTo>
                <a:lnTo>
                  <a:pt x="6200" y="7410"/>
                </a:lnTo>
                <a:lnTo>
                  <a:pt x="6017" y="7447"/>
                </a:lnTo>
                <a:lnTo>
                  <a:pt x="5980" y="7484"/>
                </a:lnTo>
                <a:lnTo>
                  <a:pt x="5943" y="7520"/>
                </a:lnTo>
                <a:lnTo>
                  <a:pt x="5907" y="7594"/>
                </a:lnTo>
                <a:lnTo>
                  <a:pt x="5907" y="7667"/>
                </a:lnTo>
                <a:lnTo>
                  <a:pt x="6200" y="8291"/>
                </a:lnTo>
                <a:lnTo>
                  <a:pt x="6163" y="8364"/>
                </a:lnTo>
                <a:lnTo>
                  <a:pt x="6127" y="8401"/>
                </a:lnTo>
                <a:lnTo>
                  <a:pt x="6090" y="8401"/>
                </a:lnTo>
                <a:lnTo>
                  <a:pt x="6053" y="8437"/>
                </a:lnTo>
                <a:lnTo>
                  <a:pt x="5943" y="8474"/>
                </a:lnTo>
                <a:lnTo>
                  <a:pt x="5907" y="8511"/>
                </a:lnTo>
                <a:lnTo>
                  <a:pt x="5613" y="7814"/>
                </a:lnTo>
                <a:lnTo>
                  <a:pt x="5576" y="7777"/>
                </a:lnTo>
                <a:lnTo>
                  <a:pt x="5540" y="7704"/>
                </a:lnTo>
                <a:lnTo>
                  <a:pt x="5393" y="7704"/>
                </a:lnTo>
                <a:lnTo>
                  <a:pt x="5356" y="7667"/>
                </a:lnTo>
                <a:lnTo>
                  <a:pt x="5173" y="7667"/>
                </a:lnTo>
                <a:lnTo>
                  <a:pt x="4990" y="7704"/>
                </a:lnTo>
                <a:lnTo>
                  <a:pt x="4843" y="7814"/>
                </a:lnTo>
                <a:lnTo>
                  <a:pt x="4733" y="7961"/>
                </a:lnTo>
                <a:lnTo>
                  <a:pt x="4659" y="8144"/>
                </a:lnTo>
                <a:lnTo>
                  <a:pt x="4623" y="8327"/>
                </a:lnTo>
                <a:lnTo>
                  <a:pt x="4623" y="8511"/>
                </a:lnTo>
                <a:lnTo>
                  <a:pt x="4623" y="8694"/>
                </a:lnTo>
                <a:lnTo>
                  <a:pt x="3669" y="8951"/>
                </a:lnTo>
                <a:lnTo>
                  <a:pt x="3229" y="9134"/>
                </a:lnTo>
                <a:lnTo>
                  <a:pt x="2752" y="9318"/>
                </a:lnTo>
                <a:lnTo>
                  <a:pt x="2348" y="7997"/>
                </a:lnTo>
                <a:lnTo>
                  <a:pt x="1908" y="6677"/>
                </a:lnTo>
                <a:lnTo>
                  <a:pt x="1541" y="5356"/>
                </a:lnTo>
                <a:lnTo>
                  <a:pt x="1395" y="4696"/>
                </a:lnTo>
                <a:lnTo>
                  <a:pt x="1285" y="3999"/>
                </a:lnTo>
                <a:lnTo>
                  <a:pt x="1505" y="3962"/>
                </a:lnTo>
                <a:lnTo>
                  <a:pt x="1725" y="3926"/>
                </a:lnTo>
                <a:lnTo>
                  <a:pt x="2165" y="3816"/>
                </a:lnTo>
                <a:lnTo>
                  <a:pt x="3302" y="3485"/>
                </a:lnTo>
                <a:lnTo>
                  <a:pt x="5760" y="2825"/>
                </a:lnTo>
                <a:lnTo>
                  <a:pt x="6934" y="2495"/>
                </a:lnTo>
                <a:lnTo>
                  <a:pt x="8071" y="2092"/>
                </a:lnTo>
                <a:lnTo>
                  <a:pt x="9135" y="1725"/>
                </a:lnTo>
                <a:lnTo>
                  <a:pt x="9758" y="1505"/>
                </a:lnTo>
                <a:lnTo>
                  <a:pt x="9978" y="1395"/>
                </a:lnTo>
                <a:lnTo>
                  <a:pt x="10088" y="1358"/>
                </a:lnTo>
                <a:lnTo>
                  <a:pt x="10162" y="1321"/>
                </a:lnTo>
                <a:close/>
                <a:moveTo>
                  <a:pt x="12876" y="8988"/>
                </a:moveTo>
                <a:lnTo>
                  <a:pt x="13023" y="9575"/>
                </a:lnTo>
                <a:lnTo>
                  <a:pt x="13096" y="9905"/>
                </a:lnTo>
                <a:lnTo>
                  <a:pt x="13206" y="10198"/>
                </a:lnTo>
                <a:lnTo>
                  <a:pt x="12619" y="10271"/>
                </a:lnTo>
                <a:lnTo>
                  <a:pt x="12069" y="10418"/>
                </a:lnTo>
                <a:lnTo>
                  <a:pt x="11519" y="10565"/>
                </a:lnTo>
                <a:lnTo>
                  <a:pt x="10969" y="10748"/>
                </a:lnTo>
                <a:lnTo>
                  <a:pt x="9685" y="11225"/>
                </a:lnTo>
                <a:lnTo>
                  <a:pt x="8438" y="11702"/>
                </a:lnTo>
                <a:lnTo>
                  <a:pt x="5980" y="12619"/>
                </a:lnTo>
                <a:lnTo>
                  <a:pt x="4879" y="13023"/>
                </a:lnTo>
                <a:lnTo>
                  <a:pt x="4329" y="13243"/>
                </a:lnTo>
                <a:lnTo>
                  <a:pt x="3816" y="13499"/>
                </a:lnTo>
                <a:lnTo>
                  <a:pt x="3669" y="12692"/>
                </a:lnTo>
                <a:lnTo>
                  <a:pt x="3522" y="11885"/>
                </a:lnTo>
                <a:lnTo>
                  <a:pt x="3742" y="11885"/>
                </a:lnTo>
                <a:lnTo>
                  <a:pt x="3999" y="11812"/>
                </a:lnTo>
                <a:lnTo>
                  <a:pt x="5173" y="11482"/>
                </a:lnTo>
                <a:lnTo>
                  <a:pt x="7190" y="10932"/>
                </a:lnTo>
                <a:lnTo>
                  <a:pt x="7374" y="11335"/>
                </a:lnTo>
                <a:lnTo>
                  <a:pt x="7594" y="11702"/>
                </a:lnTo>
                <a:lnTo>
                  <a:pt x="7631" y="11775"/>
                </a:lnTo>
                <a:lnTo>
                  <a:pt x="7814" y="11775"/>
                </a:lnTo>
                <a:lnTo>
                  <a:pt x="7887" y="11702"/>
                </a:lnTo>
                <a:lnTo>
                  <a:pt x="7961" y="11629"/>
                </a:lnTo>
                <a:lnTo>
                  <a:pt x="8107" y="11592"/>
                </a:lnTo>
                <a:lnTo>
                  <a:pt x="8401" y="11519"/>
                </a:lnTo>
                <a:lnTo>
                  <a:pt x="8474" y="11445"/>
                </a:lnTo>
                <a:lnTo>
                  <a:pt x="8548" y="11372"/>
                </a:lnTo>
                <a:lnTo>
                  <a:pt x="8658" y="11189"/>
                </a:lnTo>
                <a:lnTo>
                  <a:pt x="8694" y="11005"/>
                </a:lnTo>
                <a:lnTo>
                  <a:pt x="8694" y="10785"/>
                </a:lnTo>
                <a:lnTo>
                  <a:pt x="8658" y="10602"/>
                </a:lnTo>
                <a:lnTo>
                  <a:pt x="8621" y="10418"/>
                </a:lnTo>
                <a:lnTo>
                  <a:pt x="8658" y="10492"/>
                </a:lnTo>
                <a:lnTo>
                  <a:pt x="8768" y="10528"/>
                </a:lnTo>
                <a:lnTo>
                  <a:pt x="9025" y="10492"/>
                </a:lnTo>
                <a:lnTo>
                  <a:pt x="9281" y="10418"/>
                </a:lnTo>
                <a:lnTo>
                  <a:pt x="9428" y="10638"/>
                </a:lnTo>
                <a:lnTo>
                  <a:pt x="9611" y="10822"/>
                </a:lnTo>
                <a:lnTo>
                  <a:pt x="9758" y="10895"/>
                </a:lnTo>
                <a:lnTo>
                  <a:pt x="9942" y="10932"/>
                </a:lnTo>
                <a:lnTo>
                  <a:pt x="10088" y="10932"/>
                </a:lnTo>
                <a:lnTo>
                  <a:pt x="10235" y="10858"/>
                </a:lnTo>
                <a:lnTo>
                  <a:pt x="10382" y="10785"/>
                </a:lnTo>
                <a:lnTo>
                  <a:pt x="10492" y="10638"/>
                </a:lnTo>
                <a:lnTo>
                  <a:pt x="10565" y="10492"/>
                </a:lnTo>
                <a:lnTo>
                  <a:pt x="10602" y="10345"/>
                </a:lnTo>
                <a:lnTo>
                  <a:pt x="10639" y="10161"/>
                </a:lnTo>
                <a:lnTo>
                  <a:pt x="10602" y="9978"/>
                </a:lnTo>
                <a:lnTo>
                  <a:pt x="10492" y="9648"/>
                </a:lnTo>
                <a:lnTo>
                  <a:pt x="10749" y="9648"/>
                </a:lnTo>
                <a:lnTo>
                  <a:pt x="11005" y="9611"/>
                </a:lnTo>
                <a:lnTo>
                  <a:pt x="11629" y="9428"/>
                </a:lnTo>
                <a:lnTo>
                  <a:pt x="12876" y="8988"/>
                </a:lnTo>
                <a:close/>
                <a:moveTo>
                  <a:pt x="13206" y="10675"/>
                </a:moveTo>
                <a:lnTo>
                  <a:pt x="13096" y="10712"/>
                </a:lnTo>
                <a:lnTo>
                  <a:pt x="11592" y="11262"/>
                </a:lnTo>
                <a:lnTo>
                  <a:pt x="8731" y="12362"/>
                </a:lnTo>
                <a:lnTo>
                  <a:pt x="7300" y="12876"/>
                </a:lnTo>
                <a:lnTo>
                  <a:pt x="6604" y="13133"/>
                </a:lnTo>
                <a:lnTo>
                  <a:pt x="5870" y="13316"/>
                </a:lnTo>
                <a:lnTo>
                  <a:pt x="4696" y="13573"/>
                </a:lnTo>
                <a:lnTo>
                  <a:pt x="5393" y="13279"/>
                </a:lnTo>
                <a:lnTo>
                  <a:pt x="6090" y="13023"/>
                </a:lnTo>
                <a:lnTo>
                  <a:pt x="8438" y="12179"/>
                </a:lnTo>
                <a:lnTo>
                  <a:pt x="9611" y="11702"/>
                </a:lnTo>
                <a:lnTo>
                  <a:pt x="10822" y="11299"/>
                </a:lnTo>
                <a:lnTo>
                  <a:pt x="11409" y="11078"/>
                </a:lnTo>
                <a:lnTo>
                  <a:pt x="11996" y="10895"/>
                </a:lnTo>
                <a:lnTo>
                  <a:pt x="12619" y="10748"/>
                </a:lnTo>
                <a:lnTo>
                  <a:pt x="13206" y="10675"/>
                </a:lnTo>
                <a:close/>
                <a:moveTo>
                  <a:pt x="10492" y="478"/>
                </a:moveTo>
                <a:lnTo>
                  <a:pt x="10712" y="1064"/>
                </a:lnTo>
                <a:lnTo>
                  <a:pt x="10969" y="1688"/>
                </a:lnTo>
                <a:lnTo>
                  <a:pt x="11482" y="2862"/>
                </a:lnTo>
                <a:lnTo>
                  <a:pt x="11996" y="4182"/>
                </a:lnTo>
                <a:lnTo>
                  <a:pt x="12473" y="5466"/>
                </a:lnTo>
                <a:lnTo>
                  <a:pt x="12876" y="6713"/>
                </a:lnTo>
                <a:lnTo>
                  <a:pt x="13280" y="7924"/>
                </a:lnTo>
                <a:lnTo>
                  <a:pt x="13683" y="9171"/>
                </a:lnTo>
                <a:lnTo>
                  <a:pt x="14013" y="10418"/>
                </a:lnTo>
                <a:lnTo>
                  <a:pt x="13793" y="10418"/>
                </a:lnTo>
                <a:lnTo>
                  <a:pt x="13573" y="10492"/>
                </a:lnTo>
                <a:lnTo>
                  <a:pt x="13573" y="10418"/>
                </a:lnTo>
                <a:lnTo>
                  <a:pt x="13573" y="10308"/>
                </a:lnTo>
                <a:lnTo>
                  <a:pt x="13646" y="10235"/>
                </a:lnTo>
                <a:lnTo>
                  <a:pt x="13646" y="10125"/>
                </a:lnTo>
                <a:lnTo>
                  <a:pt x="13610" y="9831"/>
                </a:lnTo>
                <a:lnTo>
                  <a:pt x="13610" y="9758"/>
                </a:lnTo>
                <a:lnTo>
                  <a:pt x="13610" y="9721"/>
                </a:lnTo>
                <a:lnTo>
                  <a:pt x="13426" y="9024"/>
                </a:lnTo>
                <a:lnTo>
                  <a:pt x="13096" y="7777"/>
                </a:lnTo>
                <a:lnTo>
                  <a:pt x="12693" y="6603"/>
                </a:lnTo>
                <a:lnTo>
                  <a:pt x="12289" y="5430"/>
                </a:lnTo>
                <a:lnTo>
                  <a:pt x="11849" y="4256"/>
                </a:lnTo>
                <a:lnTo>
                  <a:pt x="11372" y="3119"/>
                </a:lnTo>
                <a:lnTo>
                  <a:pt x="10859" y="1981"/>
                </a:lnTo>
                <a:lnTo>
                  <a:pt x="10675" y="1651"/>
                </a:lnTo>
                <a:lnTo>
                  <a:pt x="10492" y="1358"/>
                </a:lnTo>
                <a:lnTo>
                  <a:pt x="10602" y="1285"/>
                </a:lnTo>
                <a:lnTo>
                  <a:pt x="10639" y="1174"/>
                </a:lnTo>
                <a:lnTo>
                  <a:pt x="10602" y="1064"/>
                </a:lnTo>
                <a:lnTo>
                  <a:pt x="10565" y="991"/>
                </a:lnTo>
                <a:lnTo>
                  <a:pt x="10528" y="954"/>
                </a:lnTo>
                <a:lnTo>
                  <a:pt x="10455" y="918"/>
                </a:lnTo>
                <a:lnTo>
                  <a:pt x="10272" y="881"/>
                </a:lnTo>
                <a:lnTo>
                  <a:pt x="10088" y="918"/>
                </a:lnTo>
                <a:lnTo>
                  <a:pt x="9391" y="1138"/>
                </a:lnTo>
                <a:lnTo>
                  <a:pt x="8658" y="1431"/>
                </a:lnTo>
                <a:lnTo>
                  <a:pt x="7924" y="1688"/>
                </a:lnTo>
                <a:lnTo>
                  <a:pt x="7190" y="1945"/>
                </a:lnTo>
                <a:lnTo>
                  <a:pt x="5650" y="2422"/>
                </a:lnTo>
                <a:lnTo>
                  <a:pt x="4109" y="2862"/>
                </a:lnTo>
                <a:lnTo>
                  <a:pt x="2569" y="3265"/>
                </a:lnTo>
                <a:lnTo>
                  <a:pt x="1762" y="3485"/>
                </a:lnTo>
                <a:lnTo>
                  <a:pt x="1358" y="3632"/>
                </a:lnTo>
                <a:lnTo>
                  <a:pt x="1175" y="3706"/>
                </a:lnTo>
                <a:lnTo>
                  <a:pt x="1028" y="3816"/>
                </a:lnTo>
                <a:lnTo>
                  <a:pt x="991" y="3816"/>
                </a:lnTo>
                <a:lnTo>
                  <a:pt x="955" y="3889"/>
                </a:lnTo>
                <a:lnTo>
                  <a:pt x="918" y="3962"/>
                </a:lnTo>
                <a:lnTo>
                  <a:pt x="991" y="4586"/>
                </a:lnTo>
                <a:lnTo>
                  <a:pt x="1101" y="5209"/>
                </a:lnTo>
                <a:lnTo>
                  <a:pt x="1248" y="5796"/>
                </a:lnTo>
                <a:lnTo>
                  <a:pt x="1395" y="6420"/>
                </a:lnTo>
                <a:lnTo>
                  <a:pt x="1725" y="7594"/>
                </a:lnTo>
                <a:lnTo>
                  <a:pt x="2128" y="8768"/>
                </a:lnTo>
                <a:lnTo>
                  <a:pt x="2532" y="9978"/>
                </a:lnTo>
                <a:lnTo>
                  <a:pt x="2899" y="11152"/>
                </a:lnTo>
                <a:lnTo>
                  <a:pt x="3045" y="11739"/>
                </a:lnTo>
                <a:lnTo>
                  <a:pt x="3192" y="12362"/>
                </a:lnTo>
                <a:lnTo>
                  <a:pt x="3302" y="12949"/>
                </a:lnTo>
                <a:lnTo>
                  <a:pt x="3412" y="13573"/>
                </a:lnTo>
                <a:lnTo>
                  <a:pt x="3412" y="13683"/>
                </a:lnTo>
                <a:lnTo>
                  <a:pt x="3486" y="13720"/>
                </a:lnTo>
                <a:lnTo>
                  <a:pt x="3559" y="13756"/>
                </a:lnTo>
                <a:lnTo>
                  <a:pt x="3632" y="13793"/>
                </a:lnTo>
                <a:lnTo>
                  <a:pt x="3669" y="13830"/>
                </a:lnTo>
                <a:lnTo>
                  <a:pt x="3742" y="13830"/>
                </a:lnTo>
                <a:lnTo>
                  <a:pt x="4036" y="13756"/>
                </a:lnTo>
                <a:lnTo>
                  <a:pt x="3706" y="13903"/>
                </a:lnTo>
                <a:lnTo>
                  <a:pt x="3412" y="14086"/>
                </a:lnTo>
                <a:lnTo>
                  <a:pt x="2569" y="11115"/>
                </a:lnTo>
                <a:lnTo>
                  <a:pt x="2128" y="9611"/>
                </a:lnTo>
                <a:lnTo>
                  <a:pt x="1725" y="8144"/>
                </a:lnTo>
                <a:lnTo>
                  <a:pt x="955" y="5136"/>
                </a:lnTo>
                <a:lnTo>
                  <a:pt x="808" y="4439"/>
                </a:lnTo>
                <a:lnTo>
                  <a:pt x="661" y="3999"/>
                </a:lnTo>
                <a:lnTo>
                  <a:pt x="588" y="3779"/>
                </a:lnTo>
                <a:lnTo>
                  <a:pt x="478" y="3632"/>
                </a:lnTo>
                <a:lnTo>
                  <a:pt x="1065" y="3522"/>
                </a:lnTo>
                <a:lnTo>
                  <a:pt x="1652" y="3412"/>
                </a:lnTo>
                <a:lnTo>
                  <a:pt x="2825" y="3045"/>
                </a:lnTo>
                <a:lnTo>
                  <a:pt x="4183" y="2642"/>
                </a:lnTo>
                <a:lnTo>
                  <a:pt x="5503" y="2202"/>
                </a:lnTo>
                <a:lnTo>
                  <a:pt x="8034" y="1358"/>
                </a:lnTo>
                <a:lnTo>
                  <a:pt x="9281" y="918"/>
                </a:lnTo>
                <a:lnTo>
                  <a:pt x="9905" y="734"/>
                </a:lnTo>
                <a:lnTo>
                  <a:pt x="10198" y="624"/>
                </a:lnTo>
                <a:lnTo>
                  <a:pt x="10492" y="478"/>
                </a:lnTo>
                <a:close/>
                <a:moveTo>
                  <a:pt x="10455" y="1"/>
                </a:moveTo>
                <a:lnTo>
                  <a:pt x="10162" y="37"/>
                </a:lnTo>
                <a:lnTo>
                  <a:pt x="9832" y="147"/>
                </a:lnTo>
                <a:lnTo>
                  <a:pt x="9245" y="367"/>
                </a:lnTo>
                <a:lnTo>
                  <a:pt x="7997" y="808"/>
                </a:lnTo>
                <a:lnTo>
                  <a:pt x="5503" y="1651"/>
                </a:lnTo>
                <a:lnTo>
                  <a:pt x="2935" y="2495"/>
                </a:lnTo>
                <a:lnTo>
                  <a:pt x="1615" y="2899"/>
                </a:lnTo>
                <a:lnTo>
                  <a:pt x="918" y="3082"/>
                </a:lnTo>
                <a:lnTo>
                  <a:pt x="258" y="3339"/>
                </a:lnTo>
                <a:lnTo>
                  <a:pt x="184" y="3412"/>
                </a:lnTo>
                <a:lnTo>
                  <a:pt x="148" y="3522"/>
                </a:lnTo>
                <a:lnTo>
                  <a:pt x="38" y="3559"/>
                </a:lnTo>
                <a:lnTo>
                  <a:pt x="1" y="3595"/>
                </a:lnTo>
                <a:lnTo>
                  <a:pt x="1" y="3632"/>
                </a:lnTo>
                <a:lnTo>
                  <a:pt x="38" y="3779"/>
                </a:lnTo>
                <a:lnTo>
                  <a:pt x="111" y="3926"/>
                </a:lnTo>
                <a:lnTo>
                  <a:pt x="184" y="4036"/>
                </a:lnTo>
                <a:lnTo>
                  <a:pt x="221" y="4146"/>
                </a:lnTo>
                <a:lnTo>
                  <a:pt x="294" y="4366"/>
                </a:lnTo>
                <a:lnTo>
                  <a:pt x="588" y="5796"/>
                </a:lnTo>
                <a:lnTo>
                  <a:pt x="955" y="7227"/>
                </a:lnTo>
                <a:lnTo>
                  <a:pt x="1285" y="8658"/>
                </a:lnTo>
                <a:lnTo>
                  <a:pt x="2055" y="11482"/>
                </a:lnTo>
                <a:lnTo>
                  <a:pt x="2459" y="12876"/>
                </a:lnTo>
                <a:lnTo>
                  <a:pt x="2899" y="14233"/>
                </a:lnTo>
                <a:lnTo>
                  <a:pt x="2935" y="14380"/>
                </a:lnTo>
                <a:lnTo>
                  <a:pt x="3045" y="14416"/>
                </a:lnTo>
                <a:lnTo>
                  <a:pt x="3155" y="14453"/>
                </a:lnTo>
                <a:lnTo>
                  <a:pt x="3302" y="14416"/>
                </a:lnTo>
                <a:lnTo>
                  <a:pt x="3596" y="14343"/>
                </a:lnTo>
                <a:lnTo>
                  <a:pt x="3889" y="14270"/>
                </a:lnTo>
                <a:lnTo>
                  <a:pt x="4513" y="14086"/>
                </a:lnTo>
                <a:lnTo>
                  <a:pt x="5980" y="13793"/>
                </a:lnTo>
                <a:lnTo>
                  <a:pt x="6714" y="13610"/>
                </a:lnTo>
                <a:lnTo>
                  <a:pt x="7447" y="13353"/>
                </a:lnTo>
                <a:lnTo>
                  <a:pt x="8878" y="12839"/>
                </a:lnTo>
                <a:lnTo>
                  <a:pt x="11739" y="11775"/>
                </a:lnTo>
                <a:lnTo>
                  <a:pt x="13133" y="11225"/>
                </a:lnTo>
                <a:lnTo>
                  <a:pt x="13646" y="11078"/>
                </a:lnTo>
                <a:lnTo>
                  <a:pt x="13903" y="10968"/>
                </a:lnTo>
                <a:lnTo>
                  <a:pt x="14160" y="10822"/>
                </a:lnTo>
                <a:lnTo>
                  <a:pt x="14197" y="10932"/>
                </a:lnTo>
                <a:lnTo>
                  <a:pt x="14270" y="10968"/>
                </a:lnTo>
                <a:lnTo>
                  <a:pt x="14380" y="11005"/>
                </a:lnTo>
                <a:lnTo>
                  <a:pt x="14490" y="11005"/>
                </a:lnTo>
                <a:lnTo>
                  <a:pt x="14563" y="10932"/>
                </a:lnTo>
                <a:lnTo>
                  <a:pt x="14637" y="10895"/>
                </a:lnTo>
                <a:lnTo>
                  <a:pt x="14674" y="10785"/>
                </a:lnTo>
                <a:lnTo>
                  <a:pt x="14637" y="10675"/>
                </a:lnTo>
                <a:lnTo>
                  <a:pt x="14270" y="9318"/>
                </a:lnTo>
                <a:lnTo>
                  <a:pt x="13867" y="7997"/>
                </a:lnTo>
                <a:lnTo>
                  <a:pt x="13426" y="6640"/>
                </a:lnTo>
                <a:lnTo>
                  <a:pt x="12949" y="5356"/>
                </a:lnTo>
                <a:lnTo>
                  <a:pt x="12473" y="4036"/>
                </a:lnTo>
                <a:lnTo>
                  <a:pt x="11922" y="2752"/>
                </a:lnTo>
                <a:lnTo>
                  <a:pt x="11409" y="1468"/>
                </a:lnTo>
                <a:lnTo>
                  <a:pt x="11115" y="881"/>
                </a:lnTo>
                <a:lnTo>
                  <a:pt x="10785" y="257"/>
                </a:lnTo>
                <a:lnTo>
                  <a:pt x="10749" y="221"/>
                </a:lnTo>
                <a:lnTo>
                  <a:pt x="10675" y="184"/>
                </a:lnTo>
                <a:lnTo>
                  <a:pt x="10639" y="111"/>
                </a:lnTo>
                <a:lnTo>
                  <a:pt x="10602" y="74"/>
                </a:lnTo>
                <a:lnTo>
                  <a:pt x="10528" y="37"/>
                </a:lnTo>
                <a:lnTo>
                  <a:pt x="10455"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10" name="Google Shape;510;p10"/>
          <p:cNvSpPr/>
          <p:nvPr/>
        </p:nvSpPr>
        <p:spPr>
          <a:xfrm>
            <a:off x="1525678" y="4911343"/>
            <a:ext cx="391238" cy="289295"/>
          </a:xfrm>
          <a:custGeom>
            <a:rect b="b" l="l" r="r" t="t"/>
            <a:pathLst>
              <a:path extrusionOk="0" h="10199" w="13793">
                <a:moveTo>
                  <a:pt x="5649" y="2128"/>
                </a:moveTo>
                <a:lnTo>
                  <a:pt x="5503" y="2165"/>
                </a:lnTo>
                <a:lnTo>
                  <a:pt x="5356" y="2238"/>
                </a:lnTo>
                <a:lnTo>
                  <a:pt x="5209" y="2312"/>
                </a:lnTo>
                <a:lnTo>
                  <a:pt x="5099" y="2422"/>
                </a:lnTo>
                <a:lnTo>
                  <a:pt x="4989" y="2532"/>
                </a:lnTo>
                <a:lnTo>
                  <a:pt x="4916" y="2642"/>
                </a:lnTo>
                <a:lnTo>
                  <a:pt x="4879" y="2788"/>
                </a:lnTo>
                <a:lnTo>
                  <a:pt x="4842" y="2935"/>
                </a:lnTo>
                <a:lnTo>
                  <a:pt x="4842" y="3119"/>
                </a:lnTo>
                <a:lnTo>
                  <a:pt x="4879" y="3265"/>
                </a:lnTo>
                <a:lnTo>
                  <a:pt x="4916" y="3375"/>
                </a:lnTo>
                <a:lnTo>
                  <a:pt x="5026" y="3485"/>
                </a:lnTo>
                <a:lnTo>
                  <a:pt x="5136" y="3522"/>
                </a:lnTo>
                <a:lnTo>
                  <a:pt x="5209" y="3522"/>
                </a:lnTo>
                <a:lnTo>
                  <a:pt x="5319" y="3449"/>
                </a:lnTo>
                <a:lnTo>
                  <a:pt x="5356" y="3375"/>
                </a:lnTo>
                <a:lnTo>
                  <a:pt x="5393" y="3119"/>
                </a:lnTo>
                <a:lnTo>
                  <a:pt x="5393" y="2899"/>
                </a:lnTo>
                <a:lnTo>
                  <a:pt x="5429" y="3045"/>
                </a:lnTo>
                <a:lnTo>
                  <a:pt x="5466" y="3229"/>
                </a:lnTo>
                <a:lnTo>
                  <a:pt x="5503" y="3632"/>
                </a:lnTo>
                <a:lnTo>
                  <a:pt x="5576" y="3926"/>
                </a:lnTo>
                <a:lnTo>
                  <a:pt x="5613" y="4072"/>
                </a:lnTo>
                <a:lnTo>
                  <a:pt x="5723" y="4219"/>
                </a:lnTo>
                <a:lnTo>
                  <a:pt x="5796" y="4256"/>
                </a:lnTo>
                <a:lnTo>
                  <a:pt x="5833" y="4256"/>
                </a:lnTo>
                <a:lnTo>
                  <a:pt x="5906" y="4219"/>
                </a:lnTo>
                <a:lnTo>
                  <a:pt x="5943" y="4146"/>
                </a:lnTo>
                <a:lnTo>
                  <a:pt x="5980" y="4036"/>
                </a:lnTo>
                <a:lnTo>
                  <a:pt x="5980" y="3926"/>
                </a:lnTo>
                <a:lnTo>
                  <a:pt x="5943" y="3669"/>
                </a:lnTo>
                <a:lnTo>
                  <a:pt x="5833" y="3082"/>
                </a:lnTo>
                <a:lnTo>
                  <a:pt x="5759" y="2825"/>
                </a:lnTo>
                <a:lnTo>
                  <a:pt x="5686" y="2715"/>
                </a:lnTo>
                <a:lnTo>
                  <a:pt x="5613" y="2642"/>
                </a:lnTo>
                <a:lnTo>
                  <a:pt x="5723" y="2605"/>
                </a:lnTo>
                <a:lnTo>
                  <a:pt x="6016" y="2605"/>
                </a:lnTo>
                <a:lnTo>
                  <a:pt x="6163" y="2642"/>
                </a:lnTo>
                <a:lnTo>
                  <a:pt x="6310" y="3045"/>
                </a:lnTo>
                <a:lnTo>
                  <a:pt x="6456" y="3522"/>
                </a:lnTo>
                <a:lnTo>
                  <a:pt x="6603" y="3999"/>
                </a:lnTo>
                <a:lnTo>
                  <a:pt x="6640" y="4072"/>
                </a:lnTo>
                <a:lnTo>
                  <a:pt x="6677" y="4109"/>
                </a:lnTo>
                <a:lnTo>
                  <a:pt x="6750" y="4146"/>
                </a:lnTo>
                <a:lnTo>
                  <a:pt x="6823" y="4109"/>
                </a:lnTo>
                <a:lnTo>
                  <a:pt x="6897" y="4072"/>
                </a:lnTo>
                <a:lnTo>
                  <a:pt x="6970" y="4036"/>
                </a:lnTo>
                <a:lnTo>
                  <a:pt x="7007" y="3926"/>
                </a:lnTo>
                <a:lnTo>
                  <a:pt x="7007" y="3852"/>
                </a:lnTo>
                <a:lnTo>
                  <a:pt x="6860" y="3412"/>
                </a:lnTo>
                <a:lnTo>
                  <a:pt x="6750" y="3009"/>
                </a:lnTo>
                <a:lnTo>
                  <a:pt x="6677" y="2862"/>
                </a:lnTo>
                <a:lnTo>
                  <a:pt x="6970" y="3045"/>
                </a:lnTo>
                <a:lnTo>
                  <a:pt x="7227" y="3229"/>
                </a:lnTo>
                <a:lnTo>
                  <a:pt x="7227" y="3449"/>
                </a:lnTo>
                <a:lnTo>
                  <a:pt x="7263" y="3669"/>
                </a:lnTo>
                <a:lnTo>
                  <a:pt x="7410" y="4072"/>
                </a:lnTo>
                <a:lnTo>
                  <a:pt x="7484" y="4146"/>
                </a:lnTo>
                <a:lnTo>
                  <a:pt x="7520" y="4182"/>
                </a:lnTo>
                <a:lnTo>
                  <a:pt x="7667" y="4182"/>
                </a:lnTo>
                <a:lnTo>
                  <a:pt x="7740" y="4146"/>
                </a:lnTo>
                <a:lnTo>
                  <a:pt x="7777" y="4109"/>
                </a:lnTo>
                <a:lnTo>
                  <a:pt x="7814" y="4036"/>
                </a:lnTo>
                <a:lnTo>
                  <a:pt x="7777" y="3926"/>
                </a:lnTo>
                <a:lnTo>
                  <a:pt x="7704" y="3669"/>
                </a:lnTo>
                <a:lnTo>
                  <a:pt x="8034" y="3962"/>
                </a:lnTo>
                <a:lnTo>
                  <a:pt x="8070" y="3999"/>
                </a:lnTo>
                <a:lnTo>
                  <a:pt x="8107" y="3999"/>
                </a:lnTo>
                <a:lnTo>
                  <a:pt x="8144" y="3962"/>
                </a:lnTo>
                <a:lnTo>
                  <a:pt x="8144" y="3926"/>
                </a:lnTo>
                <a:lnTo>
                  <a:pt x="8144" y="3742"/>
                </a:lnTo>
                <a:lnTo>
                  <a:pt x="8107" y="3595"/>
                </a:lnTo>
                <a:lnTo>
                  <a:pt x="7960" y="3302"/>
                </a:lnTo>
                <a:lnTo>
                  <a:pt x="7740" y="3009"/>
                </a:lnTo>
                <a:lnTo>
                  <a:pt x="7484" y="2788"/>
                </a:lnTo>
                <a:lnTo>
                  <a:pt x="7190" y="2568"/>
                </a:lnTo>
                <a:lnTo>
                  <a:pt x="6897" y="2422"/>
                </a:lnTo>
                <a:lnTo>
                  <a:pt x="6566" y="2275"/>
                </a:lnTo>
                <a:lnTo>
                  <a:pt x="6273" y="2165"/>
                </a:lnTo>
                <a:lnTo>
                  <a:pt x="5943" y="2128"/>
                </a:lnTo>
                <a:close/>
                <a:moveTo>
                  <a:pt x="12215" y="3485"/>
                </a:moveTo>
                <a:lnTo>
                  <a:pt x="12142" y="3522"/>
                </a:lnTo>
                <a:lnTo>
                  <a:pt x="12142" y="3559"/>
                </a:lnTo>
                <a:lnTo>
                  <a:pt x="12142" y="3742"/>
                </a:lnTo>
                <a:lnTo>
                  <a:pt x="12142" y="3926"/>
                </a:lnTo>
                <a:lnTo>
                  <a:pt x="12252" y="4292"/>
                </a:lnTo>
                <a:lnTo>
                  <a:pt x="12436" y="4769"/>
                </a:lnTo>
                <a:lnTo>
                  <a:pt x="12582" y="5136"/>
                </a:lnTo>
                <a:lnTo>
                  <a:pt x="12546" y="5209"/>
                </a:lnTo>
                <a:lnTo>
                  <a:pt x="12546" y="5320"/>
                </a:lnTo>
                <a:lnTo>
                  <a:pt x="12582" y="5356"/>
                </a:lnTo>
                <a:lnTo>
                  <a:pt x="12582" y="5430"/>
                </a:lnTo>
                <a:lnTo>
                  <a:pt x="11885" y="5613"/>
                </a:lnTo>
                <a:lnTo>
                  <a:pt x="11885" y="5430"/>
                </a:lnTo>
                <a:lnTo>
                  <a:pt x="11849" y="5246"/>
                </a:lnTo>
                <a:lnTo>
                  <a:pt x="11702" y="4843"/>
                </a:lnTo>
                <a:lnTo>
                  <a:pt x="11629" y="4549"/>
                </a:lnTo>
                <a:lnTo>
                  <a:pt x="11482" y="4256"/>
                </a:lnTo>
                <a:lnTo>
                  <a:pt x="11335" y="3999"/>
                </a:lnTo>
                <a:lnTo>
                  <a:pt x="11115" y="3742"/>
                </a:lnTo>
                <a:lnTo>
                  <a:pt x="11005" y="3742"/>
                </a:lnTo>
                <a:lnTo>
                  <a:pt x="10968" y="3779"/>
                </a:lnTo>
                <a:lnTo>
                  <a:pt x="10932" y="3852"/>
                </a:lnTo>
                <a:lnTo>
                  <a:pt x="10968" y="4109"/>
                </a:lnTo>
                <a:lnTo>
                  <a:pt x="11078" y="4366"/>
                </a:lnTo>
                <a:lnTo>
                  <a:pt x="11262" y="4879"/>
                </a:lnTo>
                <a:lnTo>
                  <a:pt x="11372" y="5320"/>
                </a:lnTo>
                <a:lnTo>
                  <a:pt x="11445" y="5540"/>
                </a:lnTo>
                <a:lnTo>
                  <a:pt x="11555" y="5686"/>
                </a:lnTo>
                <a:lnTo>
                  <a:pt x="11482" y="5723"/>
                </a:lnTo>
                <a:lnTo>
                  <a:pt x="11372" y="5723"/>
                </a:lnTo>
                <a:lnTo>
                  <a:pt x="11262" y="5686"/>
                </a:lnTo>
                <a:lnTo>
                  <a:pt x="11152" y="5650"/>
                </a:lnTo>
                <a:lnTo>
                  <a:pt x="11078" y="5576"/>
                </a:lnTo>
                <a:lnTo>
                  <a:pt x="10895" y="5393"/>
                </a:lnTo>
                <a:lnTo>
                  <a:pt x="10785" y="5209"/>
                </a:lnTo>
                <a:lnTo>
                  <a:pt x="10712" y="5173"/>
                </a:lnTo>
                <a:lnTo>
                  <a:pt x="10675" y="4916"/>
                </a:lnTo>
                <a:lnTo>
                  <a:pt x="10601" y="4696"/>
                </a:lnTo>
                <a:lnTo>
                  <a:pt x="10418" y="4292"/>
                </a:lnTo>
                <a:lnTo>
                  <a:pt x="10381" y="4256"/>
                </a:lnTo>
                <a:lnTo>
                  <a:pt x="10345" y="4219"/>
                </a:lnTo>
                <a:lnTo>
                  <a:pt x="10198" y="4219"/>
                </a:lnTo>
                <a:lnTo>
                  <a:pt x="10125" y="4292"/>
                </a:lnTo>
                <a:lnTo>
                  <a:pt x="10088" y="4366"/>
                </a:lnTo>
                <a:lnTo>
                  <a:pt x="10088" y="4402"/>
                </a:lnTo>
                <a:lnTo>
                  <a:pt x="10125" y="4659"/>
                </a:lnTo>
                <a:lnTo>
                  <a:pt x="10051" y="4623"/>
                </a:lnTo>
                <a:lnTo>
                  <a:pt x="9941" y="4586"/>
                </a:lnTo>
                <a:lnTo>
                  <a:pt x="9868" y="4623"/>
                </a:lnTo>
                <a:lnTo>
                  <a:pt x="9794" y="4696"/>
                </a:lnTo>
                <a:lnTo>
                  <a:pt x="9721" y="4806"/>
                </a:lnTo>
                <a:lnTo>
                  <a:pt x="9684" y="4916"/>
                </a:lnTo>
                <a:lnTo>
                  <a:pt x="9721" y="5026"/>
                </a:lnTo>
                <a:lnTo>
                  <a:pt x="9758" y="5099"/>
                </a:lnTo>
                <a:lnTo>
                  <a:pt x="9905" y="5246"/>
                </a:lnTo>
                <a:lnTo>
                  <a:pt x="10125" y="5356"/>
                </a:lnTo>
                <a:lnTo>
                  <a:pt x="10271" y="5430"/>
                </a:lnTo>
                <a:lnTo>
                  <a:pt x="10345" y="5540"/>
                </a:lnTo>
                <a:lnTo>
                  <a:pt x="10528" y="5796"/>
                </a:lnTo>
                <a:lnTo>
                  <a:pt x="10712" y="5980"/>
                </a:lnTo>
                <a:lnTo>
                  <a:pt x="10932" y="6163"/>
                </a:lnTo>
                <a:lnTo>
                  <a:pt x="11078" y="6200"/>
                </a:lnTo>
                <a:lnTo>
                  <a:pt x="11225" y="6237"/>
                </a:lnTo>
                <a:lnTo>
                  <a:pt x="11519" y="6237"/>
                </a:lnTo>
                <a:lnTo>
                  <a:pt x="11849" y="6163"/>
                </a:lnTo>
                <a:lnTo>
                  <a:pt x="12142" y="6090"/>
                </a:lnTo>
                <a:lnTo>
                  <a:pt x="12986" y="5833"/>
                </a:lnTo>
                <a:lnTo>
                  <a:pt x="13353" y="5686"/>
                </a:lnTo>
                <a:lnTo>
                  <a:pt x="13536" y="5613"/>
                </a:lnTo>
                <a:lnTo>
                  <a:pt x="13719" y="5540"/>
                </a:lnTo>
                <a:lnTo>
                  <a:pt x="13793" y="5466"/>
                </a:lnTo>
                <a:lnTo>
                  <a:pt x="13793" y="5356"/>
                </a:lnTo>
                <a:lnTo>
                  <a:pt x="13756" y="5283"/>
                </a:lnTo>
                <a:lnTo>
                  <a:pt x="13646" y="5246"/>
                </a:lnTo>
                <a:lnTo>
                  <a:pt x="13353" y="5246"/>
                </a:lnTo>
                <a:lnTo>
                  <a:pt x="13059" y="5320"/>
                </a:lnTo>
                <a:lnTo>
                  <a:pt x="13059" y="5099"/>
                </a:lnTo>
                <a:lnTo>
                  <a:pt x="12986" y="4879"/>
                </a:lnTo>
                <a:lnTo>
                  <a:pt x="12839" y="4513"/>
                </a:lnTo>
                <a:lnTo>
                  <a:pt x="12619" y="3962"/>
                </a:lnTo>
                <a:lnTo>
                  <a:pt x="12509" y="3706"/>
                </a:lnTo>
                <a:lnTo>
                  <a:pt x="12326" y="3485"/>
                </a:lnTo>
                <a:close/>
                <a:moveTo>
                  <a:pt x="12069" y="1"/>
                </a:moveTo>
                <a:lnTo>
                  <a:pt x="11702" y="37"/>
                </a:lnTo>
                <a:lnTo>
                  <a:pt x="11335" y="147"/>
                </a:lnTo>
                <a:lnTo>
                  <a:pt x="10638" y="368"/>
                </a:lnTo>
                <a:lnTo>
                  <a:pt x="9905" y="588"/>
                </a:lnTo>
                <a:lnTo>
                  <a:pt x="9538" y="698"/>
                </a:lnTo>
                <a:lnTo>
                  <a:pt x="9171" y="844"/>
                </a:lnTo>
                <a:lnTo>
                  <a:pt x="8914" y="1028"/>
                </a:lnTo>
                <a:lnTo>
                  <a:pt x="8694" y="1211"/>
                </a:lnTo>
                <a:lnTo>
                  <a:pt x="8547" y="1431"/>
                </a:lnTo>
                <a:lnTo>
                  <a:pt x="8437" y="1688"/>
                </a:lnTo>
                <a:lnTo>
                  <a:pt x="8401" y="1945"/>
                </a:lnTo>
                <a:lnTo>
                  <a:pt x="8401" y="2238"/>
                </a:lnTo>
                <a:lnTo>
                  <a:pt x="8401" y="2532"/>
                </a:lnTo>
                <a:lnTo>
                  <a:pt x="8474" y="2825"/>
                </a:lnTo>
                <a:lnTo>
                  <a:pt x="8804" y="4402"/>
                </a:lnTo>
                <a:lnTo>
                  <a:pt x="8951" y="5173"/>
                </a:lnTo>
                <a:lnTo>
                  <a:pt x="9098" y="5980"/>
                </a:lnTo>
                <a:lnTo>
                  <a:pt x="9134" y="6347"/>
                </a:lnTo>
                <a:lnTo>
                  <a:pt x="9134" y="6713"/>
                </a:lnTo>
                <a:lnTo>
                  <a:pt x="8914" y="6126"/>
                </a:lnTo>
                <a:lnTo>
                  <a:pt x="8841" y="5796"/>
                </a:lnTo>
                <a:lnTo>
                  <a:pt x="8731" y="5430"/>
                </a:lnTo>
                <a:lnTo>
                  <a:pt x="8657" y="5246"/>
                </a:lnTo>
                <a:lnTo>
                  <a:pt x="8547" y="5099"/>
                </a:lnTo>
                <a:lnTo>
                  <a:pt x="8437" y="4953"/>
                </a:lnTo>
                <a:lnTo>
                  <a:pt x="8327" y="4879"/>
                </a:lnTo>
                <a:lnTo>
                  <a:pt x="8254" y="4879"/>
                </a:lnTo>
                <a:lnTo>
                  <a:pt x="8217" y="4916"/>
                </a:lnTo>
                <a:lnTo>
                  <a:pt x="8180" y="5026"/>
                </a:lnTo>
                <a:lnTo>
                  <a:pt x="8180" y="5136"/>
                </a:lnTo>
                <a:lnTo>
                  <a:pt x="8217" y="5393"/>
                </a:lnTo>
                <a:lnTo>
                  <a:pt x="8364" y="5906"/>
                </a:lnTo>
                <a:lnTo>
                  <a:pt x="8584" y="6567"/>
                </a:lnTo>
                <a:lnTo>
                  <a:pt x="8767" y="7227"/>
                </a:lnTo>
                <a:lnTo>
                  <a:pt x="8731" y="7374"/>
                </a:lnTo>
                <a:lnTo>
                  <a:pt x="8731" y="7447"/>
                </a:lnTo>
                <a:lnTo>
                  <a:pt x="8731" y="7520"/>
                </a:lnTo>
                <a:lnTo>
                  <a:pt x="8804" y="7594"/>
                </a:lnTo>
                <a:lnTo>
                  <a:pt x="8694" y="7740"/>
                </a:lnTo>
                <a:lnTo>
                  <a:pt x="8547" y="7887"/>
                </a:lnTo>
                <a:lnTo>
                  <a:pt x="8401" y="7997"/>
                </a:lnTo>
                <a:lnTo>
                  <a:pt x="8180" y="8107"/>
                </a:lnTo>
                <a:lnTo>
                  <a:pt x="8144" y="8034"/>
                </a:lnTo>
                <a:lnTo>
                  <a:pt x="8144" y="7997"/>
                </a:lnTo>
                <a:lnTo>
                  <a:pt x="8070" y="7961"/>
                </a:lnTo>
                <a:lnTo>
                  <a:pt x="7630" y="6530"/>
                </a:lnTo>
                <a:lnTo>
                  <a:pt x="7337" y="5650"/>
                </a:lnTo>
                <a:lnTo>
                  <a:pt x="7153" y="5283"/>
                </a:lnTo>
                <a:lnTo>
                  <a:pt x="7080" y="5026"/>
                </a:lnTo>
                <a:lnTo>
                  <a:pt x="7080" y="4953"/>
                </a:lnTo>
                <a:lnTo>
                  <a:pt x="7080" y="4879"/>
                </a:lnTo>
                <a:lnTo>
                  <a:pt x="7117" y="4806"/>
                </a:lnTo>
                <a:lnTo>
                  <a:pt x="7153" y="4733"/>
                </a:lnTo>
                <a:lnTo>
                  <a:pt x="7117" y="4659"/>
                </a:lnTo>
                <a:lnTo>
                  <a:pt x="7080" y="4623"/>
                </a:lnTo>
                <a:lnTo>
                  <a:pt x="6860" y="4476"/>
                </a:lnTo>
                <a:lnTo>
                  <a:pt x="6750" y="4439"/>
                </a:lnTo>
                <a:lnTo>
                  <a:pt x="6640" y="4476"/>
                </a:lnTo>
                <a:lnTo>
                  <a:pt x="6603" y="4549"/>
                </a:lnTo>
                <a:lnTo>
                  <a:pt x="6603" y="4623"/>
                </a:lnTo>
                <a:lnTo>
                  <a:pt x="6640" y="4659"/>
                </a:lnTo>
                <a:lnTo>
                  <a:pt x="6677" y="4769"/>
                </a:lnTo>
                <a:lnTo>
                  <a:pt x="6640" y="4879"/>
                </a:lnTo>
                <a:lnTo>
                  <a:pt x="6640" y="5063"/>
                </a:lnTo>
                <a:lnTo>
                  <a:pt x="6713" y="5320"/>
                </a:lnTo>
                <a:lnTo>
                  <a:pt x="6787" y="5576"/>
                </a:lnTo>
                <a:lnTo>
                  <a:pt x="6970" y="6090"/>
                </a:lnTo>
                <a:lnTo>
                  <a:pt x="7667" y="8254"/>
                </a:lnTo>
                <a:lnTo>
                  <a:pt x="7300" y="8254"/>
                </a:lnTo>
                <a:lnTo>
                  <a:pt x="6970" y="8181"/>
                </a:lnTo>
                <a:lnTo>
                  <a:pt x="6970" y="8107"/>
                </a:lnTo>
                <a:lnTo>
                  <a:pt x="6970" y="8034"/>
                </a:lnTo>
                <a:lnTo>
                  <a:pt x="6897" y="7997"/>
                </a:lnTo>
                <a:lnTo>
                  <a:pt x="6530" y="6383"/>
                </a:lnTo>
                <a:lnTo>
                  <a:pt x="6310" y="5503"/>
                </a:lnTo>
                <a:lnTo>
                  <a:pt x="6200" y="5099"/>
                </a:lnTo>
                <a:lnTo>
                  <a:pt x="6090" y="4916"/>
                </a:lnTo>
                <a:lnTo>
                  <a:pt x="5980" y="4733"/>
                </a:lnTo>
                <a:lnTo>
                  <a:pt x="5943" y="4696"/>
                </a:lnTo>
                <a:lnTo>
                  <a:pt x="5906" y="4696"/>
                </a:lnTo>
                <a:lnTo>
                  <a:pt x="5833" y="4733"/>
                </a:lnTo>
                <a:lnTo>
                  <a:pt x="5833" y="4769"/>
                </a:lnTo>
                <a:lnTo>
                  <a:pt x="5796" y="4989"/>
                </a:lnTo>
                <a:lnTo>
                  <a:pt x="5796" y="5173"/>
                </a:lnTo>
                <a:lnTo>
                  <a:pt x="5870" y="5576"/>
                </a:lnTo>
                <a:lnTo>
                  <a:pt x="6053" y="6383"/>
                </a:lnTo>
                <a:lnTo>
                  <a:pt x="6420" y="7887"/>
                </a:lnTo>
                <a:lnTo>
                  <a:pt x="6420" y="7887"/>
                </a:lnTo>
                <a:lnTo>
                  <a:pt x="6163" y="7740"/>
                </a:lnTo>
                <a:lnTo>
                  <a:pt x="5980" y="7520"/>
                </a:lnTo>
                <a:lnTo>
                  <a:pt x="5759" y="7227"/>
                </a:lnTo>
                <a:lnTo>
                  <a:pt x="5576" y="6897"/>
                </a:lnTo>
                <a:lnTo>
                  <a:pt x="5466" y="6567"/>
                </a:lnTo>
                <a:lnTo>
                  <a:pt x="5393" y="6237"/>
                </a:lnTo>
                <a:lnTo>
                  <a:pt x="5246" y="5540"/>
                </a:lnTo>
                <a:lnTo>
                  <a:pt x="5173" y="5209"/>
                </a:lnTo>
                <a:lnTo>
                  <a:pt x="5063" y="4879"/>
                </a:lnTo>
                <a:lnTo>
                  <a:pt x="4916" y="4586"/>
                </a:lnTo>
                <a:lnTo>
                  <a:pt x="4732" y="4366"/>
                </a:lnTo>
                <a:lnTo>
                  <a:pt x="4512" y="4146"/>
                </a:lnTo>
                <a:lnTo>
                  <a:pt x="4292" y="3962"/>
                </a:lnTo>
                <a:lnTo>
                  <a:pt x="4035" y="3816"/>
                </a:lnTo>
                <a:lnTo>
                  <a:pt x="3779" y="3706"/>
                </a:lnTo>
                <a:lnTo>
                  <a:pt x="3485" y="3595"/>
                </a:lnTo>
                <a:lnTo>
                  <a:pt x="3192" y="3522"/>
                </a:lnTo>
                <a:lnTo>
                  <a:pt x="2862" y="3449"/>
                </a:lnTo>
                <a:lnTo>
                  <a:pt x="2128" y="3449"/>
                </a:lnTo>
                <a:lnTo>
                  <a:pt x="1798" y="3522"/>
                </a:lnTo>
                <a:lnTo>
                  <a:pt x="1101" y="3669"/>
                </a:lnTo>
                <a:lnTo>
                  <a:pt x="404" y="3889"/>
                </a:lnTo>
                <a:lnTo>
                  <a:pt x="184" y="3962"/>
                </a:lnTo>
                <a:lnTo>
                  <a:pt x="74" y="4036"/>
                </a:lnTo>
                <a:lnTo>
                  <a:pt x="0" y="4109"/>
                </a:lnTo>
                <a:lnTo>
                  <a:pt x="0" y="4182"/>
                </a:lnTo>
                <a:lnTo>
                  <a:pt x="0" y="4219"/>
                </a:lnTo>
                <a:lnTo>
                  <a:pt x="0" y="4402"/>
                </a:lnTo>
                <a:lnTo>
                  <a:pt x="37" y="4439"/>
                </a:lnTo>
                <a:lnTo>
                  <a:pt x="74" y="4513"/>
                </a:lnTo>
                <a:lnTo>
                  <a:pt x="257" y="4586"/>
                </a:lnTo>
                <a:lnTo>
                  <a:pt x="404" y="4586"/>
                </a:lnTo>
                <a:lnTo>
                  <a:pt x="514" y="4513"/>
                </a:lnTo>
                <a:lnTo>
                  <a:pt x="624" y="4439"/>
                </a:lnTo>
                <a:lnTo>
                  <a:pt x="881" y="4329"/>
                </a:lnTo>
                <a:lnTo>
                  <a:pt x="881" y="4366"/>
                </a:lnTo>
                <a:lnTo>
                  <a:pt x="881" y="4549"/>
                </a:lnTo>
                <a:lnTo>
                  <a:pt x="881" y="4696"/>
                </a:lnTo>
                <a:lnTo>
                  <a:pt x="954" y="5026"/>
                </a:lnTo>
                <a:lnTo>
                  <a:pt x="1211" y="5686"/>
                </a:lnTo>
                <a:lnTo>
                  <a:pt x="1468" y="6493"/>
                </a:lnTo>
                <a:lnTo>
                  <a:pt x="1761" y="7300"/>
                </a:lnTo>
                <a:lnTo>
                  <a:pt x="1798" y="7374"/>
                </a:lnTo>
                <a:lnTo>
                  <a:pt x="1871" y="7447"/>
                </a:lnTo>
                <a:lnTo>
                  <a:pt x="2055" y="7447"/>
                </a:lnTo>
                <a:lnTo>
                  <a:pt x="2128" y="7410"/>
                </a:lnTo>
                <a:lnTo>
                  <a:pt x="2165" y="7337"/>
                </a:lnTo>
                <a:lnTo>
                  <a:pt x="2201" y="7227"/>
                </a:lnTo>
                <a:lnTo>
                  <a:pt x="2201" y="7154"/>
                </a:lnTo>
                <a:lnTo>
                  <a:pt x="1945" y="6383"/>
                </a:lnTo>
                <a:lnTo>
                  <a:pt x="1688" y="5650"/>
                </a:lnTo>
                <a:lnTo>
                  <a:pt x="1468" y="4989"/>
                </a:lnTo>
                <a:lnTo>
                  <a:pt x="1321" y="4696"/>
                </a:lnTo>
                <a:lnTo>
                  <a:pt x="1138" y="4402"/>
                </a:lnTo>
                <a:lnTo>
                  <a:pt x="1211" y="4329"/>
                </a:lnTo>
                <a:lnTo>
                  <a:pt x="1248" y="4329"/>
                </a:lnTo>
                <a:lnTo>
                  <a:pt x="1248" y="4292"/>
                </a:lnTo>
                <a:lnTo>
                  <a:pt x="1211" y="4292"/>
                </a:lnTo>
                <a:lnTo>
                  <a:pt x="1174" y="4256"/>
                </a:lnTo>
                <a:lnTo>
                  <a:pt x="1138" y="4256"/>
                </a:lnTo>
                <a:lnTo>
                  <a:pt x="1504" y="4182"/>
                </a:lnTo>
                <a:lnTo>
                  <a:pt x="1871" y="4109"/>
                </a:lnTo>
                <a:lnTo>
                  <a:pt x="1945" y="4256"/>
                </a:lnTo>
                <a:lnTo>
                  <a:pt x="2055" y="4439"/>
                </a:lnTo>
                <a:lnTo>
                  <a:pt x="2238" y="4879"/>
                </a:lnTo>
                <a:lnTo>
                  <a:pt x="2421" y="5320"/>
                </a:lnTo>
                <a:lnTo>
                  <a:pt x="2495" y="5760"/>
                </a:lnTo>
                <a:lnTo>
                  <a:pt x="2605" y="6200"/>
                </a:lnTo>
                <a:lnTo>
                  <a:pt x="2715" y="6420"/>
                </a:lnTo>
                <a:lnTo>
                  <a:pt x="2788" y="6603"/>
                </a:lnTo>
                <a:lnTo>
                  <a:pt x="2935" y="6787"/>
                </a:lnTo>
                <a:lnTo>
                  <a:pt x="3082" y="6933"/>
                </a:lnTo>
                <a:lnTo>
                  <a:pt x="3228" y="6970"/>
                </a:lnTo>
                <a:lnTo>
                  <a:pt x="3302" y="6933"/>
                </a:lnTo>
                <a:lnTo>
                  <a:pt x="3375" y="6860"/>
                </a:lnTo>
                <a:lnTo>
                  <a:pt x="3375" y="6750"/>
                </a:lnTo>
                <a:lnTo>
                  <a:pt x="3302" y="6530"/>
                </a:lnTo>
                <a:lnTo>
                  <a:pt x="3192" y="6347"/>
                </a:lnTo>
                <a:lnTo>
                  <a:pt x="3082" y="6126"/>
                </a:lnTo>
                <a:lnTo>
                  <a:pt x="3008" y="5943"/>
                </a:lnTo>
                <a:lnTo>
                  <a:pt x="2898" y="5503"/>
                </a:lnTo>
                <a:lnTo>
                  <a:pt x="2788" y="5063"/>
                </a:lnTo>
                <a:lnTo>
                  <a:pt x="2605" y="4549"/>
                </a:lnTo>
                <a:lnTo>
                  <a:pt x="2458" y="4292"/>
                </a:lnTo>
                <a:lnTo>
                  <a:pt x="2311" y="4036"/>
                </a:lnTo>
                <a:lnTo>
                  <a:pt x="2752" y="4036"/>
                </a:lnTo>
                <a:lnTo>
                  <a:pt x="3192" y="4109"/>
                </a:lnTo>
                <a:lnTo>
                  <a:pt x="3192" y="4219"/>
                </a:lnTo>
                <a:lnTo>
                  <a:pt x="3228" y="4366"/>
                </a:lnTo>
                <a:lnTo>
                  <a:pt x="3302" y="4623"/>
                </a:lnTo>
                <a:lnTo>
                  <a:pt x="3522" y="5063"/>
                </a:lnTo>
                <a:lnTo>
                  <a:pt x="3779" y="5833"/>
                </a:lnTo>
                <a:lnTo>
                  <a:pt x="3852" y="5943"/>
                </a:lnTo>
                <a:lnTo>
                  <a:pt x="3889" y="6016"/>
                </a:lnTo>
                <a:lnTo>
                  <a:pt x="3962" y="6090"/>
                </a:lnTo>
                <a:lnTo>
                  <a:pt x="4109" y="6126"/>
                </a:lnTo>
                <a:lnTo>
                  <a:pt x="4146" y="6090"/>
                </a:lnTo>
                <a:lnTo>
                  <a:pt x="4219" y="6053"/>
                </a:lnTo>
                <a:lnTo>
                  <a:pt x="4292" y="5943"/>
                </a:lnTo>
                <a:lnTo>
                  <a:pt x="4292" y="5796"/>
                </a:lnTo>
                <a:lnTo>
                  <a:pt x="4256" y="5686"/>
                </a:lnTo>
                <a:lnTo>
                  <a:pt x="4182" y="5540"/>
                </a:lnTo>
                <a:lnTo>
                  <a:pt x="3852" y="4659"/>
                </a:lnTo>
                <a:lnTo>
                  <a:pt x="3669" y="4292"/>
                </a:lnTo>
                <a:lnTo>
                  <a:pt x="4035" y="4513"/>
                </a:lnTo>
                <a:lnTo>
                  <a:pt x="4182" y="4623"/>
                </a:lnTo>
                <a:lnTo>
                  <a:pt x="4329" y="4769"/>
                </a:lnTo>
                <a:lnTo>
                  <a:pt x="4439" y="4953"/>
                </a:lnTo>
                <a:lnTo>
                  <a:pt x="4512" y="5136"/>
                </a:lnTo>
                <a:lnTo>
                  <a:pt x="4659" y="5540"/>
                </a:lnTo>
                <a:lnTo>
                  <a:pt x="4806" y="6347"/>
                </a:lnTo>
                <a:lnTo>
                  <a:pt x="4842" y="6640"/>
                </a:lnTo>
                <a:lnTo>
                  <a:pt x="4952" y="6933"/>
                </a:lnTo>
                <a:lnTo>
                  <a:pt x="5063" y="7190"/>
                </a:lnTo>
                <a:lnTo>
                  <a:pt x="5209" y="7447"/>
                </a:lnTo>
                <a:lnTo>
                  <a:pt x="5393" y="7704"/>
                </a:lnTo>
                <a:lnTo>
                  <a:pt x="5576" y="7924"/>
                </a:lnTo>
                <a:lnTo>
                  <a:pt x="5759" y="8144"/>
                </a:lnTo>
                <a:lnTo>
                  <a:pt x="5980" y="8327"/>
                </a:lnTo>
                <a:lnTo>
                  <a:pt x="6236" y="8474"/>
                </a:lnTo>
                <a:lnTo>
                  <a:pt x="6493" y="8621"/>
                </a:lnTo>
                <a:lnTo>
                  <a:pt x="6750" y="8694"/>
                </a:lnTo>
                <a:lnTo>
                  <a:pt x="7043" y="8768"/>
                </a:lnTo>
                <a:lnTo>
                  <a:pt x="7300" y="8804"/>
                </a:lnTo>
                <a:lnTo>
                  <a:pt x="7924" y="8804"/>
                </a:lnTo>
                <a:lnTo>
                  <a:pt x="8217" y="8694"/>
                </a:lnTo>
                <a:lnTo>
                  <a:pt x="8511" y="8621"/>
                </a:lnTo>
                <a:lnTo>
                  <a:pt x="8731" y="8474"/>
                </a:lnTo>
                <a:lnTo>
                  <a:pt x="8951" y="8291"/>
                </a:lnTo>
                <a:lnTo>
                  <a:pt x="9171" y="8107"/>
                </a:lnTo>
                <a:lnTo>
                  <a:pt x="9354" y="7887"/>
                </a:lnTo>
                <a:lnTo>
                  <a:pt x="9464" y="7667"/>
                </a:lnTo>
                <a:lnTo>
                  <a:pt x="9611" y="7410"/>
                </a:lnTo>
                <a:lnTo>
                  <a:pt x="9684" y="7117"/>
                </a:lnTo>
                <a:lnTo>
                  <a:pt x="9721" y="6787"/>
                </a:lnTo>
                <a:lnTo>
                  <a:pt x="9758" y="6457"/>
                </a:lnTo>
                <a:lnTo>
                  <a:pt x="9721" y="6090"/>
                </a:lnTo>
                <a:lnTo>
                  <a:pt x="9684" y="5760"/>
                </a:lnTo>
                <a:lnTo>
                  <a:pt x="9538" y="5063"/>
                </a:lnTo>
                <a:lnTo>
                  <a:pt x="9354" y="4366"/>
                </a:lnTo>
                <a:lnTo>
                  <a:pt x="9024" y="2788"/>
                </a:lnTo>
                <a:lnTo>
                  <a:pt x="8951" y="2422"/>
                </a:lnTo>
                <a:lnTo>
                  <a:pt x="8951" y="2238"/>
                </a:lnTo>
                <a:lnTo>
                  <a:pt x="8951" y="2055"/>
                </a:lnTo>
                <a:lnTo>
                  <a:pt x="9024" y="2348"/>
                </a:lnTo>
                <a:lnTo>
                  <a:pt x="9098" y="2568"/>
                </a:lnTo>
                <a:lnTo>
                  <a:pt x="9244" y="2788"/>
                </a:lnTo>
                <a:lnTo>
                  <a:pt x="9391" y="3009"/>
                </a:lnTo>
                <a:lnTo>
                  <a:pt x="9501" y="3082"/>
                </a:lnTo>
                <a:lnTo>
                  <a:pt x="9611" y="3119"/>
                </a:lnTo>
                <a:lnTo>
                  <a:pt x="9684" y="3119"/>
                </a:lnTo>
                <a:lnTo>
                  <a:pt x="9758" y="3082"/>
                </a:lnTo>
                <a:lnTo>
                  <a:pt x="9794" y="3045"/>
                </a:lnTo>
                <a:lnTo>
                  <a:pt x="9831" y="2972"/>
                </a:lnTo>
                <a:lnTo>
                  <a:pt x="9758" y="2788"/>
                </a:lnTo>
                <a:lnTo>
                  <a:pt x="9648" y="2605"/>
                </a:lnTo>
                <a:lnTo>
                  <a:pt x="9464" y="2275"/>
                </a:lnTo>
                <a:lnTo>
                  <a:pt x="9318" y="1908"/>
                </a:lnTo>
                <a:lnTo>
                  <a:pt x="9244" y="1725"/>
                </a:lnTo>
                <a:lnTo>
                  <a:pt x="9134" y="1541"/>
                </a:lnTo>
                <a:lnTo>
                  <a:pt x="9171" y="1505"/>
                </a:lnTo>
                <a:lnTo>
                  <a:pt x="9354" y="1358"/>
                </a:lnTo>
                <a:lnTo>
                  <a:pt x="9538" y="1248"/>
                </a:lnTo>
                <a:lnTo>
                  <a:pt x="9978" y="1101"/>
                </a:lnTo>
                <a:lnTo>
                  <a:pt x="10051" y="1395"/>
                </a:lnTo>
                <a:lnTo>
                  <a:pt x="10125" y="1688"/>
                </a:lnTo>
                <a:lnTo>
                  <a:pt x="10345" y="2238"/>
                </a:lnTo>
                <a:lnTo>
                  <a:pt x="10418" y="2495"/>
                </a:lnTo>
                <a:lnTo>
                  <a:pt x="10491" y="2825"/>
                </a:lnTo>
                <a:lnTo>
                  <a:pt x="10565" y="2972"/>
                </a:lnTo>
                <a:lnTo>
                  <a:pt x="10638" y="3082"/>
                </a:lnTo>
                <a:lnTo>
                  <a:pt x="10748" y="3192"/>
                </a:lnTo>
                <a:lnTo>
                  <a:pt x="10858" y="3229"/>
                </a:lnTo>
                <a:lnTo>
                  <a:pt x="10968" y="3229"/>
                </a:lnTo>
                <a:lnTo>
                  <a:pt x="11042" y="3192"/>
                </a:lnTo>
                <a:lnTo>
                  <a:pt x="11115" y="3119"/>
                </a:lnTo>
                <a:lnTo>
                  <a:pt x="11115" y="3009"/>
                </a:lnTo>
                <a:lnTo>
                  <a:pt x="11115" y="2972"/>
                </a:lnTo>
                <a:lnTo>
                  <a:pt x="11078" y="2899"/>
                </a:lnTo>
                <a:lnTo>
                  <a:pt x="11005" y="2825"/>
                </a:lnTo>
                <a:lnTo>
                  <a:pt x="10932" y="2642"/>
                </a:lnTo>
                <a:lnTo>
                  <a:pt x="10895" y="2458"/>
                </a:lnTo>
                <a:lnTo>
                  <a:pt x="10675" y="1835"/>
                </a:lnTo>
                <a:lnTo>
                  <a:pt x="10528" y="1395"/>
                </a:lnTo>
                <a:lnTo>
                  <a:pt x="10418" y="1174"/>
                </a:lnTo>
                <a:lnTo>
                  <a:pt x="10308" y="991"/>
                </a:lnTo>
                <a:lnTo>
                  <a:pt x="10455" y="918"/>
                </a:lnTo>
                <a:lnTo>
                  <a:pt x="11005" y="734"/>
                </a:lnTo>
                <a:lnTo>
                  <a:pt x="11152" y="1174"/>
                </a:lnTo>
                <a:lnTo>
                  <a:pt x="11298" y="1615"/>
                </a:lnTo>
                <a:lnTo>
                  <a:pt x="11555" y="2348"/>
                </a:lnTo>
                <a:lnTo>
                  <a:pt x="11702" y="2678"/>
                </a:lnTo>
                <a:lnTo>
                  <a:pt x="11775" y="2788"/>
                </a:lnTo>
                <a:lnTo>
                  <a:pt x="11922" y="2899"/>
                </a:lnTo>
                <a:lnTo>
                  <a:pt x="11959" y="2935"/>
                </a:lnTo>
                <a:lnTo>
                  <a:pt x="12032" y="2899"/>
                </a:lnTo>
                <a:lnTo>
                  <a:pt x="12069" y="2899"/>
                </a:lnTo>
                <a:lnTo>
                  <a:pt x="12105" y="2825"/>
                </a:lnTo>
                <a:lnTo>
                  <a:pt x="12142" y="2715"/>
                </a:lnTo>
                <a:lnTo>
                  <a:pt x="12142" y="2568"/>
                </a:lnTo>
                <a:lnTo>
                  <a:pt x="12069" y="2275"/>
                </a:lnTo>
                <a:lnTo>
                  <a:pt x="11812" y="1688"/>
                </a:lnTo>
                <a:lnTo>
                  <a:pt x="11592" y="1101"/>
                </a:lnTo>
                <a:lnTo>
                  <a:pt x="11445" y="698"/>
                </a:lnTo>
                <a:lnTo>
                  <a:pt x="11372" y="588"/>
                </a:lnTo>
                <a:lnTo>
                  <a:pt x="11665" y="441"/>
                </a:lnTo>
                <a:lnTo>
                  <a:pt x="11922" y="294"/>
                </a:lnTo>
                <a:lnTo>
                  <a:pt x="12105" y="147"/>
                </a:lnTo>
                <a:lnTo>
                  <a:pt x="12142" y="111"/>
                </a:lnTo>
                <a:lnTo>
                  <a:pt x="12142" y="74"/>
                </a:lnTo>
                <a:lnTo>
                  <a:pt x="12105" y="37"/>
                </a:lnTo>
                <a:lnTo>
                  <a:pt x="12069" y="1"/>
                </a:lnTo>
                <a:close/>
                <a:moveTo>
                  <a:pt x="4072" y="7080"/>
                </a:moveTo>
                <a:lnTo>
                  <a:pt x="4035" y="7117"/>
                </a:lnTo>
                <a:lnTo>
                  <a:pt x="3999" y="7154"/>
                </a:lnTo>
                <a:lnTo>
                  <a:pt x="3999" y="7337"/>
                </a:lnTo>
                <a:lnTo>
                  <a:pt x="3999" y="7557"/>
                </a:lnTo>
                <a:lnTo>
                  <a:pt x="4072" y="7961"/>
                </a:lnTo>
                <a:lnTo>
                  <a:pt x="4219" y="8327"/>
                </a:lnTo>
                <a:lnTo>
                  <a:pt x="4366" y="8731"/>
                </a:lnTo>
                <a:lnTo>
                  <a:pt x="4439" y="8804"/>
                </a:lnTo>
                <a:lnTo>
                  <a:pt x="4182" y="8988"/>
                </a:lnTo>
                <a:lnTo>
                  <a:pt x="3889" y="9098"/>
                </a:lnTo>
                <a:lnTo>
                  <a:pt x="3852" y="8951"/>
                </a:lnTo>
                <a:lnTo>
                  <a:pt x="3815" y="8804"/>
                </a:lnTo>
                <a:lnTo>
                  <a:pt x="3669" y="8511"/>
                </a:lnTo>
                <a:lnTo>
                  <a:pt x="3522" y="8071"/>
                </a:lnTo>
                <a:lnTo>
                  <a:pt x="3449" y="7887"/>
                </a:lnTo>
                <a:lnTo>
                  <a:pt x="3339" y="7667"/>
                </a:lnTo>
                <a:lnTo>
                  <a:pt x="3228" y="7630"/>
                </a:lnTo>
                <a:lnTo>
                  <a:pt x="3155" y="7630"/>
                </a:lnTo>
                <a:lnTo>
                  <a:pt x="3045" y="7704"/>
                </a:lnTo>
                <a:lnTo>
                  <a:pt x="3045" y="7777"/>
                </a:lnTo>
                <a:lnTo>
                  <a:pt x="3082" y="7997"/>
                </a:lnTo>
                <a:lnTo>
                  <a:pt x="3118" y="8217"/>
                </a:lnTo>
                <a:lnTo>
                  <a:pt x="3265" y="8658"/>
                </a:lnTo>
                <a:lnTo>
                  <a:pt x="3339" y="8951"/>
                </a:lnTo>
                <a:lnTo>
                  <a:pt x="3412" y="9098"/>
                </a:lnTo>
                <a:lnTo>
                  <a:pt x="3485" y="9244"/>
                </a:lnTo>
                <a:lnTo>
                  <a:pt x="2825" y="9428"/>
                </a:lnTo>
                <a:lnTo>
                  <a:pt x="2788" y="9281"/>
                </a:lnTo>
                <a:lnTo>
                  <a:pt x="2642" y="8768"/>
                </a:lnTo>
                <a:lnTo>
                  <a:pt x="2532" y="8547"/>
                </a:lnTo>
                <a:lnTo>
                  <a:pt x="2385" y="8327"/>
                </a:lnTo>
                <a:lnTo>
                  <a:pt x="2385" y="8254"/>
                </a:lnTo>
                <a:lnTo>
                  <a:pt x="2385" y="8217"/>
                </a:lnTo>
                <a:lnTo>
                  <a:pt x="2421" y="8181"/>
                </a:lnTo>
                <a:lnTo>
                  <a:pt x="2421" y="8144"/>
                </a:lnTo>
                <a:lnTo>
                  <a:pt x="2421" y="8107"/>
                </a:lnTo>
                <a:lnTo>
                  <a:pt x="2385" y="8107"/>
                </a:lnTo>
                <a:lnTo>
                  <a:pt x="2275" y="8144"/>
                </a:lnTo>
                <a:lnTo>
                  <a:pt x="2128" y="8144"/>
                </a:lnTo>
                <a:lnTo>
                  <a:pt x="2055" y="8181"/>
                </a:lnTo>
                <a:lnTo>
                  <a:pt x="2018" y="8254"/>
                </a:lnTo>
                <a:lnTo>
                  <a:pt x="1981" y="8327"/>
                </a:lnTo>
                <a:lnTo>
                  <a:pt x="1981" y="8401"/>
                </a:lnTo>
                <a:lnTo>
                  <a:pt x="2165" y="8841"/>
                </a:lnTo>
                <a:lnTo>
                  <a:pt x="2348" y="9318"/>
                </a:lnTo>
                <a:lnTo>
                  <a:pt x="2385" y="9575"/>
                </a:lnTo>
                <a:lnTo>
                  <a:pt x="1945" y="9685"/>
                </a:lnTo>
                <a:lnTo>
                  <a:pt x="1871" y="9721"/>
                </a:lnTo>
                <a:lnTo>
                  <a:pt x="1798" y="9795"/>
                </a:lnTo>
                <a:lnTo>
                  <a:pt x="1798" y="9868"/>
                </a:lnTo>
                <a:lnTo>
                  <a:pt x="1761" y="9941"/>
                </a:lnTo>
                <a:lnTo>
                  <a:pt x="1798" y="10015"/>
                </a:lnTo>
                <a:lnTo>
                  <a:pt x="1835" y="10088"/>
                </a:lnTo>
                <a:lnTo>
                  <a:pt x="1908" y="10161"/>
                </a:lnTo>
                <a:lnTo>
                  <a:pt x="1981" y="10198"/>
                </a:lnTo>
                <a:lnTo>
                  <a:pt x="2275" y="10198"/>
                </a:lnTo>
                <a:lnTo>
                  <a:pt x="2385" y="10125"/>
                </a:lnTo>
                <a:lnTo>
                  <a:pt x="2495" y="10088"/>
                </a:lnTo>
                <a:lnTo>
                  <a:pt x="2532" y="10051"/>
                </a:lnTo>
                <a:lnTo>
                  <a:pt x="2568" y="10088"/>
                </a:lnTo>
                <a:lnTo>
                  <a:pt x="2605" y="10125"/>
                </a:lnTo>
                <a:lnTo>
                  <a:pt x="2678" y="10125"/>
                </a:lnTo>
                <a:lnTo>
                  <a:pt x="2788" y="10088"/>
                </a:lnTo>
                <a:lnTo>
                  <a:pt x="2825" y="9978"/>
                </a:lnTo>
                <a:lnTo>
                  <a:pt x="3265" y="9868"/>
                </a:lnTo>
                <a:lnTo>
                  <a:pt x="3742" y="9721"/>
                </a:lnTo>
                <a:lnTo>
                  <a:pt x="4146" y="9575"/>
                </a:lnTo>
                <a:lnTo>
                  <a:pt x="4549" y="9354"/>
                </a:lnTo>
                <a:lnTo>
                  <a:pt x="4732" y="9208"/>
                </a:lnTo>
                <a:lnTo>
                  <a:pt x="4879" y="9061"/>
                </a:lnTo>
                <a:lnTo>
                  <a:pt x="5026" y="8841"/>
                </a:lnTo>
                <a:lnTo>
                  <a:pt x="5136" y="8621"/>
                </a:lnTo>
                <a:lnTo>
                  <a:pt x="5209" y="8401"/>
                </a:lnTo>
                <a:lnTo>
                  <a:pt x="5173" y="8181"/>
                </a:lnTo>
                <a:lnTo>
                  <a:pt x="5099" y="7997"/>
                </a:lnTo>
                <a:lnTo>
                  <a:pt x="5026" y="7887"/>
                </a:lnTo>
                <a:lnTo>
                  <a:pt x="4952" y="7814"/>
                </a:lnTo>
                <a:lnTo>
                  <a:pt x="4842" y="7814"/>
                </a:lnTo>
                <a:lnTo>
                  <a:pt x="4806" y="7851"/>
                </a:lnTo>
                <a:lnTo>
                  <a:pt x="4806" y="7887"/>
                </a:lnTo>
                <a:lnTo>
                  <a:pt x="4732" y="8327"/>
                </a:lnTo>
                <a:lnTo>
                  <a:pt x="4512" y="7667"/>
                </a:lnTo>
                <a:lnTo>
                  <a:pt x="4366" y="7374"/>
                </a:lnTo>
                <a:lnTo>
                  <a:pt x="4182" y="7117"/>
                </a:lnTo>
                <a:lnTo>
                  <a:pt x="4146" y="708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11" name="Google Shape;511;p10"/>
          <p:cNvSpPr/>
          <p:nvPr/>
        </p:nvSpPr>
        <p:spPr>
          <a:xfrm>
            <a:off x="2704" y="4900231"/>
            <a:ext cx="180033" cy="373539"/>
          </a:xfrm>
          <a:custGeom>
            <a:rect b="b" l="l" r="r" t="t"/>
            <a:pathLst>
              <a:path extrusionOk="0" h="13169" w="6347">
                <a:moveTo>
                  <a:pt x="588" y="330"/>
                </a:moveTo>
                <a:lnTo>
                  <a:pt x="808" y="367"/>
                </a:lnTo>
                <a:lnTo>
                  <a:pt x="1028" y="440"/>
                </a:lnTo>
                <a:lnTo>
                  <a:pt x="1211" y="550"/>
                </a:lnTo>
                <a:lnTo>
                  <a:pt x="1395" y="734"/>
                </a:lnTo>
                <a:lnTo>
                  <a:pt x="1578" y="917"/>
                </a:lnTo>
                <a:lnTo>
                  <a:pt x="1688" y="1101"/>
                </a:lnTo>
                <a:lnTo>
                  <a:pt x="1798" y="1321"/>
                </a:lnTo>
                <a:lnTo>
                  <a:pt x="1908" y="1541"/>
                </a:lnTo>
                <a:lnTo>
                  <a:pt x="1982" y="1761"/>
                </a:lnTo>
                <a:lnTo>
                  <a:pt x="2018" y="2018"/>
                </a:lnTo>
                <a:lnTo>
                  <a:pt x="2018" y="2458"/>
                </a:lnTo>
                <a:lnTo>
                  <a:pt x="2018" y="2495"/>
                </a:lnTo>
                <a:lnTo>
                  <a:pt x="1982" y="2421"/>
                </a:lnTo>
                <a:lnTo>
                  <a:pt x="1762" y="1944"/>
                </a:lnTo>
                <a:lnTo>
                  <a:pt x="1615" y="1724"/>
                </a:lnTo>
                <a:lnTo>
                  <a:pt x="1432" y="1504"/>
                </a:lnTo>
                <a:lnTo>
                  <a:pt x="1395" y="1467"/>
                </a:lnTo>
                <a:lnTo>
                  <a:pt x="1322" y="1467"/>
                </a:lnTo>
                <a:lnTo>
                  <a:pt x="1285" y="1504"/>
                </a:lnTo>
                <a:lnTo>
                  <a:pt x="1285" y="1578"/>
                </a:lnTo>
                <a:lnTo>
                  <a:pt x="1322" y="1834"/>
                </a:lnTo>
                <a:lnTo>
                  <a:pt x="1395" y="2128"/>
                </a:lnTo>
                <a:lnTo>
                  <a:pt x="1615" y="2641"/>
                </a:lnTo>
                <a:lnTo>
                  <a:pt x="1725" y="2935"/>
                </a:lnTo>
                <a:lnTo>
                  <a:pt x="1615" y="2861"/>
                </a:lnTo>
                <a:lnTo>
                  <a:pt x="1468" y="2715"/>
                </a:lnTo>
                <a:lnTo>
                  <a:pt x="1248" y="2348"/>
                </a:lnTo>
                <a:lnTo>
                  <a:pt x="1065" y="1981"/>
                </a:lnTo>
                <a:lnTo>
                  <a:pt x="955" y="1724"/>
                </a:lnTo>
                <a:lnTo>
                  <a:pt x="845" y="1394"/>
                </a:lnTo>
                <a:lnTo>
                  <a:pt x="735" y="1027"/>
                </a:lnTo>
                <a:lnTo>
                  <a:pt x="661" y="697"/>
                </a:lnTo>
                <a:lnTo>
                  <a:pt x="588" y="330"/>
                </a:lnTo>
                <a:close/>
                <a:moveTo>
                  <a:pt x="3706" y="2825"/>
                </a:moveTo>
                <a:lnTo>
                  <a:pt x="3926" y="2861"/>
                </a:lnTo>
                <a:lnTo>
                  <a:pt x="4109" y="2935"/>
                </a:lnTo>
                <a:lnTo>
                  <a:pt x="4733" y="3118"/>
                </a:lnTo>
                <a:lnTo>
                  <a:pt x="4990" y="3228"/>
                </a:lnTo>
                <a:lnTo>
                  <a:pt x="5283" y="3375"/>
                </a:lnTo>
                <a:lnTo>
                  <a:pt x="5503" y="3522"/>
                </a:lnTo>
                <a:lnTo>
                  <a:pt x="5687" y="3668"/>
                </a:lnTo>
                <a:lnTo>
                  <a:pt x="5687" y="3668"/>
                </a:lnTo>
                <a:lnTo>
                  <a:pt x="5540" y="3632"/>
                </a:lnTo>
                <a:lnTo>
                  <a:pt x="5467" y="3632"/>
                </a:lnTo>
                <a:lnTo>
                  <a:pt x="5393" y="3705"/>
                </a:lnTo>
                <a:lnTo>
                  <a:pt x="5356" y="3778"/>
                </a:lnTo>
                <a:lnTo>
                  <a:pt x="5393" y="3888"/>
                </a:lnTo>
                <a:lnTo>
                  <a:pt x="5026" y="4035"/>
                </a:lnTo>
                <a:lnTo>
                  <a:pt x="4660" y="4109"/>
                </a:lnTo>
                <a:lnTo>
                  <a:pt x="4293" y="4182"/>
                </a:lnTo>
                <a:lnTo>
                  <a:pt x="3889" y="4182"/>
                </a:lnTo>
                <a:lnTo>
                  <a:pt x="3449" y="4109"/>
                </a:lnTo>
                <a:lnTo>
                  <a:pt x="3046" y="3999"/>
                </a:lnTo>
                <a:lnTo>
                  <a:pt x="2862" y="3925"/>
                </a:lnTo>
                <a:lnTo>
                  <a:pt x="2642" y="3815"/>
                </a:lnTo>
                <a:lnTo>
                  <a:pt x="2459" y="3668"/>
                </a:lnTo>
                <a:lnTo>
                  <a:pt x="2349" y="3595"/>
                </a:lnTo>
                <a:lnTo>
                  <a:pt x="2312" y="3522"/>
                </a:lnTo>
                <a:lnTo>
                  <a:pt x="2532" y="3668"/>
                </a:lnTo>
                <a:lnTo>
                  <a:pt x="2789" y="3815"/>
                </a:lnTo>
                <a:lnTo>
                  <a:pt x="3046" y="3888"/>
                </a:lnTo>
                <a:lnTo>
                  <a:pt x="3339" y="3999"/>
                </a:lnTo>
                <a:lnTo>
                  <a:pt x="3596" y="4035"/>
                </a:lnTo>
                <a:lnTo>
                  <a:pt x="3889" y="4109"/>
                </a:lnTo>
                <a:lnTo>
                  <a:pt x="4073" y="4109"/>
                </a:lnTo>
                <a:lnTo>
                  <a:pt x="4183" y="4072"/>
                </a:lnTo>
                <a:lnTo>
                  <a:pt x="4329" y="4035"/>
                </a:lnTo>
                <a:lnTo>
                  <a:pt x="4439" y="3962"/>
                </a:lnTo>
                <a:lnTo>
                  <a:pt x="4476" y="3888"/>
                </a:lnTo>
                <a:lnTo>
                  <a:pt x="4439" y="3778"/>
                </a:lnTo>
                <a:lnTo>
                  <a:pt x="4329" y="3705"/>
                </a:lnTo>
                <a:lnTo>
                  <a:pt x="4219" y="3632"/>
                </a:lnTo>
                <a:lnTo>
                  <a:pt x="3963" y="3595"/>
                </a:lnTo>
                <a:lnTo>
                  <a:pt x="3706" y="3558"/>
                </a:lnTo>
                <a:lnTo>
                  <a:pt x="3449" y="3522"/>
                </a:lnTo>
                <a:lnTo>
                  <a:pt x="2715" y="3338"/>
                </a:lnTo>
                <a:lnTo>
                  <a:pt x="2862" y="3228"/>
                </a:lnTo>
                <a:lnTo>
                  <a:pt x="3082" y="3081"/>
                </a:lnTo>
                <a:lnTo>
                  <a:pt x="3302" y="2935"/>
                </a:lnTo>
                <a:lnTo>
                  <a:pt x="3486" y="2861"/>
                </a:lnTo>
                <a:lnTo>
                  <a:pt x="3706" y="2825"/>
                </a:lnTo>
                <a:close/>
                <a:moveTo>
                  <a:pt x="1285" y="5686"/>
                </a:moveTo>
                <a:lnTo>
                  <a:pt x="1725" y="5723"/>
                </a:lnTo>
                <a:lnTo>
                  <a:pt x="1762" y="5723"/>
                </a:lnTo>
                <a:lnTo>
                  <a:pt x="1835" y="5869"/>
                </a:lnTo>
                <a:lnTo>
                  <a:pt x="1908" y="5943"/>
                </a:lnTo>
                <a:lnTo>
                  <a:pt x="2018" y="5943"/>
                </a:lnTo>
                <a:lnTo>
                  <a:pt x="2129" y="5869"/>
                </a:lnTo>
                <a:lnTo>
                  <a:pt x="2165" y="5759"/>
                </a:lnTo>
                <a:lnTo>
                  <a:pt x="2642" y="5796"/>
                </a:lnTo>
                <a:lnTo>
                  <a:pt x="3082" y="5796"/>
                </a:lnTo>
                <a:lnTo>
                  <a:pt x="3339" y="5833"/>
                </a:lnTo>
                <a:lnTo>
                  <a:pt x="3522" y="5869"/>
                </a:lnTo>
                <a:lnTo>
                  <a:pt x="3522" y="6016"/>
                </a:lnTo>
                <a:lnTo>
                  <a:pt x="3376" y="5979"/>
                </a:lnTo>
                <a:lnTo>
                  <a:pt x="3266" y="6016"/>
                </a:lnTo>
                <a:lnTo>
                  <a:pt x="3119" y="6089"/>
                </a:lnTo>
                <a:lnTo>
                  <a:pt x="3082" y="6163"/>
                </a:lnTo>
                <a:lnTo>
                  <a:pt x="3082" y="6236"/>
                </a:lnTo>
                <a:lnTo>
                  <a:pt x="2752" y="6236"/>
                </a:lnTo>
                <a:lnTo>
                  <a:pt x="1322" y="6163"/>
                </a:lnTo>
                <a:lnTo>
                  <a:pt x="808" y="6089"/>
                </a:lnTo>
                <a:lnTo>
                  <a:pt x="515" y="6053"/>
                </a:lnTo>
                <a:lnTo>
                  <a:pt x="258" y="6089"/>
                </a:lnTo>
                <a:lnTo>
                  <a:pt x="368" y="5943"/>
                </a:lnTo>
                <a:lnTo>
                  <a:pt x="515" y="5833"/>
                </a:lnTo>
                <a:lnTo>
                  <a:pt x="661" y="5723"/>
                </a:lnTo>
                <a:lnTo>
                  <a:pt x="808" y="5686"/>
                </a:lnTo>
                <a:close/>
                <a:moveTo>
                  <a:pt x="2239" y="6676"/>
                </a:moveTo>
                <a:lnTo>
                  <a:pt x="3009" y="6713"/>
                </a:lnTo>
                <a:lnTo>
                  <a:pt x="3156" y="6750"/>
                </a:lnTo>
                <a:lnTo>
                  <a:pt x="3156" y="7997"/>
                </a:lnTo>
                <a:lnTo>
                  <a:pt x="3119" y="9244"/>
                </a:lnTo>
                <a:lnTo>
                  <a:pt x="2422" y="9354"/>
                </a:lnTo>
                <a:lnTo>
                  <a:pt x="2422" y="8951"/>
                </a:lnTo>
                <a:lnTo>
                  <a:pt x="2312" y="7630"/>
                </a:lnTo>
                <a:lnTo>
                  <a:pt x="2275" y="6933"/>
                </a:lnTo>
                <a:lnTo>
                  <a:pt x="2239" y="6676"/>
                </a:lnTo>
                <a:close/>
                <a:moveTo>
                  <a:pt x="1065" y="6566"/>
                </a:moveTo>
                <a:lnTo>
                  <a:pt x="1872" y="6676"/>
                </a:lnTo>
                <a:lnTo>
                  <a:pt x="1835" y="6786"/>
                </a:lnTo>
                <a:lnTo>
                  <a:pt x="1835" y="6933"/>
                </a:lnTo>
                <a:lnTo>
                  <a:pt x="1872" y="7226"/>
                </a:lnTo>
                <a:lnTo>
                  <a:pt x="1945" y="8804"/>
                </a:lnTo>
                <a:lnTo>
                  <a:pt x="1982" y="9391"/>
                </a:lnTo>
                <a:lnTo>
                  <a:pt x="1542" y="9391"/>
                </a:lnTo>
                <a:lnTo>
                  <a:pt x="1101" y="9427"/>
                </a:lnTo>
                <a:lnTo>
                  <a:pt x="1028" y="8254"/>
                </a:lnTo>
                <a:lnTo>
                  <a:pt x="955" y="7410"/>
                </a:lnTo>
                <a:lnTo>
                  <a:pt x="918" y="6970"/>
                </a:lnTo>
                <a:lnTo>
                  <a:pt x="808" y="6566"/>
                </a:lnTo>
                <a:close/>
                <a:moveTo>
                  <a:pt x="3082" y="9721"/>
                </a:moveTo>
                <a:lnTo>
                  <a:pt x="3009" y="10454"/>
                </a:lnTo>
                <a:lnTo>
                  <a:pt x="2972" y="10454"/>
                </a:lnTo>
                <a:lnTo>
                  <a:pt x="2862" y="10418"/>
                </a:lnTo>
                <a:lnTo>
                  <a:pt x="2752" y="10418"/>
                </a:lnTo>
                <a:lnTo>
                  <a:pt x="2605" y="10454"/>
                </a:lnTo>
                <a:lnTo>
                  <a:pt x="2495" y="10528"/>
                </a:lnTo>
                <a:lnTo>
                  <a:pt x="2495" y="10418"/>
                </a:lnTo>
                <a:lnTo>
                  <a:pt x="2459" y="9831"/>
                </a:lnTo>
                <a:lnTo>
                  <a:pt x="2789" y="9794"/>
                </a:lnTo>
                <a:lnTo>
                  <a:pt x="3082" y="9721"/>
                </a:lnTo>
                <a:close/>
                <a:moveTo>
                  <a:pt x="1138" y="9758"/>
                </a:moveTo>
                <a:lnTo>
                  <a:pt x="1358" y="9831"/>
                </a:lnTo>
                <a:lnTo>
                  <a:pt x="1542" y="9831"/>
                </a:lnTo>
                <a:lnTo>
                  <a:pt x="1982" y="9868"/>
                </a:lnTo>
                <a:lnTo>
                  <a:pt x="2018" y="10088"/>
                </a:lnTo>
                <a:lnTo>
                  <a:pt x="1982" y="10124"/>
                </a:lnTo>
                <a:lnTo>
                  <a:pt x="1688" y="10088"/>
                </a:lnTo>
                <a:lnTo>
                  <a:pt x="1615" y="10124"/>
                </a:lnTo>
                <a:lnTo>
                  <a:pt x="1542" y="10161"/>
                </a:lnTo>
                <a:lnTo>
                  <a:pt x="1542" y="10234"/>
                </a:lnTo>
                <a:lnTo>
                  <a:pt x="1578" y="10308"/>
                </a:lnTo>
                <a:lnTo>
                  <a:pt x="1725" y="10454"/>
                </a:lnTo>
                <a:lnTo>
                  <a:pt x="1945" y="10491"/>
                </a:lnTo>
                <a:lnTo>
                  <a:pt x="2018" y="10491"/>
                </a:lnTo>
                <a:lnTo>
                  <a:pt x="2018" y="10748"/>
                </a:lnTo>
                <a:lnTo>
                  <a:pt x="1798" y="10785"/>
                </a:lnTo>
                <a:lnTo>
                  <a:pt x="1798" y="10748"/>
                </a:lnTo>
                <a:lnTo>
                  <a:pt x="1762" y="10748"/>
                </a:lnTo>
                <a:lnTo>
                  <a:pt x="1688" y="10785"/>
                </a:lnTo>
                <a:lnTo>
                  <a:pt x="1615" y="10821"/>
                </a:lnTo>
                <a:lnTo>
                  <a:pt x="1542" y="10895"/>
                </a:lnTo>
                <a:lnTo>
                  <a:pt x="1505" y="11005"/>
                </a:lnTo>
                <a:lnTo>
                  <a:pt x="1542" y="11078"/>
                </a:lnTo>
                <a:lnTo>
                  <a:pt x="1652" y="11151"/>
                </a:lnTo>
                <a:lnTo>
                  <a:pt x="2055" y="11151"/>
                </a:lnTo>
                <a:lnTo>
                  <a:pt x="2129" y="11408"/>
                </a:lnTo>
                <a:lnTo>
                  <a:pt x="2239" y="11592"/>
                </a:lnTo>
                <a:lnTo>
                  <a:pt x="2275" y="11628"/>
                </a:lnTo>
                <a:lnTo>
                  <a:pt x="2349" y="11628"/>
                </a:lnTo>
                <a:lnTo>
                  <a:pt x="2422" y="11592"/>
                </a:lnTo>
                <a:lnTo>
                  <a:pt x="2459" y="11555"/>
                </a:lnTo>
                <a:lnTo>
                  <a:pt x="2532" y="11371"/>
                </a:lnTo>
                <a:lnTo>
                  <a:pt x="2569" y="11188"/>
                </a:lnTo>
                <a:lnTo>
                  <a:pt x="2569" y="11005"/>
                </a:lnTo>
                <a:lnTo>
                  <a:pt x="2532" y="10785"/>
                </a:lnTo>
                <a:lnTo>
                  <a:pt x="2679" y="10821"/>
                </a:lnTo>
                <a:lnTo>
                  <a:pt x="3009" y="10821"/>
                </a:lnTo>
                <a:lnTo>
                  <a:pt x="2936" y="11408"/>
                </a:lnTo>
                <a:lnTo>
                  <a:pt x="2862" y="11812"/>
                </a:lnTo>
                <a:lnTo>
                  <a:pt x="2825" y="11995"/>
                </a:lnTo>
                <a:lnTo>
                  <a:pt x="2752" y="12178"/>
                </a:lnTo>
                <a:lnTo>
                  <a:pt x="2642" y="12362"/>
                </a:lnTo>
                <a:lnTo>
                  <a:pt x="2532" y="12472"/>
                </a:lnTo>
                <a:lnTo>
                  <a:pt x="2349" y="12582"/>
                </a:lnTo>
                <a:lnTo>
                  <a:pt x="2129" y="12619"/>
                </a:lnTo>
                <a:lnTo>
                  <a:pt x="1945" y="12619"/>
                </a:lnTo>
                <a:lnTo>
                  <a:pt x="1798" y="12582"/>
                </a:lnTo>
                <a:lnTo>
                  <a:pt x="1652" y="12472"/>
                </a:lnTo>
                <a:lnTo>
                  <a:pt x="1505" y="12362"/>
                </a:lnTo>
                <a:lnTo>
                  <a:pt x="1432" y="12215"/>
                </a:lnTo>
                <a:lnTo>
                  <a:pt x="1322" y="12068"/>
                </a:lnTo>
                <a:lnTo>
                  <a:pt x="1211" y="11738"/>
                </a:lnTo>
                <a:lnTo>
                  <a:pt x="1138" y="11335"/>
                </a:lnTo>
                <a:lnTo>
                  <a:pt x="1138" y="10858"/>
                </a:lnTo>
                <a:lnTo>
                  <a:pt x="1138" y="10014"/>
                </a:lnTo>
                <a:lnTo>
                  <a:pt x="1138" y="9758"/>
                </a:lnTo>
                <a:close/>
                <a:moveTo>
                  <a:pt x="625" y="0"/>
                </a:moveTo>
                <a:lnTo>
                  <a:pt x="478" y="37"/>
                </a:lnTo>
                <a:lnTo>
                  <a:pt x="331" y="110"/>
                </a:lnTo>
                <a:lnTo>
                  <a:pt x="294" y="184"/>
                </a:lnTo>
                <a:lnTo>
                  <a:pt x="294" y="220"/>
                </a:lnTo>
                <a:lnTo>
                  <a:pt x="294" y="294"/>
                </a:lnTo>
                <a:lnTo>
                  <a:pt x="331" y="330"/>
                </a:lnTo>
                <a:lnTo>
                  <a:pt x="294" y="587"/>
                </a:lnTo>
                <a:lnTo>
                  <a:pt x="294" y="844"/>
                </a:lnTo>
                <a:lnTo>
                  <a:pt x="331" y="1101"/>
                </a:lnTo>
                <a:lnTo>
                  <a:pt x="368" y="1321"/>
                </a:lnTo>
                <a:lnTo>
                  <a:pt x="551" y="1834"/>
                </a:lnTo>
                <a:lnTo>
                  <a:pt x="735" y="2274"/>
                </a:lnTo>
                <a:lnTo>
                  <a:pt x="918" y="2641"/>
                </a:lnTo>
                <a:lnTo>
                  <a:pt x="1175" y="3008"/>
                </a:lnTo>
                <a:lnTo>
                  <a:pt x="1322" y="3155"/>
                </a:lnTo>
                <a:lnTo>
                  <a:pt x="1505" y="3265"/>
                </a:lnTo>
                <a:lnTo>
                  <a:pt x="1652" y="3375"/>
                </a:lnTo>
                <a:lnTo>
                  <a:pt x="1872" y="3375"/>
                </a:lnTo>
                <a:lnTo>
                  <a:pt x="1798" y="3815"/>
                </a:lnTo>
                <a:lnTo>
                  <a:pt x="1725" y="4365"/>
                </a:lnTo>
                <a:lnTo>
                  <a:pt x="1725" y="4659"/>
                </a:lnTo>
                <a:lnTo>
                  <a:pt x="1762" y="4806"/>
                </a:lnTo>
                <a:lnTo>
                  <a:pt x="1798" y="4916"/>
                </a:lnTo>
                <a:lnTo>
                  <a:pt x="1762" y="5319"/>
                </a:lnTo>
                <a:lnTo>
                  <a:pt x="1615" y="5319"/>
                </a:lnTo>
                <a:lnTo>
                  <a:pt x="1138" y="5282"/>
                </a:lnTo>
                <a:lnTo>
                  <a:pt x="918" y="5246"/>
                </a:lnTo>
                <a:lnTo>
                  <a:pt x="698" y="5282"/>
                </a:lnTo>
                <a:lnTo>
                  <a:pt x="404" y="5392"/>
                </a:lnTo>
                <a:lnTo>
                  <a:pt x="294" y="5466"/>
                </a:lnTo>
                <a:lnTo>
                  <a:pt x="184" y="5576"/>
                </a:lnTo>
                <a:lnTo>
                  <a:pt x="111" y="5686"/>
                </a:lnTo>
                <a:lnTo>
                  <a:pt x="74" y="5796"/>
                </a:lnTo>
                <a:lnTo>
                  <a:pt x="38" y="5943"/>
                </a:lnTo>
                <a:lnTo>
                  <a:pt x="1" y="6089"/>
                </a:lnTo>
                <a:lnTo>
                  <a:pt x="38" y="6163"/>
                </a:lnTo>
                <a:lnTo>
                  <a:pt x="111" y="6199"/>
                </a:lnTo>
                <a:lnTo>
                  <a:pt x="38" y="6273"/>
                </a:lnTo>
                <a:lnTo>
                  <a:pt x="38" y="6346"/>
                </a:lnTo>
                <a:lnTo>
                  <a:pt x="38" y="6456"/>
                </a:lnTo>
                <a:lnTo>
                  <a:pt x="111" y="6530"/>
                </a:lnTo>
                <a:lnTo>
                  <a:pt x="184" y="6566"/>
                </a:lnTo>
                <a:lnTo>
                  <a:pt x="294" y="6566"/>
                </a:lnTo>
                <a:lnTo>
                  <a:pt x="368" y="6493"/>
                </a:lnTo>
                <a:lnTo>
                  <a:pt x="441" y="6493"/>
                </a:lnTo>
                <a:lnTo>
                  <a:pt x="441" y="6530"/>
                </a:lnTo>
                <a:lnTo>
                  <a:pt x="441" y="6786"/>
                </a:lnTo>
                <a:lnTo>
                  <a:pt x="441" y="7080"/>
                </a:lnTo>
                <a:lnTo>
                  <a:pt x="515" y="7593"/>
                </a:lnTo>
                <a:lnTo>
                  <a:pt x="588" y="8657"/>
                </a:lnTo>
                <a:lnTo>
                  <a:pt x="625" y="9721"/>
                </a:lnTo>
                <a:lnTo>
                  <a:pt x="625" y="10785"/>
                </a:lnTo>
                <a:lnTo>
                  <a:pt x="661" y="11225"/>
                </a:lnTo>
                <a:lnTo>
                  <a:pt x="698" y="11665"/>
                </a:lnTo>
                <a:lnTo>
                  <a:pt x="808" y="12105"/>
                </a:lnTo>
                <a:lnTo>
                  <a:pt x="881" y="12289"/>
                </a:lnTo>
                <a:lnTo>
                  <a:pt x="991" y="12509"/>
                </a:lnTo>
                <a:lnTo>
                  <a:pt x="1065" y="12655"/>
                </a:lnTo>
                <a:lnTo>
                  <a:pt x="1175" y="12765"/>
                </a:lnTo>
                <a:lnTo>
                  <a:pt x="1322" y="12912"/>
                </a:lnTo>
                <a:lnTo>
                  <a:pt x="1468" y="12985"/>
                </a:lnTo>
                <a:lnTo>
                  <a:pt x="1615" y="13059"/>
                </a:lnTo>
                <a:lnTo>
                  <a:pt x="1798" y="13096"/>
                </a:lnTo>
                <a:lnTo>
                  <a:pt x="1945" y="13132"/>
                </a:lnTo>
                <a:lnTo>
                  <a:pt x="2129" y="13169"/>
                </a:lnTo>
                <a:lnTo>
                  <a:pt x="2349" y="13132"/>
                </a:lnTo>
                <a:lnTo>
                  <a:pt x="2569" y="13096"/>
                </a:lnTo>
                <a:lnTo>
                  <a:pt x="2752" y="12985"/>
                </a:lnTo>
                <a:lnTo>
                  <a:pt x="2899" y="12875"/>
                </a:lnTo>
                <a:lnTo>
                  <a:pt x="3009" y="12765"/>
                </a:lnTo>
                <a:lnTo>
                  <a:pt x="3119" y="12582"/>
                </a:lnTo>
                <a:lnTo>
                  <a:pt x="3302" y="12215"/>
                </a:lnTo>
                <a:lnTo>
                  <a:pt x="3412" y="11812"/>
                </a:lnTo>
                <a:lnTo>
                  <a:pt x="3449" y="11408"/>
                </a:lnTo>
                <a:lnTo>
                  <a:pt x="3522" y="10601"/>
                </a:lnTo>
                <a:lnTo>
                  <a:pt x="3632" y="9647"/>
                </a:lnTo>
                <a:lnTo>
                  <a:pt x="3669" y="8657"/>
                </a:lnTo>
                <a:lnTo>
                  <a:pt x="3669" y="7667"/>
                </a:lnTo>
                <a:lnTo>
                  <a:pt x="3669" y="6676"/>
                </a:lnTo>
                <a:lnTo>
                  <a:pt x="3743" y="6603"/>
                </a:lnTo>
                <a:lnTo>
                  <a:pt x="3779" y="6530"/>
                </a:lnTo>
                <a:lnTo>
                  <a:pt x="3779" y="6456"/>
                </a:lnTo>
                <a:lnTo>
                  <a:pt x="3889" y="6273"/>
                </a:lnTo>
                <a:lnTo>
                  <a:pt x="3963" y="6053"/>
                </a:lnTo>
                <a:lnTo>
                  <a:pt x="3999" y="5833"/>
                </a:lnTo>
                <a:lnTo>
                  <a:pt x="3963" y="5723"/>
                </a:lnTo>
                <a:lnTo>
                  <a:pt x="3926" y="5612"/>
                </a:lnTo>
                <a:lnTo>
                  <a:pt x="3816" y="5502"/>
                </a:lnTo>
                <a:lnTo>
                  <a:pt x="3669" y="5429"/>
                </a:lnTo>
                <a:lnTo>
                  <a:pt x="3486" y="5392"/>
                </a:lnTo>
                <a:lnTo>
                  <a:pt x="3266" y="5356"/>
                </a:lnTo>
                <a:lnTo>
                  <a:pt x="2532" y="5356"/>
                </a:lnTo>
                <a:lnTo>
                  <a:pt x="2165" y="5319"/>
                </a:lnTo>
                <a:lnTo>
                  <a:pt x="2092" y="4806"/>
                </a:lnTo>
                <a:lnTo>
                  <a:pt x="2165" y="4585"/>
                </a:lnTo>
                <a:lnTo>
                  <a:pt x="2165" y="4365"/>
                </a:lnTo>
                <a:lnTo>
                  <a:pt x="2202" y="3962"/>
                </a:lnTo>
                <a:lnTo>
                  <a:pt x="2459" y="4145"/>
                </a:lnTo>
                <a:lnTo>
                  <a:pt x="2715" y="4292"/>
                </a:lnTo>
                <a:lnTo>
                  <a:pt x="2972" y="4402"/>
                </a:lnTo>
                <a:lnTo>
                  <a:pt x="3266" y="4475"/>
                </a:lnTo>
                <a:lnTo>
                  <a:pt x="3522" y="4549"/>
                </a:lnTo>
                <a:lnTo>
                  <a:pt x="3816" y="4585"/>
                </a:lnTo>
                <a:lnTo>
                  <a:pt x="4403" y="4585"/>
                </a:lnTo>
                <a:lnTo>
                  <a:pt x="4660" y="4549"/>
                </a:lnTo>
                <a:lnTo>
                  <a:pt x="4953" y="4475"/>
                </a:lnTo>
                <a:lnTo>
                  <a:pt x="5210" y="4402"/>
                </a:lnTo>
                <a:lnTo>
                  <a:pt x="5503" y="4292"/>
                </a:lnTo>
                <a:lnTo>
                  <a:pt x="5760" y="4182"/>
                </a:lnTo>
                <a:lnTo>
                  <a:pt x="5833" y="4109"/>
                </a:lnTo>
                <a:lnTo>
                  <a:pt x="5833" y="3999"/>
                </a:lnTo>
                <a:lnTo>
                  <a:pt x="5833" y="3888"/>
                </a:lnTo>
                <a:lnTo>
                  <a:pt x="5797" y="3778"/>
                </a:lnTo>
                <a:lnTo>
                  <a:pt x="5797" y="3778"/>
                </a:lnTo>
                <a:lnTo>
                  <a:pt x="5833" y="3815"/>
                </a:lnTo>
                <a:lnTo>
                  <a:pt x="5980" y="3962"/>
                </a:lnTo>
                <a:lnTo>
                  <a:pt x="6053" y="3999"/>
                </a:lnTo>
                <a:lnTo>
                  <a:pt x="6200" y="4035"/>
                </a:lnTo>
                <a:lnTo>
                  <a:pt x="6237" y="4035"/>
                </a:lnTo>
                <a:lnTo>
                  <a:pt x="6274" y="3999"/>
                </a:lnTo>
                <a:lnTo>
                  <a:pt x="6347" y="3888"/>
                </a:lnTo>
                <a:lnTo>
                  <a:pt x="6310" y="3742"/>
                </a:lnTo>
                <a:lnTo>
                  <a:pt x="6274" y="3632"/>
                </a:lnTo>
                <a:lnTo>
                  <a:pt x="6200" y="3522"/>
                </a:lnTo>
                <a:lnTo>
                  <a:pt x="6090" y="3375"/>
                </a:lnTo>
                <a:lnTo>
                  <a:pt x="5833" y="3192"/>
                </a:lnTo>
                <a:lnTo>
                  <a:pt x="5613" y="3045"/>
                </a:lnTo>
                <a:lnTo>
                  <a:pt x="5283" y="2861"/>
                </a:lnTo>
                <a:lnTo>
                  <a:pt x="4953" y="2715"/>
                </a:lnTo>
                <a:lnTo>
                  <a:pt x="4256" y="2495"/>
                </a:lnTo>
                <a:lnTo>
                  <a:pt x="3926" y="2421"/>
                </a:lnTo>
                <a:lnTo>
                  <a:pt x="3596" y="2385"/>
                </a:lnTo>
                <a:lnTo>
                  <a:pt x="3302" y="2458"/>
                </a:lnTo>
                <a:lnTo>
                  <a:pt x="2972" y="2605"/>
                </a:lnTo>
                <a:lnTo>
                  <a:pt x="2679" y="2788"/>
                </a:lnTo>
                <a:lnTo>
                  <a:pt x="2349" y="3081"/>
                </a:lnTo>
                <a:lnTo>
                  <a:pt x="2349" y="3045"/>
                </a:lnTo>
                <a:lnTo>
                  <a:pt x="2385" y="2788"/>
                </a:lnTo>
                <a:lnTo>
                  <a:pt x="2459" y="2568"/>
                </a:lnTo>
                <a:lnTo>
                  <a:pt x="2495" y="2458"/>
                </a:lnTo>
                <a:lnTo>
                  <a:pt x="2495" y="2311"/>
                </a:lnTo>
                <a:lnTo>
                  <a:pt x="2495" y="2201"/>
                </a:lnTo>
                <a:lnTo>
                  <a:pt x="2422" y="2128"/>
                </a:lnTo>
                <a:lnTo>
                  <a:pt x="2385" y="1871"/>
                </a:lnTo>
                <a:lnTo>
                  <a:pt x="2312" y="1614"/>
                </a:lnTo>
                <a:lnTo>
                  <a:pt x="2129" y="1137"/>
                </a:lnTo>
                <a:lnTo>
                  <a:pt x="2018" y="917"/>
                </a:lnTo>
                <a:lnTo>
                  <a:pt x="1835" y="661"/>
                </a:lnTo>
                <a:lnTo>
                  <a:pt x="1652" y="440"/>
                </a:lnTo>
                <a:lnTo>
                  <a:pt x="1395" y="220"/>
                </a:lnTo>
                <a:lnTo>
                  <a:pt x="1138" y="74"/>
                </a:lnTo>
                <a:lnTo>
                  <a:pt x="881"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12" name="Google Shape;512;p10"/>
          <p:cNvSpPr/>
          <p:nvPr/>
        </p:nvSpPr>
        <p:spPr>
          <a:xfrm rot="1920548">
            <a:off x="8225551" y="625274"/>
            <a:ext cx="501522" cy="425557"/>
          </a:xfrm>
          <a:custGeom>
            <a:rect b="b" l="l" r="r" t="t"/>
            <a:pathLst>
              <a:path extrusionOk="0" h="15004" w="17681">
                <a:moveTo>
                  <a:pt x="6823" y="1981"/>
                </a:moveTo>
                <a:lnTo>
                  <a:pt x="6676" y="2018"/>
                </a:lnTo>
                <a:lnTo>
                  <a:pt x="6566" y="2055"/>
                </a:lnTo>
                <a:lnTo>
                  <a:pt x="6493" y="2201"/>
                </a:lnTo>
                <a:lnTo>
                  <a:pt x="6420" y="2385"/>
                </a:lnTo>
                <a:lnTo>
                  <a:pt x="6383" y="2531"/>
                </a:lnTo>
                <a:lnTo>
                  <a:pt x="6383" y="2641"/>
                </a:lnTo>
                <a:lnTo>
                  <a:pt x="6420" y="2752"/>
                </a:lnTo>
                <a:lnTo>
                  <a:pt x="6493" y="2825"/>
                </a:lnTo>
                <a:lnTo>
                  <a:pt x="6566" y="2862"/>
                </a:lnTo>
                <a:lnTo>
                  <a:pt x="6713" y="2862"/>
                </a:lnTo>
                <a:lnTo>
                  <a:pt x="6860" y="2825"/>
                </a:lnTo>
                <a:lnTo>
                  <a:pt x="6933" y="2752"/>
                </a:lnTo>
                <a:lnTo>
                  <a:pt x="7006" y="2641"/>
                </a:lnTo>
                <a:lnTo>
                  <a:pt x="7080" y="2531"/>
                </a:lnTo>
                <a:lnTo>
                  <a:pt x="7080" y="2421"/>
                </a:lnTo>
                <a:lnTo>
                  <a:pt x="7080" y="2275"/>
                </a:lnTo>
                <a:lnTo>
                  <a:pt x="7006" y="2165"/>
                </a:lnTo>
                <a:lnTo>
                  <a:pt x="6933" y="2055"/>
                </a:lnTo>
                <a:lnTo>
                  <a:pt x="6823" y="1981"/>
                </a:lnTo>
                <a:close/>
                <a:moveTo>
                  <a:pt x="5282" y="2641"/>
                </a:moveTo>
                <a:lnTo>
                  <a:pt x="5209" y="2678"/>
                </a:lnTo>
                <a:lnTo>
                  <a:pt x="5136" y="2715"/>
                </a:lnTo>
                <a:lnTo>
                  <a:pt x="5062" y="2788"/>
                </a:lnTo>
                <a:lnTo>
                  <a:pt x="5062" y="2898"/>
                </a:lnTo>
                <a:lnTo>
                  <a:pt x="5062" y="2935"/>
                </a:lnTo>
                <a:lnTo>
                  <a:pt x="4989" y="2972"/>
                </a:lnTo>
                <a:lnTo>
                  <a:pt x="4952" y="3045"/>
                </a:lnTo>
                <a:lnTo>
                  <a:pt x="4952" y="3118"/>
                </a:lnTo>
                <a:lnTo>
                  <a:pt x="4952" y="3228"/>
                </a:lnTo>
                <a:lnTo>
                  <a:pt x="5026" y="3338"/>
                </a:lnTo>
                <a:lnTo>
                  <a:pt x="5099" y="3412"/>
                </a:lnTo>
                <a:lnTo>
                  <a:pt x="5319" y="3412"/>
                </a:lnTo>
                <a:lnTo>
                  <a:pt x="5429" y="3338"/>
                </a:lnTo>
                <a:lnTo>
                  <a:pt x="5502" y="3265"/>
                </a:lnTo>
                <a:lnTo>
                  <a:pt x="5576" y="3155"/>
                </a:lnTo>
                <a:lnTo>
                  <a:pt x="5613" y="3008"/>
                </a:lnTo>
                <a:lnTo>
                  <a:pt x="5576" y="2862"/>
                </a:lnTo>
                <a:lnTo>
                  <a:pt x="5502" y="2752"/>
                </a:lnTo>
                <a:lnTo>
                  <a:pt x="5392" y="2678"/>
                </a:lnTo>
                <a:lnTo>
                  <a:pt x="5282" y="2641"/>
                </a:lnTo>
                <a:close/>
                <a:moveTo>
                  <a:pt x="6786" y="3559"/>
                </a:moveTo>
                <a:lnTo>
                  <a:pt x="6640" y="3595"/>
                </a:lnTo>
                <a:lnTo>
                  <a:pt x="6493" y="3705"/>
                </a:lnTo>
                <a:lnTo>
                  <a:pt x="6383" y="3815"/>
                </a:lnTo>
                <a:lnTo>
                  <a:pt x="6309" y="3962"/>
                </a:lnTo>
                <a:lnTo>
                  <a:pt x="6273" y="4109"/>
                </a:lnTo>
                <a:lnTo>
                  <a:pt x="6273" y="4255"/>
                </a:lnTo>
                <a:lnTo>
                  <a:pt x="6273" y="4366"/>
                </a:lnTo>
                <a:lnTo>
                  <a:pt x="6383" y="4439"/>
                </a:lnTo>
                <a:lnTo>
                  <a:pt x="6493" y="4476"/>
                </a:lnTo>
                <a:lnTo>
                  <a:pt x="6603" y="4439"/>
                </a:lnTo>
                <a:lnTo>
                  <a:pt x="6750" y="4329"/>
                </a:lnTo>
                <a:lnTo>
                  <a:pt x="6860" y="4329"/>
                </a:lnTo>
                <a:lnTo>
                  <a:pt x="6970" y="4292"/>
                </a:lnTo>
                <a:lnTo>
                  <a:pt x="7080" y="4182"/>
                </a:lnTo>
                <a:lnTo>
                  <a:pt x="7153" y="4035"/>
                </a:lnTo>
                <a:lnTo>
                  <a:pt x="7153" y="3852"/>
                </a:lnTo>
                <a:lnTo>
                  <a:pt x="7080" y="3705"/>
                </a:lnTo>
                <a:lnTo>
                  <a:pt x="7043" y="3632"/>
                </a:lnTo>
                <a:lnTo>
                  <a:pt x="6970" y="3595"/>
                </a:lnTo>
                <a:lnTo>
                  <a:pt x="6786" y="3559"/>
                </a:lnTo>
                <a:close/>
                <a:moveTo>
                  <a:pt x="4806" y="5979"/>
                </a:moveTo>
                <a:lnTo>
                  <a:pt x="4622" y="6090"/>
                </a:lnTo>
                <a:lnTo>
                  <a:pt x="4439" y="6200"/>
                </a:lnTo>
                <a:lnTo>
                  <a:pt x="4402" y="6236"/>
                </a:lnTo>
                <a:lnTo>
                  <a:pt x="4329" y="6310"/>
                </a:lnTo>
                <a:lnTo>
                  <a:pt x="4255" y="6383"/>
                </a:lnTo>
                <a:lnTo>
                  <a:pt x="4219" y="6493"/>
                </a:lnTo>
                <a:lnTo>
                  <a:pt x="4219" y="6566"/>
                </a:lnTo>
                <a:lnTo>
                  <a:pt x="4255" y="6713"/>
                </a:lnTo>
                <a:lnTo>
                  <a:pt x="4329" y="6860"/>
                </a:lnTo>
                <a:lnTo>
                  <a:pt x="4365" y="6897"/>
                </a:lnTo>
                <a:lnTo>
                  <a:pt x="4475" y="6970"/>
                </a:lnTo>
                <a:lnTo>
                  <a:pt x="4585" y="7007"/>
                </a:lnTo>
                <a:lnTo>
                  <a:pt x="4696" y="7043"/>
                </a:lnTo>
                <a:lnTo>
                  <a:pt x="4842" y="7007"/>
                </a:lnTo>
                <a:lnTo>
                  <a:pt x="4952" y="6970"/>
                </a:lnTo>
                <a:lnTo>
                  <a:pt x="5026" y="6897"/>
                </a:lnTo>
                <a:lnTo>
                  <a:pt x="5209" y="6750"/>
                </a:lnTo>
                <a:lnTo>
                  <a:pt x="5282" y="6640"/>
                </a:lnTo>
                <a:lnTo>
                  <a:pt x="5319" y="6493"/>
                </a:lnTo>
                <a:lnTo>
                  <a:pt x="5356" y="6346"/>
                </a:lnTo>
                <a:lnTo>
                  <a:pt x="5356" y="6236"/>
                </a:lnTo>
                <a:lnTo>
                  <a:pt x="5282" y="6126"/>
                </a:lnTo>
                <a:lnTo>
                  <a:pt x="5209" y="6053"/>
                </a:lnTo>
                <a:lnTo>
                  <a:pt x="5136" y="5979"/>
                </a:lnTo>
                <a:close/>
                <a:moveTo>
                  <a:pt x="4219" y="4916"/>
                </a:moveTo>
                <a:lnTo>
                  <a:pt x="4219" y="5062"/>
                </a:lnTo>
                <a:lnTo>
                  <a:pt x="4255" y="5136"/>
                </a:lnTo>
                <a:lnTo>
                  <a:pt x="4292" y="5173"/>
                </a:lnTo>
                <a:lnTo>
                  <a:pt x="4439" y="5209"/>
                </a:lnTo>
                <a:lnTo>
                  <a:pt x="4549" y="5173"/>
                </a:lnTo>
                <a:lnTo>
                  <a:pt x="4585" y="5136"/>
                </a:lnTo>
                <a:lnTo>
                  <a:pt x="4622" y="5062"/>
                </a:lnTo>
                <a:lnTo>
                  <a:pt x="4659" y="5026"/>
                </a:lnTo>
                <a:lnTo>
                  <a:pt x="4989" y="5136"/>
                </a:lnTo>
                <a:lnTo>
                  <a:pt x="5319" y="5209"/>
                </a:lnTo>
                <a:lnTo>
                  <a:pt x="5392" y="5319"/>
                </a:lnTo>
                <a:lnTo>
                  <a:pt x="5466" y="5429"/>
                </a:lnTo>
                <a:lnTo>
                  <a:pt x="5686" y="5613"/>
                </a:lnTo>
                <a:lnTo>
                  <a:pt x="5869" y="5833"/>
                </a:lnTo>
                <a:lnTo>
                  <a:pt x="5979" y="6053"/>
                </a:lnTo>
                <a:lnTo>
                  <a:pt x="6016" y="6273"/>
                </a:lnTo>
                <a:lnTo>
                  <a:pt x="5979" y="6530"/>
                </a:lnTo>
                <a:lnTo>
                  <a:pt x="5943" y="6676"/>
                </a:lnTo>
                <a:lnTo>
                  <a:pt x="5869" y="6823"/>
                </a:lnTo>
                <a:lnTo>
                  <a:pt x="5686" y="7080"/>
                </a:lnTo>
                <a:lnTo>
                  <a:pt x="5466" y="7227"/>
                </a:lnTo>
                <a:lnTo>
                  <a:pt x="5209" y="7373"/>
                </a:lnTo>
                <a:lnTo>
                  <a:pt x="4916" y="7447"/>
                </a:lnTo>
                <a:lnTo>
                  <a:pt x="4622" y="7483"/>
                </a:lnTo>
                <a:lnTo>
                  <a:pt x="4329" y="7520"/>
                </a:lnTo>
                <a:lnTo>
                  <a:pt x="4035" y="7483"/>
                </a:lnTo>
                <a:lnTo>
                  <a:pt x="3778" y="7447"/>
                </a:lnTo>
                <a:lnTo>
                  <a:pt x="3485" y="7337"/>
                </a:lnTo>
                <a:lnTo>
                  <a:pt x="3338" y="7227"/>
                </a:lnTo>
                <a:lnTo>
                  <a:pt x="3228" y="7080"/>
                </a:lnTo>
                <a:lnTo>
                  <a:pt x="3155" y="6897"/>
                </a:lnTo>
                <a:lnTo>
                  <a:pt x="3118" y="6713"/>
                </a:lnTo>
                <a:lnTo>
                  <a:pt x="3082" y="6383"/>
                </a:lnTo>
                <a:lnTo>
                  <a:pt x="3155" y="6090"/>
                </a:lnTo>
                <a:lnTo>
                  <a:pt x="3228" y="5796"/>
                </a:lnTo>
                <a:lnTo>
                  <a:pt x="3375" y="5539"/>
                </a:lnTo>
                <a:lnTo>
                  <a:pt x="3558" y="5319"/>
                </a:lnTo>
                <a:lnTo>
                  <a:pt x="3742" y="5173"/>
                </a:lnTo>
                <a:lnTo>
                  <a:pt x="3962" y="5026"/>
                </a:lnTo>
                <a:lnTo>
                  <a:pt x="4219" y="4916"/>
                </a:lnTo>
                <a:close/>
                <a:moveTo>
                  <a:pt x="11628" y="7190"/>
                </a:moveTo>
                <a:lnTo>
                  <a:pt x="11958" y="7263"/>
                </a:lnTo>
                <a:lnTo>
                  <a:pt x="12252" y="7263"/>
                </a:lnTo>
                <a:lnTo>
                  <a:pt x="12362" y="7227"/>
                </a:lnTo>
                <a:lnTo>
                  <a:pt x="12435" y="7447"/>
                </a:lnTo>
                <a:lnTo>
                  <a:pt x="12509" y="7704"/>
                </a:lnTo>
                <a:lnTo>
                  <a:pt x="12509" y="7814"/>
                </a:lnTo>
                <a:lnTo>
                  <a:pt x="12472" y="7814"/>
                </a:lnTo>
                <a:lnTo>
                  <a:pt x="12399" y="7850"/>
                </a:lnTo>
                <a:lnTo>
                  <a:pt x="12399" y="7887"/>
                </a:lnTo>
                <a:lnTo>
                  <a:pt x="12252" y="7814"/>
                </a:lnTo>
                <a:lnTo>
                  <a:pt x="11738" y="7557"/>
                </a:lnTo>
                <a:lnTo>
                  <a:pt x="11702" y="7483"/>
                </a:lnTo>
                <a:lnTo>
                  <a:pt x="11628" y="7373"/>
                </a:lnTo>
                <a:lnTo>
                  <a:pt x="11628" y="7190"/>
                </a:lnTo>
                <a:close/>
                <a:moveTo>
                  <a:pt x="4329" y="4402"/>
                </a:moveTo>
                <a:lnTo>
                  <a:pt x="4255" y="4476"/>
                </a:lnTo>
                <a:lnTo>
                  <a:pt x="4035" y="4512"/>
                </a:lnTo>
                <a:lnTo>
                  <a:pt x="3815" y="4622"/>
                </a:lnTo>
                <a:lnTo>
                  <a:pt x="3632" y="4732"/>
                </a:lnTo>
                <a:lnTo>
                  <a:pt x="3448" y="4842"/>
                </a:lnTo>
                <a:lnTo>
                  <a:pt x="3265" y="4989"/>
                </a:lnTo>
                <a:lnTo>
                  <a:pt x="3082" y="5173"/>
                </a:lnTo>
                <a:lnTo>
                  <a:pt x="2971" y="5356"/>
                </a:lnTo>
                <a:lnTo>
                  <a:pt x="2825" y="5576"/>
                </a:lnTo>
                <a:lnTo>
                  <a:pt x="2715" y="5906"/>
                </a:lnTo>
                <a:lnTo>
                  <a:pt x="2641" y="6236"/>
                </a:lnTo>
                <a:lnTo>
                  <a:pt x="2641" y="6603"/>
                </a:lnTo>
                <a:lnTo>
                  <a:pt x="2678" y="6933"/>
                </a:lnTo>
                <a:lnTo>
                  <a:pt x="2825" y="7263"/>
                </a:lnTo>
                <a:lnTo>
                  <a:pt x="3008" y="7520"/>
                </a:lnTo>
                <a:lnTo>
                  <a:pt x="3118" y="7667"/>
                </a:lnTo>
                <a:lnTo>
                  <a:pt x="3265" y="7740"/>
                </a:lnTo>
                <a:lnTo>
                  <a:pt x="3412" y="7850"/>
                </a:lnTo>
                <a:lnTo>
                  <a:pt x="3595" y="7887"/>
                </a:lnTo>
                <a:lnTo>
                  <a:pt x="3962" y="7997"/>
                </a:lnTo>
                <a:lnTo>
                  <a:pt x="4292" y="8034"/>
                </a:lnTo>
                <a:lnTo>
                  <a:pt x="4659" y="7997"/>
                </a:lnTo>
                <a:lnTo>
                  <a:pt x="5026" y="7960"/>
                </a:lnTo>
                <a:lnTo>
                  <a:pt x="5356" y="7850"/>
                </a:lnTo>
                <a:lnTo>
                  <a:pt x="5686" y="7704"/>
                </a:lnTo>
                <a:lnTo>
                  <a:pt x="5979" y="7483"/>
                </a:lnTo>
                <a:lnTo>
                  <a:pt x="6236" y="7227"/>
                </a:lnTo>
                <a:lnTo>
                  <a:pt x="6383" y="6933"/>
                </a:lnTo>
                <a:lnTo>
                  <a:pt x="6456" y="6640"/>
                </a:lnTo>
                <a:lnTo>
                  <a:pt x="6530" y="6346"/>
                </a:lnTo>
                <a:lnTo>
                  <a:pt x="6493" y="6016"/>
                </a:lnTo>
                <a:lnTo>
                  <a:pt x="6420" y="5759"/>
                </a:lnTo>
                <a:lnTo>
                  <a:pt x="6273" y="5503"/>
                </a:lnTo>
                <a:lnTo>
                  <a:pt x="6163" y="5393"/>
                </a:lnTo>
                <a:lnTo>
                  <a:pt x="5979" y="5246"/>
                </a:lnTo>
                <a:lnTo>
                  <a:pt x="5833" y="5099"/>
                </a:lnTo>
                <a:lnTo>
                  <a:pt x="5796" y="5026"/>
                </a:lnTo>
                <a:lnTo>
                  <a:pt x="5796" y="4952"/>
                </a:lnTo>
                <a:lnTo>
                  <a:pt x="5759" y="4879"/>
                </a:lnTo>
                <a:lnTo>
                  <a:pt x="5723" y="4806"/>
                </a:lnTo>
                <a:lnTo>
                  <a:pt x="5649" y="4732"/>
                </a:lnTo>
                <a:lnTo>
                  <a:pt x="5539" y="4696"/>
                </a:lnTo>
                <a:lnTo>
                  <a:pt x="5209" y="4659"/>
                </a:lnTo>
                <a:lnTo>
                  <a:pt x="5136" y="4586"/>
                </a:lnTo>
                <a:lnTo>
                  <a:pt x="5136" y="4512"/>
                </a:lnTo>
                <a:lnTo>
                  <a:pt x="5062" y="4439"/>
                </a:lnTo>
                <a:lnTo>
                  <a:pt x="4585" y="4439"/>
                </a:lnTo>
                <a:lnTo>
                  <a:pt x="4475" y="4402"/>
                </a:lnTo>
                <a:close/>
                <a:moveTo>
                  <a:pt x="1761" y="7447"/>
                </a:moveTo>
                <a:lnTo>
                  <a:pt x="1908" y="7483"/>
                </a:lnTo>
                <a:lnTo>
                  <a:pt x="2054" y="7520"/>
                </a:lnTo>
                <a:lnTo>
                  <a:pt x="2164" y="7630"/>
                </a:lnTo>
                <a:lnTo>
                  <a:pt x="2275" y="7740"/>
                </a:lnTo>
                <a:lnTo>
                  <a:pt x="2348" y="7887"/>
                </a:lnTo>
                <a:lnTo>
                  <a:pt x="2348" y="8070"/>
                </a:lnTo>
                <a:lnTo>
                  <a:pt x="2348" y="8107"/>
                </a:lnTo>
                <a:lnTo>
                  <a:pt x="2311" y="8144"/>
                </a:lnTo>
                <a:lnTo>
                  <a:pt x="2238" y="8144"/>
                </a:lnTo>
                <a:lnTo>
                  <a:pt x="2128" y="8070"/>
                </a:lnTo>
                <a:lnTo>
                  <a:pt x="2018" y="7960"/>
                </a:lnTo>
                <a:lnTo>
                  <a:pt x="1908" y="7814"/>
                </a:lnTo>
                <a:lnTo>
                  <a:pt x="1724" y="7520"/>
                </a:lnTo>
                <a:lnTo>
                  <a:pt x="1651" y="7447"/>
                </a:lnTo>
                <a:close/>
                <a:moveTo>
                  <a:pt x="14233" y="7630"/>
                </a:moveTo>
                <a:lnTo>
                  <a:pt x="14159" y="7667"/>
                </a:lnTo>
                <a:lnTo>
                  <a:pt x="14123" y="7740"/>
                </a:lnTo>
                <a:lnTo>
                  <a:pt x="14013" y="7960"/>
                </a:lnTo>
                <a:lnTo>
                  <a:pt x="14013" y="8070"/>
                </a:lnTo>
                <a:lnTo>
                  <a:pt x="14049" y="8180"/>
                </a:lnTo>
                <a:lnTo>
                  <a:pt x="14086" y="8254"/>
                </a:lnTo>
                <a:lnTo>
                  <a:pt x="14159" y="8290"/>
                </a:lnTo>
                <a:lnTo>
                  <a:pt x="14306" y="8290"/>
                </a:lnTo>
                <a:lnTo>
                  <a:pt x="14416" y="8254"/>
                </a:lnTo>
                <a:lnTo>
                  <a:pt x="14453" y="8180"/>
                </a:lnTo>
                <a:lnTo>
                  <a:pt x="14490" y="8107"/>
                </a:lnTo>
                <a:lnTo>
                  <a:pt x="14490" y="7997"/>
                </a:lnTo>
                <a:lnTo>
                  <a:pt x="14490" y="7924"/>
                </a:lnTo>
                <a:lnTo>
                  <a:pt x="14490" y="7777"/>
                </a:lnTo>
                <a:lnTo>
                  <a:pt x="14453" y="7704"/>
                </a:lnTo>
                <a:lnTo>
                  <a:pt x="14416" y="7667"/>
                </a:lnTo>
                <a:lnTo>
                  <a:pt x="14306" y="7630"/>
                </a:lnTo>
                <a:close/>
                <a:moveTo>
                  <a:pt x="7410" y="6236"/>
                </a:moveTo>
                <a:lnTo>
                  <a:pt x="7300" y="6310"/>
                </a:lnTo>
                <a:lnTo>
                  <a:pt x="7227" y="6346"/>
                </a:lnTo>
                <a:lnTo>
                  <a:pt x="7190" y="6420"/>
                </a:lnTo>
                <a:lnTo>
                  <a:pt x="7153" y="6566"/>
                </a:lnTo>
                <a:lnTo>
                  <a:pt x="7153" y="6750"/>
                </a:lnTo>
                <a:lnTo>
                  <a:pt x="7190" y="6933"/>
                </a:lnTo>
                <a:lnTo>
                  <a:pt x="7227" y="7007"/>
                </a:lnTo>
                <a:lnTo>
                  <a:pt x="7300" y="7080"/>
                </a:lnTo>
                <a:lnTo>
                  <a:pt x="7667" y="7153"/>
                </a:lnTo>
                <a:lnTo>
                  <a:pt x="7410" y="7373"/>
                </a:lnTo>
                <a:lnTo>
                  <a:pt x="7263" y="7520"/>
                </a:lnTo>
                <a:lnTo>
                  <a:pt x="7190" y="7593"/>
                </a:lnTo>
                <a:lnTo>
                  <a:pt x="7153" y="7704"/>
                </a:lnTo>
                <a:lnTo>
                  <a:pt x="7153" y="7887"/>
                </a:lnTo>
                <a:lnTo>
                  <a:pt x="7227" y="8070"/>
                </a:lnTo>
                <a:lnTo>
                  <a:pt x="7337" y="8180"/>
                </a:lnTo>
                <a:lnTo>
                  <a:pt x="7483" y="8290"/>
                </a:lnTo>
                <a:lnTo>
                  <a:pt x="7520" y="8400"/>
                </a:lnTo>
                <a:lnTo>
                  <a:pt x="7557" y="8474"/>
                </a:lnTo>
                <a:lnTo>
                  <a:pt x="7593" y="8511"/>
                </a:lnTo>
                <a:lnTo>
                  <a:pt x="7740" y="8511"/>
                </a:lnTo>
                <a:lnTo>
                  <a:pt x="7813" y="8437"/>
                </a:lnTo>
                <a:lnTo>
                  <a:pt x="7850" y="8364"/>
                </a:lnTo>
                <a:lnTo>
                  <a:pt x="7923" y="8217"/>
                </a:lnTo>
                <a:lnTo>
                  <a:pt x="7923" y="8144"/>
                </a:lnTo>
                <a:lnTo>
                  <a:pt x="7887" y="8070"/>
                </a:lnTo>
                <a:lnTo>
                  <a:pt x="7850" y="7997"/>
                </a:lnTo>
                <a:lnTo>
                  <a:pt x="7777" y="7960"/>
                </a:lnTo>
                <a:lnTo>
                  <a:pt x="7667" y="7924"/>
                </a:lnTo>
                <a:lnTo>
                  <a:pt x="7630" y="7887"/>
                </a:lnTo>
                <a:lnTo>
                  <a:pt x="7630" y="7814"/>
                </a:lnTo>
                <a:lnTo>
                  <a:pt x="7630" y="7777"/>
                </a:lnTo>
                <a:lnTo>
                  <a:pt x="7703" y="7667"/>
                </a:lnTo>
                <a:lnTo>
                  <a:pt x="7850" y="7593"/>
                </a:lnTo>
                <a:lnTo>
                  <a:pt x="7997" y="7410"/>
                </a:lnTo>
                <a:lnTo>
                  <a:pt x="8107" y="7190"/>
                </a:lnTo>
                <a:lnTo>
                  <a:pt x="8107" y="7080"/>
                </a:lnTo>
                <a:lnTo>
                  <a:pt x="8070" y="6970"/>
                </a:lnTo>
                <a:lnTo>
                  <a:pt x="8034" y="6897"/>
                </a:lnTo>
                <a:lnTo>
                  <a:pt x="7960" y="6823"/>
                </a:lnTo>
                <a:lnTo>
                  <a:pt x="7740" y="6750"/>
                </a:lnTo>
                <a:lnTo>
                  <a:pt x="7520" y="6713"/>
                </a:lnTo>
                <a:lnTo>
                  <a:pt x="7557" y="6566"/>
                </a:lnTo>
                <a:lnTo>
                  <a:pt x="7593" y="6493"/>
                </a:lnTo>
                <a:lnTo>
                  <a:pt x="7667" y="6456"/>
                </a:lnTo>
                <a:lnTo>
                  <a:pt x="7703" y="6383"/>
                </a:lnTo>
                <a:lnTo>
                  <a:pt x="7667" y="6310"/>
                </a:lnTo>
                <a:lnTo>
                  <a:pt x="7593" y="6236"/>
                </a:lnTo>
                <a:close/>
                <a:moveTo>
                  <a:pt x="1651" y="6897"/>
                </a:moveTo>
                <a:lnTo>
                  <a:pt x="1578" y="6933"/>
                </a:lnTo>
                <a:lnTo>
                  <a:pt x="1541" y="7007"/>
                </a:lnTo>
                <a:lnTo>
                  <a:pt x="1504" y="7080"/>
                </a:lnTo>
                <a:lnTo>
                  <a:pt x="1504" y="7227"/>
                </a:lnTo>
                <a:lnTo>
                  <a:pt x="1541" y="7300"/>
                </a:lnTo>
                <a:lnTo>
                  <a:pt x="1578" y="7373"/>
                </a:lnTo>
                <a:lnTo>
                  <a:pt x="1541" y="7410"/>
                </a:lnTo>
                <a:lnTo>
                  <a:pt x="1504" y="7410"/>
                </a:lnTo>
                <a:lnTo>
                  <a:pt x="1468" y="7483"/>
                </a:lnTo>
                <a:lnTo>
                  <a:pt x="1431" y="7557"/>
                </a:lnTo>
                <a:lnTo>
                  <a:pt x="1468" y="7814"/>
                </a:lnTo>
                <a:lnTo>
                  <a:pt x="1578" y="8034"/>
                </a:lnTo>
                <a:lnTo>
                  <a:pt x="1724" y="8254"/>
                </a:lnTo>
                <a:lnTo>
                  <a:pt x="1908" y="8437"/>
                </a:lnTo>
                <a:lnTo>
                  <a:pt x="2128" y="8547"/>
                </a:lnTo>
                <a:lnTo>
                  <a:pt x="2238" y="8584"/>
                </a:lnTo>
                <a:lnTo>
                  <a:pt x="2348" y="8621"/>
                </a:lnTo>
                <a:lnTo>
                  <a:pt x="2458" y="8621"/>
                </a:lnTo>
                <a:lnTo>
                  <a:pt x="2568" y="8547"/>
                </a:lnTo>
                <a:lnTo>
                  <a:pt x="2641" y="8474"/>
                </a:lnTo>
                <a:lnTo>
                  <a:pt x="2715" y="8364"/>
                </a:lnTo>
                <a:lnTo>
                  <a:pt x="2788" y="8144"/>
                </a:lnTo>
                <a:lnTo>
                  <a:pt x="2788" y="7960"/>
                </a:lnTo>
                <a:lnTo>
                  <a:pt x="2751" y="7740"/>
                </a:lnTo>
                <a:lnTo>
                  <a:pt x="2678" y="7557"/>
                </a:lnTo>
                <a:lnTo>
                  <a:pt x="2531" y="7373"/>
                </a:lnTo>
                <a:lnTo>
                  <a:pt x="2385" y="7227"/>
                </a:lnTo>
                <a:lnTo>
                  <a:pt x="2201" y="7117"/>
                </a:lnTo>
                <a:lnTo>
                  <a:pt x="1981" y="7043"/>
                </a:lnTo>
                <a:lnTo>
                  <a:pt x="1908" y="6933"/>
                </a:lnTo>
                <a:lnTo>
                  <a:pt x="1834" y="6897"/>
                </a:lnTo>
                <a:close/>
                <a:moveTo>
                  <a:pt x="14306" y="7227"/>
                </a:moveTo>
                <a:lnTo>
                  <a:pt x="14453" y="7263"/>
                </a:lnTo>
                <a:lnTo>
                  <a:pt x="14563" y="7300"/>
                </a:lnTo>
                <a:lnTo>
                  <a:pt x="14636" y="7410"/>
                </a:lnTo>
                <a:lnTo>
                  <a:pt x="14673" y="7520"/>
                </a:lnTo>
                <a:lnTo>
                  <a:pt x="14673" y="7667"/>
                </a:lnTo>
                <a:lnTo>
                  <a:pt x="14673" y="7814"/>
                </a:lnTo>
                <a:lnTo>
                  <a:pt x="14600" y="8070"/>
                </a:lnTo>
                <a:lnTo>
                  <a:pt x="14490" y="8290"/>
                </a:lnTo>
                <a:lnTo>
                  <a:pt x="14343" y="8511"/>
                </a:lnTo>
                <a:lnTo>
                  <a:pt x="14269" y="8584"/>
                </a:lnTo>
                <a:lnTo>
                  <a:pt x="14196" y="8621"/>
                </a:lnTo>
                <a:lnTo>
                  <a:pt x="14123" y="8621"/>
                </a:lnTo>
                <a:lnTo>
                  <a:pt x="14049" y="8584"/>
                </a:lnTo>
                <a:lnTo>
                  <a:pt x="14013" y="8547"/>
                </a:lnTo>
                <a:lnTo>
                  <a:pt x="13976" y="8474"/>
                </a:lnTo>
                <a:lnTo>
                  <a:pt x="13903" y="8290"/>
                </a:lnTo>
                <a:lnTo>
                  <a:pt x="13939" y="8034"/>
                </a:lnTo>
                <a:lnTo>
                  <a:pt x="13976" y="7777"/>
                </a:lnTo>
                <a:lnTo>
                  <a:pt x="14086" y="7263"/>
                </a:lnTo>
                <a:lnTo>
                  <a:pt x="14306" y="7227"/>
                </a:lnTo>
                <a:close/>
                <a:moveTo>
                  <a:pt x="14233" y="6750"/>
                </a:moveTo>
                <a:lnTo>
                  <a:pt x="14123" y="6786"/>
                </a:lnTo>
                <a:lnTo>
                  <a:pt x="13866" y="6786"/>
                </a:lnTo>
                <a:lnTo>
                  <a:pt x="13829" y="6823"/>
                </a:lnTo>
                <a:lnTo>
                  <a:pt x="13756" y="6933"/>
                </a:lnTo>
                <a:lnTo>
                  <a:pt x="13609" y="7373"/>
                </a:lnTo>
                <a:lnTo>
                  <a:pt x="13499" y="7850"/>
                </a:lnTo>
                <a:lnTo>
                  <a:pt x="13462" y="8107"/>
                </a:lnTo>
                <a:lnTo>
                  <a:pt x="13462" y="8327"/>
                </a:lnTo>
                <a:lnTo>
                  <a:pt x="13499" y="8584"/>
                </a:lnTo>
                <a:lnTo>
                  <a:pt x="13572" y="8804"/>
                </a:lnTo>
                <a:lnTo>
                  <a:pt x="13683" y="8914"/>
                </a:lnTo>
                <a:lnTo>
                  <a:pt x="13829" y="9024"/>
                </a:lnTo>
                <a:lnTo>
                  <a:pt x="13976" y="9097"/>
                </a:lnTo>
                <a:lnTo>
                  <a:pt x="14123" y="9134"/>
                </a:lnTo>
                <a:lnTo>
                  <a:pt x="14343" y="9097"/>
                </a:lnTo>
                <a:lnTo>
                  <a:pt x="14490" y="9024"/>
                </a:lnTo>
                <a:lnTo>
                  <a:pt x="14600" y="8877"/>
                </a:lnTo>
                <a:lnTo>
                  <a:pt x="14746" y="8731"/>
                </a:lnTo>
                <a:lnTo>
                  <a:pt x="14966" y="8400"/>
                </a:lnTo>
                <a:lnTo>
                  <a:pt x="15076" y="8180"/>
                </a:lnTo>
                <a:lnTo>
                  <a:pt x="15113" y="7997"/>
                </a:lnTo>
                <a:lnTo>
                  <a:pt x="15150" y="7814"/>
                </a:lnTo>
                <a:lnTo>
                  <a:pt x="15150" y="7593"/>
                </a:lnTo>
                <a:lnTo>
                  <a:pt x="15113" y="7410"/>
                </a:lnTo>
                <a:lnTo>
                  <a:pt x="15040" y="7190"/>
                </a:lnTo>
                <a:lnTo>
                  <a:pt x="15003" y="7080"/>
                </a:lnTo>
                <a:lnTo>
                  <a:pt x="14893" y="7007"/>
                </a:lnTo>
                <a:lnTo>
                  <a:pt x="14673" y="6823"/>
                </a:lnTo>
                <a:lnTo>
                  <a:pt x="14526" y="6786"/>
                </a:lnTo>
                <a:lnTo>
                  <a:pt x="14379" y="6750"/>
                </a:lnTo>
                <a:close/>
                <a:moveTo>
                  <a:pt x="6273" y="7887"/>
                </a:moveTo>
                <a:lnTo>
                  <a:pt x="6199" y="7924"/>
                </a:lnTo>
                <a:lnTo>
                  <a:pt x="6126" y="7997"/>
                </a:lnTo>
                <a:lnTo>
                  <a:pt x="5979" y="8107"/>
                </a:lnTo>
                <a:lnTo>
                  <a:pt x="5869" y="8290"/>
                </a:lnTo>
                <a:lnTo>
                  <a:pt x="5796" y="8474"/>
                </a:lnTo>
                <a:lnTo>
                  <a:pt x="5796" y="8584"/>
                </a:lnTo>
                <a:lnTo>
                  <a:pt x="5833" y="8657"/>
                </a:lnTo>
                <a:lnTo>
                  <a:pt x="5906" y="8694"/>
                </a:lnTo>
                <a:lnTo>
                  <a:pt x="6236" y="8694"/>
                </a:lnTo>
                <a:lnTo>
                  <a:pt x="6420" y="8767"/>
                </a:lnTo>
                <a:lnTo>
                  <a:pt x="6199" y="9024"/>
                </a:lnTo>
                <a:lnTo>
                  <a:pt x="6199" y="9061"/>
                </a:lnTo>
                <a:lnTo>
                  <a:pt x="6199" y="9134"/>
                </a:lnTo>
                <a:lnTo>
                  <a:pt x="6236" y="9244"/>
                </a:lnTo>
                <a:lnTo>
                  <a:pt x="6346" y="9354"/>
                </a:lnTo>
                <a:lnTo>
                  <a:pt x="6456" y="9391"/>
                </a:lnTo>
                <a:lnTo>
                  <a:pt x="6713" y="9391"/>
                </a:lnTo>
                <a:lnTo>
                  <a:pt x="6786" y="9318"/>
                </a:lnTo>
                <a:lnTo>
                  <a:pt x="6860" y="9207"/>
                </a:lnTo>
                <a:lnTo>
                  <a:pt x="6823" y="9097"/>
                </a:lnTo>
                <a:lnTo>
                  <a:pt x="6750" y="9024"/>
                </a:lnTo>
                <a:lnTo>
                  <a:pt x="6860" y="8951"/>
                </a:lnTo>
                <a:lnTo>
                  <a:pt x="6933" y="8877"/>
                </a:lnTo>
                <a:lnTo>
                  <a:pt x="6933" y="8804"/>
                </a:lnTo>
                <a:lnTo>
                  <a:pt x="6933" y="8731"/>
                </a:lnTo>
                <a:lnTo>
                  <a:pt x="6896" y="8621"/>
                </a:lnTo>
                <a:lnTo>
                  <a:pt x="6750" y="8511"/>
                </a:lnTo>
                <a:lnTo>
                  <a:pt x="6603" y="8437"/>
                </a:lnTo>
                <a:lnTo>
                  <a:pt x="6456" y="8364"/>
                </a:lnTo>
                <a:lnTo>
                  <a:pt x="6273" y="8327"/>
                </a:lnTo>
                <a:lnTo>
                  <a:pt x="6346" y="8180"/>
                </a:lnTo>
                <a:lnTo>
                  <a:pt x="6420" y="8034"/>
                </a:lnTo>
                <a:lnTo>
                  <a:pt x="6420" y="7960"/>
                </a:lnTo>
                <a:lnTo>
                  <a:pt x="6383" y="7924"/>
                </a:lnTo>
                <a:lnTo>
                  <a:pt x="6346" y="7924"/>
                </a:lnTo>
                <a:lnTo>
                  <a:pt x="6273" y="7887"/>
                </a:lnTo>
                <a:close/>
                <a:moveTo>
                  <a:pt x="7630" y="551"/>
                </a:moveTo>
                <a:lnTo>
                  <a:pt x="7777" y="587"/>
                </a:lnTo>
                <a:lnTo>
                  <a:pt x="7923" y="661"/>
                </a:lnTo>
                <a:lnTo>
                  <a:pt x="8437" y="1101"/>
                </a:lnTo>
                <a:lnTo>
                  <a:pt x="8657" y="1321"/>
                </a:lnTo>
                <a:lnTo>
                  <a:pt x="8877" y="1578"/>
                </a:lnTo>
                <a:lnTo>
                  <a:pt x="9061" y="1834"/>
                </a:lnTo>
                <a:lnTo>
                  <a:pt x="9207" y="2128"/>
                </a:lnTo>
                <a:lnTo>
                  <a:pt x="9281" y="2421"/>
                </a:lnTo>
                <a:lnTo>
                  <a:pt x="9317" y="2752"/>
                </a:lnTo>
                <a:lnTo>
                  <a:pt x="9281" y="3082"/>
                </a:lnTo>
                <a:lnTo>
                  <a:pt x="9244" y="3375"/>
                </a:lnTo>
                <a:lnTo>
                  <a:pt x="9024" y="3962"/>
                </a:lnTo>
                <a:lnTo>
                  <a:pt x="8804" y="4512"/>
                </a:lnTo>
                <a:lnTo>
                  <a:pt x="8584" y="5099"/>
                </a:lnTo>
                <a:lnTo>
                  <a:pt x="8547" y="5356"/>
                </a:lnTo>
                <a:lnTo>
                  <a:pt x="8510" y="5613"/>
                </a:lnTo>
                <a:lnTo>
                  <a:pt x="8510" y="5869"/>
                </a:lnTo>
                <a:lnTo>
                  <a:pt x="8547" y="6163"/>
                </a:lnTo>
                <a:lnTo>
                  <a:pt x="8584" y="6310"/>
                </a:lnTo>
                <a:lnTo>
                  <a:pt x="8657" y="6493"/>
                </a:lnTo>
                <a:lnTo>
                  <a:pt x="8804" y="6823"/>
                </a:lnTo>
                <a:lnTo>
                  <a:pt x="8987" y="7117"/>
                </a:lnTo>
                <a:lnTo>
                  <a:pt x="9134" y="7447"/>
                </a:lnTo>
                <a:lnTo>
                  <a:pt x="9207" y="7777"/>
                </a:lnTo>
                <a:lnTo>
                  <a:pt x="9244" y="8144"/>
                </a:lnTo>
                <a:lnTo>
                  <a:pt x="9207" y="8474"/>
                </a:lnTo>
                <a:lnTo>
                  <a:pt x="9097" y="8804"/>
                </a:lnTo>
                <a:lnTo>
                  <a:pt x="8951" y="9134"/>
                </a:lnTo>
                <a:lnTo>
                  <a:pt x="8767" y="9428"/>
                </a:lnTo>
                <a:lnTo>
                  <a:pt x="8510" y="9684"/>
                </a:lnTo>
                <a:lnTo>
                  <a:pt x="8254" y="9904"/>
                </a:lnTo>
                <a:lnTo>
                  <a:pt x="7960" y="10051"/>
                </a:lnTo>
                <a:lnTo>
                  <a:pt x="7667" y="10198"/>
                </a:lnTo>
                <a:lnTo>
                  <a:pt x="7373" y="10308"/>
                </a:lnTo>
                <a:lnTo>
                  <a:pt x="7043" y="10345"/>
                </a:lnTo>
                <a:lnTo>
                  <a:pt x="6676" y="10418"/>
                </a:lnTo>
                <a:lnTo>
                  <a:pt x="6493" y="10381"/>
                </a:lnTo>
                <a:lnTo>
                  <a:pt x="6309" y="10345"/>
                </a:lnTo>
                <a:lnTo>
                  <a:pt x="6163" y="10235"/>
                </a:lnTo>
                <a:lnTo>
                  <a:pt x="6016" y="10088"/>
                </a:lnTo>
                <a:lnTo>
                  <a:pt x="5906" y="9941"/>
                </a:lnTo>
                <a:lnTo>
                  <a:pt x="5759" y="9831"/>
                </a:lnTo>
                <a:lnTo>
                  <a:pt x="5649" y="9758"/>
                </a:lnTo>
                <a:lnTo>
                  <a:pt x="5502" y="9684"/>
                </a:lnTo>
                <a:lnTo>
                  <a:pt x="5209" y="9611"/>
                </a:lnTo>
                <a:lnTo>
                  <a:pt x="4916" y="9611"/>
                </a:lnTo>
                <a:lnTo>
                  <a:pt x="4622" y="9684"/>
                </a:lnTo>
                <a:lnTo>
                  <a:pt x="3999" y="9868"/>
                </a:lnTo>
                <a:lnTo>
                  <a:pt x="3705" y="9978"/>
                </a:lnTo>
                <a:lnTo>
                  <a:pt x="3412" y="10051"/>
                </a:lnTo>
                <a:lnTo>
                  <a:pt x="3118" y="10088"/>
                </a:lnTo>
                <a:lnTo>
                  <a:pt x="2825" y="10051"/>
                </a:lnTo>
                <a:lnTo>
                  <a:pt x="2495" y="10014"/>
                </a:lnTo>
                <a:lnTo>
                  <a:pt x="2201" y="9904"/>
                </a:lnTo>
                <a:lnTo>
                  <a:pt x="1944" y="9794"/>
                </a:lnTo>
                <a:lnTo>
                  <a:pt x="1651" y="9648"/>
                </a:lnTo>
                <a:lnTo>
                  <a:pt x="1394" y="9464"/>
                </a:lnTo>
                <a:lnTo>
                  <a:pt x="1174" y="9281"/>
                </a:lnTo>
                <a:lnTo>
                  <a:pt x="954" y="8987"/>
                </a:lnTo>
                <a:lnTo>
                  <a:pt x="771" y="8694"/>
                </a:lnTo>
                <a:lnTo>
                  <a:pt x="624" y="8364"/>
                </a:lnTo>
                <a:lnTo>
                  <a:pt x="550" y="8034"/>
                </a:lnTo>
                <a:lnTo>
                  <a:pt x="514" y="7667"/>
                </a:lnTo>
                <a:lnTo>
                  <a:pt x="514" y="7337"/>
                </a:lnTo>
                <a:lnTo>
                  <a:pt x="587" y="6970"/>
                </a:lnTo>
                <a:lnTo>
                  <a:pt x="661" y="6640"/>
                </a:lnTo>
                <a:lnTo>
                  <a:pt x="807" y="6310"/>
                </a:lnTo>
                <a:lnTo>
                  <a:pt x="991" y="6016"/>
                </a:lnTo>
                <a:lnTo>
                  <a:pt x="1211" y="5759"/>
                </a:lnTo>
                <a:lnTo>
                  <a:pt x="1468" y="5539"/>
                </a:lnTo>
                <a:lnTo>
                  <a:pt x="2018" y="5099"/>
                </a:lnTo>
                <a:lnTo>
                  <a:pt x="2568" y="4622"/>
                </a:lnTo>
                <a:lnTo>
                  <a:pt x="2788" y="4366"/>
                </a:lnTo>
                <a:lnTo>
                  <a:pt x="2971" y="4109"/>
                </a:lnTo>
                <a:lnTo>
                  <a:pt x="3082" y="3815"/>
                </a:lnTo>
                <a:lnTo>
                  <a:pt x="3192" y="3485"/>
                </a:lnTo>
                <a:lnTo>
                  <a:pt x="3265" y="3118"/>
                </a:lnTo>
                <a:lnTo>
                  <a:pt x="3302" y="2715"/>
                </a:lnTo>
                <a:lnTo>
                  <a:pt x="3375" y="2348"/>
                </a:lnTo>
                <a:lnTo>
                  <a:pt x="3448" y="2165"/>
                </a:lnTo>
                <a:lnTo>
                  <a:pt x="3558" y="1981"/>
                </a:lnTo>
                <a:lnTo>
                  <a:pt x="3705" y="1798"/>
                </a:lnTo>
                <a:lnTo>
                  <a:pt x="3852" y="1651"/>
                </a:lnTo>
                <a:lnTo>
                  <a:pt x="4072" y="1541"/>
                </a:lnTo>
                <a:lnTo>
                  <a:pt x="4292" y="1468"/>
                </a:lnTo>
                <a:lnTo>
                  <a:pt x="4512" y="1431"/>
                </a:lnTo>
                <a:lnTo>
                  <a:pt x="4769" y="1394"/>
                </a:lnTo>
                <a:lnTo>
                  <a:pt x="4989" y="1394"/>
                </a:lnTo>
                <a:lnTo>
                  <a:pt x="5209" y="1468"/>
                </a:lnTo>
                <a:lnTo>
                  <a:pt x="4952" y="1688"/>
                </a:lnTo>
                <a:lnTo>
                  <a:pt x="4916" y="1761"/>
                </a:lnTo>
                <a:lnTo>
                  <a:pt x="4879" y="1834"/>
                </a:lnTo>
                <a:lnTo>
                  <a:pt x="4916" y="1981"/>
                </a:lnTo>
                <a:lnTo>
                  <a:pt x="4989" y="2091"/>
                </a:lnTo>
                <a:lnTo>
                  <a:pt x="5062" y="2128"/>
                </a:lnTo>
                <a:lnTo>
                  <a:pt x="5136" y="2128"/>
                </a:lnTo>
                <a:lnTo>
                  <a:pt x="5319" y="2091"/>
                </a:lnTo>
                <a:lnTo>
                  <a:pt x="5429" y="2018"/>
                </a:lnTo>
                <a:lnTo>
                  <a:pt x="5539" y="1945"/>
                </a:lnTo>
                <a:lnTo>
                  <a:pt x="5613" y="1798"/>
                </a:lnTo>
                <a:lnTo>
                  <a:pt x="5759" y="1651"/>
                </a:lnTo>
                <a:lnTo>
                  <a:pt x="5833" y="1614"/>
                </a:lnTo>
                <a:lnTo>
                  <a:pt x="5869" y="1578"/>
                </a:lnTo>
                <a:lnTo>
                  <a:pt x="6420" y="1138"/>
                </a:lnTo>
                <a:lnTo>
                  <a:pt x="7006" y="771"/>
                </a:lnTo>
                <a:lnTo>
                  <a:pt x="7337" y="624"/>
                </a:lnTo>
                <a:lnTo>
                  <a:pt x="7483" y="551"/>
                </a:lnTo>
                <a:close/>
                <a:moveTo>
                  <a:pt x="10821" y="9281"/>
                </a:moveTo>
                <a:lnTo>
                  <a:pt x="10968" y="9538"/>
                </a:lnTo>
                <a:lnTo>
                  <a:pt x="11115" y="9758"/>
                </a:lnTo>
                <a:lnTo>
                  <a:pt x="11335" y="9978"/>
                </a:lnTo>
                <a:lnTo>
                  <a:pt x="11592" y="10161"/>
                </a:lnTo>
                <a:lnTo>
                  <a:pt x="11408" y="10418"/>
                </a:lnTo>
                <a:lnTo>
                  <a:pt x="11188" y="10198"/>
                </a:lnTo>
                <a:lnTo>
                  <a:pt x="10968" y="9978"/>
                </a:lnTo>
                <a:lnTo>
                  <a:pt x="10711" y="9831"/>
                </a:lnTo>
                <a:lnTo>
                  <a:pt x="10455" y="9648"/>
                </a:lnTo>
                <a:lnTo>
                  <a:pt x="10601" y="9464"/>
                </a:lnTo>
                <a:lnTo>
                  <a:pt x="10821" y="9281"/>
                </a:lnTo>
                <a:close/>
                <a:moveTo>
                  <a:pt x="13903" y="9941"/>
                </a:moveTo>
                <a:lnTo>
                  <a:pt x="13829" y="9978"/>
                </a:lnTo>
                <a:lnTo>
                  <a:pt x="13756" y="10014"/>
                </a:lnTo>
                <a:lnTo>
                  <a:pt x="13719" y="10014"/>
                </a:lnTo>
                <a:lnTo>
                  <a:pt x="13719" y="10051"/>
                </a:lnTo>
                <a:lnTo>
                  <a:pt x="13646" y="10161"/>
                </a:lnTo>
                <a:lnTo>
                  <a:pt x="13609" y="10271"/>
                </a:lnTo>
                <a:lnTo>
                  <a:pt x="13646" y="10418"/>
                </a:lnTo>
                <a:lnTo>
                  <a:pt x="13719" y="10565"/>
                </a:lnTo>
                <a:lnTo>
                  <a:pt x="13829" y="10638"/>
                </a:lnTo>
                <a:lnTo>
                  <a:pt x="13939" y="10675"/>
                </a:lnTo>
                <a:lnTo>
                  <a:pt x="14049" y="10638"/>
                </a:lnTo>
                <a:lnTo>
                  <a:pt x="14159" y="10601"/>
                </a:lnTo>
                <a:lnTo>
                  <a:pt x="14269" y="10491"/>
                </a:lnTo>
                <a:lnTo>
                  <a:pt x="14343" y="10418"/>
                </a:lnTo>
                <a:lnTo>
                  <a:pt x="14379" y="10308"/>
                </a:lnTo>
                <a:lnTo>
                  <a:pt x="14379" y="10271"/>
                </a:lnTo>
                <a:lnTo>
                  <a:pt x="14379" y="10198"/>
                </a:lnTo>
                <a:lnTo>
                  <a:pt x="14306" y="10124"/>
                </a:lnTo>
                <a:lnTo>
                  <a:pt x="14233" y="10051"/>
                </a:lnTo>
                <a:lnTo>
                  <a:pt x="14159" y="10014"/>
                </a:lnTo>
                <a:lnTo>
                  <a:pt x="14086" y="9978"/>
                </a:lnTo>
                <a:lnTo>
                  <a:pt x="13939" y="9941"/>
                </a:lnTo>
                <a:close/>
                <a:moveTo>
                  <a:pt x="7593" y="0"/>
                </a:moveTo>
                <a:lnTo>
                  <a:pt x="7447" y="37"/>
                </a:lnTo>
                <a:lnTo>
                  <a:pt x="7190" y="110"/>
                </a:lnTo>
                <a:lnTo>
                  <a:pt x="6970" y="221"/>
                </a:lnTo>
                <a:lnTo>
                  <a:pt x="6566" y="441"/>
                </a:lnTo>
                <a:lnTo>
                  <a:pt x="6199" y="697"/>
                </a:lnTo>
                <a:lnTo>
                  <a:pt x="5502" y="1211"/>
                </a:lnTo>
                <a:lnTo>
                  <a:pt x="5209" y="1064"/>
                </a:lnTo>
                <a:lnTo>
                  <a:pt x="4916" y="991"/>
                </a:lnTo>
                <a:lnTo>
                  <a:pt x="4585" y="991"/>
                </a:lnTo>
                <a:lnTo>
                  <a:pt x="4255" y="1027"/>
                </a:lnTo>
                <a:lnTo>
                  <a:pt x="3999" y="1101"/>
                </a:lnTo>
                <a:lnTo>
                  <a:pt x="3778" y="1211"/>
                </a:lnTo>
                <a:lnTo>
                  <a:pt x="3595" y="1358"/>
                </a:lnTo>
                <a:lnTo>
                  <a:pt x="3412" y="1504"/>
                </a:lnTo>
                <a:lnTo>
                  <a:pt x="3228" y="1688"/>
                </a:lnTo>
                <a:lnTo>
                  <a:pt x="3118" y="1908"/>
                </a:lnTo>
                <a:lnTo>
                  <a:pt x="3008" y="2128"/>
                </a:lnTo>
                <a:lnTo>
                  <a:pt x="2935" y="2348"/>
                </a:lnTo>
                <a:lnTo>
                  <a:pt x="2861" y="2678"/>
                </a:lnTo>
                <a:lnTo>
                  <a:pt x="2788" y="3008"/>
                </a:lnTo>
                <a:lnTo>
                  <a:pt x="2751" y="3338"/>
                </a:lnTo>
                <a:lnTo>
                  <a:pt x="2641" y="3669"/>
                </a:lnTo>
                <a:lnTo>
                  <a:pt x="2605" y="3852"/>
                </a:lnTo>
                <a:lnTo>
                  <a:pt x="2495" y="3999"/>
                </a:lnTo>
                <a:lnTo>
                  <a:pt x="2275" y="4255"/>
                </a:lnTo>
                <a:lnTo>
                  <a:pt x="2018" y="4476"/>
                </a:lnTo>
                <a:lnTo>
                  <a:pt x="1761" y="4696"/>
                </a:lnTo>
                <a:lnTo>
                  <a:pt x="1284" y="5062"/>
                </a:lnTo>
                <a:lnTo>
                  <a:pt x="844" y="5466"/>
                </a:lnTo>
                <a:lnTo>
                  <a:pt x="661" y="5649"/>
                </a:lnTo>
                <a:lnTo>
                  <a:pt x="514" y="5906"/>
                </a:lnTo>
                <a:lnTo>
                  <a:pt x="367" y="6126"/>
                </a:lnTo>
                <a:lnTo>
                  <a:pt x="220" y="6420"/>
                </a:lnTo>
                <a:lnTo>
                  <a:pt x="110" y="6713"/>
                </a:lnTo>
                <a:lnTo>
                  <a:pt x="37" y="7007"/>
                </a:lnTo>
                <a:lnTo>
                  <a:pt x="0" y="7263"/>
                </a:lnTo>
                <a:lnTo>
                  <a:pt x="0" y="7557"/>
                </a:lnTo>
                <a:lnTo>
                  <a:pt x="37" y="7850"/>
                </a:lnTo>
                <a:lnTo>
                  <a:pt x="74" y="8144"/>
                </a:lnTo>
                <a:lnTo>
                  <a:pt x="147" y="8400"/>
                </a:lnTo>
                <a:lnTo>
                  <a:pt x="220" y="8657"/>
                </a:lnTo>
                <a:lnTo>
                  <a:pt x="367" y="8914"/>
                </a:lnTo>
                <a:lnTo>
                  <a:pt x="514" y="9171"/>
                </a:lnTo>
                <a:lnTo>
                  <a:pt x="661" y="9391"/>
                </a:lnTo>
                <a:lnTo>
                  <a:pt x="844" y="9611"/>
                </a:lnTo>
                <a:lnTo>
                  <a:pt x="1064" y="9831"/>
                </a:lnTo>
                <a:lnTo>
                  <a:pt x="1284" y="10014"/>
                </a:lnTo>
                <a:lnTo>
                  <a:pt x="1541" y="10161"/>
                </a:lnTo>
                <a:lnTo>
                  <a:pt x="1798" y="10308"/>
                </a:lnTo>
                <a:lnTo>
                  <a:pt x="2054" y="10381"/>
                </a:lnTo>
                <a:lnTo>
                  <a:pt x="2348" y="10491"/>
                </a:lnTo>
                <a:lnTo>
                  <a:pt x="2641" y="10528"/>
                </a:lnTo>
                <a:lnTo>
                  <a:pt x="2898" y="10565"/>
                </a:lnTo>
                <a:lnTo>
                  <a:pt x="3192" y="10565"/>
                </a:lnTo>
                <a:lnTo>
                  <a:pt x="3485" y="10528"/>
                </a:lnTo>
                <a:lnTo>
                  <a:pt x="3742" y="10491"/>
                </a:lnTo>
                <a:lnTo>
                  <a:pt x="4035" y="10418"/>
                </a:lnTo>
                <a:lnTo>
                  <a:pt x="4365" y="10271"/>
                </a:lnTo>
                <a:lnTo>
                  <a:pt x="4696" y="10161"/>
                </a:lnTo>
                <a:lnTo>
                  <a:pt x="4879" y="10124"/>
                </a:lnTo>
                <a:lnTo>
                  <a:pt x="5209" y="10124"/>
                </a:lnTo>
                <a:lnTo>
                  <a:pt x="5392" y="10161"/>
                </a:lnTo>
                <a:lnTo>
                  <a:pt x="5502" y="10271"/>
                </a:lnTo>
                <a:lnTo>
                  <a:pt x="5613" y="10381"/>
                </a:lnTo>
                <a:lnTo>
                  <a:pt x="5833" y="10601"/>
                </a:lnTo>
                <a:lnTo>
                  <a:pt x="5979" y="10711"/>
                </a:lnTo>
                <a:lnTo>
                  <a:pt x="6089" y="10785"/>
                </a:lnTo>
                <a:lnTo>
                  <a:pt x="6273" y="10858"/>
                </a:lnTo>
                <a:lnTo>
                  <a:pt x="6420" y="10895"/>
                </a:lnTo>
                <a:lnTo>
                  <a:pt x="6933" y="10895"/>
                </a:lnTo>
                <a:lnTo>
                  <a:pt x="7227" y="10858"/>
                </a:lnTo>
                <a:lnTo>
                  <a:pt x="7483" y="10821"/>
                </a:lnTo>
                <a:lnTo>
                  <a:pt x="7740" y="10748"/>
                </a:lnTo>
                <a:lnTo>
                  <a:pt x="7997" y="10638"/>
                </a:lnTo>
                <a:lnTo>
                  <a:pt x="8217" y="10528"/>
                </a:lnTo>
                <a:lnTo>
                  <a:pt x="8437" y="10381"/>
                </a:lnTo>
                <a:lnTo>
                  <a:pt x="8657" y="10198"/>
                </a:lnTo>
                <a:lnTo>
                  <a:pt x="8877" y="10014"/>
                </a:lnTo>
                <a:lnTo>
                  <a:pt x="9061" y="9831"/>
                </a:lnTo>
                <a:lnTo>
                  <a:pt x="9207" y="9611"/>
                </a:lnTo>
                <a:lnTo>
                  <a:pt x="9354" y="9391"/>
                </a:lnTo>
                <a:lnTo>
                  <a:pt x="9501" y="9171"/>
                </a:lnTo>
                <a:lnTo>
                  <a:pt x="9574" y="8914"/>
                </a:lnTo>
                <a:lnTo>
                  <a:pt x="9684" y="8694"/>
                </a:lnTo>
                <a:lnTo>
                  <a:pt x="9721" y="8400"/>
                </a:lnTo>
                <a:lnTo>
                  <a:pt x="9721" y="8144"/>
                </a:lnTo>
                <a:lnTo>
                  <a:pt x="9721" y="7887"/>
                </a:lnTo>
                <a:lnTo>
                  <a:pt x="9684" y="7630"/>
                </a:lnTo>
                <a:lnTo>
                  <a:pt x="9611" y="7373"/>
                </a:lnTo>
                <a:lnTo>
                  <a:pt x="9537" y="7117"/>
                </a:lnTo>
                <a:lnTo>
                  <a:pt x="9281" y="6640"/>
                </a:lnTo>
                <a:lnTo>
                  <a:pt x="9171" y="6383"/>
                </a:lnTo>
                <a:lnTo>
                  <a:pt x="9061" y="6090"/>
                </a:lnTo>
                <a:lnTo>
                  <a:pt x="9061" y="5833"/>
                </a:lnTo>
                <a:lnTo>
                  <a:pt x="9061" y="5576"/>
                </a:lnTo>
                <a:lnTo>
                  <a:pt x="9097" y="5319"/>
                </a:lnTo>
                <a:lnTo>
                  <a:pt x="9134" y="5062"/>
                </a:lnTo>
                <a:lnTo>
                  <a:pt x="9317" y="4512"/>
                </a:lnTo>
                <a:lnTo>
                  <a:pt x="9501" y="4035"/>
                </a:lnTo>
                <a:lnTo>
                  <a:pt x="9684" y="3559"/>
                </a:lnTo>
                <a:lnTo>
                  <a:pt x="9794" y="3082"/>
                </a:lnTo>
                <a:lnTo>
                  <a:pt x="9831" y="2825"/>
                </a:lnTo>
                <a:lnTo>
                  <a:pt x="9831" y="2568"/>
                </a:lnTo>
                <a:lnTo>
                  <a:pt x="9794" y="2311"/>
                </a:lnTo>
                <a:lnTo>
                  <a:pt x="9721" y="2055"/>
                </a:lnTo>
                <a:lnTo>
                  <a:pt x="9611" y="1834"/>
                </a:lnTo>
                <a:lnTo>
                  <a:pt x="9501" y="1578"/>
                </a:lnTo>
                <a:lnTo>
                  <a:pt x="9354" y="1358"/>
                </a:lnTo>
                <a:lnTo>
                  <a:pt x="9207" y="1174"/>
                </a:lnTo>
                <a:lnTo>
                  <a:pt x="8841" y="771"/>
                </a:lnTo>
                <a:lnTo>
                  <a:pt x="8400" y="404"/>
                </a:lnTo>
                <a:lnTo>
                  <a:pt x="7960" y="110"/>
                </a:lnTo>
                <a:lnTo>
                  <a:pt x="7850" y="37"/>
                </a:lnTo>
                <a:lnTo>
                  <a:pt x="7703" y="0"/>
                </a:lnTo>
                <a:close/>
                <a:moveTo>
                  <a:pt x="12912" y="10675"/>
                </a:moveTo>
                <a:lnTo>
                  <a:pt x="12839" y="10711"/>
                </a:lnTo>
                <a:lnTo>
                  <a:pt x="12765" y="10785"/>
                </a:lnTo>
                <a:lnTo>
                  <a:pt x="12729" y="10858"/>
                </a:lnTo>
                <a:lnTo>
                  <a:pt x="12729" y="11005"/>
                </a:lnTo>
                <a:lnTo>
                  <a:pt x="12765" y="11115"/>
                </a:lnTo>
                <a:lnTo>
                  <a:pt x="12876" y="11225"/>
                </a:lnTo>
                <a:lnTo>
                  <a:pt x="13022" y="11262"/>
                </a:lnTo>
                <a:lnTo>
                  <a:pt x="13132" y="11225"/>
                </a:lnTo>
                <a:lnTo>
                  <a:pt x="13242" y="11115"/>
                </a:lnTo>
                <a:lnTo>
                  <a:pt x="13279" y="11005"/>
                </a:lnTo>
                <a:lnTo>
                  <a:pt x="13279" y="10858"/>
                </a:lnTo>
                <a:lnTo>
                  <a:pt x="13242" y="10785"/>
                </a:lnTo>
                <a:lnTo>
                  <a:pt x="13169" y="10711"/>
                </a:lnTo>
                <a:lnTo>
                  <a:pt x="13096" y="10675"/>
                </a:lnTo>
                <a:close/>
                <a:moveTo>
                  <a:pt x="13572" y="11262"/>
                </a:moveTo>
                <a:lnTo>
                  <a:pt x="13499" y="11298"/>
                </a:lnTo>
                <a:lnTo>
                  <a:pt x="13462" y="11372"/>
                </a:lnTo>
                <a:lnTo>
                  <a:pt x="13389" y="11408"/>
                </a:lnTo>
                <a:lnTo>
                  <a:pt x="13316" y="11445"/>
                </a:lnTo>
                <a:lnTo>
                  <a:pt x="13242" y="11555"/>
                </a:lnTo>
                <a:lnTo>
                  <a:pt x="13242" y="11702"/>
                </a:lnTo>
                <a:lnTo>
                  <a:pt x="13242" y="11775"/>
                </a:lnTo>
                <a:lnTo>
                  <a:pt x="13279" y="11849"/>
                </a:lnTo>
                <a:lnTo>
                  <a:pt x="13352" y="11959"/>
                </a:lnTo>
                <a:lnTo>
                  <a:pt x="13609" y="11959"/>
                </a:lnTo>
                <a:lnTo>
                  <a:pt x="13719" y="11922"/>
                </a:lnTo>
                <a:lnTo>
                  <a:pt x="13829" y="11849"/>
                </a:lnTo>
                <a:lnTo>
                  <a:pt x="13866" y="11738"/>
                </a:lnTo>
                <a:lnTo>
                  <a:pt x="13939" y="11628"/>
                </a:lnTo>
                <a:lnTo>
                  <a:pt x="13939" y="11555"/>
                </a:lnTo>
                <a:lnTo>
                  <a:pt x="13939" y="11518"/>
                </a:lnTo>
                <a:lnTo>
                  <a:pt x="13903" y="11445"/>
                </a:lnTo>
                <a:lnTo>
                  <a:pt x="13866" y="11372"/>
                </a:lnTo>
                <a:lnTo>
                  <a:pt x="13829" y="11298"/>
                </a:lnTo>
                <a:lnTo>
                  <a:pt x="13719" y="11262"/>
                </a:lnTo>
                <a:close/>
                <a:moveTo>
                  <a:pt x="12215" y="11555"/>
                </a:moveTo>
                <a:lnTo>
                  <a:pt x="12142" y="11592"/>
                </a:lnTo>
                <a:lnTo>
                  <a:pt x="12069" y="11702"/>
                </a:lnTo>
                <a:lnTo>
                  <a:pt x="12032" y="11812"/>
                </a:lnTo>
                <a:lnTo>
                  <a:pt x="12032" y="11959"/>
                </a:lnTo>
                <a:lnTo>
                  <a:pt x="12032" y="12069"/>
                </a:lnTo>
                <a:lnTo>
                  <a:pt x="12105" y="12362"/>
                </a:lnTo>
                <a:lnTo>
                  <a:pt x="12252" y="12582"/>
                </a:lnTo>
                <a:lnTo>
                  <a:pt x="12325" y="12619"/>
                </a:lnTo>
                <a:lnTo>
                  <a:pt x="12399" y="12656"/>
                </a:lnTo>
                <a:lnTo>
                  <a:pt x="12509" y="12656"/>
                </a:lnTo>
                <a:lnTo>
                  <a:pt x="12582" y="12582"/>
                </a:lnTo>
                <a:lnTo>
                  <a:pt x="12619" y="12545"/>
                </a:lnTo>
                <a:lnTo>
                  <a:pt x="12692" y="12545"/>
                </a:lnTo>
                <a:lnTo>
                  <a:pt x="12802" y="12619"/>
                </a:lnTo>
                <a:lnTo>
                  <a:pt x="12876" y="12619"/>
                </a:lnTo>
                <a:lnTo>
                  <a:pt x="12949" y="12582"/>
                </a:lnTo>
                <a:lnTo>
                  <a:pt x="12986" y="12545"/>
                </a:lnTo>
                <a:lnTo>
                  <a:pt x="13022" y="12435"/>
                </a:lnTo>
                <a:lnTo>
                  <a:pt x="12986" y="12325"/>
                </a:lnTo>
                <a:lnTo>
                  <a:pt x="12912" y="12215"/>
                </a:lnTo>
                <a:lnTo>
                  <a:pt x="12802" y="12179"/>
                </a:lnTo>
                <a:lnTo>
                  <a:pt x="12655" y="12142"/>
                </a:lnTo>
                <a:lnTo>
                  <a:pt x="12545" y="12142"/>
                </a:lnTo>
                <a:lnTo>
                  <a:pt x="12472" y="12179"/>
                </a:lnTo>
                <a:lnTo>
                  <a:pt x="12399" y="12032"/>
                </a:lnTo>
                <a:lnTo>
                  <a:pt x="12399" y="11849"/>
                </a:lnTo>
                <a:lnTo>
                  <a:pt x="12399" y="11665"/>
                </a:lnTo>
                <a:lnTo>
                  <a:pt x="12362" y="11592"/>
                </a:lnTo>
                <a:lnTo>
                  <a:pt x="12289" y="11555"/>
                </a:lnTo>
                <a:close/>
                <a:moveTo>
                  <a:pt x="14049" y="5466"/>
                </a:moveTo>
                <a:lnTo>
                  <a:pt x="14196" y="5503"/>
                </a:lnTo>
                <a:lnTo>
                  <a:pt x="14490" y="5649"/>
                </a:lnTo>
                <a:lnTo>
                  <a:pt x="14673" y="5723"/>
                </a:lnTo>
                <a:lnTo>
                  <a:pt x="14930" y="5906"/>
                </a:lnTo>
                <a:lnTo>
                  <a:pt x="15150" y="6090"/>
                </a:lnTo>
                <a:lnTo>
                  <a:pt x="15370" y="6310"/>
                </a:lnTo>
                <a:lnTo>
                  <a:pt x="15590" y="6566"/>
                </a:lnTo>
                <a:lnTo>
                  <a:pt x="15773" y="6860"/>
                </a:lnTo>
                <a:lnTo>
                  <a:pt x="15883" y="7190"/>
                </a:lnTo>
                <a:lnTo>
                  <a:pt x="15993" y="7520"/>
                </a:lnTo>
                <a:lnTo>
                  <a:pt x="16067" y="7850"/>
                </a:lnTo>
                <a:lnTo>
                  <a:pt x="16104" y="8217"/>
                </a:lnTo>
                <a:lnTo>
                  <a:pt x="16104" y="8547"/>
                </a:lnTo>
                <a:lnTo>
                  <a:pt x="16067" y="9244"/>
                </a:lnTo>
                <a:lnTo>
                  <a:pt x="15957" y="9941"/>
                </a:lnTo>
                <a:lnTo>
                  <a:pt x="15773" y="10601"/>
                </a:lnTo>
                <a:lnTo>
                  <a:pt x="15517" y="11225"/>
                </a:lnTo>
                <a:lnTo>
                  <a:pt x="15370" y="11555"/>
                </a:lnTo>
                <a:lnTo>
                  <a:pt x="15186" y="11849"/>
                </a:lnTo>
                <a:lnTo>
                  <a:pt x="15003" y="12105"/>
                </a:lnTo>
                <a:lnTo>
                  <a:pt x="14783" y="12362"/>
                </a:lnTo>
                <a:lnTo>
                  <a:pt x="14526" y="12619"/>
                </a:lnTo>
                <a:lnTo>
                  <a:pt x="14269" y="12839"/>
                </a:lnTo>
                <a:lnTo>
                  <a:pt x="14013" y="13022"/>
                </a:lnTo>
                <a:lnTo>
                  <a:pt x="13719" y="13169"/>
                </a:lnTo>
                <a:lnTo>
                  <a:pt x="13389" y="13316"/>
                </a:lnTo>
                <a:lnTo>
                  <a:pt x="13059" y="13463"/>
                </a:lnTo>
                <a:lnTo>
                  <a:pt x="12802" y="13499"/>
                </a:lnTo>
                <a:lnTo>
                  <a:pt x="12509" y="13536"/>
                </a:lnTo>
                <a:lnTo>
                  <a:pt x="12325" y="13499"/>
                </a:lnTo>
                <a:lnTo>
                  <a:pt x="12179" y="13426"/>
                </a:lnTo>
                <a:lnTo>
                  <a:pt x="12032" y="13279"/>
                </a:lnTo>
                <a:lnTo>
                  <a:pt x="11922" y="13169"/>
                </a:lnTo>
                <a:lnTo>
                  <a:pt x="11482" y="12692"/>
                </a:lnTo>
                <a:lnTo>
                  <a:pt x="11298" y="12435"/>
                </a:lnTo>
                <a:lnTo>
                  <a:pt x="11225" y="12289"/>
                </a:lnTo>
                <a:lnTo>
                  <a:pt x="11188" y="12105"/>
                </a:lnTo>
                <a:lnTo>
                  <a:pt x="11188" y="11922"/>
                </a:lnTo>
                <a:lnTo>
                  <a:pt x="11262" y="11738"/>
                </a:lnTo>
                <a:lnTo>
                  <a:pt x="11445" y="11408"/>
                </a:lnTo>
                <a:lnTo>
                  <a:pt x="11812" y="10785"/>
                </a:lnTo>
                <a:lnTo>
                  <a:pt x="12142" y="10161"/>
                </a:lnTo>
                <a:lnTo>
                  <a:pt x="12472" y="9501"/>
                </a:lnTo>
                <a:lnTo>
                  <a:pt x="12765" y="8877"/>
                </a:lnTo>
                <a:lnTo>
                  <a:pt x="12876" y="8547"/>
                </a:lnTo>
                <a:lnTo>
                  <a:pt x="12949" y="8217"/>
                </a:lnTo>
                <a:lnTo>
                  <a:pt x="12986" y="7887"/>
                </a:lnTo>
                <a:lnTo>
                  <a:pt x="12949" y="7593"/>
                </a:lnTo>
                <a:lnTo>
                  <a:pt x="12876" y="7263"/>
                </a:lnTo>
                <a:lnTo>
                  <a:pt x="12765" y="6970"/>
                </a:lnTo>
                <a:lnTo>
                  <a:pt x="12729" y="6750"/>
                </a:lnTo>
                <a:lnTo>
                  <a:pt x="12692" y="6566"/>
                </a:lnTo>
                <a:lnTo>
                  <a:pt x="12729" y="6346"/>
                </a:lnTo>
                <a:lnTo>
                  <a:pt x="12802" y="6200"/>
                </a:lnTo>
                <a:lnTo>
                  <a:pt x="12876" y="6016"/>
                </a:lnTo>
                <a:lnTo>
                  <a:pt x="12986" y="5869"/>
                </a:lnTo>
                <a:lnTo>
                  <a:pt x="13132" y="5723"/>
                </a:lnTo>
                <a:lnTo>
                  <a:pt x="13279" y="5613"/>
                </a:lnTo>
                <a:lnTo>
                  <a:pt x="13316" y="5686"/>
                </a:lnTo>
                <a:lnTo>
                  <a:pt x="13389" y="5723"/>
                </a:lnTo>
                <a:lnTo>
                  <a:pt x="13536" y="5759"/>
                </a:lnTo>
                <a:lnTo>
                  <a:pt x="13646" y="5686"/>
                </a:lnTo>
                <a:lnTo>
                  <a:pt x="13719" y="5649"/>
                </a:lnTo>
                <a:lnTo>
                  <a:pt x="13756" y="5576"/>
                </a:lnTo>
                <a:lnTo>
                  <a:pt x="13829" y="5503"/>
                </a:lnTo>
                <a:lnTo>
                  <a:pt x="13939" y="5466"/>
                </a:lnTo>
                <a:close/>
                <a:moveTo>
                  <a:pt x="13646" y="3852"/>
                </a:moveTo>
                <a:lnTo>
                  <a:pt x="13609" y="3925"/>
                </a:lnTo>
                <a:lnTo>
                  <a:pt x="13499" y="4182"/>
                </a:lnTo>
                <a:lnTo>
                  <a:pt x="13462" y="4476"/>
                </a:lnTo>
                <a:lnTo>
                  <a:pt x="13462" y="4732"/>
                </a:lnTo>
                <a:lnTo>
                  <a:pt x="13499" y="5026"/>
                </a:lnTo>
                <a:lnTo>
                  <a:pt x="13316" y="5099"/>
                </a:lnTo>
                <a:lnTo>
                  <a:pt x="13132" y="5173"/>
                </a:lnTo>
                <a:lnTo>
                  <a:pt x="13022" y="4769"/>
                </a:lnTo>
                <a:lnTo>
                  <a:pt x="12839" y="4439"/>
                </a:lnTo>
                <a:lnTo>
                  <a:pt x="12802" y="4402"/>
                </a:lnTo>
                <a:lnTo>
                  <a:pt x="12729" y="4402"/>
                </a:lnTo>
                <a:lnTo>
                  <a:pt x="12692" y="4439"/>
                </a:lnTo>
                <a:lnTo>
                  <a:pt x="12692" y="4476"/>
                </a:lnTo>
                <a:lnTo>
                  <a:pt x="12655" y="4732"/>
                </a:lnTo>
                <a:lnTo>
                  <a:pt x="12692" y="4952"/>
                </a:lnTo>
                <a:lnTo>
                  <a:pt x="12802" y="5429"/>
                </a:lnTo>
                <a:lnTo>
                  <a:pt x="12582" y="5649"/>
                </a:lnTo>
                <a:lnTo>
                  <a:pt x="12399" y="5466"/>
                </a:lnTo>
                <a:lnTo>
                  <a:pt x="12142" y="5173"/>
                </a:lnTo>
                <a:lnTo>
                  <a:pt x="12105" y="5136"/>
                </a:lnTo>
                <a:lnTo>
                  <a:pt x="12032" y="5173"/>
                </a:lnTo>
                <a:lnTo>
                  <a:pt x="11995" y="5209"/>
                </a:lnTo>
                <a:lnTo>
                  <a:pt x="11995" y="5283"/>
                </a:lnTo>
                <a:lnTo>
                  <a:pt x="12032" y="5466"/>
                </a:lnTo>
                <a:lnTo>
                  <a:pt x="12142" y="5649"/>
                </a:lnTo>
                <a:lnTo>
                  <a:pt x="12252" y="5796"/>
                </a:lnTo>
                <a:lnTo>
                  <a:pt x="12435" y="5906"/>
                </a:lnTo>
                <a:lnTo>
                  <a:pt x="12399" y="6016"/>
                </a:lnTo>
                <a:lnTo>
                  <a:pt x="12362" y="6053"/>
                </a:lnTo>
                <a:lnTo>
                  <a:pt x="12142" y="6016"/>
                </a:lnTo>
                <a:lnTo>
                  <a:pt x="11738" y="5833"/>
                </a:lnTo>
                <a:lnTo>
                  <a:pt x="11665" y="5686"/>
                </a:lnTo>
                <a:lnTo>
                  <a:pt x="11628" y="5649"/>
                </a:lnTo>
                <a:lnTo>
                  <a:pt x="11592" y="5686"/>
                </a:lnTo>
                <a:lnTo>
                  <a:pt x="11555" y="5833"/>
                </a:lnTo>
                <a:lnTo>
                  <a:pt x="11518" y="5906"/>
                </a:lnTo>
                <a:lnTo>
                  <a:pt x="11518" y="5979"/>
                </a:lnTo>
                <a:lnTo>
                  <a:pt x="11555" y="6053"/>
                </a:lnTo>
                <a:lnTo>
                  <a:pt x="11628" y="6126"/>
                </a:lnTo>
                <a:lnTo>
                  <a:pt x="11775" y="6236"/>
                </a:lnTo>
                <a:lnTo>
                  <a:pt x="11995" y="6346"/>
                </a:lnTo>
                <a:lnTo>
                  <a:pt x="12289" y="6456"/>
                </a:lnTo>
                <a:lnTo>
                  <a:pt x="12252" y="6676"/>
                </a:lnTo>
                <a:lnTo>
                  <a:pt x="12289" y="6897"/>
                </a:lnTo>
                <a:lnTo>
                  <a:pt x="11555" y="6897"/>
                </a:lnTo>
                <a:lnTo>
                  <a:pt x="11445" y="6933"/>
                </a:lnTo>
                <a:lnTo>
                  <a:pt x="11408" y="7007"/>
                </a:lnTo>
                <a:lnTo>
                  <a:pt x="11408" y="7153"/>
                </a:lnTo>
                <a:lnTo>
                  <a:pt x="11408" y="7337"/>
                </a:lnTo>
                <a:lnTo>
                  <a:pt x="11482" y="7483"/>
                </a:lnTo>
                <a:lnTo>
                  <a:pt x="11555" y="7593"/>
                </a:lnTo>
                <a:lnTo>
                  <a:pt x="11592" y="7630"/>
                </a:lnTo>
                <a:lnTo>
                  <a:pt x="11922" y="7960"/>
                </a:lnTo>
                <a:lnTo>
                  <a:pt x="12142" y="8107"/>
                </a:lnTo>
                <a:lnTo>
                  <a:pt x="12252" y="8180"/>
                </a:lnTo>
                <a:lnTo>
                  <a:pt x="12362" y="8217"/>
                </a:lnTo>
                <a:lnTo>
                  <a:pt x="12472" y="8217"/>
                </a:lnTo>
                <a:lnTo>
                  <a:pt x="12362" y="8547"/>
                </a:lnTo>
                <a:lnTo>
                  <a:pt x="12252" y="8804"/>
                </a:lnTo>
                <a:lnTo>
                  <a:pt x="12215" y="8841"/>
                </a:lnTo>
                <a:lnTo>
                  <a:pt x="12179" y="8877"/>
                </a:lnTo>
                <a:lnTo>
                  <a:pt x="11812" y="8731"/>
                </a:lnTo>
                <a:lnTo>
                  <a:pt x="11555" y="8584"/>
                </a:lnTo>
                <a:lnTo>
                  <a:pt x="11335" y="8364"/>
                </a:lnTo>
                <a:lnTo>
                  <a:pt x="11225" y="8364"/>
                </a:lnTo>
                <a:lnTo>
                  <a:pt x="11188" y="8437"/>
                </a:lnTo>
                <a:lnTo>
                  <a:pt x="11188" y="8511"/>
                </a:lnTo>
                <a:lnTo>
                  <a:pt x="11335" y="8731"/>
                </a:lnTo>
                <a:lnTo>
                  <a:pt x="11555" y="8951"/>
                </a:lnTo>
                <a:lnTo>
                  <a:pt x="11812" y="9134"/>
                </a:lnTo>
                <a:lnTo>
                  <a:pt x="12069" y="9244"/>
                </a:lnTo>
                <a:lnTo>
                  <a:pt x="11848" y="9648"/>
                </a:lnTo>
                <a:lnTo>
                  <a:pt x="11738" y="9648"/>
                </a:lnTo>
                <a:lnTo>
                  <a:pt x="11665" y="9721"/>
                </a:lnTo>
                <a:lnTo>
                  <a:pt x="11262" y="9428"/>
                </a:lnTo>
                <a:lnTo>
                  <a:pt x="10895" y="9134"/>
                </a:lnTo>
                <a:lnTo>
                  <a:pt x="10858" y="9097"/>
                </a:lnTo>
                <a:lnTo>
                  <a:pt x="10821" y="9134"/>
                </a:lnTo>
                <a:lnTo>
                  <a:pt x="10601" y="9391"/>
                </a:lnTo>
                <a:lnTo>
                  <a:pt x="10381" y="9648"/>
                </a:lnTo>
                <a:lnTo>
                  <a:pt x="10308" y="9648"/>
                </a:lnTo>
                <a:lnTo>
                  <a:pt x="10234" y="9684"/>
                </a:lnTo>
                <a:lnTo>
                  <a:pt x="10198" y="9758"/>
                </a:lnTo>
                <a:lnTo>
                  <a:pt x="10234" y="9831"/>
                </a:lnTo>
                <a:lnTo>
                  <a:pt x="10748" y="10308"/>
                </a:lnTo>
                <a:lnTo>
                  <a:pt x="11188" y="10821"/>
                </a:lnTo>
                <a:lnTo>
                  <a:pt x="10968" y="11262"/>
                </a:lnTo>
                <a:lnTo>
                  <a:pt x="10785" y="11152"/>
                </a:lnTo>
                <a:lnTo>
                  <a:pt x="10601" y="11078"/>
                </a:lnTo>
                <a:lnTo>
                  <a:pt x="10381" y="11042"/>
                </a:lnTo>
                <a:lnTo>
                  <a:pt x="10308" y="11005"/>
                </a:lnTo>
                <a:lnTo>
                  <a:pt x="10198" y="10968"/>
                </a:lnTo>
                <a:lnTo>
                  <a:pt x="10161" y="10931"/>
                </a:lnTo>
                <a:lnTo>
                  <a:pt x="10088" y="10931"/>
                </a:lnTo>
                <a:lnTo>
                  <a:pt x="9978" y="10968"/>
                </a:lnTo>
                <a:lnTo>
                  <a:pt x="9941" y="11078"/>
                </a:lnTo>
                <a:lnTo>
                  <a:pt x="9941" y="11152"/>
                </a:lnTo>
                <a:lnTo>
                  <a:pt x="9978" y="11188"/>
                </a:lnTo>
                <a:lnTo>
                  <a:pt x="10124" y="11335"/>
                </a:lnTo>
                <a:lnTo>
                  <a:pt x="10308" y="11445"/>
                </a:lnTo>
                <a:lnTo>
                  <a:pt x="10565" y="11555"/>
                </a:lnTo>
                <a:lnTo>
                  <a:pt x="10675" y="11592"/>
                </a:lnTo>
                <a:lnTo>
                  <a:pt x="10785" y="11592"/>
                </a:lnTo>
                <a:lnTo>
                  <a:pt x="10748" y="11775"/>
                </a:lnTo>
                <a:lnTo>
                  <a:pt x="10711" y="11959"/>
                </a:lnTo>
                <a:lnTo>
                  <a:pt x="10675" y="12179"/>
                </a:lnTo>
                <a:lnTo>
                  <a:pt x="10711" y="12362"/>
                </a:lnTo>
                <a:lnTo>
                  <a:pt x="10785" y="12582"/>
                </a:lnTo>
                <a:lnTo>
                  <a:pt x="10638" y="12692"/>
                </a:lnTo>
                <a:lnTo>
                  <a:pt x="10455" y="12876"/>
                </a:lnTo>
                <a:lnTo>
                  <a:pt x="10381" y="12949"/>
                </a:lnTo>
                <a:lnTo>
                  <a:pt x="10308" y="12949"/>
                </a:lnTo>
                <a:lnTo>
                  <a:pt x="10271" y="12986"/>
                </a:lnTo>
                <a:lnTo>
                  <a:pt x="10234" y="13059"/>
                </a:lnTo>
                <a:lnTo>
                  <a:pt x="10234" y="13169"/>
                </a:lnTo>
                <a:lnTo>
                  <a:pt x="10271" y="13206"/>
                </a:lnTo>
                <a:lnTo>
                  <a:pt x="10308" y="13242"/>
                </a:lnTo>
                <a:lnTo>
                  <a:pt x="10455" y="13242"/>
                </a:lnTo>
                <a:lnTo>
                  <a:pt x="10565" y="13206"/>
                </a:lnTo>
                <a:lnTo>
                  <a:pt x="10748" y="13059"/>
                </a:lnTo>
                <a:lnTo>
                  <a:pt x="11005" y="12912"/>
                </a:lnTo>
                <a:lnTo>
                  <a:pt x="11408" y="13352"/>
                </a:lnTo>
                <a:lnTo>
                  <a:pt x="11482" y="13426"/>
                </a:lnTo>
                <a:lnTo>
                  <a:pt x="11335" y="13609"/>
                </a:lnTo>
                <a:lnTo>
                  <a:pt x="11262" y="13829"/>
                </a:lnTo>
                <a:lnTo>
                  <a:pt x="11188" y="13829"/>
                </a:lnTo>
                <a:lnTo>
                  <a:pt x="11115" y="13866"/>
                </a:lnTo>
                <a:lnTo>
                  <a:pt x="11005" y="13939"/>
                </a:lnTo>
                <a:lnTo>
                  <a:pt x="10968" y="14013"/>
                </a:lnTo>
                <a:lnTo>
                  <a:pt x="11005" y="14123"/>
                </a:lnTo>
                <a:lnTo>
                  <a:pt x="11041" y="14233"/>
                </a:lnTo>
                <a:lnTo>
                  <a:pt x="11151" y="14306"/>
                </a:lnTo>
                <a:lnTo>
                  <a:pt x="11262" y="14343"/>
                </a:lnTo>
                <a:lnTo>
                  <a:pt x="11372" y="14343"/>
                </a:lnTo>
                <a:lnTo>
                  <a:pt x="11482" y="14270"/>
                </a:lnTo>
                <a:lnTo>
                  <a:pt x="11555" y="14196"/>
                </a:lnTo>
                <a:lnTo>
                  <a:pt x="11628" y="14086"/>
                </a:lnTo>
                <a:lnTo>
                  <a:pt x="11665" y="13976"/>
                </a:lnTo>
                <a:lnTo>
                  <a:pt x="11665" y="13866"/>
                </a:lnTo>
                <a:lnTo>
                  <a:pt x="11738" y="13719"/>
                </a:lnTo>
                <a:lnTo>
                  <a:pt x="11848" y="13829"/>
                </a:lnTo>
                <a:lnTo>
                  <a:pt x="11995" y="13903"/>
                </a:lnTo>
                <a:lnTo>
                  <a:pt x="12142" y="13976"/>
                </a:lnTo>
                <a:lnTo>
                  <a:pt x="12325" y="14013"/>
                </a:lnTo>
                <a:lnTo>
                  <a:pt x="12362" y="14049"/>
                </a:lnTo>
                <a:lnTo>
                  <a:pt x="12252" y="14270"/>
                </a:lnTo>
                <a:lnTo>
                  <a:pt x="12179" y="14453"/>
                </a:lnTo>
                <a:lnTo>
                  <a:pt x="12105" y="14563"/>
                </a:lnTo>
                <a:lnTo>
                  <a:pt x="11995" y="14600"/>
                </a:lnTo>
                <a:lnTo>
                  <a:pt x="11958" y="14600"/>
                </a:lnTo>
                <a:lnTo>
                  <a:pt x="11885" y="14636"/>
                </a:lnTo>
                <a:lnTo>
                  <a:pt x="11848" y="14746"/>
                </a:lnTo>
                <a:lnTo>
                  <a:pt x="11848" y="14856"/>
                </a:lnTo>
                <a:lnTo>
                  <a:pt x="11922" y="14930"/>
                </a:lnTo>
                <a:lnTo>
                  <a:pt x="11995" y="15003"/>
                </a:lnTo>
                <a:lnTo>
                  <a:pt x="12069" y="15003"/>
                </a:lnTo>
                <a:lnTo>
                  <a:pt x="12215" y="14966"/>
                </a:lnTo>
                <a:lnTo>
                  <a:pt x="12362" y="14856"/>
                </a:lnTo>
                <a:lnTo>
                  <a:pt x="12472" y="14746"/>
                </a:lnTo>
                <a:lnTo>
                  <a:pt x="12545" y="14563"/>
                </a:lnTo>
                <a:lnTo>
                  <a:pt x="12619" y="14416"/>
                </a:lnTo>
                <a:lnTo>
                  <a:pt x="12692" y="14049"/>
                </a:lnTo>
                <a:lnTo>
                  <a:pt x="13132" y="13976"/>
                </a:lnTo>
                <a:lnTo>
                  <a:pt x="13536" y="13829"/>
                </a:lnTo>
                <a:lnTo>
                  <a:pt x="13279" y="14526"/>
                </a:lnTo>
                <a:lnTo>
                  <a:pt x="13206" y="14710"/>
                </a:lnTo>
                <a:lnTo>
                  <a:pt x="13206" y="14820"/>
                </a:lnTo>
                <a:lnTo>
                  <a:pt x="13242" y="14856"/>
                </a:lnTo>
                <a:lnTo>
                  <a:pt x="13279" y="14930"/>
                </a:lnTo>
                <a:lnTo>
                  <a:pt x="13352" y="14966"/>
                </a:lnTo>
                <a:lnTo>
                  <a:pt x="13426" y="14966"/>
                </a:lnTo>
                <a:lnTo>
                  <a:pt x="13499" y="14930"/>
                </a:lnTo>
                <a:lnTo>
                  <a:pt x="13572" y="14893"/>
                </a:lnTo>
                <a:lnTo>
                  <a:pt x="13609" y="14820"/>
                </a:lnTo>
                <a:lnTo>
                  <a:pt x="13719" y="14563"/>
                </a:lnTo>
                <a:lnTo>
                  <a:pt x="13793" y="14270"/>
                </a:lnTo>
                <a:lnTo>
                  <a:pt x="13829" y="13976"/>
                </a:lnTo>
                <a:lnTo>
                  <a:pt x="13829" y="13719"/>
                </a:lnTo>
                <a:lnTo>
                  <a:pt x="14269" y="13463"/>
                </a:lnTo>
                <a:lnTo>
                  <a:pt x="14306" y="13939"/>
                </a:lnTo>
                <a:lnTo>
                  <a:pt x="14343" y="14049"/>
                </a:lnTo>
                <a:lnTo>
                  <a:pt x="14379" y="14123"/>
                </a:lnTo>
                <a:lnTo>
                  <a:pt x="14379" y="14159"/>
                </a:lnTo>
                <a:lnTo>
                  <a:pt x="14416" y="14270"/>
                </a:lnTo>
                <a:lnTo>
                  <a:pt x="14490" y="14343"/>
                </a:lnTo>
                <a:lnTo>
                  <a:pt x="14673" y="14343"/>
                </a:lnTo>
                <a:lnTo>
                  <a:pt x="14673" y="14306"/>
                </a:lnTo>
                <a:lnTo>
                  <a:pt x="14746" y="14233"/>
                </a:lnTo>
                <a:lnTo>
                  <a:pt x="14783" y="14159"/>
                </a:lnTo>
                <a:lnTo>
                  <a:pt x="14710" y="13903"/>
                </a:lnTo>
                <a:lnTo>
                  <a:pt x="14673" y="13646"/>
                </a:lnTo>
                <a:lnTo>
                  <a:pt x="14563" y="13279"/>
                </a:lnTo>
                <a:lnTo>
                  <a:pt x="15003" y="12876"/>
                </a:lnTo>
                <a:lnTo>
                  <a:pt x="15113" y="13022"/>
                </a:lnTo>
                <a:lnTo>
                  <a:pt x="15223" y="13132"/>
                </a:lnTo>
                <a:lnTo>
                  <a:pt x="15370" y="13352"/>
                </a:lnTo>
                <a:lnTo>
                  <a:pt x="15480" y="13463"/>
                </a:lnTo>
                <a:lnTo>
                  <a:pt x="15590" y="13536"/>
                </a:lnTo>
                <a:lnTo>
                  <a:pt x="15663" y="13536"/>
                </a:lnTo>
                <a:lnTo>
                  <a:pt x="15737" y="13463"/>
                </a:lnTo>
                <a:lnTo>
                  <a:pt x="15773" y="13389"/>
                </a:lnTo>
                <a:lnTo>
                  <a:pt x="15773" y="13316"/>
                </a:lnTo>
                <a:lnTo>
                  <a:pt x="15737" y="13132"/>
                </a:lnTo>
                <a:lnTo>
                  <a:pt x="15627" y="12986"/>
                </a:lnTo>
                <a:lnTo>
                  <a:pt x="15480" y="12876"/>
                </a:lnTo>
                <a:lnTo>
                  <a:pt x="15370" y="12729"/>
                </a:lnTo>
                <a:lnTo>
                  <a:pt x="15260" y="12582"/>
                </a:lnTo>
                <a:lnTo>
                  <a:pt x="15480" y="12289"/>
                </a:lnTo>
                <a:lnTo>
                  <a:pt x="15700" y="11995"/>
                </a:lnTo>
                <a:lnTo>
                  <a:pt x="15773" y="12069"/>
                </a:lnTo>
                <a:lnTo>
                  <a:pt x="15993" y="12215"/>
                </a:lnTo>
                <a:lnTo>
                  <a:pt x="16177" y="12399"/>
                </a:lnTo>
                <a:lnTo>
                  <a:pt x="16250" y="12435"/>
                </a:lnTo>
                <a:lnTo>
                  <a:pt x="16397" y="12435"/>
                </a:lnTo>
                <a:lnTo>
                  <a:pt x="16434" y="12399"/>
                </a:lnTo>
                <a:lnTo>
                  <a:pt x="16470" y="12325"/>
                </a:lnTo>
                <a:lnTo>
                  <a:pt x="16507" y="12252"/>
                </a:lnTo>
                <a:lnTo>
                  <a:pt x="16507" y="12179"/>
                </a:lnTo>
                <a:lnTo>
                  <a:pt x="16434" y="12105"/>
                </a:lnTo>
                <a:lnTo>
                  <a:pt x="16250" y="11922"/>
                </a:lnTo>
                <a:lnTo>
                  <a:pt x="16030" y="11775"/>
                </a:lnTo>
                <a:lnTo>
                  <a:pt x="15883" y="11702"/>
                </a:lnTo>
                <a:lnTo>
                  <a:pt x="16140" y="11115"/>
                </a:lnTo>
                <a:lnTo>
                  <a:pt x="16324" y="11225"/>
                </a:lnTo>
                <a:lnTo>
                  <a:pt x="16617" y="11335"/>
                </a:lnTo>
                <a:lnTo>
                  <a:pt x="16984" y="11408"/>
                </a:lnTo>
                <a:lnTo>
                  <a:pt x="17057" y="11408"/>
                </a:lnTo>
                <a:lnTo>
                  <a:pt x="17094" y="11372"/>
                </a:lnTo>
                <a:lnTo>
                  <a:pt x="17131" y="11298"/>
                </a:lnTo>
                <a:lnTo>
                  <a:pt x="17167" y="11225"/>
                </a:lnTo>
                <a:lnTo>
                  <a:pt x="17167" y="11152"/>
                </a:lnTo>
                <a:lnTo>
                  <a:pt x="17131" y="11078"/>
                </a:lnTo>
                <a:lnTo>
                  <a:pt x="17094" y="11042"/>
                </a:lnTo>
                <a:lnTo>
                  <a:pt x="17021" y="11005"/>
                </a:lnTo>
                <a:lnTo>
                  <a:pt x="16764" y="10968"/>
                </a:lnTo>
                <a:lnTo>
                  <a:pt x="16544" y="10895"/>
                </a:lnTo>
                <a:lnTo>
                  <a:pt x="16250" y="10821"/>
                </a:lnTo>
                <a:lnTo>
                  <a:pt x="16397" y="10345"/>
                </a:lnTo>
                <a:lnTo>
                  <a:pt x="16507" y="9831"/>
                </a:lnTo>
                <a:lnTo>
                  <a:pt x="16727" y="9941"/>
                </a:lnTo>
                <a:lnTo>
                  <a:pt x="16984" y="9978"/>
                </a:lnTo>
                <a:lnTo>
                  <a:pt x="17131" y="10014"/>
                </a:lnTo>
                <a:lnTo>
                  <a:pt x="17277" y="10014"/>
                </a:lnTo>
                <a:lnTo>
                  <a:pt x="17424" y="9978"/>
                </a:lnTo>
                <a:lnTo>
                  <a:pt x="17461" y="9904"/>
                </a:lnTo>
                <a:lnTo>
                  <a:pt x="17497" y="9831"/>
                </a:lnTo>
                <a:lnTo>
                  <a:pt x="17497" y="9794"/>
                </a:lnTo>
                <a:lnTo>
                  <a:pt x="17497" y="9721"/>
                </a:lnTo>
                <a:lnTo>
                  <a:pt x="17387" y="9648"/>
                </a:lnTo>
                <a:lnTo>
                  <a:pt x="17277" y="9611"/>
                </a:lnTo>
                <a:lnTo>
                  <a:pt x="17167" y="9574"/>
                </a:lnTo>
                <a:lnTo>
                  <a:pt x="16544" y="9501"/>
                </a:lnTo>
                <a:lnTo>
                  <a:pt x="16544" y="9464"/>
                </a:lnTo>
                <a:lnTo>
                  <a:pt x="16580" y="8987"/>
                </a:lnTo>
                <a:lnTo>
                  <a:pt x="16617" y="8511"/>
                </a:lnTo>
                <a:lnTo>
                  <a:pt x="16800" y="8584"/>
                </a:lnTo>
                <a:lnTo>
                  <a:pt x="17021" y="8621"/>
                </a:lnTo>
                <a:lnTo>
                  <a:pt x="17204" y="8657"/>
                </a:lnTo>
                <a:lnTo>
                  <a:pt x="17424" y="8621"/>
                </a:lnTo>
                <a:lnTo>
                  <a:pt x="17571" y="8584"/>
                </a:lnTo>
                <a:lnTo>
                  <a:pt x="17644" y="8511"/>
                </a:lnTo>
                <a:lnTo>
                  <a:pt x="17681" y="8437"/>
                </a:lnTo>
                <a:lnTo>
                  <a:pt x="17681" y="8364"/>
                </a:lnTo>
                <a:lnTo>
                  <a:pt x="17644" y="8290"/>
                </a:lnTo>
                <a:lnTo>
                  <a:pt x="17534" y="8217"/>
                </a:lnTo>
                <a:lnTo>
                  <a:pt x="17387" y="8217"/>
                </a:lnTo>
                <a:lnTo>
                  <a:pt x="17094" y="8254"/>
                </a:lnTo>
                <a:lnTo>
                  <a:pt x="16617" y="8217"/>
                </a:lnTo>
                <a:lnTo>
                  <a:pt x="16580" y="7814"/>
                </a:lnTo>
                <a:lnTo>
                  <a:pt x="16507" y="7410"/>
                </a:lnTo>
                <a:lnTo>
                  <a:pt x="16507" y="7410"/>
                </a:lnTo>
                <a:lnTo>
                  <a:pt x="16690" y="7447"/>
                </a:lnTo>
                <a:lnTo>
                  <a:pt x="16874" y="7447"/>
                </a:lnTo>
                <a:lnTo>
                  <a:pt x="17021" y="7410"/>
                </a:lnTo>
                <a:lnTo>
                  <a:pt x="17204" y="7337"/>
                </a:lnTo>
                <a:lnTo>
                  <a:pt x="17351" y="7263"/>
                </a:lnTo>
                <a:lnTo>
                  <a:pt x="17387" y="7190"/>
                </a:lnTo>
                <a:lnTo>
                  <a:pt x="17424" y="7117"/>
                </a:lnTo>
                <a:lnTo>
                  <a:pt x="17424" y="7043"/>
                </a:lnTo>
                <a:lnTo>
                  <a:pt x="17424" y="7007"/>
                </a:lnTo>
                <a:lnTo>
                  <a:pt x="17351" y="6933"/>
                </a:lnTo>
                <a:lnTo>
                  <a:pt x="17314" y="6897"/>
                </a:lnTo>
                <a:lnTo>
                  <a:pt x="17131" y="6897"/>
                </a:lnTo>
                <a:lnTo>
                  <a:pt x="16947" y="6970"/>
                </a:lnTo>
                <a:lnTo>
                  <a:pt x="16764" y="7007"/>
                </a:lnTo>
                <a:lnTo>
                  <a:pt x="16397" y="7080"/>
                </a:lnTo>
                <a:lnTo>
                  <a:pt x="16324" y="6897"/>
                </a:lnTo>
                <a:lnTo>
                  <a:pt x="16140" y="6493"/>
                </a:lnTo>
                <a:lnTo>
                  <a:pt x="16397" y="6420"/>
                </a:lnTo>
                <a:lnTo>
                  <a:pt x="16764" y="6273"/>
                </a:lnTo>
                <a:lnTo>
                  <a:pt x="16947" y="6200"/>
                </a:lnTo>
                <a:lnTo>
                  <a:pt x="17094" y="6090"/>
                </a:lnTo>
                <a:lnTo>
                  <a:pt x="17131" y="6053"/>
                </a:lnTo>
                <a:lnTo>
                  <a:pt x="17131" y="5979"/>
                </a:lnTo>
                <a:lnTo>
                  <a:pt x="17131" y="5906"/>
                </a:lnTo>
                <a:lnTo>
                  <a:pt x="17021" y="5833"/>
                </a:lnTo>
                <a:lnTo>
                  <a:pt x="16910" y="5796"/>
                </a:lnTo>
                <a:lnTo>
                  <a:pt x="16764" y="5833"/>
                </a:lnTo>
                <a:lnTo>
                  <a:pt x="16580" y="5906"/>
                </a:lnTo>
                <a:lnTo>
                  <a:pt x="16250" y="6090"/>
                </a:lnTo>
                <a:lnTo>
                  <a:pt x="16104" y="6163"/>
                </a:lnTo>
                <a:lnTo>
                  <a:pt x="15957" y="6236"/>
                </a:lnTo>
                <a:lnTo>
                  <a:pt x="15957" y="6200"/>
                </a:lnTo>
                <a:lnTo>
                  <a:pt x="15957" y="6163"/>
                </a:lnTo>
                <a:lnTo>
                  <a:pt x="15920" y="6163"/>
                </a:lnTo>
                <a:lnTo>
                  <a:pt x="15590" y="5796"/>
                </a:lnTo>
                <a:lnTo>
                  <a:pt x="15920" y="5503"/>
                </a:lnTo>
                <a:lnTo>
                  <a:pt x="16250" y="5173"/>
                </a:lnTo>
                <a:lnTo>
                  <a:pt x="16287" y="5099"/>
                </a:lnTo>
                <a:lnTo>
                  <a:pt x="16324" y="4989"/>
                </a:lnTo>
                <a:lnTo>
                  <a:pt x="16287" y="4916"/>
                </a:lnTo>
                <a:lnTo>
                  <a:pt x="16250" y="4879"/>
                </a:lnTo>
                <a:lnTo>
                  <a:pt x="16177" y="4806"/>
                </a:lnTo>
                <a:lnTo>
                  <a:pt x="16030" y="4806"/>
                </a:lnTo>
                <a:lnTo>
                  <a:pt x="15957" y="4842"/>
                </a:lnTo>
                <a:lnTo>
                  <a:pt x="15627" y="5209"/>
                </a:lnTo>
                <a:lnTo>
                  <a:pt x="15333" y="5576"/>
                </a:lnTo>
                <a:lnTo>
                  <a:pt x="15076" y="5393"/>
                </a:lnTo>
                <a:lnTo>
                  <a:pt x="14820" y="5246"/>
                </a:lnTo>
                <a:lnTo>
                  <a:pt x="14673" y="5173"/>
                </a:lnTo>
                <a:lnTo>
                  <a:pt x="14746" y="5026"/>
                </a:lnTo>
                <a:lnTo>
                  <a:pt x="14966" y="4659"/>
                </a:lnTo>
                <a:lnTo>
                  <a:pt x="15003" y="4586"/>
                </a:lnTo>
                <a:lnTo>
                  <a:pt x="15003" y="4512"/>
                </a:lnTo>
                <a:lnTo>
                  <a:pt x="14930" y="4402"/>
                </a:lnTo>
                <a:lnTo>
                  <a:pt x="14856" y="4366"/>
                </a:lnTo>
                <a:lnTo>
                  <a:pt x="14746" y="4366"/>
                </a:lnTo>
                <a:lnTo>
                  <a:pt x="14673" y="4439"/>
                </a:lnTo>
                <a:lnTo>
                  <a:pt x="14526" y="4622"/>
                </a:lnTo>
                <a:lnTo>
                  <a:pt x="14416" y="4842"/>
                </a:lnTo>
                <a:lnTo>
                  <a:pt x="14343" y="5026"/>
                </a:lnTo>
                <a:lnTo>
                  <a:pt x="14159" y="4989"/>
                </a:lnTo>
                <a:lnTo>
                  <a:pt x="13939" y="4989"/>
                </a:lnTo>
                <a:lnTo>
                  <a:pt x="13903" y="4732"/>
                </a:lnTo>
                <a:lnTo>
                  <a:pt x="13866" y="4476"/>
                </a:lnTo>
                <a:lnTo>
                  <a:pt x="13829" y="3962"/>
                </a:lnTo>
                <a:lnTo>
                  <a:pt x="13829" y="3889"/>
                </a:lnTo>
                <a:lnTo>
                  <a:pt x="13756" y="3852"/>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13" name="Google Shape;513;p10"/>
          <p:cNvSpPr/>
          <p:nvPr/>
        </p:nvSpPr>
        <p:spPr>
          <a:xfrm>
            <a:off x="346867" y="4064142"/>
            <a:ext cx="479681" cy="339217"/>
          </a:xfrm>
          <a:custGeom>
            <a:rect b="b" l="l" r="r" t="t"/>
            <a:pathLst>
              <a:path extrusionOk="0" h="11959" w="16911">
                <a:moveTo>
                  <a:pt x="12215" y="8951"/>
                </a:moveTo>
                <a:lnTo>
                  <a:pt x="12032" y="9098"/>
                </a:lnTo>
                <a:lnTo>
                  <a:pt x="11848" y="9244"/>
                </a:lnTo>
                <a:lnTo>
                  <a:pt x="11408" y="9538"/>
                </a:lnTo>
                <a:lnTo>
                  <a:pt x="11005" y="9685"/>
                </a:lnTo>
                <a:lnTo>
                  <a:pt x="10638" y="9868"/>
                </a:lnTo>
                <a:lnTo>
                  <a:pt x="10124" y="10051"/>
                </a:lnTo>
                <a:lnTo>
                  <a:pt x="9977" y="10125"/>
                </a:lnTo>
                <a:lnTo>
                  <a:pt x="9794" y="10161"/>
                </a:lnTo>
                <a:lnTo>
                  <a:pt x="9904" y="9978"/>
                </a:lnTo>
                <a:lnTo>
                  <a:pt x="10051" y="9795"/>
                </a:lnTo>
                <a:lnTo>
                  <a:pt x="10344" y="9758"/>
                </a:lnTo>
                <a:lnTo>
                  <a:pt x="10601" y="9648"/>
                </a:lnTo>
                <a:lnTo>
                  <a:pt x="10858" y="9538"/>
                </a:lnTo>
                <a:lnTo>
                  <a:pt x="11115" y="9354"/>
                </a:lnTo>
                <a:lnTo>
                  <a:pt x="11335" y="9171"/>
                </a:lnTo>
                <a:lnTo>
                  <a:pt x="11371" y="9061"/>
                </a:lnTo>
                <a:lnTo>
                  <a:pt x="11445" y="9061"/>
                </a:lnTo>
                <a:lnTo>
                  <a:pt x="11481" y="9024"/>
                </a:lnTo>
                <a:lnTo>
                  <a:pt x="11848" y="8951"/>
                </a:lnTo>
                <a:close/>
                <a:moveTo>
                  <a:pt x="12619" y="8988"/>
                </a:moveTo>
                <a:lnTo>
                  <a:pt x="12839" y="9061"/>
                </a:lnTo>
                <a:lnTo>
                  <a:pt x="12839" y="9171"/>
                </a:lnTo>
                <a:lnTo>
                  <a:pt x="12215" y="9685"/>
                </a:lnTo>
                <a:lnTo>
                  <a:pt x="11518" y="10125"/>
                </a:lnTo>
                <a:lnTo>
                  <a:pt x="11115" y="10345"/>
                </a:lnTo>
                <a:lnTo>
                  <a:pt x="10711" y="10528"/>
                </a:lnTo>
                <a:lnTo>
                  <a:pt x="10308" y="10712"/>
                </a:lnTo>
                <a:lnTo>
                  <a:pt x="9904" y="10932"/>
                </a:lnTo>
                <a:lnTo>
                  <a:pt x="9831" y="10822"/>
                </a:lnTo>
                <a:lnTo>
                  <a:pt x="9794" y="10712"/>
                </a:lnTo>
                <a:lnTo>
                  <a:pt x="9757" y="10455"/>
                </a:lnTo>
                <a:lnTo>
                  <a:pt x="9904" y="10455"/>
                </a:lnTo>
                <a:lnTo>
                  <a:pt x="10051" y="10381"/>
                </a:lnTo>
                <a:lnTo>
                  <a:pt x="10344" y="10271"/>
                </a:lnTo>
                <a:lnTo>
                  <a:pt x="11078" y="10015"/>
                </a:lnTo>
                <a:lnTo>
                  <a:pt x="11481" y="9831"/>
                </a:lnTo>
                <a:lnTo>
                  <a:pt x="11922" y="9611"/>
                </a:lnTo>
                <a:lnTo>
                  <a:pt x="12288" y="9318"/>
                </a:lnTo>
                <a:lnTo>
                  <a:pt x="12435" y="9171"/>
                </a:lnTo>
                <a:lnTo>
                  <a:pt x="12619" y="8988"/>
                </a:lnTo>
                <a:close/>
                <a:moveTo>
                  <a:pt x="9464" y="514"/>
                </a:moveTo>
                <a:lnTo>
                  <a:pt x="9721" y="551"/>
                </a:lnTo>
                <a:lnTo>
                  <a:pt x="9941" y="588"/>
                </a:lnTo>
                <a:lnTo>
                  <a:pt x="10161" y="661"/>
                </a:lnTo>
                <a:lnTo>
                  <a:pt x="10344" y="771"/>
                </a:lnTo>
                <a:lnTo>
                  <a:pt x="10491" y="918"/>
                </a:lnTo>
                <a:lnTo>
                  <a:pt x="10564" y="1101"/>
                </a:lnTo>
                <a:lnTo>
                  <a:pt x="10601" y="1101"/>
                </a:lnTo>
                <a:lnTo>
                  <a:pt x="10528" y="1211"/>
                </a:lnTo>
                <a:lnTo>
                  <a:pt x="10528" y="1321"/>
                </a:lnTo>
                <a:lnTo>
                  <a:pt x="10564" y="1615"/>
                </a:lnTo>
                <a:lnTo>
                  <a:pt x="10638" y="1871"/>
                </a:lnTo>
                <a:lnTo>
                  <a:pt x="10748" y="2091"/>
                </a:lnTo>
                <a:lnTo>
                  <a:pt x="10931" y="2348"/>
                </a:lnTo>
                <a:lnTo>
                  <a:pt x="11005" y="2495"/>
                </a:lnTo>
                <a:lnTo>
                  <a:pt x="11041" y="2678"/>
                </a:lnTo>
                <a:lnTo>
                  <a:pt x="11041" y="2752"/>
                </a:lnTo>
                <a:lnTo>
                  <a:pt x="11005" y="2788"/>
                </a:lnTo>
                <a:lnTo>
                  <a:pt x="10931" y="2788"/>
                </a:lnTo>
                <a:lnTo>
                  <a:pt x="10858" y="2752"/>
                </a:lnTo>
                <a:lnTo>
                  <a:pt x="10784" y="2642"/>
                </a:lnTo>
                <a:lnTo>
                  <a:pt x="10674" y="2312"/>
                </a:lnTo>
                <a:lnTo>
                  <a:pt x="10601" y="2128"/>
                </a:lnTo>
                <a:lnTo>
                  <a:pt x="10491" y="1981"/>
                </a:lnTo>
                <a:lnTo>
                  <a:pt x="10381" y="1798"/>
                </a:lnTo>
                <a:lnTo>
                  <a:pt x="10234" y="1651"/>
                </a:lnTo>
                <a:lnTo>
                  <a:pt x="10088" y="1541"/>
                </a:lnTo>
                <a:lnTo>
                  <a:pt x="9904" y="1431"/>
                </a:lnTo>
                <a:lnTo>
                  <a:pt x="9721" y="1358"/>
                </a:lnTo>
                <a:lnTo>
                  <a:pt x="9537" y="1321"/>
                </a:lnTo>
                <a:lnTo>
                  <a:pt x="9134" y="1321"/>
                </a:lnTo>
                <a:lnTo>
                  <a:pt x="8950" y="1358"/>
                </a:lnTo>
                <a:lnTo>
                  <a:pt x="8767" y="1431"/>
                </a:lnTo>
                <a:lnTo>
                  <a:pt x="8694" y="1468"/>
                </a:lnTo>
                <a:lnTo>
                  <a:pt x="8657" y="1505"/>
                </a:lnTo>
                <a:lnTo>
                  <a:pt x="8694" y="1615"/>
                </a:lnTo>
                <a:lnTo>
                  <a:pt x="8767" y="1688"/>
                </a:lnTo>
                <a:lnTo>
                  <a:pt x="8804" y="1725"/>
                </a:lnTo>
                <a:lnTo>
                  <a:pt x="8877" y="1725"/>
                </a:lnTo>
                <a:lnTo>
                  <a:pt x="9097" y="1688"/>
                </a:lnTo>
                <a:lnTo>
                  <a:pt x="9281" y="1688"/>
                </a:lnTo>
                <a:lnTo>
                  <a:pt x="9501" y="1725"/>
                </a:lnTo>
                <a:lnTo>
                  <a:pt x="9684" y="1798"/>
                </a:lnTo>
                <a:lnTo>
                  <a:pt x="9867" y="1871"/>
                </a:lnTo>
                <a:lnTo>
                  <a:pt x="10014" y="2018"/>
                </a:lnTo>
                <a:lnTo>
                  <a:pt x="10161" y="2165"/>
                </a:lnTo>
                <a:lnTo>
                  <a:pt x="10271" y="2348"/>
                </a:lnTo>
                <a:lnTo>
                  <a:pt x="10418" y="2788"/>
                </a:lnTo>
                <a:lnTo>
                  <a:pt x="10528" y="2972"/>
                </a:lnTo>
                <a:lnTo>
                  <a:pt x="10638" y="3119"/>
                </a:lnTo>
                <a:lnTo>
                  <a:pt x="10528" y="3192"/>
                </a:lnTo>
                <a:lnTo>
                  <a:pt x="10308" y="3375"/>
                </a:lnTo>
                <a:lnTo>
                  <a:pt x="10088" y="3595"/>
                </a:lnTo>
                <a:lnTo>
                  <a:pt x="9904" y="3816"/>
                </a:lnTo>
                <a:lnTo>
                  <a:pt x="9794" y="4072"/>
                </a:lnTo>
                <a:lnTo>
                  <a:pt x="9721" y="4292"/>
                </a:lnTo>
                <a:lnTo>
                  <a:pt x="9684" y="4512"/>
                </a:lnTo>
                <a:lnTo>
                  <a:pt x="9721" y="4733"/>
                </a:lnTo>
                <a:lnTo>
                  <a:pt x="9757" y="4953"/>
                </a:lnTo>
                <a:lnTo>
                  <a:pt x="9867" y="5136"/>
                </a:lnTo>
                <a:lnTo>
                  <a:pt x="10014" y="5283"/>
                </a:lnTo>
                <a:lnTo>
                  <a:pt x="10198" y="5429"/>
                </a:lnTo>
                <a:lnTo>
                  <a:pt x="10418" y="5503"/>
                </a:lnTo>
                <a:lnTo>
                  <a:pt x="10638" y="5576"/>
                </a:lnTo>
                <a:lnTo>
                  <a:pt x="10895" y="5540"/>
                </a:lnTo>
                <a:lnTo>
                  <a:pt x="11151" y="5503"/>
                </a:lnTo>
                <a:lnTo>
                  <a:pt x="11371" y="5393"/>
                </a:lnTo>
                <a:lnTo>
                  <a:pt x="12032" y="5063"/>
                </a:lnTo>
                <a:lnTo>
                  <a:pt x="12692" y="4659"/>
                </a:lnTo>
                <a:lnTo>
                  <a:pt x="12729" y="4586"/>
                </a:lnTo>
                <a:lnTo>
                  <a:pt x="12765" y="4512"/>
                </a:lnTo>
                <a:lnTo>
                  <a:pt x="12765" y="4439"/>
                </a:lnTo>
                <a:lnTo>
                  <a:pt x="12729" y="4402"/>
                </a:lnTo>
                <a:lnTo>
                  <a:pt x="12692" y="4329"/>
                </a:lnTo>
                <a:lnTo>
                  <a:pt x="12619" y="4292"/>
                </a:lnTo>
                <a:lnTo>
                  <a:pt x="12472" y="4292"/>
                </a:lnTo>
                <a:lnTo>
                  <a:pt x="12032" y="4549"/>
                </a:lnTo>
                <a:lnTo>
                  <a:pt x="11591" y="4843"/>
                </a:lnTo>
                <a:lnTo>
                  <a:pt x="11371" y="4953"/>
                </a:lnTo>
                <a:lnTo>
                  <a:pt x="11151" y="5063"/>
                </a:lnTo>
                <a:lnTo>
                  <a:pt x="10895" y="5136"/>
                </a:lnTo>
                <a:lnTo>
                  <a:pt x="10528" y="5136"/>
                </a:lnTo>
                <a:lnTo>
                  <a:pt x="10418" y="5099"/>
                </a:lnTo>
                <a:lnTo>
                  <a:pt x="10308" y="5026"/>
                </a:lnTo>
                <a:lnTo>
                  <a:pt x="10234" y="4953"/>
                </a:lnTo>
                <a:lnTo>
                  <a:pt x="10161" y="4843"/>
                </a:lnTo>
                <a:lnTo>
                  <a:pt x="10124" y="4733"/>
                </a:lnTo>
                <a:lnTo>
                  <a:pt x="10088" y="4476"/>
                </a:lnTo>
                <a:lnTo>
                  <a:pt x="10124" y="4366"/>
                </a:lnTo>
                <a:lnTo>
                  <a:pt x="10161" y="4219"/>
                </a:lnTo>
                <a:lnTo>
                  <a:pt x="10271" y="3999"/>
                </a:lnTo>
                <a:lnTo>
                  <a:pt x="10454" y="3816"/>
                </a:lnTo>
                <a:lnTo>
                  <a:pt x="10674" y="3632"/>
                </a:lnTo>
                <a:lnTo>
                  <a:pt x="10968" y="3375"/>
                </a:lnTo>
                <a:lnTo>
                  <a:pt x="11225" y="3119"/>
                </a:lnTo>
                <a:lnTo>
                  <a:pt x="11335" y="2972"/>
                </a:lnTo>
                <a:lnTo>
                  <a:pt x="11408" y="2825"/>
                </a:lnTo>
                <a:lnTo>
                  <a:pt x="11408" y="2642"/>
                </a:lnTo>
                <a:lnTo>
                  <a:pt x="11408" y="2422"/>
                </a:lnTo>
                <a:lnTo>
                  <a:pt x="11335" y="2275"/>
                </a:lnTo>
                <a:lnTo>
                  <a:pt x="11261" y="2165"/>
                </a:lnTo>
                <a:lnTo>
                  <a:pt x="11078" y="1871"/>
                </a:lnTo>
                <a:lnTo>
                  <a:pt x="10895" y="1578"/>
                </a:lnTo>
                <a:lnTo>
                  <a:pt x="10821" y="1431"/>
                </a:lnTo>
                <a:lnTo>
                  <a:pt x="10821" y="1284"/>
                </a:lnTo>
                <a:lnTo>
                  <a:pt x="10895" y="1248"/>
                </a:lnTo>
                <a:lnTo>
                  <a:pt x="11298" y="1138"/>
                </a:lnTo>
                <a:lnTo>
                  <a:pt x="11702" y="1028"/>
                </a:lnTo>
                <a:lnTo>
                  <a:pt x="12142" y="954"/>
                </a:lnTo>
                <a:lnTo>
                  <a:pt x="12582" y="918"/>
                </a:lnTo>
                <a:lnTo>
                  <a:pt x="12802" y="954"/>
                </a:lnTo>
                <a:lnTo>
                  <a:pt x="13022" y="1028"/>
                </a:lnTo>
                <a:lnTo>
                  <a:pt x="13205" y="1101"/>
                </a:lnTo>
                <a:lnTo>
                  <a:pt x="13352" y="1211"/>
                </a:lnTo>
                <a:lnTo>
                  <a:pt x="13499" y="1358"/>
                </a:lnTo>
                <a:lnTo>
                  <a:pt x="13609" y="1505"/>
                </a:lnTo>
                <a:lnTo>
                  <a:pt x="13829" y="1908"/>
                </a:lnTo>
                <a:lnTo>
                  <a:pt x="14012" y="2202"/>
                </a:lnTo>
                <a:lnTo>
                  <a:pt x="13866" y="2422"/>
                </a:lnTo>
                <a:lnTo>
                  <a:pt x="13682" y="2568"/>
                </a:lnTo>
                <a:lnTo>
                  <a:pt x="13499" y="2678"/>
                </a:lnTo>
                <a:lnTo>
                  <a:pt x="13279" y="2788"/>
                </a:lnTo>
                <a:lnTo>
                  <a:pt x="12839" y="2935"/>
                </a:lnTo>
                <a:lnTo>
                  <a:pt x="12362" y="3082"/>
                </a:lnTo>
                <a:lnTo>
                  <a:pt x="11995" y="3229"/>
                </a:lnTo>
                <a:lnTo>
                  <a:pt x="11518" y="3449"/>
                </a:lnTo>
                <a:lnTo>
                  <a:pt x="11298" y="3559"/>
                </a:lnTo>
                <a:lnTo>
                  <a:pt x="11151" y="3742"/>
                </a:lnTo>
                <a:lnTo>
                  <a:pt x="11041" y="3889"/>
                </a:lnTo>
                <a:lnTo>
                  <a:pt x="11005" y="3999"/>
                </a:lnTo>
                <a:lnTo>
                  <a:pt x="11005" y="4109"/>
                </a:lnTo>
                <a:lnTo>
                  <a:pt x="11005" y="4182"/>
                </a:lnTo>
                <a:lnTo>
                  <a:pt x="11041" y="4256"/>
                </a:lnTo>
                <a:lnTo>
                  <a:pt x="11115" y="4292"/>
                </a:lnTo>
                <a:lnTo>
                  <a:pt x="11335" y="4292"/>
                </a:lnTo>
                <a:lnTo>
                  <a:pt x="11371" y="4219"/>
                </a:lnTo>
                <a:lnTo>
                  <a:pt x="11408" y="4146"/>
                </a:lnTo>
                <a:lnTo>
                  <a:pt x="11445" y="4072"/>
                </a:lnTo>
                <a:lnTo>
                  <a:pt x="11555" y="3962"/>
                </a:lnTo>
                <a:lnTo>
                  <a:pt x="11775" y="3816"/>
                </a:lnTo>
                <a:lnTo>
                  <a:pt x="12068" y="3669"/>
                </a:lnTo>
                <a:lnTo>
                  <a:pt x="12288" y="3595"/>
                </a:lnTo>
                <a:lnTo>
                  <a:pt x="12802" y="3412"/>
                </a:lnTo>
                <a:lnTo>
                  <a:pt x="13279" y="3229"/>
                </a:lnTo>
                <a:lnTo>
                  <a:pt x="13572" y="3119"/>
                </a:lnTo>
                <a:lnTo>
                  <a:pt x="13866" y="2972"/>
                </a:lnTo>
                <a:lnTo>
                  <a:pt x="14086" y="2752"/>
                </a:lnTo>
                <a:lnTo>
                  <a:pt x="14159" y="2642"/>
                </a:lnTo>
                <a:lnTo>
                  <a:pt x="14233" y="2495"/>
                </a:lnTo>
                <a:lnTo>
                  <a:pt x="14306" y="2568"/>
                </a:lnTo>
                <a:lnTo>
                  <a:pt x="14489" y="2715"/>
                </a:lnTo>
                <a:lnTo>
                  <a:pt x="14673" y="2788"/>
                </a:lnTo>
                <a:lnTo>
                  <a:pt x="14893" y="2898"/>
                </a:lnTo>
                <a:lnTo>
                  <a:pt x="15076" y="3009"/>
                </a:lnTo>
                <a:lnTo>
                  <a:pt x="15296" y="3192"/>
                </a:lnTo>
                <a:lnTo>
                  <a:pt x="15480" y="3449"/>
                </a:lnTo>
                <a:lnTo>
                  <a:pt x="15626" y="3705"/>
                </a:lnTo>
                <a:lnTo>
                  <a:pt x="15700" y="3999"/>
                </a:lnTo>
                <a:lnTo>
                  <a:pt x="15480" y="4366"/>
                </a:lnTo>
                <a:lnTo>
                  <a:pt x="15370" y="4549"/>
                </a:lnTo>
                <a:lnTo>
                  <a:pt x="15186" y="4696"/>
                </a:lnTo>
                <a:lnTo>
                  <a:pt x="14966" y="4879"/>
                </a:lnTo>
                <a:lnTo>
                  <a:pt x="14709" y="5063"/>
                </a:lnTo>
                <a:lnTo>
                  <a:pt x="14416" y="5173"/>
                </a:lnTo>
                <a:lnTo>
                  <a:pt x="14123" y="5283"/>
                </a:lnTo>
                <a:lnTo>
                  <a:pt x="13572" y="5429"/>
                </a:lnTo>
                <a:lnTo>
                  <a:pt x="13022" y="5613"/>
                </a:lnTo>
                <a:lnTo>
                  <a:pt x="12765" y="5723"/>
                </a:lnTo>
                <a:lnTo>
                  <a:pt x="12509" y="5870"/>
                </a:lnTo>
                <a:lnTo>
                  <a:pt x="12288" y="6016"/>
                </a:lnTo>
                <a:lnTo>
                  <a:pt x="12105" y="6236"/>
                </a:lnTo>
                <a:lnTo>
                  <a:pt x="11958" y="6420"/>
                </a:lnTo>
                <a:lnTo>
                  <a:pt x="11922" y="6640"/>
                </a:lnTo>
                <a:lnTo>
                  <a:pt x="11922" y="6823"/>
                </a:lnTo>
                <a:lnTo>
                  <a:pt x="11958" y="7007"/>
                </a:lnTo>
                <a:lnTo>
                  <a:pt x="12032" y="7154"/>
                </a:lnTo>
                <a:lnTo>
                  <a:pt x="12178" y="7300"/>
                </a:lnTo>
                <a:lnTo>
                  <a:pt x="12325" y="7410"/>
                </a:lnTo>
                <a:lnTo>
                  <a:pt x="12545" y="7520"/>
                </a:lnTo>
                <a:lnTo>
                  <a:pt x="12765" y="7557"/>
                </a:lnTo>
                <a:lnTo>
                  <a:pt x="12985" y="7557"/>
                </a:lnTo>
                <a:lnTo>
                  <a:pt x="13205" y="7520"/>
                </a:lnTo>
                <a:lnTo>
                  <a:pt x="13426" y="7484"/>
                </a:lnTo>
                <a:lnTo>
                  <a:pt x="13682" y="7410"/>
                </a:lnTo>
                <a:lnTo>
                  <a:pt x="13976" y="7300"/>
                </a:lnTo>
                <a:lnTo>
                  <a:pt x="14196" y="7154"/>
                </a:lnTo>
                <a:lnTo>
                  <a:pt x="14306" y="7043"/>
                </a:lnTo>
                <a:lnTo>
                  <a:pt x="14343" y="6970"/>
                </a:lnTo>
                <a:lnTo>
                  <a:pt x="14379" y="6823"/>
                </a:lnTo>
                <a:lnTo>
                  <a:pt x="14343" y="6787"/>
                </a:lnTo>
                <a:lnTo>
                  <a:pt x="14269" y="6750"/>
                </a:lnTo>
                <a:lnTo>
                  <a:pt x="14086" y="6750"/>
                </a:lnTo>
                <a:lnTo>
                  <a:pt x="13902" y="6823"/>
                </a:lnTo>
                <a:lnTo>
                  <a:pt x="13536" y="6970"/>
                </a:lnTo>
                <a:lnTo>
                  <a:pt x="13316" y="7043"/>
                </a:lnTo>
                <a:lnTo>
                  <a:pt x="13095" y="7080"/>
                </a:lnTo>
                <a:lnTo>
                  <a:pt x="12655" y="7080"/>
                </a:lnTo>
                <a:lnTo>
                  <a:pt x="12509" y="7007"/>
                </a:lnTo>
                <a:lnTo>
                  <a:pt x="12435" y="6933"/>
                </a:lnTo>
                <a:lnTo>
                  <a:pt x="12362" y="6823"/>
                </a:lnTo>
                <a:lnTo>
                  <a:pt x="12362" y="6713"/>
                </a:lnTo>
                <a:lnTo>
                  <a:pt x="12398" y="6603"/>
                </a:lnTo>
                <a:lnTo>
                  <a:pt x="12472" y="6493"/>
                </a:lnTo>
                <a:lnTo>
                  <a:pt x="12655" y="6310"/>
                </a:lnTo>
                <a:lnTo>
                  <a:pt x="12875" y="6163"/>
                </a:lnTo>
                <a:lnTo>
                  <a:pt x="13132" y="6053"/>
                </a:lnTo>
                <a:lnTo>
                  <a:pt x="13609" y="5906"/>
                </a:lnTo>
                <a:lnTo>
                  <a:pt x="14453" y="5613"/>
                </a:lnTo>
                <a:lnTo>
                  <a:pt x="14893" y="5429"/>
                </a:lnTo>
                <a:lnTo>
                  <a:pt x="15076" y="5319"/>
                </a:lnTo>
                <a:lnTo>
                  <a:pt x="15260" y="5173"/>
                </a:lnTo>
                <a:lnTo>
                  <a:pt x="15516" y="4953"/>
                </a:lnTo>
                <a:lnTo>
                  <a:pt x="15736" y="4659"/>
                </a:lnTo>
                <a:lnTo>
                  <a:pt x="15736" y="4696"/>
                </a:lnTo>
                <a:lnTo>
                  <a:pt x="15700" y="4806"/>
                </a:lnTo>
                <a:lnTo>
                  <a:pt x="15773" y="4916"/>
                </a:lnTo>
                <a:lnTo>
                  <a:pt x="15847" y="4989"/>
                </a:lnTo>
                <a:lnTo>
                  <a:pt x="15957" y="5026"/>
                </a:lnTo>
                <a:lnTo>
                  <a:pt x="16103" y="5063"/>
                </a:lnTo>
                <a:lnTo>
                  <a:pt x="16177" y="5099"/>
                </a:lnTo>
                <a:lnTo>
                  <a:pt x="16250" y="5209"/>
                </a:lnTo>
                <a:lnTo>
                  <a:pt x="16323" y="5356"/>
                </a:lnTo>
                <a:lnTo>
                  <a:pt x="16140" y="5393"/>
                </a:lnTo>
                <a:lnTo>
                  <a:pt x="15920" y="5466"/>
                </a:lnTo>
                <a:lnTo>
                  <a:pt x="15553" y="5650"/>
                </a:lnTo>
                <a:lnTo>
                  <a:pt x="15003" y="5833"/>
                </a:lnTo>
                <a:lnTo>
                  <a:pt x="14783" y="5906"/>
                </a:lnTo>
                <a:lnTo>
                  <a:pt x="14709" y="5980"/>
                </a:lnTo>
                <a:lnTo>
                  <a:pt x="14636" y="6090"/>
                </a:lnTo>
                <a:lnTo>
                  <a:pt x="14599" y="6163"/>
                </a:lnTo>
                <a:lnTo>
                  <a:pt x="14673" y="6273"/>
                </a:lnTo>
                <a:lnTo>
                  <a:pt x="14783" y="6310"/>
                </a:lnTo>
                <a:lnTo>
                  <a:pt x="14893" y="6310"/>
                </a:lnTo>
                <a:lnTo>
                  <a:pt x="15150" y="6273"/>
                </a:lnTo>
                <a:lnTo>
                  <a:pt x="15406" y="6163"/>
                </a:lnTo>
                <a:lnTo>
                  <a:pt x="15626" y="6053"/>
                </a:lnTo>
                <a:lnTo>
                  <a:pt x="16030" y="5870"/>
                </a:lnTo>
                <a:lnTo>
                  <a:pt x="16213" y="5723"/>
                </a:lnTo>
                <a:lnTo>
                  <a:pt x="16397" y="5576"/>
                </a:lnTo>
                <a:lnTo>
                  <a:pt x="16397" y="5833"/>
                </a:lnTo>
                <a:lnTo>
                  <a:pt x="16397" y="6090"/>
                </a:lnTo>
                <a:lnTo>
                  <a:pt x="16397" y="6493"/>
                </a:lnTo>
                <a:lnTo>
                  <a:pt x="16397" y="6567"/>
                </a:lnTo>
                <a:lnTo>
                  <a:pt x="16323" y="6603"/>
                </a:lnTo>
                <a:lnTo>
                  <a:pt x="16177" y="6933"/>
                </a:lnTo>
                <a:lnTo>
                  <a:pt x="16067" y="7264"/>
                </a:lnTo>
                <a:lnTo>
                  <a:pt x="15076" y="7264"/>
                </a:lnTo>
                <a:lnTo>
                  <a:pt x="14783" y="7300"/>
                </a:lnTo>
                <a:lnTo>
                  <a:pt x="14526" y="7410"/>
                </a:lnTo>
                <a:lnTo>
                  <a:pt x="14343" y="7594"/>
                </a:lnTo>
                <a:lnTo>
                  <a:pt x="14196" y="7814"/>
                </a:lnTo>
                <a:lnTo>
                  <a:pt x="14086" y="8034"/>
                </a:lnTo>
                <a:lnTo>
                  <a:pt x="14049" y="8181"/>
                </a:lnTo>
                <a:lnTo>
                  <a:pt x="14012" y="8327"/>
                </a:lnTo>
                <a:lnTo>
                  <a:pt x="14049" y="8584"/>
                </a:lnTo>
                <a:lnTo>
                  <a:pt x="14159" y="8841"/>
                </a:lnTo>
                <a:lnTo>
                  <a:pt x="14306" y="9098"/>
                </a:lnTo>
                <a:lnTo>
                  <a:pt x="14489" y="9318"/>
                </a:lnTo>
                <a:lnTo>
                  <a:pt x="14673" y="9538"/>
                </a:lnTo>
                <a:lnTo>
                  <a:pt x="14856" y="9758"/>
                </a:lnTo>
                <a:lnTo>
                  <a:pt x="15003" y="9831"/>
                </a:lnTo>
                <a:lnTo>
                  <a:pt x="15150" y="9868"/>
                </a:lnTo>
                <a:lnTo>
                  <a:pt x="15223" y="9831"/>
                </a:lnTo>
                <a:lnTo>
                  <a:pt x="15260" y="9758"/>
                </a:lnTo>
                <a:lnTo>
                  <a:pt x="15260" y="9685"/>
                </a:lnTo>
                <a:lnTo>
                  <a:pt x="15260" y="9574"/>
                </a:lnTo>
                <a:lnTo>
                  <a:pt x="15150" y="9428"/>
                </a:lnTo>
                <a:lnTo>
                  <a:pt x="14893" y="9134"/>
                </a:lnTo>
                <a:lnTo>
                  <a:pt x="14709" y="8951"/>
                </a:lnTo>
                <a:lnTo>
                  <a:pt x="14563" y="8731"/>
                </a:lnTo>
                <a:lnTo>
                  <a:pt x="14489" y="8511"/>
                </a:lnTo>
                <a:lnTo>
                  <a:pt x="14453" y="8364"/>
                </a:lnTo>
                <a:lnTo>
                  <a:pt x="14453" y="8254"/>
                </a:lnTo>
                <a:lnTo>
                  <a:pt x="14489" y="8107"/>
                </a:lnTo>
                <a:lnTo>
                  <a:pt x="14563" y="7997"/>
                </a:lnTo>
                <a:lnTo>
                  <a:pt x="14673" y="7850"/>
                </a:lnTo>
                <a:lnTo>
                  <a:pt x="14893" y="7740"/>
                </a:lnTo>
                <a:lnTo>
                  <a:pt x="15113" y="7667"/>
                </a:lnTo>
                <a:lnTo>
                  <a:pt x="15333" y="7630"/>
                </a:lnTo>
                <a:lnTo>
                  <a:pt x="16103" y="7630"/>
                </a:lnTo>
                <a:lnTo>
                  <a:pt x="15993" y="7850"/>
                </a:lnTo>
                <a:lnTo>
                  <a:pt x="15957" y="7961"/>
                </a:lnTo>
                <a:lnTo>
                  <a:pt x="15993" y="8107"/>
                </a:lnTo>
                <a:lnTo>
                  <a:pt x="16030" y="8327"/>
                </a:lnTo>
                <a:lnTo>
                  <a:pt x="16030" y="8584"/>
                </a:lnTo>
                <a:lnTo>
                  <a:pt x="16030" y="8804"/>
                </a:lnTo>
                <a:lnTo>
                  <a:pt x="15993" y="9024"/>
                </a:lnTo>
                <a:lnTo>
                  <a:pt x="15920" y="8841"/>
                </a:lnTo>
                <a:lnTo>
                  <a:pt x="15847" y="8694"/>
                </a:lnTo>
                <a:lnTo>
                  <a:pt x="15736" y="8511"/>
                </a:lnTo>
                <a:lnTo>
                  <a:pt x="15590" y="8364"/>
                </a:lnTo>
                <a:lnTo>
                  <a:pt x="15516" y="8327"/>
                </a:lnTo>
                <a:lnTo>
                  <a:pt x="15370" y="8327"/>
                </a:lnTo>
                <a:lnTo>
                  <a:pt x="15296" y="8364"/>
                </a:lnTo>
                <a:lnTo>
                  <a:pt x="15260" y="8437"/>
                </a:lnTo>
                <a:lnTo>
                  <a:pt x="15260" y="8511"/>
                </a:lnTo>
                <a:lnTo>
                  <a:pt x="15260" y="8584"/>
                </a:lnTo>
                <a:lnTo>
                  <a:pt x="15296" y="8657"/>
                </a:lnTo>
                <a:lnTo>
                  <a:pt x="15480" y="8914"/>
                </a:lnTo>
                <a:lnTo>
                  <a:pt x="15590" y="9171"/>
                </a:lnTo>
                <a:lnTo>
                  <a:pt x="15626" y="9464"/>
                </a:lnTo>
                <a:lnTo>
                  <a:pt x="15590" y="9795"/>
                </a:lnTo>
                <a:lnTo>
                  <a:pt x="15590" y="9868"/>
                </a:lnTo>
                <a:lnTo>
                  <a:pt x="15626" y="9978"/>
                </a:lnTo>
                <a:lnTo>
                  <a:pt x="15370" y="10308"/>
                </a:lnTo>
                <a:lnTo>
                  <a:pt x="15040" y="10638"/>
                </a:lnTo>
                <a:lnTo>
                  <a:pt x="14893" y="10748"/>
                </a:lnTo>
                <a:lnTo>
                  <a:pt x="14673" y="10895"/>
                </a:lnTo>
                <a:lnTo>
                  <a:pt x="14269" y="11042"/>
                </a:lnTo>
                <a:lnTo>
                  <a:pt x="14306" y="10968"/>
                </a:lnTo>
                <a:lnTo>
                  <a:pt x="14343" y="10638"/>
                </a:lnTo>
                <a:lnTo>
                  <a:pt x="14306" y="10345"/>
                </a:lnTo>
                <a:lnTo>
                  <a:pt x="14233" y="10015"/>
                </a:lnTo>
                <a:lnTo>
                  <a:pt x="14086" y="9721"/>
                </a:lnTo>
                <a:lnTo>
                  <a:pt x="13902" y="9428"/>
                </a:lnTo>
                <a:lnTo>
                  <a:pt x="13682" y="9171"/>
                </a:lnTo>
                <a:lnTo>
                  <a:pt x="13499" y="9024"/>
                </a:lnTo>
                <a:lnTo>
                  <a:pt x="13426" y="8914"/>
                </a:lnTo>
                <a:lnTo>
                  <a:pt x="13352" y="8841"/>
                </a:lnTo>
                <a:lnTo>
                  <a:pt x="13169" y="8841"/>
                </a:lnTo>
                <a:lnTo>
                  <a:pt x="12839" y="8694"/>
                </a:lnTo>
                <a:lnTo>
                  <a:pt x="12875" y="8584"/>
                </a:lnTo>
                <a:lnTo>
                  <a:pt x="12875" y="8437"/>
                </a:lnTo>
                <a:lnTo>
                  <a:pt x="12875" y="8364"/>
                </a:lnTo>
                <a:lnTo>
                  <a:pt x="12839" y="8327"/>
                </a:lnTo>
                <a:lnTo>
                  <a:pt x="12765" y="8291"/>
                </a:lnTo>
                <a:lnTo>
                  <a:pt x="12655" y="8291"/>
                </a:lnTo>
                <a:lnTo>
                  <a:pt x="12582" y="8327"/>
                </a:lnTo>
                <a:lnTo>
                  <a:pt x="12545" y="8401"/>
                </a:lnTo>
                <a:lnTo>
                  <a:pt x="12472" y="8584"/>
                </a:lnTo>
                <a:lnTo>
                  <a:pt x="12252" y="8547"/>
                </a:lnTo>
                <a:lnTo>
                  <a:pt x="12032" y="8584"/>
                </a:lnTo>
                <a:lnTo>
                  <a:pt x="11812" y="8621"/>
                </a:lnTo>
                <a:lnTo>
                  <a:pt x="11628" y="8694"/>
                </a:lnTo>
                <a:lnTo>
                  <a:pt x="11555" y="8584"/>
                </a:lnTo>
                <a:lnTo>
                  <a:pt x="11445" y="8511"/>
                </a:lnTo>
                <a:lnTo>
                  <a:pt x="11261" y="8511"/>
                </a:lnTo>
                <a:lnTo>
                  <a:pt x="11188" y="8584"/>
                </a:lnTo>
                <a:lnTo>
                  <a:pt x="11115" y="8657"/>
                </a:lnTo>
                <a:lnTo>
                  <a:pt x="11041" y="8731"/>
                </a:lnTo>
                <a:lnTo>
                  <a:pt x="10895" y="8914"/>
                </a:lnTo>
                <a:lnTo>
                  <a:pt x="10748" y="9061"/>
                </a:lnTo>
                <a:lnTo>
                  <a:pt x="10454" y="9208"/>
                </a:lnTo>
                <a:lnTo>
                  <a:pt x="10124" y="9318"/>
                </a:lnTo>
                <a:lnTo>
                  <a:pt x="9794" y="9391"/>
                </a:lnTo>
                <a:lnTo>
                  <a:pt x="9464" y="9428"/>
                </a:lnTo>
                <a:lnTo>
                  <a:pt x="8767" y="9428"/>
                </a:lnTo>
                <a:lnTo>
                  <a:pt x="8327" y="9354"/>
                </a:lnTo>
                <a:lnTo>
                  <a:pt x="8180" y="9318"/>
                </a:lnTo>
                <a:lnTo>
                  <a:pt x="8143" y="9318"/>
                </a:lnTo>
                <a:lnTo>
                  <a:pt x="8143" y="9281"/>
                </a:lnTo>
                <a:lnTo>
                  <a:pt x="8143" y="9134"/>
                </a:lnTo>
                <a:lnTo>
                  <a:pt x="8033" y="9024"/>
                </a:lnTo>
                <a:lnTo>
                  <a:pt x="8290" y="8621"/>
                </a:lnTo>
                <a:lnTo>
                  <a:pt x="8547" y="8181"/>
                </a:lnTo>
                <a:lnTo>
                  <a:pt x="8767" y="7924"/>
                </a:lnTo>
                <a:lnTo>
                  <a:pt x="8987" y="7630"/>
                </a:lnTo>
                <a:lnTo>
                  <a:pt x="9244" y="7410"/>
                </a:lnTo>
                <a:lnTo>
                  <a:pt x="9501" y="7154"/>
                </a:lnTo>
                <a:lnTo>
                  <a:pt x="9794" y="6970"/>
                </a:lnTo>
                <a:lnTo>
                  <a:pt x="10088" y="6787"/>
                </a:lnTo>
                <a:lnTo>
                  <a:pt x="10234" y="6713"/>
                </a:lnTo>
                <a:lnTo>
                  <a:pt x="10418" y="6713"/>
                </a:lnTo>
                <a:lnTo>
                  <a:pt x="10491" y="6750"/>
                </a:lnTo>
                <a:lnTo>
                  <a:pt x="10528" y="6823"/>
                </a:lnTo>
                <a:lnTo>
                  <a:pt x="10528" y="6897"/>
                </a:lnTo>
                <a:lnTo>
                  <a:pt x="10528" y="7043"/>
                </a:lnTo>
                <a:lnTo>
                  <a:pt x="10454" y="7154"/>
                </a:lnTo>
                <a:lnTo>
                  <a:pt x="10308" y="7374"/>
                </a:lnTo>
                <a:lnTo>
                  <a:pt x="10051" y="7667"/>
                </a:lnTo>
                <a:lnTo>
                  <a:pt x="9757" y="7961"/>
                </a:lnTo>
                <a:lnTo>
                  <a:pt x="9501" y="8291"/>
                </a:lnTo>
                <a:lnTo>
                  <a:pt x="9281" y="8657"/>
                </a:lnTo>
                <a:lnTo>
                  <a:pt x="9281" y="8731"/>
                </a:lnTo>
                <a:lnTo>
                  <a:pt x="9317" y="8841"/>
                </a:lnTo>
                <a:lnTo>
                  <a:pt x="9391" y="8878"/>
                </a:lnTo>
                <a:lnTo>
                  <a:pt x="9501" y="8878"/>
                </a:lnTo>
                <a:lnTo>
                  <a:pt x="9721" y="8694"/>
                </a:lnTo>
                <a:lnTo>
                  <a:pt x="9941" y="8474"/>
                </a:lnTo>
                <a:lnTo>
                  <a:pt x="10271" y="7997"/>
                </a:lnTo>
                <a:lnTo>
                  <a:pt x="10601" y="7630"/>
                </a:lnTo>
                <a:lnTo>
                  <a:pt x="10748" y="7447"/>
                </a:lnTo>
                <a:lnTo>
                  <a:pt x="10858" y="7227"/>
                </a:lnTo>
                <a:lnTo>
                  <a:pt x="10895" y="7043"/>
                </a:lnTo>
                <a:lnTo>
                  <a:pt x="10895" y="6860"/>
                </a:lnTo>
                <a:lnTo>
                  <a:pt x="10858" y="6677"/>
                </a:lnTo>
                <a:lnTo>
                  <a:pt x="10784" y="6530"/>
                </a:lnTo>
                <a:lnTo>
                  <a:pt x="10674" y="6383"/>
                </a:lnTo>
                <a:lnTo>
                  <a:pt x="10491" y="6310"/>
                </a:lnTo>
                <a:lnTo>
                  <a:pt x="10344" y="6310"/>
                </a:lnTo>
                <a:lnTo>
                  <a:pt x="10124" y="6347"/>
                </a:lnTo>
                <a:lnTo>
                  <a:pt x="9904" y="6420"/>
                </a:lnTo>
                <a:lnTo>
                  <a:pt x="9684" y="6567"/>
                </a:lnTo>
                <a:lnTo>
                  <a:pt x="9281" y="6860"/>
                </a:lnTo>
                <a:lnTo>
                  <a:pt x="8914" y="7190"/>
                </a:lnTo>
                <a:lnTo>
                  <a:pt x="8584" y="7557"/>
                </a:lnTo>
                <a:lnTo>
                  <a:pt x="8290" y="7887"/>
                </a:lnTo>
                <a:lnTo>
                  <a:pt x="8033" y="8254"/>
                </a:lnTo>
                <a:lnTo>
                  <a:pt x="7850" y="8657"/>
                </a:lnTo>
                <a:lnTo>
                  <a:pt x="7777" y="8878"/>
                </a:lnTo>
                <a:lnTo>
                  <a:pt x="7740" y="9098"/>
                </a:lnTo>
                <a:lnTo>
                  <a:pt x="7703" y="9098"/>
                </a:lnTo>
                <a:lnTo>
                  <a:pt x="7667" y="9171"/>
                </a:lnTo>
                <a:lnTo>
                  <a:pt x="7556" y="9208"/>
                </a:lnTo>
                <a:lnTo>
                  <a:pt x="7300" y="9208"/>
                </a:lnTo>
                <a:lnTo>
                  <a:pt x="6823" y="9098"/>
                </a:lnTo>
                <a:lnTo>
                  <a:pt x="6236" y="9098"/>
                </a:lnTo>
                <a:lnTo>
                  <a:pt x="5686" y="9171"/>
                </a:lnTo>
                <a:lnTo>
                  <a:pt x="5612" y="9171"/>
                </a:lnTo>
                <a:lnTo>
                  <a:pt x="5612" y="8988"/>
                </a:lnTo>
                <a:lnTo>
                  <a:pt x="5612" y="8804"/>
                </a:lnTo>
                <a:lnTo>
                  <a:pt x="5686" y="8657"/>
                </a:lnTo>
                <a:lnTo>
                  <a:pt x="5759" y="8511"/>
                </a:lnTo>
                <a:lnTo>
                  <a:pt x="5869" y="8364"/>
                </a:lnTo>
                <a:lnTo>
                  <a:pt x="6016" y="8291"/>
                </a:lnTo>
                <a:lnTo>
                  <a:pt x="6163" y="8181"/>
                </a:lnTo>
                <a:lnTo>
                  <a:pt x="6383" y="8144"/>
                </a:lnTo>
                <a:lnTo>
                  <a:pt x="6749" y="8034"/>
                </a:lnTo>
                <a:lnTo>
                  <a:pt x="7080" y="7924"/>
                </a:lnTo>
                <a:lnTo>
                  <a:pt x="7410" y="7777"/>
                </a:lnTo>
                <a:lnTo>
                  <a:pt x="7703" y="7594"/>
                </a:lnTo>
                <a:lnTo>
                  <a:pt x="7960" y="7374"/>
                </a:lnTo>
                <a:lnTo>
                  <a:pt x="8217" y="7154"/>
                </a:lnTo>
                <a:lnTo>
                  <a:pt x="8437" y="6897"/>
                </a:lnTo>
                <a:lnTo>
                  <a:pt x="8620" y="6603"/>
                </a:lnTo>
                <a:lnTo>
                  <a:pt x="8767" y="6383"/>
                </a:lnTo>
                <a:lnTo>
                  <a:pt x="8914" y="6090"/>
                </a:lnTo>
                <a:lnTo>
                  <a:pt x="8950" y="5943"/>
                </a:lnTo>
                <a:lnTo>
                  <a:pt x="8987" y="5796"/>
                </a:lnTo>
                <a:lnTo>
                  <a:pt x="8950" y="5650"/>
                </a:lnTo>
                <a:lnTo>
                  <a:pt x="8914" y="5540"/>
                </a:lnTo>
                <a:lnTo>
                  <a:pt x="8804" y="5540"/>
                </a:lnTo>
                <a:lnTo>
                  <a:pt x="8694" y="5576"/>
                </a:lnTo>
                <a:lnTo>
                  <a:pt x="8620" y="5686"/>
                </a:lnTo>
                <a:lnTo>
                  <a:pt x="8510" y="5943"/>
                </a:lnTo>
                <a:lnTo>
                  <a:pt x="8327" y="6310"/>
                </a:lnTo>
                <a:lnTo>
                  <a:pt x="8107" y="6677"/>
                </a:lnTo>
                <a:lnTo>
                  <a:pt x="7813" y="7007"/>
                </a:lnTo>
                <a:lnTo>
                  <a:pt x="7483" y="7264"/>
                </a:lnTo>
                <a:lnTo>
                  <a:pt x="7116" y="7484"/>
                </a:lnTo>
                <a:lnTo>
                  <a:pt x="6713" y="7667"/>
                </a:lnTo>
                <a:lnTo>
                  <a:pt x="6346" y="7777"/>
                </a:lnTo>
                <a:lnTo>
                  <a:pt x="6016" y="7887"/>
                </a:lnTo>
                <a:lnTo>
                  <a:pt x="5832" y="7924"/>
                </a:lnTo>
                <a:lnTo>
                  <a:pt x="5686" y="8034"/>
                </a:lnTo>
                <a:lnTo>
                  <a:pt x="5539" y="8144"/>
                </a:lnTo>
                <a:lnTo>
                  <a:pt x="5429" y="8291"/>
                </a:lnTo>
                <a:lnTo>
                  <a:pt x="5282" y="8511"/>
                </a:lnTo>
                <a:lnTo>
                  <a:pt x="5209" y="8768"/>
                </a:lnTo>
                <a:lnTo>
                  <a:pt x="5209" y="9024"/>
                </a:lnTo>
                <a:lnTo>
                  <a:pt x="5282" y="9281"/>
                </a:lnTo>
                <a:lnTo>
                  <a:pt x="4915" y="9391"/>
                </a:lnTo>
                <a:lnTo>
                  <a:pt x="4512" y="9501"/>
                </a:lnTo>
                <a:lnTo>
                  <a:pt x="4365" y="9501"/>
                </a:lnTo>
                <a:lnTo>
                  <a:pt x="4218" y="9464"/>
                </a:lnTo>
                <a:lnTo>
                  <a:pt x="4072" y="9428"/>
                </a:lnTo>
                <a:lnTo>
                  <a:pt x="3962" y="9354"/>
                </a:lnTo>
                <a:lnTo>
                  <a:pt x="3852" y="9244"/>
                </a:lnTo>
                <a:lnTo>
                  <a:pt x="3778" y="9134"/>
                </a:lnTo>
                <a:lnTo>
                  <a:pt x="3742" y="9024"/>
                </a:lnTo>
                <a:lnTo>
                  <a:pt x="3778" y="8841"/>
                </a:lnTo>
                <a:lnTo>
                  <a:pt x="3815" y="8768"/>
                </a:lnTo>
                <a:lnTo>
                  <a:pt x="3778" y="8694"/>
                </a:lnTo>
                <a:lnTo>
                  <a:pt x="3888" y="8547"/>
                </a:lnTo>
                <a:lnTo>
                  <a:pt x="3962" y="8401"/>
                </a:lnTo>
                <a:lnTo>
                  <a:pt x="4108" y="8107"/>
                </a:lnTo>
                <a:lnTo>
                  <a:pt x="4255" y="7850"/>
                </a:lnTo>
                <a:lnTo>
                  <a:pt x="4439" y="7520"/>
                </a:lnTo>
                <a:lnTo>
                  <a:pt x="4475" y="7374"/>
                </a:lnTo>
                <a:lnTo>
                  <a:pt x="4512" y="7227"/>
                </a:lnTo>
                <a:lnTo>
                  <a:pt x="4475" y="7043"/>
                </a:lnTo>
                <a:lnTo>
                  <a:pt x="4439" y="6897"/>
                </a:lnTo>
                <a:lnTo>
                  <a:pt x="4328" y="6823"/>
                </a:lnTo>
                <a:lnTo>
                  <a:pt x="4218" y="6750"/>
                </a:lnTo>
                <a:lnTo>
                  <a:pt x="4108" y="6713"/>
                </a:lnTo>
                <a:lnTo>
                  <a:pt x="3962" y="6713"/>
                </a:lnTo>
                <a:lnTo>
                  <a:pt x="3705" y="6750"/>
                </a:lnTo>
                <a:lnTo>
                  <a:pt x="3485" y="6823"/>
                </a:lnTo>
                <a:lnTo>
                  <a:pt x="3191" y="7007"/>
                </a:lnTo>
                <a:lnTo>
                  <a:pt x="2935" y="7227"/>
                </a:lnTo>
                <a:lnTo>
                  <a:pt x="2751" y="7447"/>
                </a:lnTo>
                <a:lnTo>
                  <a:pt x="2568" y="7667"/>
                </a:lnTo>
                <a:lnTo>
                  <a:pt x="2494" y="7667"/>
                </a:lnTo>
                <a:lnTo>
                  <a:pt x="2421" y="7704"/>
                </a:lnTo>
                <a:lnTo>
                  <a:pt x="2348" y="7850"/>
                </a:lnTo>
                <a:lnTo>
                  <a:pt x="2348" y="7887"/>
                </a:lnTo>
                <a:lnTo>
                  <a:pt x="2348" y="7961"/>
                </a:lnTo>
                <a:lnTo>
                  <a:pt x="2384" y="8034"/>
                </a:lnTo>
                <a:lnTo>
                  <a:pt x="2458" y="8071"/>
                </a:lnTo>
                <a:lnTo>
                  <a:pt x="2568" y="8107"/>
                </a:lnTo>
                <a:lnTo>
                  <a:pt x="2678" y="8107"/>
                </a:lnTo>
                <a:lnTo>
                  <a:pt x="2788" y="8071"/>
                </a:lnTo>
                <a:lnTo>
                  <a:pt x="2861" y="7997"/>
                </a:lnTo>
                <a:lnTo>
                  <a:pt x="3191" y="7630"/>
                </a:lnTo>
                <a:lnTo>
                  <a:pt x="3338" y="7447"/>
                </a:lnTo>
                <a:lnTo>
                  <a:pt x="3521" y="7300"/>
                </a:lnTo>
                <a:lnTo>
                  <a:pt x="3742" y="7227"/>
                </a:lnTo>
                <a:lnTo>
                  <a:pt x="3962" y="7154"/>
                </a:lnTo>
                <a:lnTo>
                  <a:pt x="4035" y="7154"/>
                </a:lnTo>
                <a:lnTo>
                  <a:pt x="4035" y="7190"/>
                </a:lnTo>
                <a:lnTo>
                  <a:pt x="4035" y="7300"/>
                </a:lnTo>
                <a:lnTo>
                  <a:pt x="3925" y="7557"/>
                </a:lnTo>
                <a:lnTo>
                  <a:pt x="3668" y="8034"/>
                </a:lnTo>
                <a:lnTo>
                  <a:pt x="3558" y="8327"/>
                </a:lnTo>
                <a:lnTo>
                  <a:pt x="3485" y="8474"/>
                </a:lnTo>
                <a:lnTo>
                  <a:pt x="3411" y="8547"/>
                </a:lnTo>
                <a:lnTo>
                  <a:pt x="3301" y="8621"/>
                </a:lnTo>
                <a:lnTo>
                  <a:pt x="3301" y="8657"/>
                </a:lnTo>
                <a:lnTo>
                  <a:pt x="3265" y="8694"/>
                </a:lnTo>
                <a:lnTo>
                  <a:pt x="3118" y="8804"/>
                </a:lnTo>
                <a:lnTo>
                  <a:pt x="2935" y="8841"/>
                </a:lnTo>
                <a:lnTo>
                  <a:pt x="2751" y="8878"/>
                </a:lnTo>
                <a:lnTo>
                  <a:pt x="2531" y="8878"/>
                </a:lnTo>
                <a:lnTo>
                  <a:pt x="2348" y="8841"/>
                </a:lnTo>
                <a:lnTo>
                  <a:pt x="2164" y="8768"/>
                </a:lnTo>
                <a:lnTo>
                  <a:pt x="2018" y="8694"/>
                </a:lnTo>
                <a:lnTo>
                  <a:pt x="1871" y="8584"/>
                </a:lnTo>
                <a:lnTo>
                  <a:pt x="1724" y="8437"/>
                </a:lnTo>
                <a:lnTo>
                  <a:pt x="1651" y="8291"/>
                </a:lnTo>
                <a:lnTo>
                  <a:pt x="1577" y="8144"/>
                </a:lnTo>
                <a:lnTo>
                  <a:pt x="1504" y="7961"/>
                </a:lnTo>
                <a:lnTo>
                  <a:pt x="1504" y="7777"/>
                </a:lnTo>
                <a:lnTo>
                  <a:pt x="1504" y="7594"/>
                </a:lnTo>
                <a:lnTo>
                  <a:pt x="1504" y="7447"/>
                </a:lnTo>
                <a:lnTo>
                  <a:pt x="1577" y="7264"/>
                </a:lnTo>
                <a:lnTo>
                  <a:pt x="1614" y="7154"/>
                </a:lnTo>
                <a:lnTo>
                  <a:pt x="1651" y="7043"/>
                </a:lnTo>
                <a:lnTo>
                  <a:pt x="1614" y="6970"/>
                </a:lnTo>
                <a:lnTo>
                  <a:pt x="1687" y="6970"/>
                </a:lnTo>
                <a:lnTo>
                  <a:pt x="1944" y="6860"/>
                </a:lnTo>
                <a:lnTo>
                  <a:pt x="2201" y="6787"/>
                </a:lnTo>
                <a:lnTo>
                  <a:pt x="2788" y="6493"/>
                </a:lnTo>
                <a:lnTo>
                  <a:pt x="3375" y="6163"/>
                </a:lnTo>
                <a:lnTo>
                  <a:pt x="3815" y="5870"/>
                </a:lnTo>
                <a:lnTo>
                  <a:pt x="3998" y="5686"/>
                </a:lnTo>
                <a:lnTo>
                  <a:pt x="4145" y="5503"/>
                </a:lnTo>
                <a:lnTo>
                  <a:pt x="4292" y="5283"/>
                </a:lnTo>
                <a:lnTo>
                  <a:pt x="4402" y="5099"/>
                </a:lnTo>
                <a:lnTo>
                  <a:pt x="4475" y="4843"/>
                </a:lnTo>
                <a:lnTo>
                  <a:pt x="4512" y="4586"/>
                </a:lnTo>
                <a:lnTo>
                  <a:pt x="4512" y="4402"/>
                </a:lnTo>
                <a:lnTo>
                  <a:pt x="4475" y="4182"/>
                </a:lnTo>
                <a:lnTo>
                  <a:pt x="4365" y="3999"/>
                </a:lnTo>
                <a:lnTo>
                  <a:pt x="4292" y="3926"/>
                </a:lnTo>
                <a:lnTo>
                  <a:pt x="4218" y="3889"/>
                </a:lnTo>
                <a:lnTo>
                  <a:pt x="3962" y="3816"/>
                </a:lnTo>
                <a:lnTo>
                  <a:pt x="3742" y="3779"/>
                </a:lnTo>
                <a:lnTo>
                  <a:pt x="3485" y="3816"/>
                </a:lnTo>
                <a:lnTo>
                  <a:pt x="3228" y="3852"/>
                </a:lnTo>
                <a:lnTo>
                  <a:pt x="2935" y="3962"/>
                </a:lnTo>
                <a:lnTo>
                  <a:pt x="2678" y="4072"/>
                </a:lnTo>
                <a:lnTo>
                  <a:pt x="2164" y="4366"/>
                </a:lnTo>
                <a:lnTo>
                  <a:pt x="1504" y="4733"/>
                </a:lnTo>
                <a:lnTo>
                  <a:pt x="1211" y="4916"/>
                </a:lnTo>
                <a:lnTo>
                  <a:pt x="917" y="5099"/>
                </a:lnTo>
                <a:lnTo>
                  <a:pt x="844" y="5173"/>
                </a:lnTo>
                <a:lnTo>
                  <a:pt x="807" y="5246"/>
                </a:lnTo>
                <a:lnTo>
                  <a:pt x="807" y="5319"/>
                </a:lnTo>
                <a:lnTo>
                  <a:pt x="844" y="5356"/>
                </a:lnTo>
                <a:lnTo>
                  <a:pt x="880" y="5429"/>
                </a:lnTo>
                <a:lnTo>
                  <a:pt x="954" y="5466"/>
                </a:lnTo>
                <a:lnTo>
                  <a:pt x="1101" y="5466"/>
                </a:lnTo>
                <a:lnTo>
                  <a:pt x="1541" y="5246"/>
                </a:lnTo>
                <a:lnTo>
                  <a:pt x="1944" y="4989"/>
                </a:lnTo>
                <a:lnTo>
                  <a:pt x="2788" y="4512"/>
                </a:lnTo>
                <a:lnTo>
                  <a:pt x="3191" y="4329"/>
                </a:lnTo>
                <a:lnTo>
                  <a:pt x="3375" y="4256"/>
                </a:lnTo>
                <a:lnTo>
                  <a:pt x="3595" y="4219"/>
                </a:lnTo>
                <a:lnTo>
                  <a:pt x="3742" y="4182"/>
                </a:lnTo>
                <a:lnTo>
                  <a:pt x="3852" y="4219"/>
                </a:lnTo>
                <a:lnTo>
                  <a:pt x="3998" y="4256"/>
                </a:lnTo>
                <a:lnTo>
                  <a:pt x="4035" y="4292"/>
                </a:lnTo>
                <a:lnTo>
                  <a:pt x="4072" y="4366"/>
                </a:lnTo>
                <a:lnTo>
                  <a:pt x="4108" y="4476"/>
                </a:lnTo>
                <a:lnTo>
                  <a:pt x="4108" y="4586"/>
                </a:lnTo>
                <a:lnTo>
                  <a:pt x="4072" y="4843"/>
                </a:lnTo>
                <a:lnTo>
                  <a:pt x="3998" y="5026"/>
                </a:lnTo>
                <a:lnTo>
                  <a:pt x="3852" y="5246"/>
                </a:lnTo>
                <a:lnTo>
                  <a:pt x="3705" y="5393"/>
                </a:lnTo>
                <a:lnTo>
                  <a:pt x="3558" y="5576"/>
                </a:lnTo>
                <a:lnTo>
                  <a:pt x="3155" y="5833"/>
                </a:lnTo>
                <a:lnTo>
                  <a:pt x="2788" y="6053"/>
                </a:lnTo>
                <a:lnTo>
                  <a:pt x="2348" y="6310"/>
                </a:lnTo>
                <a:lnTo>
                  <a:pt x="1908" y="6530"/>
                </a:lnTo>
                <a:lnTo>
                  <a:pt x="1467" y="6750"/>
                </a:lnTo>
                <a:lnTo>
                  <a:pt x="1321" y="6823"/>
                </a:lnTo>
                <a:lnTo>
                  <a:pt x="1247" y="6860"/>
                </a:lnTo>
                <a:lnTo>
                  <a:pt x="1211" y="6933"/>
                </a:lnTo>
                <a:lnTo>
                  <a:pt x="1174" y="6933"/>
                </a:lnTo>
                <a:lnTo>
                  <a:pt x="1064" y="6860"/>
                </a:lnTo>
                <a:lnTo>
                  <a:pt x="880" y="6713"/>
                </a:lnTo>
                <a:lnTo>
                  <a:pt x="697" y="6457"/>
                </a:lnTo>
                <a:lnTo>
                  <a:pt x="587" y="6273"/>
                </a:lnTo>
                <a:lnTo>
                  <a:pt x="514" y="6053"/>
                </a:lnTo>
                <a:lnTo>
                  <a:pt x="477" y="5833"/>
                </a:lnTo>
                <a:lnTo>
                  <a:pt x="477" y="5613"/>
                </a:lnTo>
                <a:lnTo>
                  <a:pt x="477" y="5356"/>
                </a:lnTo>
                <a:lnTo>
                  <a:pt x="550" y="5136"/>
                </a:lnTo>
                <a:lnTo>
                  <a:pt x="660" y="4879"/>
                </a:lnTo>
                <a:lnTo>
                  <a:pt x="770" y="4659"/>
                </a:lnTo>
                <a:lnTo>
                  <a:pt x="917" y="4476"/>
                </a:lnTo>
                <a:lnTo>
                  <a:pt x="1101" y="4292"/>
                </a:lnTo>
                <a:lnTo>
                  <a:pt x="1504" y="3962"/>
                </a:lnTo>
                <a:lnTo>
                  <a:pt x="1908" y="3705"/>
                </a:lnTo>
                <a:lnTo>
                  <a:pt x="2384" y="3485"/>
                </a:lnTo>
                <a:lnTo>
                  <a:pt x="2458" y="3412"/>
                </a:lnTo>
                <a:lnTo>
                  <a:pt x="2494" y="3302"/>
                </a:lnTo>
                <a:lnTo>
                  <a:pt x="2568" y="3119"/>
                </a:lnTo>
                <a:lnTo>
                  <a:pt x="2715" y="2898"/>
                </a:lnTo>
                <a:lnTo>
                  <a:pt x="2898" y="2715"/>
                </a:lnTo>
                <a:lnTo>
                  <a:pt x="3045" y="2532"/>
                </a:lnTo>
                <a:lnTo>
                  <a:pt x="3228" y="2385"/>
                </a:lnTo>
                <a:lnTo>
                  <a:pt x="3448" y="2238"/>
                </a:lnTo>
                <a:lnTo>
                  <a:pt x="3632" y="2128"/>
                </a:lnTo>
                <a:lnTo>
                  <a:pt x="3852" y="2055"/>
                </a:lnTo>
                <a:lnTo>
                  <a:pt x="4108" y="1981"/>
                </a:lnTo>
                <a:lnTo>
                  <a:pt x="4328" y="1945"/>
                </a:lnTo>
                <a:lnTo>
                  <a:pt x="4549" y="1908"/>
                </a:lnTo>
                <a:lnTo>
                  <a:pt x="4695" y="2055"/>
                </a:lnTo>
                <a:lnTo>
                  <a:pt x="4879" y="2165"/>
                </a:lnTo>
                <a:lnTo>
                  <a:pt x="5135" y="2348"/>
                </a:lnTo>
                <a:lnTo>
                  <a:pt x="5356" y="2568"/>
                </a:lnTo>
                <a:lnTo>
                  <a:pt x="5466" y="2715"/>
                </a:lnTo>
                <a:lnTo>
                  <a:pt x="5539" y="2898"/>
                </a:lnTo>
                <a:lnTo>
                  <a:pt x="5649" y="3229"/>
                </a:lnTo>
                <a:lnTo>
                  <a:pt x="5722" y="3559"/>
                </a:lnTo>
                <a:lnTo>
                  <a:pt x="5686" y="3926"/>
                </a:lnTo>
                <a:lnTo>
                  <a:pt x="5612" y="4256"/>
                </a:lnTo>
                <a:lnTo>
                  <a:pt x="5466" y="4549"/>
                </a:lnTo>
                <a:lnTo>
                  <a:pt x="5062" y="5063"/>
                </a:lnTo>
                <a:lnTo>
                  <a:pt x="4879" y="5319"/>
                </a:lnTo>
                <a:lnTo>
                  <a:pt x="4732" y="5613"/>
                </a:lnTo>
                <a:lnTo>
                  <a:pt x="4659" y="5943"/>
                </a:lnTo>
                <a:lnTo>
                  <a:pt x="4659" y="6090"/>
                </a:lnTo>
                <a:lnTo>
                  <a:pt x="4659" y="6273"/>
                </a:lnTo>
                <a:lnTo>
                  <a:pt x="4695" y="6420"/>
                </a:lnTo>
                <a:lnTo>
                  <a:pt x="4769" y="6567"/>
                </a:lnTo>
                <a:lnTo>
                  <a:pt x="4805" y="6677"/>
                </a:lnTo>
                <a:lnTo>
                  <a:pt x="4915" y="6787"/>
                </a:lnTo>
                <a:lnTo>
                  <a:pt x="5135" y="6933"/>
                </a:lnTo>
                <a:lnTo>
                  <a:pt x="5392" y="7007"/>
                </a:lnTo>
                <a:lnTo>
                  <a:pt x="5649" y="7043"/>
                </a:lnTo>
                <a:lnTo>
                  <a:pt x="5942" y="7007"/>
                </a:lnTo>
                <a:lnTo>
                  <a:pt x="6199" y="6933"/>
                </a:lnTo>
                <a:lnTo>
                  <a:pt x="6456" y="6823"/>
                </a:lnTo>
                <a:lnTo>
                  <a:pt x="6676" y="6677"/>
                </a:lnTo>
                <a:lnTo>
                  <a:pt x="6896" y="6457"/>
                </a:lnTo>
                <a:lnTo>
                  <a:pt x="7043" y="6200"/>
                </a:lnTo>
                <a:lnTo>
                  <a:pt x="7226" y="5980"/>
                </a:lnTo>
                <a:lnTo>
                  <a:pt x="7667" y="5246"/>
                </a:lnTo>
                <a:lnTo>
                  <a:pt x="7887" y="4879"/>
                </a:lnTo>
                <a:lnTo>
                  <a:pt x="8107" y="4476"/>
                </a:lnTo>
                <a:lnTo>
                  <a:pt x="8143" y="4402"/>
                </a:lnTo>
                <a:lnTo>
                  <a:pt x="8107" y="4329"/>
                </a:lnTo>
                <a:lnTo>
                  <a:pt x="8070" y="4256"/>
                </a:lnTo>
                <a:lnTo>
                  <a:pt x="8033" y="4182"/>
                </a:lnTo>
                <a:lnTo>
                  <a:pt x="7777" y="4182"/>
                </a:lnTo>
                <a:lnTo>
                  <a:pt x="7703" y="4256"/>
                </a:lnTo>
                <a:lnTo>
                  <a:pt x="7520" y="4586"/>
                </a:lnTo>
                <a:lnTo>
                  <a:pt x="7300" y="4879"/>
                </a:lnTo>
                <a:lnTo>
                  <a:pt x="6933" y="5540"/>
                </a:lnTo>
                <a:lnTo>
                  <a:pt x="6749" y="5796"/>
                </a:lnTo>
                <a:lnTo>
                  <a:pt x="6566" y="6053"/>
                </a:lnTo>
                <a:lnTo>
                  <a:pt x="6383" y="6273"/>
                </a:lnTo>
                <a:lnTo>
                  <a:pt x="6126" y="6493"/>
                </a:lnTo>
                <a:lnTo>
                  <a:pt x="5942" y="6567"/>
                </a:lnTo>
                <a:lnTo>
                  <a:pt x="5796" y="6603"/>
                </a:lnTo>
                <a:lnTo>
                  <a:pt x="5612" y="6567"/>
                </a:lnTo>
                <a:lnTo>
                  <a:pt x="5466" y="6530"/>
                </a:lnTo>
                <a:lnTo>
                  <a:pt x="5319" y="6457"/>
                </a:lnTo>
                <a:lnTo>
                  <a:pt x="5209" y="6347"/>
                </a:lnTo>
                <a:lnTo>
                  <a:pt x="5135" y="6200"/>
                </a:lnTo>
                <a:lnTo>
                  <a:pt x="5099" y="6016"/>
                </a:lnTo>
                <a:lnTo>
                  <a:pt x="5135" y="5833"/>
                </a:lnTo>
                <a:lnTo>
                  <a:pt x="5172" y="5686"/>
                </a:lnTo>
                <a:lnTo>
                  <a:pt x="5356" y="5393"/>
                </a:lnTo>
                <a:lnTo>
                  <a:pt x="5759" y="4879"/>
                </a:lnTo>
                <a:lnTo>
                  <a:pt x="5906" y="4659"/>
                </a:lnTo>
                <a:lnTo>
                  <a:pt x="6016" y="4402"/>
                </a:lnTo>
                <a:lnTo>
                  <a:pt x="6126" y="4146"/>
                </a:lnTo>
                <a:lnTo>
                  <a:pt x="6163" y="3889"/>
                </a:lnTo>
                <a:lnTo>
                  <a:pt x="6163" y="3632"/>
                </a:lnTo>
                <a:lnTo>
                  <a:pt x="6163" y="3339"/>
                </a:lnTo>
                <a:lnTo>
                  <a:pt x="6089" y="3082"/>
                </a:lnTo>
                <a:lnTo>
                  <a:pt x="6016" y="2825"/>
                </a:lnTo>
                <a:lnTo>
                  <a:pt x="5832" y="2532"/>
                </a:lnTo>
                <a:lnTo>
                  <a:pt x="5576" y="2165"/>
                </a:lnTo>
                <a:lnTo>
                  <a:pt x="5429" y="2018"/>
                </a:lnTo>
                <a:lnTo>
                  <a:pt x="5282" y="1908"/>
                </a:lnTo>
                <a:lnTo>
                  <a:pt x="5099" y="1798"/>
                </a:lnTo>
                <a:lnTo>
                  <a:pt x="4915" y="1725"/>
                </a:lnTo>
                <a:lnTo>
                  <a:pt x="4915" y="1688"/>
                </a:lnTo>
                <a:lnTo>
                  <a:pt x="4915" y="1468"/>
                </a:lnTo>
                <a:lnTo>
                  <a:pt x="4989" y="1321"/>
                </a:lnTo>
                <a:lnTo>
                  <a:pt x="5062" y="1174"/>
                </a:lnTo>
                <a:lnTo>
                  <a:pt x="5172" y="1028"/>
                </a:lnTo>
                <a:lnTo>
                  <a:pt x="5319" y="918"/>
                </a:lnTo>
                <a:lnTo>
                  <a:pt x="5502" y="844"/>
                </a:lnTo>
                <a:lnTo>
                  <a:pt x="5686" y="808"/>
                </a:lnTo>
                <a:lnTo>
                  <a:pt x="5869" y="771"/>
                </a:lnTo>
                <a:lnTo>
                  <a:pt x="6016" y="771"/>
                </a:lnTo>
                <a:lnTo>
                  <a:pt x="6199" y="808"/>
                </a:lnTo>
                <a:lnTo>
                  <a:pt x="6529" y="918"/>
                </a:lnTo>
                <a:lnTo>
                  <a:pt x="7190" y="1211"/>
                </a:lnTo>
                <a:lnTo>
                  <a:pt x="7080" y="1321"/>
                </a:lnTo>
                <a:lnTo>
                  <a:pt x="7043" y="1431"/>
                </a:lnTo>
                <a:lnTo>
                  <a:pt x="7043" y="1541"/>
                </a:lnTo>
                <a:lnTo>
                  <a:pt x="7043" y="1651"/>
                </a:lnTo>
                <a:lnTo>
                  <a:pt x="7153" y="1871"/>
                </a:lnTo>
                <a:lnTo>
                  <a:pt x="7300" y="2018"/>
                </a:lnTo>
                <a:lnTo>
                  <a:pt x="7446" y="2165"/>
                </a:lnTo>
                <a:lnTo>
                  <a:pt x="7556" y="2275"/>
                </a:lnTo>
                <a:lnTo>
                  <a:pt x="7446" y="2495"/>
                </a:lnTo>
                <a:lnTo>
                  <a:pt x="7263" y="3045"/>
                </a:lnTo>
                <a:lnTo>
                  <a:pt x="7153" y="3265"/>
                </a:lnTo>
                <a:lnTo>
                  <a:pt x="7043" y="3485"/>
                </a:lnTo>
                <a:lnTo>
                  <a:pt x="6933" y="3705"/>
                </a:lnTo>
                <a:lnTo>
                  <a:pt x="6896" y="3926"/>
                </a:lnTo>
                <a:lnTo>
                  <a:pt x="6896" y="3999"/>
                </a:lnTo>
                <a:lnTo>
                  <a:pt x="6970" y="4036"/>
                </a:lnTo>
                <a:lnTo>
                  <a:pt x="7043" y="4072"/>
                </a:lnTo>
                <a:lnTo>
                  <a:pt x="7116" y="4036"/>
                </a:lnTo>
                <a:lnTo>
                  <a:pt x="7263" y="3889"/>
                </a:lnTo>
                <a:lnTo>
                  <a:pt x="7410" y="3705"/>
                </a:lnTo>
                <a:lnTo>
                  <a:pt x="7593" y="3265"/>
                </a:lnTo>
                <a:lnTo>
                  <a:pt x="7777" y="2715"/>
                </a:lnTo>
                <a:lnTo>
                  <a:pt x="7813" y="2458"/>
                </a:lnTo>
                <a:lnTo>
                  <a:pt x="7813" y="2422"/>
                </a:lnTo>
                <a:lnTo>
                  <a:pt x="8363" y="2678"/>
                </a:lnTo>
                <a:lnTo>
                  <a:pt x="8584" y="2862"/>
                </a:lnTo>
                <a:lnTo>
                  <a:pt x="8694" y="3009"/>
                </a:lnTo>
                <a:lnTo>
                  <a:pt x="8804" y="3155"/>
                </a:lnTo>
                <a:lnTo>
                  <a:pt x="8877" y="3302"/>
                </a:lnTo>
                <a:lnTo>
                  <a:pt x="8877" y="3449"/>
                </a:lnTo>
                <a:lnTo>
                  <a:pt x="8840" y="3595"/>
                </a:lnTo>
                <a:lnTo>
                  <a:pt x="8694" y="3705"/>
                </a:lnTo>
                <a:lnTo>
                  <a:pt x="8620" y="3779"/>
                </a:lnTo>
                <a:lnTo>
                  <a:pt x="8584" y="3852"/>
                </a:lnTo>
                <a:lnTo>
                  <a:pt x="8584" y="3926"/>
                </a:lnTo>
                <a:lnTo>
                  <a:pt x="8620" y="3999"/>
                </a:lnTo>
                <a:lnTo>
                  <a:pt x="8657" y="4072"/>
                </a:lnTo>
                <a:lnTo>
                  <a:pt x="8730" y="4109"/>
                </a:lnTo>
                <a:lnTo>
                  <a:pt x="8840" y="4109"/>
                </a:lnTo>
                <a:lnTo>
                  <a:pt x="8914" y="4072"/>
                </a:lnTo>
                <a:lnTo>
                  <a:pt x="9097" y="3926"/>
                </a:lnTo>
                <a:lnTo>
                  <a:pt x="9207" y="3779"/>
                </a:lnTo>
                <a:lnTo>
                  <a:pt x="9281" y="3595"/>
                </a:lnTo>
                <a:lnTo>
                  <a:pt x="9281" y="3412"/>
                </a:lnTo>
                <a:lnTo>
                  <a:pt x="9281" y="3192"/>
                </a:lnTo>
                <a:lnTo>
                  <a:pt x="9207" y="3009"/>
                </a:lnTo>
                <a:lnTo>
                  <a:pt x="9097" y="2825"/>
                </a:lnTo>
                <a:lnTo>
                  <a:pt x="8987" y="2642"/>
                </a:lnTo>
                <a:lnTo>
                  <a:pt x="8804" y="2458"/>
                </a:lnTo>
                <a:lnTo>
                  <a:pt x="8584" y="2348"/>
                </a:lnTo>
                <a:lnTo>
                  <a:pt x="8107" y="2091"/>
                </a:lnTo>
                <a:lnTo>
                  <a:pt x="7887" y="1981"/>
                </a:lnTo>
                <a:lnTo>
                  <a:pt x="7593" y="1798"/>
                </a:lnTo>
                <a:lnTo>
                  <a:pt x="7446" y="1651"/>
                </a:lnTo>
                <a:lnTo>
                  <a:pt x="7373" y="1541"/>
                </a:lnTo>
                <a:lnTo>
                  <a:pt x="7336" y="1431"/>
                </a:lnTo>
                <a:lnTo>
                  <a:pt x="7373" y="1284"/>
                </a:lnTo>
                <a:lnTo>
                  <a:pt x="7483" y="1358"/>
                </a:lnTo>
                <a:lnTo>
                  <a:pt x="7556" y="1358"/>
                </a:lnTo>
                <a:lnTo>
                  <a:pt x="7593" y="1321"/>
                </a:lnTo>
                <a:lnTo>
                  <a:pt x="7630" y="1248"/>
                </a:lnTo>
                <a:lnTo>
                  <a:pt x="7703" y="1138"/>
                </a:lnTo>
                <a:lnTo>
                  <a:pt x="7813" y="954"/>
                </a:lnTo>
                <a:lnTo>
                  <a:pt x="7923" y="808"/>
                </a:lnTo>
                <a:lnTo>
                  <a:pt x="8107" y="698"/>
                </a:lnTo>
                <a:lnTo>
                  <a:pt x="8290" y="624"/>
                </a:lnTo>
                <a:lnTo>
                  <a:pt x="8474" y="588"/>
                </a:lnTo>
                <a:lnTo>
                  <a:pt x="8694" y="551"/>
                </a:lnTo>
                <a:lnTo>
                  <a:pt x="9060" y="514"/>
                </a:lnTo>
                <a:close/>
                <a:moveTo>
                  <a:pt x="13279" y="9318"/>
                </a:moveTo>
                <a:lnTo>
                  <a:pt x="13426" y="9428"/>
                </a:lnTo>
                <a:lnTo>
                  <a:pt x="13426" y="9464"/>
                </a:lnTo>
                <a:lnTo>
                  <a:pt x="13352" y="9464"/>
                </a:lnTo>
                <a:lnTo>
                  <a:pt x="13242" y="9538"/>
                </a:lnTo>
                <a:lnTo>
                  <a:pt x="12985" y="9868"/>
                </a:lnTo>
                <a:lnTo>
                  <a:pt x="12692" y="10198"/>
                </a:lnTo>
                <a:lnTo>
                  <a:pt x="12362" y="10492"/>
                </a:lnTo>
                <a:lnTo>
                  <a:pt x="12032" y="10748"/>
                </a:lnTo>
                <a:lnTo>
                  <a:pt x="11445" y="11078"/>
                </a:lnTo>
                <a:lnTo>
                  <a:pt x="10858" y="11409"/>
                </a:lnTo>
                <a:lnTo>
                  <a:pt x="10638" y="11372"/>
                </a:lnTo>
                <a:lnTo>
                  <a:pt x="10418" y="11299"/>
                </a:lnTo>
                <a:lnTo>
                  <a:pt x="10234" y="11188"/>
                </a:lnTo>
                <a:lnTo>
                  <a:pt x="10051" y="11078"/>
                </a:lnTo>
                <a:lnTo>
                  <a:pt x="10491" y="11005"/>
                </a:lnTo>
                <a:lnTo>
                  <a:pt x="10895" y="10858"/>
                </a:lnTo>
                <a:lnTo>
                  <a:pt x="11298" y="10675"/>
                </a:lnTo>
                <a:lnTo>
                  <a:pt x="11702" y="10492"/>
                </a:lnTo>
                <a:lnTo>
                  <a:pt x="12142" y="10235"/>
                </a:lnTo>
                <a:lnTo>
                  <a:pt x="12545" y="9941"/>
                </a:lnTo>
                <a:lnTo>
                  <a:pt x="12912" y="9648"/>
                </a:lnTo>
                <a:lnTo>
                  <a:pt x="13279" y="9318"/>
                </a:lnTo>
                <a:close/>
                <a:moveTo>
                  <a:pt x="13609" y="9648"/>
                </a:moveTo>
                <a:lnTo>
                  <a:pt x="13719" y="9795"/>
                </a:lnTo>
                <a:lnTo>
                  <a:pt x="13792" y="9978"/>
                </a:lnTo>
                <a:lnTo>
                  <a:pt x="13939" y="10345"/>
                </a:lnTo>
                <a:lnTo>
                  <a:pt x="13939" y="10602"/>
                </a:lnTo>
                <a:lnTo>
                  <a:pt x="13939" y="10858"/>
                </a:lnTo>
                <a:lnTo>
                  <a:pt x="13866" y="10968"/>
                </a:lnTo>
                <a:lnTo>
                  <a:pt x="13829" y="10932"/>
                </a:lnTo>
                <a:lnTo>
                  <a:pt x="13719" y="10932"/>
                </a:lnTo>
                <a:lnTo>
                  <a:pt x="13719" y="10968"/>
                </a:lnTo>
                <a:lnTo>
                  <a:pt x="13609" y="11188"/>
                </a:lnTo>
                <a:lnTo>
                  <a:pt x="12765" y="11299"/>
                </a:lnTo>
                <a:lnTo>
                  <a:pt x="12912" y="11188"/>
                </a:lnTo>
                <a:lnTo>
                  <a:pt x="13316" y="10895"/>
                </a:lnTo>
                <a:lnTo>
                  <a:pt x="13682" y="10565"/>
                </a:lnTo>
                <a:lnTo>
                  <a:pt x="13756" y="10492"/>
                </a:lnTo>
                <a:lnTo>
                  <a:pt x="13756" y="10381"/>
                </a:lnTo>
                <a:lnTo>
                  <a:pt x="13719" y="10308"/>
                </a:lnTo>
                <a:lnTo>
                  <a:pt x="13609" y="10271"/>
                </a:lnTo>
                <a:lnTo>
                  <a:pt x="13536" y="10271"/>
                </a:lnTo>
                <a:lnTo>
                  <a:pt x="13462" y="10308"/>
                </a:lnTo>
                <a:lnTo>
                  <a:pt x="13059" y="10638"/>
                </a:lnTo>
                <a:lnTo>
                  <a:pt x="12655" y="10968"/>
                </a:lnTo>
                <a:lnTo>
                  <a:pt x="12398" y="11152"/>
                </a:lnTo>
                <a:lnTo>
                  <a:pt x="12325" y="11225"/>
                </a:lnTo>
                <a:lnTo>
                  <a:pt x="12252" y="11372"/>
                </a:lnTo>
                <a:lnTo>
                  <a:pt x="11665" y="11409"/>
                </a:lnTo>
                <a:lnTo>
                  <a:pt x="11481" y="11445"/>
                </a:lnTo>
                <a:lnTo>
                  <a:pt x="11775" y="11299"/>
                </a:lnTo>
                <a:lnTo>
                  <a:pt x="12068" y="11115"/>
                </a:lnTo>
                <a:lnTo>
                  <a:pt x="12362" y="10932"/>
                </a:lnTo>
                <a:lnTo>
                  <a:pt x="12655" y="10748"/>
                </a:lnTo>
                <a:lnTo>
                  <a:pt x="12912" y="10492"/>
                </a:lnTo>
                <a:lnTo>
                  <a:pt x="13132" y="10271"/>
                </a:lnTo>
                <a:lnTo>
                  <a:pt x="13352" y="10015"/>
                </a:lnTo>
                <a:lnTo>
                  <a:pt x="13572" y="9721"/>
                </a:lnTo>
                <a:lnTo>
                  <a:pt x="13609" y="9648"/>
                </a:lnTo>
                <a:close/>
                <a:moveTo>
                  <a:pt x="9060" y="1"/>
                </a:moveTo>
                <a:lnTo>
                  <a:pt x="8804" y="37"/>
                </a:lnTo>
                <a:lnTo>
                  <a:pt x="8547" y="37"/>
                </a:lnTo>
                <a:lnTo>
                  <a:pt x="8290" y="111"/>
                </a:lnTo>
                <a:lnTo>
                  <a:pt x="8033" y="184"/>
                </a:lnTo>
                <a:lnTo>
                  <a:pt x="7813" y="294"/>
                </a:lnTo>
                <a:lnTo>
                  <a:pt x="7593" y="441"/>
                </a:lnTo>
                <a:lnTo>
                  <a:pt x="7410" y="624"/>
                </a:lnTo>
                <a:lnTo>
                  <a:pt x="7300" y="844"/>
                </a:lnTo>
                <a:lnTo>
                  <a:pt x="6896" y="624"/>
                </a:lnTo>
                <a:lnTo>
                  <a:pt x="6493" y="441"/>
                </a:lnTo>
                <a:lnTo>
                  <a:pt x="6273" y="367"/>
                </a:lnTo>
                <a:lnTo>
                  <a:pt x="6053" y="331"/>
                </a:lnTo>
                <a:lnTo>
                  <a:pt x="5612" y="331"/>
                </a:lnTo>
                <a:lnTo>
                  <a:pt x="5392" y="404"/>
                </a:lnTo>
                <a:lnTo>
                  <a:pt x="5209" y="477"/>
                </a:lnTo>
                <a:lnTo>
                  <a:pt x="5025" y="588"/>
                </a:lnTo>
                <a:lnTo>
                  <a:pt x="4842" y="734"/>
                </a:lnTo>
                <a:lnTo>
                  <a:pt x="4695" y="881"/>
                </a:lnTo>
                <a:lnTo>
                  <a:pt x="4585" y="1064"/>
                </a:lnTo>
                <a:lnTo>
                  <a:pt x="4512" y="1248"/>
                </a:lnTo>
                <a:lnTo>
                  <a:pt x="4475" y="1468"/>
                </a:lnTo>
                <a:lnTo>
                  <a:pt x="4182" y="1505"/>
                </a:lnTo>
                <a:lnTo>
                  <a:pt x="3888" y="1541"/>
                </a:lnTo>
                <a:lnTo>
                  <a:pt x="3595" y="1651"/>
                </a:lnTo>
                <a:lnTo>
                  <a:pt x="3338" y="1798"/>
                </a:lnTo>
                <a:lnTo>
                  <a:pt x="3081" y="1945"/>
                </a:lnTo>
                <a:lnTo>
                  <a:pt x="2861" y="2091"/>
                </a:lnTo>
                <a:lnTo>
                  <a:pt x="2641" y="2312"/>
                </a:lnTo>
                <a:lnTo>
                  <a:pt x="2421" y="2532"/>
                </a:lnTo>
                <a:lnTo>
                  <a:pt x="2238" y="2788"/>
                </a:lnTo>
                <a:lnTo>
                  <a:pt x="2091" y="3082"/>
                </a:lnTo>
                <a:lnTo>
                  <a:pt x="1981" y="3155"/>
                </a:lnTo>
                <a:lnTo>
                  <a:pt x="1834" y="3229"/>
                </a:lnTo>
                <a:lnTo>
                  <a:pt x="1504" y="3375"/>
                </a:lnTo>
                <a:lnTo>
                  <a:pt x="1211" y="3559"/>
                </a:lnTo>
                <a:lnTo>
                  <a:pt x="954" y="3779"/>
                </a:lnTo>
                <a:lnTo>
                  <a:pt x="697" y="3999"/>
                </a:lnTo>
                <a:lnTo>
                  <a:pt x="477" y="4256"/>
                </a:lnTo>
                <a:lnTo>
                  <a:pt x="330" y="4512"/>
                </a:lnTo>
                <a:lnTo>
                  <a:pt x="183" y="4769"/>
                </a:lnTo>
                <a:lnTo>
                  <a:pt x="73" y="5063"/>
                </a:lnTo>
                <a:lnTo>
                  <a:pt x="37" y="5319"/>
                </a:lnTo>
                <a:lnTo>
                  <a:pt x="0" y="5613"/>
                </a:lnTo>
                <a:lnTo>
                  <a:pt x="0" y="5906"/>
                </a:lnTo>
                <a:lnTo>
                  <a:pt x="73" y="6200"/>
                </a:lnTo>
                <a:lnTo>
                  <a:pt x="183" y="6493"/>
                </a:lnTo>
                <a:lnTo>
                  <a:pt x="294" y="6713"/>
                </a:lnTo>
                <a:lnTo>
                  <a:pt x="440" y="6933"/>
                </a:lnTo>
                <a:lnTo>
                  <a:pt x="660" y="7117"/>
                </a:lnTo>
                <a:lnTo>
                  <a:pt x="880" y="7300"/>
                </a:lnTo>
                <a:lnTo>
                  <a:pt x="1064" y="7374"/>
                </a:lnTo>
                <a:lnTo>
                  <a:pt x="1027" y="7594"/>
                </a:lnTo>
                <a:lnTo>
                  <a:pt x="1027" y="7814"/>
                </a:lnTo>
                <a:lnTo>
                  <a:pt x="1064" y="8034"/>
                </a:lnTo>
                <a:lnTo>
                  <a:pt x="1101" y="8217"/>
                </a:lnTo>
                <a:lnTo>
                  <a:pt x="1174" y="8437"/>
                </a:lnTo>
                <a:lnTo>
                  <a:pt x="1284" y="8621"/>
                </a:lnTo>
                <a:lnTo>
                  <a:pt x="1431" y="8804"/>
                </a:lnTo>
                <a:lnTo>
                  <a:pt x="1614" y="8988"/>
                </a:lnTo>
                <a:lnTo>
                  <a:pt x="1797" y="9098"/>
                </a:lnTo>
                <a:lnTo>
                  <a:pt x="1981" y="9208"/>
                </a:lnTo>
                <a:lnTo>
                  <a:pt x="2201" y="9281"/>
                </a:lnTo>
                <a:lnTo>
                  <a:pt x="2421" y="9318"/>
                </a:lnTo>
                <a:lnTo>
                  <a:pt x="2641" y="9354"/>
                </a:lnTo>
                <a:lnTo>
                  <a:pt x="2861" y="9318"/>
                </a:lnTo>
                <a:lnTo>
                  <a:pt x="3081" y="9281"/>
                </a:lnTo>
                <a:lnTo>
                  <a:pt x="3301" y="9208"/>
                </a:lnTo>
                <a:lnTo>
                  <a:pt x="3375" y="9354"/>
                </a:lnTo>
                <a:lnTo>
                  <a:pt x="3448" y="9501"/>
                </a:lnTo>
                <a:lnTo>
                  <a:pt x="3595" y="9648"/>
                </a:lnTo>
                <a:lnTo>
                  <a:pt x="3742" y="9758"/>
                </a:lnTo>
                <a:lnTo>
                  <a:pt x="3925" y="9868"/>
                </a:lnTo>
                <a:lnTo>
                  <a:pt x="4108" y="9905"/>
                </a:lnTo>
                <a:lnTo>
                  <a:pt x="4292" y="9941"/>
                </a:lnTo>
                <a:lnTo>
                  <a:pt x="4475" y="9941"/>
                </a:lnTo>
                <a:lnTo>
                  <a:pt x="4842" y="9905"/>
                </a:lnTo>
                <a:lnTo>
                  <a:pt x="5246" y="9795"/>
                </a:lnTo>
                <a:lnTo>
                  <a:pt x="5686" y="9648"/>
                </a:lnTo>
                <a:lnTo>
                  <a:pt x="6163" y="9574"/>
                </a:lnTo>
                <a:lnTo>
                  <a:pt x="6603" y="9574"/>
                </a:lnTo>
                <a:lnTo>
                  <a:pt x="7080" y="9611"/>
                </a:lnTo>
                <a:lnTo>
                  <a:pt x="7446" y="9648"/>
                </a:lnTo>
                <a:lnTo>
                  <a:pt x="7630" y="9648"/>
                </a:lnTo>
                <a:lnTo>
                  <a:pt x="7813" y="9611"/>
                </a:lnTo>
                <a:lnTo>
                  <a:pt x="7960" y="9721"/>
                </a:lnTo>
                <a:lnTo>
                  <a:pt x="8143" y="9795"/>
                </a:lnTo>
                <a:lnTo>
                  <a:pt x="8327" y="9831"/>
                </a:lnTo>
                <a:lnTo>
                  <a:pt x="8547" y="9868"/>
                </a:lnTo>
                <a:lnTo>
                  <a:pt x="9024" y="9905"/>
                </a:lnTo>
                <a:lnTo>
                  <a:pt x="9391" y="9868"/>
                </a:lnTo>
                <a:lnTo>
                  <a:pt x="9501" y="9868"/>
                </a:lnTo>
                <a:lnTo>
                  <a:pt x="9354" y="10161"/>
                </a:lnTo>
                <a:lnTo>
                  <a:pt x="9317" y="10308"/>
                </a:lnTo>
                <a:lnTo>
                  <a:pt x="9281" y="10492"/>
                </a:lnTo>
                <a:lnTo>
                  <a:pt x="9317" y="10638"/>
                </a:lnTo>
                <a:lnTo>
                  <a:pt x="9354" y="10785"/>
                </a:lnTo>
                <a:lnTo>
                  <a:pt x="9464" y="11078"/>
                </a:lnTo>
                <a:lnTo>
                  <a:pt x="9647" y="11335"/>
                </a:lnTo>
                <a:lnTo>
                  <a:pt x="9831" y="11519"/>
                </a:lnTo>
                <a:lnTo>
                  <a:pt x="9977" y="11629"/>
                </a:lnTo>
                <a:lnTo>
                  <a:pt x="10198" y="11739"/>
                </a:lnTo>
                <a:lnTo>
                  <a:pt x="10381" y="11812"/>
                </a:lnTo>
                <a:lnTo>
                  <a:pt x="10821" y="11922"/>
                </a:lnTo>
                <a:lnTo>
                  <a:pt x="11298" y="11959"/>
                </a:lnTo>
                <a:lnTo>
                  <a:pt x="11775" y="11922"/>
                </a:lnTo>
                <a:lnTo>
                  <a:pt x="12215" y="11885"/>
                </a:lnTo>
                <a:lnTo>
                  <a:pt x="13095" y="11775"/>
                </a:lnTo>
                <a:lnTo>
                  <a:pt x="13939" y="11665"/>
                </a:lnTo>
                <a:lnTo>
                  <a:pt x="14343" y="11555"/>
                </a:lnTo>
                <a:lnTo>
                  <a:pt x="14746" y="11409"/>
                </a:lnTo>
                <a:lnTo>
                  <a:pt x="15076" y="11262"/>
                </a:lnTo>
                <a:lnTo>
                  <a:pt x="15370" y="11042"/>
                </a:lnTo>
                <a:lnTo>
                  <a:pt x="15626" y="10785"/>
                </a:lnTo>
                <a:lnTo>
                  <a:pt x="15847" y="10528"/>
                </a:lnTo>
                <a:lnTo>
                  <a:pt x="16030" y="10235"/>
                </a:lnTo>
                <a:lnTo>
                  <a:pt x="16213" y="9941"/>
                </a:lnTo>
                <a:lnTo>
                  <a:pt x="16360" y="9648"/>
                </a:lnTo>
                <a:lnTo>
                  <a:pt x="16433" y="9318"/>
                </a:lnTo>
                <a:lnTo>
                  <a:pt x="16507" y="8988"/>
                </a:lnTo>
                <a:lnTo>
                  <a:pt x="16543" y="8657"/>
                </a:lnTo>
                <a:lnTo>
                  <a:pt x="16507" y="8327"/>
                </a:lnTo>
                <a:lnTo>
                  <a:pt x="16470" y="7997"/>
                </a:lnTo>
                <a:lnTo>
                  <a:pt x="16690" y="7447"/>
                </a:lnTo>
                <a:lnTo>
                  <a:pt x="16837" y="6933"/>
                </a:lnTo>
                <a:lnTo>
                  <a:pt x="16910" y="6347"/>
                </a:lnTo>
                <a:lnTo>
                  <a:pt x="16910" y="5796"/>
                </a:lnTo>
                <a:lnTo>
                  <a:pt x="16837" y="5429"/>
                </a:lnTo>
                <a:lnTo>
                  <a:pt x="16727" y="5063"/>
                </a:lnTo>
                <a:lnTo>
                  <a:pt x="16654" y="4916"/>
                </a:lnTo>
                <a:lnTo>
                  <a:pt x="16543" y="4769"/>
                </a:lnTo>
                <a:lnTo>
                  <a:pt x="16397" y="4659"/>
                </a:lnTo>
                <a:lnTo>
                  <a:pt x="16250" y="4586"/>
                </a:lnTo>
                <a:lnTo>
                  <a:pt x="16250" y="4146"/>
                </a:lnTo>
                <a:lnTo>
                  <a:pt x="16177" y="3742"/>
                </a:lnTo>
                <a:lnTo>
                  <a:pt x="16030" y="3375"/>
                </a:lnTo>
                <a:lnTo>
                  <a:pt x="15773" y="3009"/>
                </a:lnTo>
                <a:lnTo>
                  <a:pt x="15626" y="2825"/>
                </a:lnTo>
                <a:lnTo>
                  <a:pt x="15443" y="2642"/>
                </a:lnTo>
                <a:lnTo>
                  <a:pt x="15223" y="2495"/>
                </a:lnTo>
                <a:lnTo>
                  <a:pt x="15003" y="2385"/>
                </a:lnTo>
                <a:lnTo>
                  <a:pt x="14746" y="2238"/>
                </a:lnTo>
                <a:lnTo>
                  <a:pt x="14526" y="2055"/>
                </a:lnTo>
                <a:lnTo>
                  <a:pt x="14379" y="1835"/>
                </a:lnTo>
                <a:lnTo>
                  <a:pt x="14233" y="1578"/>
                </a:lnTo>
                <a:lnTo>
                  <a:pt x="14123" y="1358"/>
                </a:lnTo>
                <a:lnTo>
                  <a:pt x="13976" y="1138"/>
                </a:lnTo>
                <a:lnTo>
                  <a:pt x="13829" y="991"/>
                </a:lnTo>
                <a:lnTo>
                  <a:pt x="13682" y="808"/>
                </a:lnTo>
                <a:lnTo>
                  <a:pt x="13499" y="698"/>
                </a:lnTo>
                <a:lnTo>
                  <a:pt x="13279" y="588"/>
                </a:lnTo>
                <a:lnTo>
                  <a:pt x="13059" y="514"/>
                </a:lnTo>
                <a:lnTo>
                  <a:pt x="12802" y="441"/>
                </a:lnTo>
                <a:lnTo>
                  <a:pt x="12362" y="441"/>
                </a:lnTo>
                <a:lnTo>
                  <a:pt x="11885" y="477"/>
                </a:lnTo>
                <a:lnTo>
                  <a:pt x="11408" y="588"/>
                </a:lnTo>
                <a:lnTo>
                  <a:pt x="10968" y="698"/>
                </a:lnTo>
                <a:lnTo>
                  <a:pt x="10821" y="514"/>
                </a:lnTo>
                <a:lnTo>
                  <a:pt x="10601" y="331"/>
                </a:lnTo>
                <a:lnTo>
                  <a:pt x="10381" y="221"/>
                </a:lnTo>
                <a:lnTo>
                  <a:pt x="10124" y="147"/>
                </a:lnTo>
                <a:lnTo>
                  <a:pt x="9867" y="74"/>
                </a:lnTo>
                <a:lnTo>
                  <a:pt x="9574" y="37"/>
                </a:lnTo>
                <a:lnTo>
                  <a:pt x="9060"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14" name="Google Shape;514;p10"/>
          <p:cNvSpPr/>
          <p:nvPr/>
        </p:nvSpPr>
        <p:spPr>
          <a:xfrm rot="-5400000">
            <a:off x="7996280" y="316930"/>
            <a:ext cx="279906" cy="357966"/>
          </a:xfrm>
          <a:custGeom>
            <a:rect b="b" l="l" r="r" t="t"/>
            <a:pathLst>
              <a:path extrusionOk="0" h="12620" w="9868">
                <a:moveTo>
                  <a:pt x="4182" y="661"/>
                </a:moveTo>
                <a:lnTo>
                  <a:pt x="4182" y="918"/>
                </a:lnTo>
                <a:lnTo>
                  <a:pt x="4182" y="1431"/>
                </a:lnTo>
                <a:lnTo>
                  <a:pt x="4145" y="2202"/>
                </a:lnTo>
                <a:lnTo>
                  <a:pt x="3925" y="2165"/>
                </a:lnTo>
                <a:lnTo>
                  <a:pt x="3962" y="2018"/>
                </a:lnTo>
                <a:lnTo>
                  <a:pt x="3962" y="1835"/>
                </a:lnTo>
                <a:lnTo>
                  <a:pt x="3889" y="1468"/>
                </a:lnTo>
                <a:lnTo>
                  <a:pt x="3852" y="1101"/>
                </a:lnTo>
                <a:lnTo>
                  <a:pt x="3889" y="918"/>
                </a:lnTo>
                <a:lnTo>
                  <a:pt x="3962" y="771"/>
                </a:lnTo>
                <a:lnTo>
                  <a:pt x="3999" y="698"/>
                </a:lnTo>
                <a:lnTo>
                  <a:pt x="4072" y="661"/>
                </a:lnTo>
                <a:close/>
                <a:moveTo>
                  <a:pt x="1541" y="404"/>
                </a:moveTo>
                <a:lnTo>
                  <a:pt x="1578" y="441"/>
                </a:lnTo>
                <a:lnTo>
                  <a:pt x="1614" y="514"/>
                </a:lnTo>
                <a:lnTo>
                  <a:pt x="1614" y="1138"/>
                </a:lnTo>
                <a:lnTo>
                  <a:pt x="1688" y="2202"/>
                </a:lnTo>
                <a:lnTo>
                  <a:pt x="1284" y="2238"/>
                </a:lnTo>
                <a:lnTo>
                  <a:pt x="1211" y="2238"/>
                </a:lnTo>
                <a:lnTo>
                  <a:pt x="1211" y="1871"/>
                </a:lnTo>
                <a:lnTo>
                  <a:pt x="1174" y="1505"/>
                </a:lnTo>
                <a:lnTo>
                  <a:pt x="1211" y="1211"/>
                </a:lnTo>
                <a:lnTo>
                  <a:pt x="1248" y="954"/>
                </a:lnTo>
                <a:lnTo>
                  <a:pt x="1358" y="404"/>
                </a:lnTo>
                <a:close/>
                <a:moveTo>
                  <a:pt x="3815" y="2678"/>
                </a:moveTo>
                <a:lnTo>
                  <a:pt x="4439" y="2715"/>
                </a:lnTo>
                <a:lnTo>
                  <a:pt x="5026" y="2789"/>
                </a:lnTo>
                <a:lnTo>
                  <a:pt x="5026" y="2825"/>
                </a:lnTo>
                <a:lnTo>
                  <a:pt x="5136" y="3485"/>
                </a:lnTo>
                <a:lnTo>
                  <a:pt x="3925" y="3559"/>
                </a:lnTo>
                <a:lnTo>
                  <a:pt x="2678" y="3632"/>
                </a:lnTo>
                <a:lnTo>
                  <a:pt x="1358" y="3669"/>
                </a:lnTo>
                <a:lnTo>
                  <a:pt x="917" y="3706"/>
                </a:lnTo>
                <a:lnTo>
                  <a:pt x="477" y="3742"/>
                </a:lnTo>
                <a:lnTo>
                  <a:pt x="441" y="3229"/>
                </a:lnTo>
                <a:lnTo>
                  <a:pt x="441" y="2972"/>
                </a:lnTo>
                <a:lnTo>
                  <a:pt x="404" y="2862"/>
                </a:lnTo>
                <a:lnTo>
                  <a:pt x="331" y="2752"/>
                </a:lnTo>
                <a:lnTo>
                  <a:pt x="587" y="2789"/>
                </a:lnTo>
                <a:lnTo>
                  <a:pt x="807" y="2789"/>
                </a:lnTo>
                <a:lnTo>
                  <a:pt x="1284" y="2752"/>
                </a:lnTo>
                <a:lnTo>
                  <a:pt x="1945" y="2678"/>
                </a:lnTo>
                <a:close/>
                <a:moveTo>
                  <a:pt x="4916" y="3999"/>
                </a:moveTo>
                <a:lnTo>
                  <a:pt x="4989" y="4072"/>
                </a:lnTo>
                <a:lnTo>
                  <a:pt x="5136" y="4109"/>
                </a:lnTo>
                <a:lnTo>
                  <a:pt x="5209" y="4072"/>
                </a:lnTo>
                <a:lnTo>
                  <a:pt x="5246" y="4623"/>
                </a:lnTo>
                <a:lnTo>
                  <a:pt x="5209" y="5173"/>
                </a:lnTo>
                <a:lnTo>
                  <a:pt x="5173" y="5430"/>
                </a:lnTo>
                <a:lnTo>
                  <a:pt x="5099" y="5723"/>
                </a:lnTo>
                <a:lnTo>
                  <a:pt x="4989" y="5980"/>
                </a:lnTo>
                <a:lnTo>
                  <a:pt x="4806" y="6200"/>
                </a:lnTo>
                <a:lnTo>
                  <a:pt x="4659" y="6310"/>
                </a:lnTo>
                <a:lnTo>
                  <a:pt x="4476" y="6420"/>
                </a:lnTo>
                <a:lnTo>
                  <a:pt x="4292" y="6457"/>
                </a:lnTo>
                <a:lnTo>
                  <a:pt x="4072" y="6493"/>
                </a:lnTo>
                <a:lnTo>
                  <a:pt x="3632" y="6530"/>
                </a:lnTo>
                <a:lnTo>
                  <a:pt x="3265" y="6567"/>
                </a:lnTo>
                <a:lnTo>
                  <a:pt x="2605" y="6567"/>
                </a:lnTo>
                <a:lnTo>
                  <a:pt x="2642" y="6493"/>
                </a:lnTo>
                <a:lnTo>
                  <a:pt x="2678" y="6383"/>
                </a:lnTo>
                <a:lnTo>
                  <a:pt x="2788" y="6310"/>
                </a:lnTo>
                <a:lnTo>
                  <a:pt x="2825" y="6273"/>
                </a:lnTo>
                <a:lnTo>
                  <a:pt x="2825" y="6237"/>
                </a:lnTo>
                <a:lnTo>
                  <a:pt x="2788" y="6200"/>
                </a:lnTo>
                <a:lnTo>
                  <a:pt x="2715" y="6200"/>
                </a:lnTo>
                <a:lnTo>
                  <a:pt x="2605" y="6237"/>
                </a:lnTo>
                <a:lnTo>
                  <a:pt x="2458" y="6310"/>
                </a:lnTo>
                <a:lnTo>
                  <a:pt x="2348" y="6420"/>
                </a:lnTo>
                <a:lnTo>
                  <a:pt x="2311" y="6567"/>
                </a:lnTo>
                <a:lnTo>
                  <a:pt x="1724" y="6493"/>
                </a:lnTo>
                <a:lnTo>
                  <a:pt x="1541" y="6457"/>
                </a:lnTo>
                <a:lnTo>
                  <a:pt x="1688" y="6420"/>
                </a:lnTo>
                <a:lnTo>
                  <a:pt x="2055" y="6383"/>
                </a:lnTo>
                <a:lnTo>
                  <a:pt x="2201" y="6310"/>
                </a:lnTo>
                <a:lnTo>
                  <a:pt x="2275" y="6237"/>
                </a:lnTo>
                <a:lnTo>
                  <a:pt x="2311" y="6163"/>
                </a:lnTo>
                <a:lnTo>
                  <a:pt x="2311" y="6090"/>
                </a:lnTo>
                <a:lnTo>
                  <a:pt x="2275" y="6016"/>
                </a:lnTo>
                <a:lnTo>
                  <a:pt x="2238" y="5980"/>
                </a:lnTo>
                <a:lnTo>
                  <a:pt x="2201" y="5943"/>
                </a:lnTo>
                <a:lnTo>
                  <a:pt x="2055" y="5943"/>
                </a:lnTo>
                <a:lnTo>
                  <a:pt x="1981" y="6016"/>
                </a:lnTo>
                <a:lnTo>
                  <a:pt x="1798" y="6053"/>
                </a:lnTo>
                <a:lnTo>
                  <a:pt x="1394" y="6127"/>
                </a:lnTo>
                <a:lnTo>
                  <a:pt x="1138" y="6200"/>
                </a:lnTo>
                <a:lnTo>
                  <a:pt x="917" y="6273"/>
                </a:lnTo>
                <a:lnTo>
                  <a:pt x="807" y="6200"/>
                </a:lnTo>
                <a:lnTo>
                  <a:pt x="697" y="6127"/>
                </a:lnTo>
                <a:lnTo>
                  <a:pt x="661" y="5980"/>
                </a:lnTo>
                <a:lnTo>
                  <a:pt x="624" y="5870"/>
                </a:lnTo>
                <a:lnTo>
                  <a:pt x="624" y="5870"/>
                </a:lnTo>
                <a:lnTo>
                  <a:pt x="844" y="5906"/>
                </a:lnTo>
                <a:lnTo>
                  <a:pt x="1504" y="5906"/>
                </a:lnTo>
                <a:lnTo>
                  <a:pt x="1724" y="5870"/>
                </a:lnTo>
                <a:lnTo>
                  <a:pt x="1945" y="5833"/>
                </a:lnTo>
                <a:lnTo>
                  <a:pt x="1981" y="5796"/>
                </a:lnTo>
                <a:lnTo>
                  <a:pt x="2018" y="5760"/>
                </a:lnTo>
                <a:lnTo>
                  <a:pt x="2055" y="5650"/>
                </a:lnTo>
                <a:lnTo>
                  <a:pt x="1981" y="5540"/>
                </a:lnTo>
                <a:lnTo>
                  <a:pt x="1945" y="5503"/>
                </a:lnTo>
                <a:lnTo>
                  <a:pt x="1504" y="5503"/>
                </a:lnTo>
                <a:lnTo>
                  <a:pt x="1101" y="5540"/>
                </a:lnTo>
                <a:lnTo>
                  <a:pt x="844" y="5576"/>
                </a:lnTo>
                <a:lnTo>
                  <a:pt x="587" y="5576"/>
                </a:lnTo>
                <a:lnTo>
                  <a:pt x="587" y="5356"/>
                </a:lnTo>
                <a:lnTo>
                  <a:pt x="734" y="5430"/>
                </a:lnTo>
                <a:lnTo>
                  <a:pt x="881" y="5466"/>
                </a:lnTo>
                <a:lnTo>
                  <a:pt x="1211" y="5466"/>
                </a:lnTo>
                <a:lnTo>
                  <a:pt x="1541" y="5393"/>
                </a:lnTo>
                <a:lnTo>
                  <a:pt x="1835" y="5246"/>
                </a:lnTo>
                <a:lnTo>
                  <a:pt x="1871" y="5173"/>
                </a:lnTo>
                <a:lnTo>
                  <a:pt x="1908" y="5099"/>
                </a:lnTo>
                <a:lnTo>
                  <a:pt x="1908" y="5026"/>
                </a:lnTo>
                <a:lnTo>
                  <a:pt x="1871" y="4953"/>
                </a:lnTo>
                <a:lnTo>
                  <a:pt x="1835" y="4916"/>
                </a:lnTo>
                <a:lnTo>
                  <a:pt x="1761" y="4879"/>
                </a:lnTo>
                <a:lnTo>
                  <a:pt x="1724" y="4879"/>
                </a:lnTo>
                <a:lnTo>
                  <a:pt x="1614" y="4916"/>
                </a:lnTo>
                <a:lnTo>
                  <a:pt x="1358" y="5026"/>
                </a:lnTo>
                <a:lnTo>
                  <a:pt x="1101" y="5099"/>
                </a:lnTo>
                <a:lnTo>
                  <a:pt x="844" y="5099"/>
                </a:lnTo>
                <a:lnTo>
                  <a:pt x="551" y="5063"/>
                </a:lnTo>
                <a:lnTo>
                  <a:pt x="551" y="4916"/>
                </a:lnTo>
                <a:lnTo>
                  <a:pt x="844" y="4879"/>
                </a:lnTo>
                <a:lnTo>
                  <a:pt x="1138" y="4879"/>
                </a:lnTo>
                <a:lnTo>
                  <a:pt x="1724" y="4769"/>
                </a:lnTo>
                <a:lnTo>
                  <a:pt x="1908" y="4696"/>
                </a:lnTo>
                <a:lnTo>
                  <a:pt x="2091" y="4586"/>
                </a:lnTo>
                <a:lnTo>
                  <a:pt x="2128" y="4513"/>
                </a:lnTo>
                <a:lnTo>
                  <a:pt x="2165" y="4439"/>
                </a:lnTo>
                <a:lnTo>
                  <a:pt x="2128" y="4329"/>
                </a:lnTo>
                <a:lnTo>
                  <a:pt x="2055" y="4256"/>
                </a:lnTo>
                <a:lnTo>
                  <a:pt x="1945" y="4182"/>
                </a:lnTo>
                <a:lnTo>
                  <a:pt x="1871" y="4182"/>
                </a:lnTo>
                <a:lnTo>
                  <a:pt x="1835" y="4219"/>
                </a:lnTo>
                <a:lnTo>
                  <a:pt x="1761" y="4256"/>
                </a:lnTo>
                <a:lnTo>
                  <a:pt x="1724" y="4329"/>
                </a:lnTo>
                <a:lnTo>
                  <a:pt x="1468" y="4403"/>
                </a:lnTo>
                <a:lnTo>
                  <a:pt x="991" y="4476"/>
                </a:lnTo>
                <a:lnTo>
                  <a:pt x="551" y="4586"/>
                </a:lnTo>
                <a:lnTo>
                  <a:pt x="514" y="4146"/>
                </a:lnTo>
                <a:lnTo>
                  <a:pt x="1358" y="4146"/>
                </a:lnTo>
                <a:lnTo>
                  <a:pt x="2678" y="4109"/>
                </a:lnTo>
                <a:lnTo>
                  <a:pt x="3815" y="4072"/>
                </a:lnTo>
                <a:lnTo>
                  <a:pt x="4916" y="3999"/>
                </a:lnTo>
                <a:close/>
                <a:moveTo>
                  <a:pt x="1211" y="1"/>
                </a:moveTo>
                <a:lnTo>
                  <a:pt x="1101" y="37"/>
                </a:lnTo>
                <a:lnTo>
                  <a:pt x="1028" y="147"/>
                </a:lnTo>
                <a:lnTo>
                  <a:pt x="881" y="771"/>
                </a:lnTo>
                <a:lnTo>
                  <a:pt x="807" y="1395"/>
                </a:lnTo>
                <a:lnTo>
                  <a:pt x="807" y="1835"/>
                </a:lnTo>
                <a:lnTo>
                  <a:pt x="807" y="2092"/>
                </a:lnTo>
                <a:lnTo>
                  <a:pt x="881" y="2312"/>
                </a:lnTo>
                <a:lnTo>
                  <a:pt x="551" y="2385"/>
                </a:lnTo>
                <a:lnTo>
                  <a:pt x="367" y="2458"/>
                </a:lnTo>
                <a:lnTo>
                  <a:pt x="221" y="2568"/>
                </a:lnTo>
                <a:lnTo>
                  <a:pt x="184" y="2605"/>
                </a:lnTo>
                <a:lnTo>
                  <a:pt x="147" y="2678"/>
                </a:lnTo>
                <a:lnTo>
                  <a:pt x="37" y="2825"/>
                </a:lnTo>
                <a:lnTo>
                  <a:pt x="37" y="3009"/>
                </a:lnTo>
                <a:lnTo>
                  <a:pt x="37" y="3375"/>
                </a:lnTo>
                <a:lnTo>
                  <a:pt x="37" y="3852"/>
                </a:lnTo>
                <a:lnTo>
                  <a:pt x="37" y="3889"/>
                </a:lnTo>
                <a:lnTo>
                  <a:pt x="0" y="3962"/>
                </a:lnTo>
                <a:lnTo>
                  <a:pt x="37" y="4072"/>
                </a:lnTo>
                <a:lnTo>
                  <a:pt x="74" y="4439"/>
                </a:lnTo>
                <a:lnTo>
                  <a:pt x="110" y="5540"/>
                </a:lnTo>
                <a:lnTo>
                  <a:pt x="110" y="5943"/>
                </a:lnTo>
                <a:lnTo>
                  <a:pt x="184" y="6127"/>
                </a:lnTo>
                <a:lnTo>
                  <a:pt x="257" y="6310"/>
                </a:lnTo>
                <a:lnTo>
                  <a:pt x="367" y="6457"/>
                </a:lnTo>
                <a:lnTo>
                  <a:pt x="477" y="6567"/>
                </a:lnTo>
                <a:lnTo>
                  <a:pt x="624" y="6677"/>
                </a:lnTo>
                <a:lnTo>
                  <a:pt x="771" y="6750"/>
                </a:lnTo>
                <a:lnTo>
                  <a:pt x="1101" y="6860"/>
                </a:lnTo>
                <a:lnTo>
                  <a:pt x="1468" y="6934"/>
                </a:lnTo>
                <a:lnTo>
                  <a:pt x="2091" y="7007"/>
                </a:lnTo>
                <a:lnTo>
                  <a:pt x="2678" y="7044"/>
                </a:lnTo>
                <a:lnTo>
                  <a:pt x="2605" y="7264"/>
                </a:lnTo>
                <a:lnTo>
                  <a:pt x="2605" y="7484"/>
                </a:lnTo>
                <a:lnTo>
                  <a:pt x="2605" y="7887"/>
                </a:lnTo>
                <a:lnTo>
                  <a:pt x="2605" y="8548"/>
                </a:lnTo>
                <a:lnTo>
                  <a:pt x="2678" y="9208"/>
                </a:lnTo>
                <a:lnTo>
                  <a:pt x="2825" y="10455"/>
                </a:lnTo>
                <a:lnTo>
                  <a:pt x="3045" y="11665"/>
                </a:lnTo>
                <a:lnTo>
                  <a:pt x="3118" y="11922"/>
                </a:lnTo>
                <a:lnTo>
                  <a:pt x="3228" y="12106"/>
                </a:lnTo>
                <a:lnTo>
                  <a:pt x="3375" y="12252"/>
                </a:lnTo>
                <a:lnTo>
                  <a:pt x="3595" y="12399"/>
                </a:lnTo>
                <a:lnTo>
                  <a:pt x="3779" y="12472"/>
                </a:lnTo>
                <a:lnTo>
                  <a:pt x="3999" y="12546"/>
                </a:lnTo>
                <a:lnTo>
                  <a:pt x="4476" y="12619"/>
                </a:lnTo>
                <a:lnTo>
                  <a:pt x="4732" y="12582"/>
                </a:lnTo>
                <a:lnTo>
                  <a:pt x="4952" y="12509"/>
                </a:lnTo>
                <a:lnTo>
                  <a:pt x="5136" y="12399"/>
                </a:lnTo>
                <a:lnTo>
                  <a:pt x="5283" y="12216"/>
                </a:lnTo>
                <a:lnTo>
                  <a:pt x="5429" y="12032"/>
                </a:lnTo>
                <a:lnTo>
                  <a:pt x="5503" y="11812"/>
                </a:lnTo>
                <a:lnTo>
                  <a:pt x="5576" y="11592"/>
                </a:lnTo>
                <a:lnTo>
                  <a:pt x="5613" y="11372"/>
                </a:lnTo>
                <a:lnTo>
                  <a:pt x="5613" y="11079"/>
                </a:lnTo>
                <a:lnTo>
                  <a:pt x="5613" y="10785"/>
                </a:lnTo>
                <a:lnTo>
                  <a:pt x="5539" y="10162"/>
                </a:lnTo>
                <a:lnTo>
                  <a:pt x="5539" y="9538"/>
                </a:lnTo>
                <a:lnTo>
                  <a:pt x="5649" y="8951"/>
                </a:lnTo>
                <a:lnTo>
                  <a:pt x="5723" y="8658"/>
                </a:lnTo>
                <a:lnTo>
                  <a:pt x="5833" y="8364"/>
                </a:lnTo>
                <a:lnTo>
                  <a:pt x="5980" y="8071"/>
                </a:lnTo>
                <a:lnTo>
                  <a:pt x="6090" y="7961"/>
                </a:lnTo>
                <a:lnTo>
                  <a:pt x="6200" y="7851"/>
                </a:lnTo>
                <a:lnTo>
                  <a:pt x="6273" y="7814"/>
                </a:lnTo>
                <a:lnTo>
                  <a:pt x="6310" y="7814"/>
                </a:lnTo>
                <a:lnTo>
                  <a:pt x="6456" y="7887"/>
                </a:lnTo>
                <a:lnTo>
                  <a:pt x="6530" y="7997"/>
                </a:lnTo>
                <a:lnTo>
                  <a:pt x="6603" y="8144"/>
                </a:lnTo>
                <a:lnTo>
                  <a:pt x="6640" y="8291"/>
                </a:lnTo>
                <a:lnTo>
                  <a:pt x="6603" y="8474"/>
                </a:lnTo>
                <a:lnTo>
                  <a:pt x="6566" y="8804"/>
                </a:lnTo>
                <a:lnTo>
                  <a:pt x="6530" y="9208"/>
                </a:lnTo>
                <a:lnTo>
                  <a:pt x="6566" y="9428"/>
                </a:lnTo>
                <a:lnTo>
                  <a:pt x="6603" y="9648"/>
                </a:lnTo>
                <a:lnTo>
                  <a:pt x="6676" y="9868"/>
                </a:lnTo>
                <a:lnTo>
                  <a:pt x="6787" y="10051"/>
                </a:lnTo>
                <a:lnTo>
                  <a:pt x="6970" y="10162"/>
                </a:lnTo>
                <a:lnTo>
                  <a:pt x="7153" y="10272"/>
                </a:lnTo>
                <a:lnTo>
                  <a:pt x="7447" y="10345"/>
                </a:lnTo>
                <a:lnTo>
                  <a:pt x="7777" y="10382"/>
                </a:lnTo>
                <a:lnTo>
                  <a:pt x="8437" y="10382"/>
                </a:lnTo>
                <a:lnTo>
                  <a:pt x="9061" y="10308"/>
                </a:lnTo>
                <a:lnTo>
                  <a:pt x="9684" y="10162"/>
                </a:lnTo>
                <a:lnTo>
                  <a:pt x="9758" y="10125"/>
                </a:lnTo>
                <a:lnTo>
                  <a:pt x="9831" y="10051"/>
                </a:lnTo>
                <a:lnTo>
                  <a:pt x="9868" y="9941"/>
                </a:lnTo>
                <a:lnTo>
                  <a:pt x="9831" y="9868"/>
                </a:lnTo>
                <a:lnTo>
                  <a:pt x="9794" y="9758"/>
                </a:lnTo>
                <a:lnTo>
                  <a:pt x="9721" y="9685"/>
                </a:lnTo>
                <a:lnTo>
                  <a:pt x="9648" y="9648"/>
                </a:lnTo>
                <a:lnTo>
                  <a:pt x="9538" y="9648"/>
                </a:lnTo>
                <a:lnTo>
                  <a:pt x="8951" y="9758"/>
                </a:lnTo>
                <a:lnTo>
                  <a:pt x="8327" y="9831"/>
                </a:lnTo>
                <a:lnTo>
                  <a:pt x="7740" y="9831"/>
                </a:lnTo>
                <a:lnTo>
                  <a:pt x="7447" y="9795"/>
                </a:lnTo>
                <a:lnTo>
                  <a:pt x="7300" y="9721"/>
                </a:lnTo>
                <a:lnTo>
                  <a:pt x="7190" y="9648"/>
                </a:lnTo>
                <a:lnTo>
                  <a:pt x="7117" y="9575"/>
                </a:lnTo>
                <a:lnTo>
                  <a:pt x="7080" y="9465"/>
                </a:lnTo>
                <a:lnTo>
                  <a:pt x="7080" y="9208"/>
                </a:lnTo>
                <a:lnTo>
                  <a:pt x="7080" y="8914"/>
                </a:lnTo>
                <a:lnTo>
                  <a:pt x="7117" y="8694"/>
                </a:lnTo>
                <a:lnTo>
                  <a:pt x="7153" y="8474"/>
                </a:lnTo>
                <a:lnTo>
                  <a:pt x="7153" y="8254"/>
                </a:lnTo>
                <a:lnTo>
                  <a:pt x="7117" y="8034"/>
                </a:lnTo>
                <a:lnTo>
                  <a:pt x="7043" y="7851"/>
                </a:lnTo>
                <a:lnTo>
                  <a:pt x="6970" y="7667"/>
                </a:lnTo>
                <a:lnTo>
                  <a:pt x="6823" y="7520"/>
                </a:lnTo>
                <a:lnTo>
                  <a:pt x="6676" y="7410"/>
                </a:lnTo>
                <a:lnTo>
                  <a:pt x="6530" y="7337"/>
                </a:lnTo>
                <a:lnTo>
                  <a:pt x="6383" y="7300"/>
                </a:lnTo>
                <a:lnTo>
                  <a:pt x="6200" y="7300"/>
                </a:lnTo>
                <a:lnTo>
                  <a:pt x="6016" y="7337"/>
                </a:lnTo>
                <a:lnTo>
                  <a:pt x="5833" y="7447"/>
                </a:lnTo>
                <a:lnTo>
                  <a:pt x="5649" y="7594"/>
                </a:lnTo>
                <a:lnTo>
                  <a:pt x="5503" y="7814"/>
                </a:lnTo>
                <a:lnTo>
                  <a:pt x="5393" y="8034"/>
                </a:lnTo>
                <a:lnTo>
                  <a:pt x="5283" y="8291"/>
                </a:lnTo>
                <a:lnTo>
                  <a:pt x="5136" y="8768"/>
                </a:lnTo>
                <a:lnTo>
                  <a:pt x="5026" y="9281"/>
                </a:lnTo>
                <a:lnTo>
                  <a:pt x="4989" y="9795"/>
                </a:lnTo>
                <a:lnTo>
                  <a:pt x="5026" y="10308"/>
                </a:lnTo>
                <a:lnTo>
                  <a:pt x="5062" y="10858"/>
                </a:lnTo>
                <a:lnTo>
                  <a:pt x="5062" y="11372"/>
                </a:lnTo>
                <a:lnTo>
                  <a:pt x="5062" y="11519"/>
                </a:lnTo>
                <a:lnTo>
                  <a:pt x="5026" y="11665"/>
                </a:lnTo>
                <a:lnTo>
                  <a:pt x="4952" y="11775"/>
                </a:lnTo>
                <a:lnTo>
                  <a:pt x="4879" y="11886"/>
                </a:lnTo>
                <a:lnTo>
                  <a:pt x="4769" y="11959"/>
                </a:lnTo>
                <a:lnTo>
                  <a:pt x="4659" y="12032"/>
                </a:lnTo>
                <a:lnTo>
                  <a:pt x="4512" y="12069"/>
                </a:lnTo>
                <a:lnTo>
                  <a:pt x="4366" y="12069"/>
                </a:lnTo>
                <a:lnTo>
                  <a:pt x="4109" y="11996"/>
                </a:lnTo>
                <a:lnTo>
                  <a:pt x="3815" y="11922"/>
                </a:lnTo>
                <a:lnTo>
                  <a:pt x="3705" y="11849"/>
                </a:lnTo>
                <a:lnTo>
                  <a:pt x="3595" y="11739"/>
                </a:lnTo>
                <a:lnTo>
                  <a:pt x="3559" y="11592"/>
                </a:lnTo>
                <a:lnTo>
                  <a:pt x="3522" y="11445"/>
                </a:lnTo>
                <a:lnTo>
                  <a:pt x="3302" y="10272"/>
                </a:lnTo>
                <a:lnTo>
                  <a:pt x="3155" y="9061"/>
                </a:lnTo>
                <a:lnTo>
                  <a:pt x="3045" y="7887"/>
                </a:lnTo>
                <a:lnTo>
                  <a:pt x="3045" y="7484"/>
                </a:lnTo>
                <a:lnTo>
                  <a:pt x="3008" y="7264"/>
                </a:lnTo>
                <a:lnTo>
                  <a:pt x="2935" y="7044"/>
                </a:lnTo>
                <a:lnTo>
                  <a:pt x="3375" y="7044"/>
                </a:lnTo>
                <a:lnTo>
                  <a:pt x="3779" y="7007"/>
                </a:lnTo>
                <a:lnTo>
                  <a:pt x="4219" y="6970"/>
                </a:lnTo>
                <a:lnTo>
                  <a:pt x="4622" y="6860"/>
                </a:lnTo>
                <a:lnTo>
                  <a:pt x="4806" y="6787"/>
                </a:lnTo>
                <a:lnTo>
                  <a:pt x="4952" y="6677"/>
                </a:lnTo>
                <a:lnTo>
                  <a:pt x="5099" y="6603"/>
                </a:lnTo>
                <a:lnTo>
                  <a:pt x="5209" y="6493"/>
                </a:lnTo>
                <a:lnTo>
                  <a:pt x="5429" y="6200"/>
                </a:lnTo>
                <a:lnTo>
                  <a:pt x="5539" y="5906"/>
                </a:lnTo>
                <a:lnTo>
                  <a:pt x="5649" y="5576"/>
                </a:lnTo>
                <a:lnTo>
                  <a:pt x="5723" y="5210"/>
                </a:lnTo>
                <a:lnTo>
                  <a:pt x="5723" y="4806"/>
                </a:lnTo>
                <a:lnTo>
                  <a:pt x="5686" y="4036"/>
                </a:lnTo>
                <a:lnTo>
                  <a:pt x="5649" y="3559"/>
                </a:lnTo>
                <a:lnTo>
                  <a:pt x="5576" y="3082"/>
                </a:lnTo>
                <a:lnTo>
                  <a:pt x="5539" y="2789"/>
                </a:lnTo>
                <a:lnTo>
                  <a:pt x="5503" y="2678"/>
                </a:lnTo>
                <a:lnTo>
                  <a:pt x="5466" y="2568"/>
                </a:lnTo>
                <a:lnTo>
                  <a:pt x="5429" y="2422"/>
                </a:lnTo>
                <a:lnTo>
                  <a:pt x="5356" y="2348"/>
                </a:lnTo>
                <a:lnTo>
                  <a:pt x="5173" y="2238"/>
                </a:lnTo>
                <a:lnTo>
                  <a:pt x="5026" y="2202"/>
                </a:lnTo>
                <a:lnTo>
                  <a:pt x="4916" y="2202"/>
                </a:lnTo>
                <a:lnTo>
                  <a:pt x="4879" y="2238"/>
                </a:lnTo>
                <a:lnTo>
                  <a:pt x="4586" y="2238"/>
                </a:lnTo>
                <a:lnTo>
                  <a:pt x="4622" y="808"/>
                </a:lnTo>
                <a:lnTo>
                  <a:pt x="4586" y="551"/>
                </a:lnTo>
                <a:lnTo>
                  <a:pt x="4549" y="441"/>
                </a:lnTo>
                <a:lnTo>
                  <a:pt x="4512" y="331"/>
                </a:lnTo>
                <a:lnTo>
                  <a:pt x="4439" y="258"/>
                </a:lnTo>
                <a:lnTo>
                  <a:pt x="4329" y="221"/>
                </a:lnTo>
                <a:lnTo>
                  <a:pt x="4219" y="184"/>
                </a:lnTo>
                <a:lnTo>
                  <a:pt x="4072" y="221"/>
                </a:lnTo>
                <a:lnTo>
                  <a:pt x="3815" y="331"/>
                </a:lnTo>
                <a:lnTo>
                  <a:pt x="3705" y="404"/>
                </a:lnTo>
                <a:lnTo>
                  <a:pt x="3632" y="514"/>
                </a:lnTo>
                <a:lnTo>
                  <a:pt x="3522" y="734"/>
                </a:lnTo>
                <a:lnTo>
                  <a:pt x="3449" y="991"/>
                </a:lnTo>
                <a:lnTo>
                  <a:pt x="3485" y="1321"/>
                </a:lnTo>
                <a:lnTo>
                  <a:pt x="3522" y="1651"/>
                </a:lnTo>
                <a:lnTo>
                  <a:pt x="3559" y="1908"/>
                </a:lnTo>
                <a:lnTo>
                  <a:pt x="3669" y="2165"/>
                </a:lnTo>
                <a:lnTo>
                  <a:pt x="2091" y="2165"/>
                </a:lnTo>
                <a:lnTo>
                  <a:pt x="2055" y="1358"/>
                </a:lnTo>
                <a:lnTo>
                  <a:pt x="2018" y="514"/>
                </a:lnTo>
                <a:lnTo>
                  <a:pt x="2018" y="368"/>
                </a:lnTo>
                <a:lnTo>
                  <a:pt x="1945" y="221"/>
                </a:lnTo>
                <a:lnTo>
                  <a:pt x="1871" y="147"/>
                </a:lnTo>
                <a:lnTo>
                  <a:pt x="1761" y="74"/>
                </a:lnTo>
                <a:lnTo>
                  <a:pt x="1651" y="37"/>
                </a:lnTo>
                <a:lnTo>
                  <a:pt x="1504"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15" name="Google Shape;515;p10"/>
          <p:cNvSpPr/>
          <p:nvPr/>
        </p:nvSpPr>
        <p:spPr>
          <a:xfrm>
            <a:off x="8801760" y="790271"/>
            <a:ext cx="377708" cy="426638"/>
          </a:xfrm>
          <a:custGeom>
            <a:rect b="b" l="l" r="r" t="t"/>
            <a:pathLst>
              <a:path extrusionOk="0" h="15041" w="13316">
                <a:moveTo>
                  <a:pt x="5466" y="1"/>
                </a:moveTo>
                <a:lnTo>
                  <a:pt x="5466" y="38"/>
                </a:lnTo>
                <a:lnTo>
                  <a:pt x="5576" y="1248"/>
                </a:lnTo>
                <a:lnTo>
                  <a:pt x="5612" y="1321"/>
                </a:lnTo>
                <a:lnTo>
                  <a:pt x="5649" y="1395"/>
                </a:lnTo>
                <a:lnTo>
                  <a:pt x="5759" y="1431"/>
                </a:lnTo>
                <a:lnTo>
                  <a:pt x="5833" y="1395"/>
                </a:lnTo>
                <a:lnTo>
                  <a:pt x="6713" y="881"/>
                </a:lnTo>
                <a:lnTo>
                  <a:pt x="6713" y="881"/>
                </a:lnTo>
                <a:lnTo>
                  <a:pt x="6640" y="1285"/>
                </a:lnTo>
                <a:lnTo>
                  <a:pt x="6603" y="1652"/>
                </a:lnTo>
                <a:lnTo>
                  <a:pt x="6603" y="2055"/>
                </a:lnTo>
                <a:lnTo>
                  <a:pt x="6640" y="2459"/>
                </a:lnTo>
                <a:lnTo>
                  <a:pt x="6676" y="2569"/>
                </a:lnTo>
                <a:lnTo>
                  <a:pt x="6750" y="2605"/>
                </a:lnTo>
                <a:lnTo>
                  <a:pt x="6823" y="2642"/>
                </a:lnTo>
                <a:lnTo>
                  <a:pt x="6896" y="2679"/>
                </a:lnTo>
                <a:lnTo>
                  <a:pt x="6970" y="2642"/>
                </a:lnTo>
                <a:lnTo>
                  <a:pt x="7043" y="2605"/>
                </a:lnTo>
                <a:lnTo>
                  <a:pt x="7080" y="2532"/>
                </a:lnTo>
                <a:lnTo>
                  <a:pt x="7080" y="2459"/>
                </a:lnTo>
                <a:lnTo>
                  <a:pt x="7043" y="2275"/>
                </a:lnTo>
                <a:lnTo>
                  <a:pt x="7006" y="1835"/>
                </a:lnTo>
                <a:lnTo>
                  <a:pt x="7043" y="1395"/>
                </a:lnTo>
                <a:lnTo>
                  <a:pt x="7116" y="955"/>
                </a:lnTo>
                <a:lnTo>
                  <a:pt x="7226" y="514"/>
                </a:lnTo>
                <a:lnTo>
                  <a:pt x="7190" y="404"/>
                </a:lnTo>
                <a:lnTo>
                  <a:pt x="7153" y="294"/>
                </a:lnTo>
                <a:lnTo>
                  <a:pt x="7043" y="258"/>
                </a:lnTo>
                <a:lnTo>
                  <a:pt x="6933" y="294"/>
                </a:lnTo>
                <a:lnTo>
                  <a:pt x="5906" y="918"/>
                </a:lnTo>
                <a:lnTo>
                  <a:pt x="5869" y="698"/>
                </a:lnTo>
                <a:lnTo>
                  <a:pt x="5796" y="478"/>
                </a:lnTo>
                <a:lnTo>
                  <a:pt x="5686" y="221"/>
                </a:lnTo>
                <a:lnTo>
                  <a:pt x="5576" y="1"/>
                </a:lnTo>
                <a:close/>
                <a:moveTo>
                  <a:pt x="8840" y="3816"/>
                </a:moveTo>
                <a:lnTo>
                  <a:pt x="8730" y="3852"/>
                </a:lnTo>
                <a:lnTo>
                  <a:pt x="8657" y="3926"/>
                </a:lnTo>
                <a:lnTo>
                  <a:pt x="8510" y="4146"/>
                </a:lnTo>
                <a:lnTo>
                  <a:pt x="8364" y="4293"/>
                </a:lnTo>
                <a:lnTo>
                  <a:pt x="8143" y="4476"/>
                </a:lnTo>
                <a:lnTo>
                  <a:pt x="7997" y="4659"/>
                </a:lnTo>
                <a:lnTo>
                  <a:pt x="7997" y="4733"/>
                </a:lnTo>
                <a:lnTo>
                  <a:pt x="7997" y="4769"/>
                </a:lnTo>
                <a:lnTo>
                  <a:pt x="8033" y="4806"/>
                </a:lnTo>
                <a:lnTo>
                  <a:pt x="8070" y="4843"/>
                </a:lnTo>
                <a:lnTo>
                  <a:pt x="8253" y="4843"/>
                </a:lnTo>
                <a:lnTo>
                  <a:pt x="8400" y="4806"/>
                </a:lnTo>
                <a:lnTo>
                  <a:pt x="8547" y="4733"/>
                </a:lnTo>
                <a:lnTo>
                  <a:pt x="8694" y="4659"/>
                </a:lnTo>
                <a:lnTo>
                  <a:pt x="8914" y="4403"/>
                </a:lnTo>
                <a:lnTo>
                  <a:pt x="9097" y="4146"/>
                </a:lnTo>
                <a:lnTo>
                  <a:pt x="9134" y="4073"/>
                </a:lnTo>
                <a:lnTo>
                  <a:pt x="9134" y="3963"/>
                </a:lnTo>
                <a:lnTo>
                  <a:pt x="9097" y="3889"/>
                </a:lnTo>
                <a:lnTo>
                  <a:pt x="9024" y="3852"/>
                </a:lnTo>
                <a:lnTo>
                  <a:pt x="8914" y="3816"/>
                </a:lnTo>
                <a:close/>
                <a:moveTo>
                  <a:pt x="147" y="2972"/>
                </a:moveTo>
                <a:lnTo>
                  <a:pt x="73" y="3009"/>
                </a:lnTo>
                <a:lnTo>
                  <a:pt x="37" y="3082"/>
                </a:lnTo>
                <a:lnTo>
                  <a:pt x="0" y="3229"/>
                </a:lnTo>
                <a:lnTo>
                  <a:pt x="37" y="3559"/>
                </a:lnTo>
                <a:lnTo>
                  <a:pt x="110" y="4073"/>
                </a:lnTo>
                <a:lnTo>
                  <a:pt x="220" y="4549"/>
                </a:lnTo>
                <a:lnTo>
                  <a:pt x="257" y="4623"/>
                </a:lnTo>
                <a:lnTo>
                  <a:pt x="330" y="4696"/>
                </a:lnTo>
                <a:lnTo>
                  <a:pt x="514" y="4696"/>
                </a:lnTo>
                <a:lnTo>
                  <a:pt x="1174" y="4219"/>
                </a:lnTo>
                <a:lnTo>
                  <a:pt x="1247" y="4843"/>
                </a:lnTo>
                <a:lnTo>
                  <a:pt x="1284" y="4990"/>
                </a:lnTo>
                <a:lnTo>
                  <a:pt x="1321" y="5173"/>
                </a:lnTo>
                <a:lnTo>
                  <a:pt x="1394" y="5320"/>
                </a:lnTo>
                <a:lnTo>
                  <a:pt x="1431" y="5356"/>
                </a:lnTo>
                <a:lnTo>
                  <a:pt x="1541" y="5393"/>
                </a:lnTo>
                <a:lnTo>
                  <a:pt x="1614" y="5393"/>
                </a:lnTo>
                <a:lnTo>
                  <a:pt x="1687" y="5356"/>
                </a:lnTo>
                <a:lnTo>
                  <a:pt x="1724" y="5320"/>
                </a:lnTo>
                <a:lnTo>
                  <a:pt x="1761" y="5246"/>
                </a:lnTo>
                <a:lnTo>
                  <a:pt x="1761" y="5173"/>
                </a:lnTo>
                <a:lnTo>
                  <a:pt x="1724" y="5063"/>
                </a:lnTo>
                <a:lnTo>
                  <a:pt x="1724" y="5026"/>
                </a:lnTo>
                <a:lnTo>
                  <a:pt x="1687" y="4953"/>
                </a:lnTo>
                <a:lnTo>
                  <a:pt x="1651" y="4549"/>
                </a:lnTo>
                <a:lnTo>
                  <a:pt x="1614" y="4183"/>
                </a:lnTo>
                <a:lnTo>
                  <a:pt x="1577" y="3816"/>
                </a:lnTo>
                <a:lnTo>
                  <a:pt x="1577" y="3706"/>
                </a:lnTo>
                <a:lnTo>
                  <a:pt x="1467" y="3632"/>
                </a:lnTo>
                <a:lnTo>
                  <a:pt x="1357" y="3632"/>
                </a:lnTo>
                <a:lnTo>
                  <a:pt x="1247" y="3669"/>
                </a:lnTo>
                <a:lnTo>
                  <a:pt x="880" y="3889"/>
                </a:lnTo>
                <a:lnTo>
                  <a:pt x="550" y="4146"/>
                </a:lnTo>
                <a:lnTo>
                  <a:pt x="330" y="3302"/>
                </a:lnTo>
                <a:lnTo>
                  <a:pt x="294" y="3082"/>
                </a:lnTo>
                <a:lnTo>
                  <a:pt x="220" y="2972"/>
                </a:lnTo>
                <a:close/>
                <a:moveTo>
                  <a:pt x="8400" y="2679"/>
                </a:moveTo>
                <a:lnTo>
                  <a:pt x="10124" y="5173"/>
                </a:lnTo>
                <a:lnTo>
                  <a:pt x="10161" y="5210"/>
                </a:lnTo>
                <a:lnTo>
                  <a:pt x="10124" y="5246"/>
                </a:lnTo>
                <a:lnTo>
                  <a:pt x="9684" y="5613"/>
                </a:lnTo>
                <a:lnTo>
                  <a:pt x="9207" y="6017"/>
                </a:lnTo>
                <a:lnTo>
                  <a:pt x="8804" y="6310"/>
                </a:lnTo>
                <a:lnTo>
                  <a:pt x="8584" y="6017"/>
                </a:lnTo>
                <a:lnTo>
                  <a:pt x="6970" y="3852"/>
                </a:lnTo>
                <a:lnTo>
                  <a:pt x="7703" y="3339"/>
                </a:lnTo>
                <a:lnTo>
                  <a:pt x="8033" y="3045"/>
                </a:lnTo>
                <a:lnTo>
                  <a:pt x="8364" y="2752"/>
                </a:lnTo>
                <a:lnTo>
                  <a:pt x="8400" y="2679"/>
                </a:lnTo>
                <a:close/>
                <a:moveTo>
                  <a:pt x="2494" y="7227"/>
                </a:moveTo>
                <a:lnTo>
                  <a:pt x="2421" y="7301"/>
                </a:lnTo>
                <a:lnTo>
                  <a:pt x="2421" y="7411"/>
                </a:lnTo>
                <a:lnTo>
                  <a:pt x="2678" y="7887"/>
                </a:lnTo>
                <a:lnTo>
                  <a:pt x="2494" y="8034"/>
                </a:lnTo>
                <a:lnTo>
                  <a:pt x="2458" y="8108"/>
                </a:lnTo>
                <a:lnTo>
                  <a:pt x="2421" y="8218"/>
                </a:lnTo>
                <a:lnTo>
                  <a:pt x="2421" y="8291"/>
                </a:lnTo>
                <a:lnTo>
                  <a:pt x="2494" y="8328"/>
                </a:lnTo>
                <a:lnTo>
                  <a:pt x="2605" y="8364"/>
                </a:lnTo>
                <a:lnTo>
                  <a:pt x="2678" y="8328"/>
                </a:lnTo>
                <a:lnTo>
                  <a:pt x="2861" y="8254"/>
                </a:lnTo>
                <a:lnTo>
                  <a:pt x="2935" y="8364"/>
                </a:lnTo>
                <a:lnTo>
                  <a:pt x="3155" y="8694"/>
                </a:lnTo>
                <a:lnTo>
                  <a:pt x="3301" y="8841"/>
                </a:lnTo>
                <a:lnTo>
                  <a:pt x="3375" y="8878"/>
                </a:lnTo>
                <a:lnTo>
                  <a:pt x="3485" y="8915"/>
                </a:lnTo>
                <a:lnTo>
                  <a:pt x="3558" y="8878"/>
                </a:lnTo>
                <a:lnTo>
                  <a:pt x="3595" y="8804"/>
                </a:lnTo>
                <a:lnTo>
                  <a:pt x="3632" y="8731"/>
                </a:lnTo>
                <a:lnTo>
                  <a:pt x="3595" y="8621"/>
                </a:lnTo>
                <a:lnTo>
                  <a:pt x="3558" y="8438"/>
                </a:lnTo>
                <a:lnTo>
                  <a:pt x="3301" y="8108"/>
                </a:lnTo>
                <a:lnTo>
                  <a:pt x="3228" y="7997"/>
                </a:lnTo>
                <a:lnTo>
                  <a:pt x="3558" y="7704"/>
                </a:lnTo>
                <a:lnTo>
                  <a:pt x="3595" y="7594"/>
                </a:lnTo>
                <a:lnTo>
                  <a:pt x="3595" y="7484"/>
                </a:lnTo>
                <a:lnTo>
                  <a:pt x="3558" y="7411"/>
                </a:lnTo>
                <a:lnTo>
                  <a:pt x="3485" y="7374"/>
                </a:lnTo>
                <a:lnTo>
                  <a:pt x="3412" y="7337"/>
                </a:lnTo>
                <a:lnTo>
                  <a:pt x="3338" y="7337"/>
                </a:lnTo>
                <a:lnTo>
                  <a:pt x="3228" y="7411"/>
                </a:lnTo>
                <a:lnTo>
                  <a:pt x="2971" y="7631"/>
                </a:lnTo>
                <a:lnTo>
                  <a:pt x="2641" y="7264"/>
                </a:lnTo>
                <a:lnTo>
                  <a:pt x="2568" y="7227"/>
                </a:lnTo>
                <a:close/>
                <a:moveTo>
                  <a:pt x="3191" y="6090"/>
                </a:moveTo>
                <a:lnTo>
                  <a:pt x="3595" y="6860"/>
                </a:lnTo>
                <a:lnTo>
                  <a:pt x="3998" y="7594"/>
                </a:lnTo>
                <a:lnTo>
                  <a:pt x="4439" y="8328"/>
                </a:lnTo>
                <a:lnTo>
                  <a:pt x="4915" y="9025"/>
                </a:lnTo>
                <a:lnTo>
                  <a:pt x="4769" y="9098"/>
                </a:lnTo>
                <a:lnTo>
                  <a:pt x="4622" y="9171"/>
                </a:lnTo>
                <a:lnTo>
                  <a:pt x="4365" y="9355"/>
                </a:lnTo>
                <a:lnTo>
                  <a:pt x="3778" y="9721"/>
                </a:lnTo>
                <a:lnTo>
                  <a:pt x="3522" y="9905"/>
                </a:lnTo>
                <a:lnTo>
                  <a:pt x="3412" y="10015"/>
                </a:lnTo>
                <a:lnTo>
                  <a:pt x="3265" y="10052"/>
                </a:lnTo>
                <a:lnTo>
                  <a:pt x="3228" y="10052"/>
                </a:lnTo>
                <a:lnTo>
                  <a:pt x="3191" y="10088"/>
                </a:lnTo>
                <a:lnTo>
                  <a:pt x="3191" y="10162"/>
                </a:lnTo>
                <a:lnTo>
                  <a:pt x="2421" y="9025"/>
                </a:lnTo>
                <a:lnTo>
                  <a:pt x="1761" y="7997"/>
                </a:lnTo>
                <a:lnTo>
                  <a:pt x="1064" y="7007"/>
                </a:lnTo>
                <a:lnTo>
                  <a:pt x="1394" y="6897"/>
                </a:lnTo>
                <a:lnTo>
                  <a:pt x="1724" y="6714"/>
                </a:lnTo>
                <a:lnTo>
                  <a:pt x="2348" y="6383"/>
                </a:lnTo>
                <a:lnTo>
                  <a:pt x="2494" y="6310"/>
                </a:lnTo>
                <a:lnTo>
                  <a:pt x="2641" y="6273"/>
                </a:lnTo>
                <a:lnTo>
                  <a:pt x="2935" y="6237"/>
                </a:lnTo>
                <a:lnTo>
                  <a:pt x="3081" y="6200"/>
                </a:lnTo>
                <a:lnTo>
                  <a:pt x="3191" y="6090"/>
                </a:lnTo>
                <a:close/>
                <a:moveTo>
                  <a:pt x="12729" y="11005"/>
                </a:moveTo>
                <a:lnTo>
                  <a:pt x="12655" y="11225"/>
                </a:lnTo>
                <a:lnTo>
                  <a:pt x="12582" y="11115"/>
                </a:lnTo>
                <a:lnTo>
                  <a:pt x="12729" y="11005"/>
                </a:lnTo>
                <a:close/>
                <a:moveTo>
                  <a:pt x="9647" y="12949"/>
                </a:moveTo>
                <a:lnTo>
                  <a:pt x="9721" y="13096"/>
                </a:lnTo>
                <a:lnTo>
                  <a:pt x="9831" y="13280"/>
                </a:lnTo>
                <a:lnTo>
                  <a:pt x="9941" y="13463"/>
                </a:lnTo>
                <a:lnTo>
                  <a:pt x="10088" y="13573"/>
                </a:lnTo>
                <a:lnTo>
                  <a:pt x="10051" y="13573"/>
                </a:lnTo>
                <a:lnTo>
                  <a:pt x="9647" y="13756"/>
                </a:lnTo>
                <a:lnTo>
                  <a:pt x="9647" y="13646"/>
                </a:lnTo>
                <a:lnTo>
                  <a:pt x="9574" y="13536"/>
                </a:lnTo>
                <a:lnTo>
                  <a:pt x="9427" y="13426"/>
                </a:lnTo>
                <a:lnTo>
                  <a:pt x="9354" y="13280"/>
                </a:lnTo>
                <a:lnTo>
                  <a:pt x="9281" y="13133"/>
                </a:lnTo>
                <a:lnTo>
                  <a:pt x="9244" y="12986"/>
                </a:lnTo>
                <a:lnTo>
                  <a:pt x="9647" y="12949"/>
                </a:lnTo>
                <a:close/>
                <a:moveTo>
                  <a:pt x="6640" y="12839"/>
                </a:moveTo>
                <a:lnTo>
                  <a:pt x="6493" y="13426"/>
                </a:lnTo>
                <a:lnTo>
                  <a:pt x="6419" y="14013"/>
                </a:lnTo>
                <a:lnTo>
                  <a:pt x="6419" y="14160"/>
                </a:lnTo>
                <a:lnTo>
                  <a:pt x="6163" y="13940"/>
                </a:lnTo>
                <a:lnTo>
                  <a:pt x="6126" y="13940"/>
                </a:lnTo>
                <a:lnTo>
                  <a:pt x="6126" y="13903"/>
                </a:lnTo>
                <a:lnTo>
                  <a:pt x="6126" y="13646"/>
                </a:lnTo>
                <a:lnTo>
                  <a:pt x="6163" y="13353"/>
                </a:lnTo>
                <a:lnTo>
                  <a:pt x="6236" y="13096"/>
                </a:lnTo>
                <a:lnTo>
                  <a:pt x="6346" y="12876"/>
                </a:lnTo>
                <a:lnTo>
                  <a:pt x="6640" y="12839"/>
                </a:lnTo>
                <a:close/>
                <a:moveTo>
                  <a:pt x="7336" y="13170"/>
                </a:moveTo>
                <a:lnTo>
                  <a:pt x="7263" y="13206"/>
                </a:lnTo>
                <a:lnTo>
                  <a:pt x="7226" y="13243"/>
                </a:lnTo>
                <a:lnTo>
                  <a:pt x="7080" y="13720"/>
                </a:lnTo>
                <a:lnTo>
                  <a:pt x="7006" y="13977"/>
                </a:lnTo>
                <a:lnTo>
                  <a:pt x="7006" y="14233"/>
                </a:lnTo>
                <a:lnTo>
                  <a:pt x="7006" y="14307"/>
                </a:lnTo>
                <a:lnTo>
                  <a:pt x="7043" y="14380"/>
                </a:lnTo>
                <a:lnTo>
                  <a:pt x="7116" y="14453"/>
                </a:lnTo>
                <a:lnTo>
                  <a:pt x="7190" y="14490"/>
                </a:lnTo>
                <a:lnTo>
                  <a:pt x="7263" y="14527"/>
                </a:lnTo>
                <a:lnTo>
                  <a:pt x="7336" y="14527"/>
                </a:lnTo>
                <a:lnTo>
                  <a:pt x="7410" y="14453"/>
                </a:lnTo>
                <a:lnTo>
                  <a:pt x="7483" y="14380"/>
                </a:lnTo>
                <a:lnTo>
                  <a:pt x="7483" y="14270"/>
                </a:lnTo>
                <a:lnTo>
                  <a:pt x="7446" y="14160"/>
                </a:lnTo>
                <a:lnTo>
                  <a:pt x="7373" y="14123"/>
                </a:lnTo>
                <a:lnTo>
                  <a:pt x="7373" y="13830"/>
                </a:lnTo>
                <a:lnTo>
                  <a:pt x="7410" y="13280"/>
                </a:lnTo>
                <a:lnTo>
                  <a:pt x="7373" y="13206"/>
                </a:lnTo>
                <a:lnTo>
                  <a:pt x="7336" y="13170"/>
                </a:lnTo>
                <a:close/>
                <a:moveTo>
                  <a:pt x="10418" y="5613"/>
                </a:moveTo>
                <a:lnTo>
                  <a:pt x="11188" y="6714"/>
                </a:lnTo>
                <a:lnTo>
                  <a:pt x="11555" y="7264"/>
                </a:lnTo>
                <a:lnTo>
                  <a:pt x="11922" y="7814"/>
                </a:lnTo>
                <a:lnTo>
                  <a:pt x="12252" y="8474"/>
                </a:lnTo>
                <a:lnTo>
                  <a:pt x="12399" y="8841"/>
                </a:lnTo>
                <a:lnTo>
                  <a:pt x="12545" y="9208"/>
                </a:lnTo>
                <a:lnTo>
                  <a:pt x="12619" y="9575"/>
                </a:lnTo>
                <a:lnTo>
                  <a:pt x="12692" y="9942"/>
                </a:lnTo>
                <a:lnTo>
                  <a:pt x="12729" y="10308"/>
                </a:lnTo>
                <a:lnTo>
                  <a:pt x="12729" y="10675"/>
                </a:lnTo>
                <a:lnTo>
                  <a:pt x="12325" y="10932"/>
                </a:lnTo>
                <a:lnTo>
                  <a:pt x="12288" y="10969"/>
                </a:lnTo>
                <a:lnTo>
                  <a:pt x="12252" y="11042"/>
                </a:lnTo>
                <a:lnTo>
                  <a:pt x="12288" y="11079"/>
                </a:lnTo>
                <a:lnTo>
                  <a:pt x="12325" y="11152"/>
                </a:lnTo>
                <a:lnTo>
                  <a:pt x="12435" y="11372"/>
                </a:lnTo>
                <a:lnTo>
                  <a:pt x="12509" y="11446"/>
                </a:lnTo>
                <a:lnTo>
                  <a:pt x="12582" y="11519"/>
                </a:lnTo>
                <a:lnTo>
                  <a:pt x="12472" y="11776"/>
                </a:lnTo>
                <a:lnTo>
                  <a:pt x="12325" y="12032"/>
                </a:lnTo>
                <a:lnTo>
                  <a:pt x="11848" y="11666"/>
                </a:lnTo>
                <a:lnTo>
                  <a:pt x="11775" y="11629"/>
                </a:lnTo>
                <a:lnTo>
                  <a:pt x="11702" y="11666"/>
                </a:lnTo>
                <a:lnTo>
                  <a:pt x="11665" y="11739"/>
                </a:lnTo>
                <a:lnTo>
                  <a:pt x="11702" y="11812"/>
                </a:lnTo>
                <a:lnTo>
                  <a:pt x="12142" y="12326"/>
                </a:lnTo>
                <a:lnTo>
                  <a:pt x="11848" y="12619"/>
                </a:lnTo>
                <a:lnTo>
                  <a:pt x="11812" y="12546"/>
                </a:lnTo>
                <a:lnTo>
                  <a:pt x="11665" y="12399"/>
                </a:lnTo>
                <a:lnTo>
                  <a:pt x="11518" y="12253"/>
                </a:lnTo>
                <a:lnTo>
                  <a:pt x="11371" y="12069"/>
                </a:lnTo>
                <a:lnTo>
                  <a:pt x="11298" y="11886"/>
                </a:lnTo>
                <a:lnTo>
                  <a:pt x="11225" y="11849"/>
                </a:lnTo>
                <a:lnTo>
                  <a:pt x="11188" y="11812"/>
                </a:lnTo>
                <a:lnTo>
                  <a:pt x="11115" y="11849"/>
                </a:lnTo>
                <a:lnTo>
                  <a:pt x="11078" y="11922"/>
                </a:lnTo>
                <a:lnTo>
                  <a:pt x="11078" y="12106"/>
                </a:lnTo>
                <a:lnTo>
                  <a:pt x="11115" y="12253"/>
                </a:lnTo>
                <a:lnTo>
                  <a:pt x="11188" y="12436"/>
                </a:lnTo>
                <a:lnTo>
                  <a:pt x="11261" y="12583"/>
                </a:lnTo>
                <a:lnTo>
                  <a:pt x="11371" y="12729"/>
                </a:lnTo>
                <a:lnTo>
                  <a:pt x="11518" y="12876"/>
                </a:lnTo>
                <a:lnTo>
                  <a:pt x="11115" y="13096"/>
                </a:lnTo>
                <a:lnTo>
                  <a:pt x="11151" y="12986"/>
                </a:lnTo>
                <a:lnTo>
                  <a:pt x="11151" y="12839"/>
                </a:lnTo>
                <a:lnTo>
                  <a:pt x="11078" y="12766"/>
                </a:lnTo>
                <a:lnTo>
                  <a:pt x="10968" y="12656"/>
                </a:lnTo>
                <a:lnTo>
                  <a:pt x="10931" y="12656"/>
                </a:lnTo>
                <a:lnTo>
                  <a:pt x="10858" y="12693"/>
                </a:lnTo>
                <a:lnTo>
                  <a:pt x="10858" y="12766"/>
                </a:lnTo>
                <a:lnTo>
                  <a:pt x="10821" y="12729"/>
                </a:lnTo>
                <a:lnTo>
                  <a:pt x="10491" y="12436"/>
                </a:lnTo>
                <a:lnTo>
                  <a:pt x="10418" y="12363"/>
                </a:lnTo>
                <a:lnTo>
                  <a:pt x="10344" y="12399"/>
                </a:lnTo>
                <a:lnTo>
                  <a:pt x="10308" y="12473"/>
                </a:lnTo>
                <a:lnTo>
                  <a:pt x="10308" y="12546"/>
                </a:lnTo>
                <a:lnTo>
                  <a:pt x="10491" y="12839"/>
                </a:lnTo>
                <a:lnTo>
                  <a:pt x="10711" y="13206"/>
                </a:lnTo>
                <a:lnTo>
                  <a:pt x="10785" y="13280"/>
                </a:lnTo>
                <a:lnTo>
                  <a:pt x="10381" y="13426"/>
                </a:lnTo>
                <a:lnTo>
                  <a:pt x="10381" y="13353"/>
                </a:lnTo>
                <a:lnTo>
                  <a:pt x="10344" y="13280"/>
                </a:lnTo>
                <a:lnTo>
                  <a:pt x="10234" y="13133"/>
                </a:lnTo>
                <a:lnTo>
                  <a:pt x="10051" y="12913"/>
                </a:lnTo>
                <a:lnTo>
                  <a:pt x="9904" y="12693"/>
                </a:lnTo>
                <a:lnTo>
                  <a:pt x="9831" y="12619"/>
                </a:lnTo>
                <a:lnTo>
                  <a:pt x="9721" y="12619"/>
                </a:lnTo>
                <a:lnTo>
                  <a:pt x="9391" y="12693"/>
                </a:lnTo>
                <a:lnTo>
                  <a:pt x="9097" y="12729"/>
                </a:lnTo>
                <a:lnTo>
                  <a:pt x="9024" y="12766"/>
                </a:lnTo>
                <a:lnTo>
                  <a:pt x="8987" y="12839"/>
                </a:lnTo>
                <a:lnTo>
                  <a:pt x="8987" y="12913"/>
                </a:lnTo>
                <a:lnTo>
                  <a:pt x="9024" y="12986"/>
                </a:lnTo>
                <a:lnTo>
                  <a:pt x="9024" y="13243"/>
                </a:lnTo>
                <a:lnTo>
                  <a:pt x="9097" y="13500"/>
                </a:lnTo>
                <a:lnTo>
                  <a:pt x="9134" y="13646"/>
                </a:lnTo>
                <a:lnTo>
                  <a:pt x="9207" y="13756"/>
                </a:lnTo>
                <a:lnTo>
                  <a:pt x="9317" y="13830"/>
                </a:lnTo>
                <a:lnTo>
                  <a:pt x="9427" y="13867"/>
                </a:lnTo>
                <a:lnTo>
                  <a:pt x="8987" y="14050"/>
                </a:lnTo>
                <a:lnTo>
                  <a:pt x="8950" y="13977"/>
                </a:lnTo>
                <a:lnTo>
                  <a:pt x="8804" y="13903"/>
                </a:lnTo>
                <a:lnTo>
                  <a:pt x="8767" y="13903"/>
                </a:lnTo>
                <a:lnTo>
                  <a:pt x="8620" y="13536"/>
                </a:lnTo>
                <a:lnTo>
                  <a:pt x="8510" y="13390"/>
                </a:lnTo>
                <a:lnTo>
                  <a:pt x="8364" y="13206"/>
                </a:lnTo>
                <a:lnTo>
                  <a:pt x="8327" y="13206"/>
                </a:lnTo>
                <a:lnTo>
                  <a:pt x="8327" y="13243"/>
                </a:lnTo>
                <a:lnTo>
                  <a:pt x="8327" y="13500"/>
                </a:lnTo>
                <a:lnTo>
                  <a:pt x="8364" y="13756"/>
                </a:lnTo>
                <a:lnTo>
                  <a:pt x="8510" y="14270"/>
                </a:lnTo>
                <a:lnTo>
                  <a:pt x="8070" y="14453"/>
                </a:lnTo>
                <a:lnTo>
                  <a:pt x="8033" y="14160"/>
                </a:lnTo>
                <a:lnTo>
                  <a:pt x="7960" y="13903"/>
                </a:lnTo>
                <a:lnTo>
                  <a:pt x="7923" y="13536"/>
                </a:lnTo>
                <a:lnTo>
                  <a:pt x="7923" y="13206"/>
                </a:lnTo>
                <a:lnTo>
                  <a:pt x="7887" y="13133"/>
                </a:lnTo>
                <a:lnTo>
                  <a:pt x="7813" y="13096"/>
                </a:lnTo>
                <a:lnTo>
                  <a:pt x="7777" y="13096"/>
                </a:lnTo>
                <a:lnTo>
                  <a:pt x="7703" y="13170"/>
                </a:lnTo>
                <a:lnTo>
                  <a:pt x="7667" y="13536"/>
                </a:lnTo>
                <a:lnTo>
                  <a:pt x="7630" y="13903"/>
                </a:lnTo>
                <a:lnTo>
                  <a:pt x="7667" y="14233"/>
                </a:lnTo>
                <a:lnTo>
                  <a:pt x="7667" y="14380"/>
                </a:lnTo>
                <a:lnTo>
                  <a:pt x="7740" y="14527"/>
                </a:lnTo>
                <a:lnTo>
                  <a:pt x="7483" y="14563"/>
                </a:lnTo>
                <a:lnTo>
                  <a:pt x="7190" y="14527"/>
                </a:lnTo>
                <a:lnTo>
                  <a:pt x="7006" y="14453"/>
                </a:lnTo>
                <a:lnTo>
                  <a:pt x="6786" y="14380"/>
                </a:lnTo>
                <a:lnTo>
                  <a:pt x="6823" y="14160"/>
                </a:lnTo>
                <a:lnTo>
                  <a:pt x="6860" y="13646"/>
                </a:lnTo>
                <a:lnTo>
                  <a:pt x="6860" y="13206"/>
                </a:lnTo>
                <a:lnTo>
                  <a:pt x="6860" y="12766"/>
                </a:lnTo>
                <a:lnTo>
                  <a:pt x="6823" y="12693"/>
                </a:lnTo>
                <a:lnTo>
                  <a:pt x="6713" y="12656"/>
                </a:lnTo>
                <a:lnTo>
                  <a:pt x="6346" y="12693"/>
                </a:lnTo>
                <a:lnTo>
                  <a:pt x="6309" y="12656"/>
                </a:lnTo>
                <a:lnTo>
                  <a:pt x="6236" y="12693"/>
                </a:lnTo>
                <a:lnTo>
                  <a:pt x="6089" y="12913"/>
                </a:lnTo>
                <a:lnTo>
                  <a:pt x="5943" y="13133"/>
                </a:lnTo>
                <a:lnTo>
                  <a:pt x="5869" y="13390"/>
                </a:lnTo>
                <a:lnTo>
                  <a:pt x="5796" y="13610"/>
                </a:lnTo>
                <a:lnTo>
                  <a:pt x="5392" y="13206"/>
                </a:lnTo>
                <a:lnTo>
                  <a:pt x="5686" y="12839"/>
                </a:lnTo>
                <a:lnTo>
                  <a:pt x="5943" y="12473"/>
                </a:lnTo>
                <a:lnTo>
                  <a:pt x="5943" y="12363"/>
                </a:lnTo>
                <a:lnTo>
                  <a:pt x="5943" y="12289"/>
                </a:lnTo>
                <a:lnTo>
                  <a:pt x="5869" y="12216"/>
                </a:lnTo>
                <a:lnTo>
                  <a:pt x="5686" y="12216"/>
                </a:lnTo>
                <a:lnTo>
                  <a:pt x="5612" y="12289"/>
                </a:lnTo>
                <a:lnTo>
                  <a:pt x="5209" y="12949"/>
                </a:lnTo>
                <a:lnTo>
                  <a:pt x="4952" y="12619"/>
                </a:lnTo>
                <a:lnTo>
                  <a:pt x="5136" y="12473"/>
                </a:lnTo>
                <a:lnTo>
                  <a:pt x="5319" y="12289"/>
                </a:lnTo>
                <a:lnTo>
                  <a:pt x="5466" y="12069"/>
                </a:lnTo>
                <a:lnTo>
                  <a:pt x="5576" y="11849"/>
                </a:lnTo>
                <a:lnTo>
                  <a:pt x="5576" y="11776"/>
                </a:lnTo>
                <a:lnTo>
                  <a:pt x="5576" y="11739"/>
                </a:lnTo>
                <a:lnTo>
                  <a:pt x="5539" y="11666"/>
                </a:lnTo>
                <a:lnTo>
                  <a:pt x="5502" y="11629"/>
                </a:lnTo>
                <a:lnTo>
                  <a:pt x="5319" y="11629"/>
                </a:lnTo>
                <a:lnTo>
                  <a:pt x="5282" y="11702"/>
                </a:lnTo>
                <a:lnTo>
                  <a:pt x="4805" y="12399"/>
                </a:lnTo>
                <a:lnTo>
                  <a:pt x="4439" y="11922"/>
                </a:lnTo>
                <a:lnTo>
                  <a:pt x="4549" y="11812"/>
                </a:lnTo>
                <a:lnTo>
                  <a:pt x="4879" y="11409"/>
                </a:lnTo>
                <a:lnTo>
                  <a:pt x="5209" y="10969"/>
                </a:lnTo>
                <a:lnTo>
                  <a:pt x="5209" y="10895"/>
                </a:lnTo>
                <a:lnTo>
                  <a:pt x="5246" y="10859"/>
                </a:lnTo>
                <a:lnTo>
                  <a:pt x="5282" y="10785"/>
                </a:lnTo>
                <a:lnTo>
                  <a:pt x="5282" y="10712"/>
                </a:lnTo>
                <a:lnTo>
                  <a:pt x="5209" y="10639"/>
                </a:lnTo>
                <a:lnTo>
                  <a:pt x="5099" y="10602"/>
                </a:lnTo>
                <a:lnTo>
                  <a:pt x="5026" y="10602"/>
                </a:lnTo>
                <a:lnTo>
                  <a:pt x="4952" y="10639"/>
                </a:lnTo>
                <a:lnTo>
                  <a:pt x="4549" y="11225"/>
                </a:lnTo>
                <a:lnTo>
                  <a:pt x="4329" y="11556"/>
                </a:lnTo>
                <a:lnTo>
                  <a:pt x="4292" y="11482"/>
                </a:lnTo>
                <a:lnTo>
                  <a:pt x="4145" y="11482"/>
                </a:lnTo>
                <a:lnTo>
                  <a:pt x="3888" y="11152"/>
                </a:lnTo>
                <a:lnTo>
                  <a:pt x="4329" y="10822"/>
                </a:lnTo>
                <a:lnTo>
                  <a:pt x="4549" y="10675"/>
                </a:lnTo>
                <a:lnTo>
                  <a:pt x="4732" y="10455"/>
                </a:lnTo>
                <a:lnTo>
                  <a:pt x="4769" y="10418"/>
                </a:lnTo>
                <a:lnTo>
                  <a:pt x="4805" y="10345"/>
                </a:lnTo>
                <a:lnTo>
                  <a:pt x="4732" y="10235"/>
                </a:lnTo>
                <a:lnTo>
                  <a:pt x="4659" y="10162"/>
                </a:lnTo>
                <a:lnTo>
                  <a:pt x="4585" y="10162"/>
                </a:lnTo>
                <a:lnTo>
                  <a:pt x="4512" y="10198"/>
                </a:lnTo>
                <a:lnTo>
                  <a:pt x="4292" y="10345"/>
                </a:lnTo>
                <a:lnTo>
                  <a:pt x="4072" y="10528"/>
                </a:lnTo>
                <a:lnTo>
                  <a:pt x="3705" y="10895"/>
                </a:lnTo>
                <a:lnTo>
                  <a:pt x="3256" y="10239"/>
                </a:lnTo>
                <a:lnTo>
                  <a:pt x="3256" y="10239"/>
                </a:lnTo>
                <a:lnTo>
                  <a:pt x="3485" y="10272"/>
                </a:lnTo>
                <a:lnTo>
                  <a:pt x="3742" y="10235"/>
                </a:lnTo>
                <a:lnTo>
                  <a:pt x="3888" y="10162"/>
                </a:lnTo>
                <a:lnTo>
                  <a:pt x="4072" y="10052"/>
                </a:lnTo>
                <a:lnTo>
                  <a:pt x="4365" y="9868"/>
                </a:lnTo>
                <a:lnTo>
                  <a:pt x="4769" y="9648"/>
                </a:lnTo>
                <a:lnTo>
                  <a:pt x="4989" y="9538"/>
                </a:lnTo>
                <a:lnTo>
                  <a:pt x="5172" y="9391"/>
                </a:lnTo>
                <a:lnTo>
                  <a:pt x="6053" y="10675"/>
                </a:lnTo>
                <a:lnTo>
                  <a:pt x="6383" y="11115"/>
                </a:lnTo>
                <a:lnTo>
                  <a:pt x="6713" y="11556"/>
                </a:lnTo>
                <a:lnTo>
                  <a:pt x="6896" y="11739"/>
                </a:lnTo>
                <a:lnTo>
                  <a:pt x="7116" y="11922"/>
                </a:lnTo>
                <a:lnTo>
                  <a:pt x="7336" y="12069"/>
                </a:lnTo>
                <a:lnTo>
                  <a:pt x="7593" y="12179"/>
                </a:lnTo>
                <a:lnTo>
                  <a:pt x="7813" y="12253"/>
                </a:lnTo>
                <a:lnTo>
                  <a:pt x="8070" y="12289"/>
                </a:lnTo>
                <a:lnTo>
                  <a:pt x="8547" y="12289"/>
                </a:lnTo>
                <a:lnTo>
                  <a:pt x="8767" y="12253"/>
                </a:lnTo>
                <a:lnTo>
                  <a:pt x="8987" y="12179"/>
                </a:lnTo>
                <a:lnTo>
                  <a:pt x="9207" y="12106"/>
                </a:lnTo>
                <a:lnTo>
                  <a:pt x="9427" y="11996"/>
                </a:lnTo>
                <a:lnTo>
                  <a:pt x="9684" y="11849"/>
                </a:lnTo>
                <a:lnTo>
                  <a:pt x="9867" y="11666"/>
                </a:lnTo>
                <a:lnTo>
                  <a:pt x="10051" y="11482"/>
                </a:lnTo>
                <a:lnTo>
                  <a:pt x="10198" y="11262"/>
                </a:lnTo>
                <a:lnTo>
                  <a:pt x="10308" y="11042"/>
                </a:lnTo>
                <a:lnTo>
                  <a:pt x="10418" y="10822"/>
                </a:lnTo>
                <a:lnTo>
                  <a:pt x="10491" y="10565"/>
                </a:lnTo>
                <a:lnTo>
                  <a:pt x="10528" y="10345"/>
                </a:lnTo>
                <a:lnTo>
                  <a:pt x="10564" y="9832"/>
                </a:lnTo>
                <a:lnTo>
                  <a:pt x="10528" y="9318"/>
                </a:lnTo>
                <a:lnTo>
                  <a:pt x="10418" y="8804"/>
                </a:lnTo>
                <a:lnTo>
                  <a:pt x="10234" y="8328"/>
                </a:lnTo>
                <a:lnTo>
                  <a:pt x="9978" y="7887"/>
                </a:lnTo>
                <a:lnTo>
                  <a:pt x="9684" y="7484"/>
                </a:lnTo>
                <a:lnTo>
                  <a:pt x="9097" y="6640"/>
                </a:lnTo>
                <a:lnTo>
                  <a:pt x="9354" y="6494"/>
                </a:lnTo>
                <a:lnTo>
                  <a:pt x="9574" y="6347"/>
                </a:lnTo>
                <a:lnTo>
                  <a:pt x="10014" y="5980"/>
                </a:lnTo>
                <a:lnTo>
                  <a:pt x="10418" y="5613"/>
                </a:lnTo>
                <a:close/>
                <a:moveTo>
                  <a:pt x="8400" y="2055"/>
                </a:moveTo>
                <a:lnTo>
                  <a:pt x="8290" y="2092"/>
                </a:lnTo>
                <a:lnTo>
                  <a:pt x="8217" y="2165"/>
                </a:lnTo>
                <a:lnTo>
                  <a:pt x="8180" y="2202"/>
                </a:lnTo>
                <a:lnTo>
                  <a:pt x="8180" y="2312"/>
                </a:lnTo>
                <a:lnTo>
                  <a:pt x="8180" y="2385"/>
                </a:lnTo>
                <a:lnTo>
                  <a:pt x="8107" y="2422"/>
                </a:lnTo>
                <a:lnTo>
                  <a:pt x="8033" y="2459"/>
                </a:lnTo>
                <a:lnTo>
                  <a:pt x="7300" y="3045"/>
                </a:lnTo>
                <a:lnTo>
                  <a:pt x="6896" y="3339"/>
                </a:lnTo>
                <a:lnTo>
                  <a:pt x="6529" y="3596"/>
                </a:lnTo>
                <a:lnTo>
                  <a:pt x="6456" y="3669"/>
                </a:lnTo>
                <a:lnTo>
                  <a:pt x="6419" y="3742"/>
                </a:lnTo>
                <a:lnTo>
                  <a:pt x="6419" y="3852"/>
                </a:lnTo>
                <a:lnTo>
                  <a:pt x="6419" y="3926"/>
                </a:lnTo>
                <a:lnTo>
                  <a:pt x="8547" y="6677"/>
                </a:lnTo>
                <a:lnTo>
                  <a:pt x="8547" y="6750"/>
                </a:lnTo>
                <a:lnTo>
                  <a:pt x="8620" y="6787"/>
                </a:lnTo>
                <a:lnTo>
                  <a:pt x="9391" y="7851"/>
                </a:lnTo>
                <a:lnTo>
                  <a:pt x="9684" y="8291"/>
                </a:lnTo>
                <a:lnTo>
                  <a:pt x="9904" y="8768"/>
                </a:lnTo>
                <a:lnTo>
                  <a:pt x="10014" y="9025"/>
                </a:lnTo>
                <a:lnTo>
                  <a:pt x="10088" y="9281"/>
                </a:lnTo>
                <a:lnTo>
                  <a:pt x="10124" y="9538"/>
                </a:lnTo>
                <a:lnTo>
                  <a:pt x="10124" y="9832"/>
                </a:lnTo>
                <a:lnTo>
                  <a:pt x="10124" y="10088"/>
                </a:lnTo>
                <a:lnTo>
                  <a:pt x="10088" y="10308"/>
                </a:lnTo>
                <a:lnTo>
                  <a:pt x="10014" y="10565"/>
                </a:lnTo>
                <a:lnTo>
                  <a:pt x="9904" y="10785"/>
                </a:lnTo>
                <a:lnTo>
                  <a:pt x="9794" y="11005"/>
                </a:lnTo>
                <a:lnTo>
                  <a:pt x="9647" y="11189"/>
                </a:lnTo>
                <a:lnTo>
                  <a:pt x="9464" y="11372"/>
                </a:lnTo>
                <a:lnTo>
                  <a:pt x="9281" y="11556"/>
                </a:lnTo>
                <a:lnTo>
                  <a:pt x="9097" y="11666"/>
                </a:lnTo>
                <a:lnTo>
                  <a:pt x="8877" y="11739"/>
                </a:lnTo>
                <a:lnTo>
                  <a:pt x="8657" y="11776"/>
                </a:lnTo>
                <a:lnTo>
                  <a:pt x="8437" y="11812"/>
                </a:lnTo>
                <a:lnTo>
                  <a:pt x="7997" y="11812"/>
                </a:lnTo>
                <a:lnTo>
                  <a:pt x="7813" y="11739"/>
                </a:lnTo>
                <a:lnTo>
                  <a:pt x="7593" y="11666"/>
                </a:lnTo>
                <a:lnTo>
                  <a:pt x="7373" y="11519"/>
                </a:lnTo>
                <a:lnTo>
                  <a:pt x="7153" y="11372"/>
                </a:lnTo>
                <a:lnTo>
                  <a:pt x="6970" y="11152"/>
                </a:lnTo>
                <a:lnTo>
                  <a:pt x="6823" y="10932"/>
                </a:lnTo>
                <a:lnTo>
                  <a:pt x="6053" y="9905"/>
                </a:lnTo>
                <a:lnTo>
                  <a:pt x="5356" y="8878"/>
                </a:lnTo>
                <a:lnTo>
                  <a:pt x="4659" y="7814"/>
                </a:lnTo>
                <a:lnTo>
                  <a:pt x="4035" y="6714"/>
                </a:lnTo>
                <a:lnTo>
                  <a:pt x="3742" y="6163"/>
                </a:lnTo>
                <a:lnTo>
                  <a:pt x="3485" y="5613"/>
                </a:lnTo>
                <a:lnTo>
                  <a:pt x="3412" y="5540"/>
                </a:lnTo>
                <a:lnTo>
                  <a:pt x="3301" y="5503"/>
                </a:lnTo>
                <a:lnTo>
                  <a:pt x="3191" y="5503"/>
                </a:lnTo>
                <a:lnTo>
                  <a:pt x="3118" y="5576"/>
                </a:lnTo>
                <a:lnTo>
                  <a:pt x="3008" y="5687"/>
                </a:lnTo>
                <a:lnTo>
                  <a:pt x="2861" y="5760"/>
                </a:lnTo>
                <a:lnTo>
                  <a:pt x="2715" y="5833"/>
                </a:lnTo>
                <a:lnTo>
                  <a:pt x="2568" y="5833"/>
                </a:lnTo>
                <a:lnTo>
                  <a:pt x="2421" y="5870"/>
                </a:lnTo>
                <a:lnTo>
                  <a:pt x="2274" y="5907"/>
                </a:lnTo>
                <a:lnTo>
                  <a:pt x="2018" y="6053"/>
                </a:lnTo>
                <a:lnTo>
                  <a:pt x="1431" y="6420"/>
                </a:lnTo>
                <a:lnTo>
                  <a:pt x="1137" y="6604"/>
                </a:lnTo>
                <a:lnTo>
                  <a:pt x="880" y="6824"/>
                </a:lnTo>
                <a:lnTo>
                  <a:pt x="770" y="6824"/>
                </a:lnTo>
                <a:lnTo>
                  <a:pt x="697" y="6897"/>
                </a:lnTo>
                <a:lnTo>
                  <a:pt x="660" y="6970"/>
                </a:lnTo>
                <a:lnTo>
                  <a:pt x="697" y="7080"/>
                </a:lnTo>
                <a:lnTo>
                  <a:pt x="1101" y="7814"/>
                </a:lnTo>
                <a:lnTo>
                  <a:pt x="1541" y="8548"/>
                </a:lnTo>
                <a:lnTo>
                  <a:pt x="2458" y="9942"/>
                </a:lnTo>
                <a:lnTo>
                  <a:pt x="3412" y="11335"/>
                </a:lnTo>
                <a:lnTo>
                  <a:pt x="4402" y="12693"/>
                </a:lnTo>
                <a:lnTo>
                  <a:pt x="4989" y="13426"/>
                </a:lnTo>
                <a:lnTo>
                  <a:pt x="4952" y="13426"/>
                </a:lnTo>
                <a:lnTo>
                  <a:pt x="4952" y="13500"/>
                </a:lnTo>
                <a:lnTo>
                  <a:pt x="4989" y="13536"/>
                </a:lnTo>
                <a:lnTo>
                  <a:pt x="5026" y="13573"/>
                </a:lnTo>
                <a:lnTo>
                  <a:pt x="5099" y="13536"/>
                </a:lnTo>
                <a:lnTo>
                  <a:pt x="5429" y="13940"/>
                </a:lnTo>
                <a:lnTo>
                  <a:pt x="5796" y="14307"/>
                </a:lnTo>
                <a:lnTo>
                  <a:pt x="5833" y="14343"/>
                </a:lnTo>
                <a:lnTo>
                  <a:pt x="5906" y="14380"/>
                </a:lnTo>
                <a:lnTo>
                  <a:pt x="6126" y="14563"/>
                </a:lnTo>
                <a:lnTo>
                  <a:pt x="6383" y="14710"/>
                </a:lnTo>
                <a:lnTo>
                  <a:pt x="6640" y="14857"/>
                </a:lnTo>
                <a:lnTo>
                  <a:pt x="6933" y="14967"/>
                </a:lnTo>
                <a:lnTo>
                  <a:pt x="7226" y="15040"/>
                </a:lnTo>
                <a:lnTo>
                  <a:pt x="7850" y="15040"/>
                </a:lnTo>
                <a:lnTo>
                  <a:pt x="8180" y="14967"/>
                </a:lnTo>
                <a:lnTo>
                  <a:pt x="8510" y="14820"/>
                </a:lnTo>
                <a:lnTo>
                  <a:pt x="8877" y="14673"/>
                </a:lnTo>
                <a:lnTo>
                  <a:pt x="9574" y="14343"/>
                </a:lnTo>
                <a:lnTo>
                  <a:pt x="11115" y="13683"/>
                </a:lnTo>
                <a:lnTo>
                  <a:pt x="11592" y="13426"/>
                </a:lnTo>
                <a:lnTo>
                  <a:pt x="11995" y="13170"/>
                </a:lnTo>
                <a:lnTo>
                  <a:pt x="12399" y="12839"/>
                </a:lnTo>
                <a:lnTo>
                  <a:pt x="12729" y="12436"/>
                </a:lnTo>
                <a:lnTo>
                  <a:pt x="12912" y="12142"/>
                </a:lnTo>
                <a:lnTo>
                  <a:pt x="13059" y="11849"/>
                </a:lnTo>
                <a:lnTo>
                  <a:pt x="13169" y="11519"/>
                </a:lnTo>
                <a:lnTo>
                  <a:pt x="13242" y="11189"/>
                </a:lnTo>
                <a:lnTo>
                  <a:pt x="13279" y="10859"/>
                </a:lnTo>
                <a:lnTo>
                  <a:pt x="13316" y="10528"/>
                </a:lnTo>
                <a:lnTo>
                  <a:pt x="13279" y="10198"/>
                </a:lnTo>
                <a:lnTo>
                  <a:pt x="13242" y="9868"/>
                </a:lnTo>
                <a:lnTo>
                  <a:pt x="13169" y="9538"/>
                </a:lnTo>
                <a:lnTo>
                  <a:pt x="13095" y="9208"/>
                </a:lnTo>
                <a:lnTo>
                  <a:pt x="12875" y="8584"/>
                </a:lnTo>
                <a:lnTo>
                  <a:pt x="12582" y="7961"/>
                </a:lnTo>
                <a:lnTo>
                  <a:pt x="12252" y="7374"/>
                </a:lnTo>
                <a:lnTo>
                  <a:pt x="11885" y="6824"/>
                </a:lnTo>
                <a:lnTo>
                  <a:pt x="10271" y="4476"/>
                </a:lnTo>
                <a:lnTo>
                  <a:pt x="8657" y="2165"/>
                </a:lnTo>
                <a:lnTo>
                  <a:pt x="8584" y="2092"/>
                </a:lnTo>
                <a:lnTo>
                  <a:pt x="8474" y="2055"/>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16" name="Google Shape;516;p10"/>
          <p:cNvSpPr/>
          <p:nvPr/>
        </p:nvSpPr>
        <p:spPr>
          <a:xfrm>
            <a:off x="258963" y="4957957"/>
            <a:ext cx="386048" cy="258065"/>
          </a:xfrm>
          <a:custGeom>
            <a:rect b="b" l="l" r="r" t="t"/>
            <a:pathLst>
              <a:path extrusionOk="0" h="9098" w="13610">
                <a:moveTo>
                  <a:pt x="4696" y="0"/>
                </a:moveTo>
                <a:lnTo>
                  <a:pt x="4586" y="74"/>
                </a:lnTo>
                <a:lnTo>
                  <a:pt x="4256" y="440"/>
                </a:lnTo>
                <a:lnTo>
                  <a:pt x="3999" y="844"/>
                </a:lnTo>
                <a:lnTo>
                  <a:pt x="3742" y="1247"/>
                </a:lnTo>
                <a:lnTo>
                  <a:pt x="3522" y="1688"/>
                </a:lnTo>
                <a:lnTo>
                  <a:pt x="3339" y="2128"/>
                </a:lnTo>
                <a:lnTo>
                  <a:pt x="3228" y="2605"/>
                </a:lnTo>
                <a:lnTo>
                  <a:pt x="3118" y="3081"/>
                </a:lnTo>
                <a:lnTo>
                  <a:pt x="3045" y="3595"/>
                </a:lnTo>
                <a:lnTo>
                  <a:pt x="3008" y="3852"/>
                </a:lnTo>
                <a:lnTo>
                  <a:pt x="2935" y="4072"/>
                </a:lnTo>
                <a:lnTo>
                  <a:pt x="2825" y="4329"/>
                </a:lnTo>
                <a:lnTo>
                  <a:pt x="2678" y="4512"/>
                </a:lnTo>
                <a:lnTo>
                  <a:pt x="2605" y="4622"/>
                </a:lnTo>
                <a:lnTo>
                  <a:pt x="2495" y="4659"/>
                </a:lnTo>
                <a:lnTo>
                  <a:pt x="2275" y="4732"/>
                </a:lnTo>
                <a:lnTo>
                  <a:pt x="1835" y="4732"/>
                </a:lnTo>
                <a:lnTo>
                  <a:pt x="1541" y="4659"/>
                </a:lnTo>
                <a:lnTo>
                  <a:pt x="991" y="4659"/>
                </a:lnTo>
                <a:lnTo>
                  <a:pt x="881" y="4732"/>
                </a:lnTo>
                <a:lnTo>
                  <a:pt x="771" y="4769"/>
                </a:lnTo>
                <a:lnTo>
                  <a:pt x="587" y="4732"/>
                </a:lnTo>
                <a:lnTo>
                  <a:pt x="404" y="4732"/>
                </a:lnTo>
                <a:lnTo>
                  <a:pt x="257" y="4805"/>
                </a:lnTo>
                <a:lnTo>
                  <a:pt x="74" y="4879"/>
                </a:lnTo>
                <a:lnTo>
                  <a:pt x="37" y="4952"/>
                </a:lnTo>
                <a:lnTo>
                  <a:pt x="0" y="5026"/>
                </a:lnTo>
                <a:lnTo>
                  <a:pt x="0" y="5172"/>
                </a:lnTo>
                <a:lnTo>
                  <a:pt x="37" y="5209"/>
                </a:lnTo>
                <a:lnTo>
                  <a:pt x="74" y="5246"/>
                </a:lnTo>
                <a:lnTo>
                  <a:pt x="147" y="5282"/>
                </a:lnTo>
                <a:lnTo>
                  <a:pt x="221" y="5246"/>
                </a:lnTo>
                <a:lnTo>
                  <a:pt x="514" y="5172"/>
                </a:lnTo>
                <a:lnTo>
                  <a:pt x="587" y="5282"/>
                </a:lnTo>
                <a:lnTo>
                  <a:pt x="697" y="5356"/>
                </a:lnTo>
                <a:lnTo>
                  <a:pt x="807" y="5356"/>
                </a:lnTo>
                <a:lnTo>
                  <a:pt x="881" y="5319"/>
                </a:lnTo>
                <a:lnTo>
                  <a:pt x="918" y="5282"/>
                </a:lnTo>
                <a:lnTo>
                  <a:pt x="991" y="5209"/>
                </a:lnTo>
                <a:lnTo>
                  <a:pt x="1064" y="5172"/>
                </a:lnTo>
                <a:lnTo>
                  <a:pt x="1248" y="5136"/>
                </a:lnTo>
                <a:lnTo>
                  <a:pt x="1431" y="5172"/>
                </a:lnTo>
                <a:lnTo>
                  <a:pt x="1614" y="5209"/>
                </a:lnTo>
                <a:lnTo>
                  <a:pt x="1981" y="5282"/>
                </a:lnTo>
                <a:lnTo>
                  <a:pt x="2201" y="5282"/>
                </a:lnTo>
                <a:lnTo>
                  <a:pt x="2385" y="5246"/>
                </a:lnTo>
                <a:lnTo>
                  <a:pt x="2605" y="5209"/>
                </a:lnTo>
                <a:lnTo>
                  <a:pt x="2752" y="5136"/>
                </a:lnTo>
                <a:lnTo>
                  <a:pt x="2935" y="5026"/>
                </a:lnTo>
                <a:lnTo>
                  <a:pt x="3082" y="4879"/>
                </a:lnTo>
                <a:lnTo>
                  <a:pt x="3192" y="4732"/>
                </a:lnTo>
                <a:lnTo>
                  <a:pt x="3302" y="4549"/>
                </a:lnTo>
                <a:lnTo>
                  <a:pt x="3449" y="4182"/>
                </a:lnTo>
                <a:lnTo>
                  <a:pt x="3522" y="3925"/>
                </a:lnTo>
                <a:lnTo>
                  <a:pt x="3559" y="3668"/>
                </a:lnTo>
                <a:lnTo>
                  <a:pt x="3632" y="3118"/>
                </a:lnTo>
                <a:lnTo>
                  <a:pt x="3742" y="2641"/>
                </a:lnTo>
                <a:lnTo>
                  <a:pt x="3889" y="2201"/>
                </a:lnTo>
                <a:lnTo>
                  <a:pt x="4035" y="1834"/>
                </a:lnTo>
                <a:lnTo>
                  <a:pt x="4219" y="1467"/>
                </a:lnTo>
                <a:lnTo>
                  <a:pt x="4402" y="1137"/>
                </a:lnTo>
                <a:lnTo>
                  <a:pt x="4659" y="844"/>
                </a:lnTo>
                <a:lnTo>
                  <a:pt x="5173" y="2861"/>
                </a:lnTo>
                <a:lnTo>
                  <a:pt x="5649" y="4842"/>
                </a:lnTo>
                <a:lnTo>
                  <a:pt x="6126" y="6860"/>
                </a:lnTo>
                <a:lnTo>
                  <a:pt x="6567" y="8914"/>
                </a:lnTo>
                <a:lnTo>
                  <a:pt x="6603" y="8987"/>
                </a:lnTo>
                <a:lnTo>
                  <a:pt x="6713" y="9061"/>
                </a:lnTo>
                <a:lnTo>
                  <a:pt x="6787" y="9097"/>
                </a:lnTo>
                <a:lnTo>
                  <a:pt x="6897" y="9097"/>
                </a:lnTo>
                <a:lnTo>
                  <a:pt x="7153" y="8987"/>
                </a:lnTo>
                <a:lnTo>
                  <a:pt x="7374" y="8804"/>
                </a:lnTo>
                <a:lnTo>
                  <a:pt x="7520" y="8620"/>
                </a:lnTo>
                <a:lnTo>
                  <a:pt x="7667" y="8364"/>
                </a:lnTo>
                <a:lnTo>
                  <a:pt x="7814" y="7997"/>
                </a:lnTo>
                <a:lnTo>
                  <a:pt x="7924" y="7593"/>
                </a:lnTo>
                <a:lnTo>
                  <a:pt x="8181" y="6823"/>
                </a:lnTo>
                <a:lnTo>
                  <a:pt x="9061" y="3962"/>
                </a:lnTo>
                <a:lnTo>
                  <a:pt x="9208" y="4439"/>
                </a:lnTo>
                <a:lnTo>
                  <a:pt x="9318" y="4952"/>
                </a:lnTo>
                <a:lnTo>
                  <a:pt x="9318" y="5062"/>
                </a:lnTo>
                <a:lnTo>
                  <a:pt x="9391" y="5136"/>
                </a:lnTo>
                <a:lnTo>
                  <a:pt x="9464" y="5209"/>
                </a:lnTo>
                <a:lnTo>
                  <a:pt x="9574" y="5209"/>
                </a:lnTo>
                <a:lnTo>
                  <a:pt x="12032" y="5062"/>
                </a:lnTo>
                <a:lnTo>
                  <a:pt x="12069" y="5136"/>
                </a:lnTo>
                <a:lnTo>
                  <a:pt x="12105" y="5209"/>
                </a:lnTo>
                <a:lnTo>
                  <a:pt x="12326" y="5356"/>
                </a:lnTo>
                <a:lnTo>
                  <a:pt x="12582" y="5429"/>
                </a:lnTo>
                <a:lnTo>
                  <a:pt x="12619" y="5466"/>
                </a:lnTo>
                <a:lnTo>
                  <a:pt x="12912" y="5466"/>
                </a:lnTo>
                <a:lnTo>
                  <a:pt x="13059" y="5429"/>
                </a:lnTo>
                <a:lnTo>
                  <a:pt x="13206" y="5319"/>
                </a:lnTo>
                <a:lnTo>
                  <a:pt x="13316" y="5209"/>
                </a:lnTo>
                <a:lnTo>
                  <a:pt x="13426" y="5062"/>
                </a:lnTo>
                <a:lnTo>
                  <a:pt x="13536" y="4915"/>
                </a:lnTo>
                <a:lnTo>
                  <a:pt x="13609" y="4732"/>
                </a:lnTo>
                <a:lnTo>
                  <a:pt x="13609" y="4659"/>
                </a:lnTo>
                <a:lnTo>
                  <a:pt x="13609" y="4549"/>
                </a:lnTo>
                <a:lnTo>
                  <a:pt x="13536" y="4439"/>
                </a:lnTo>
                <a:lnTo>
                  <a:pt x="13426" y="4292"/>
                </a:lnTo>
                <a:lnTo>
                  <a:pt x="13279" y="4219"/>
                </a:lnTo>
                <a:lnTo>
                  <a:pt x="13133" y="4145"/>
                </a:lnTo>
                <a:lnTo>
                  <a:pt x="12949" y="4072"/>
                </a:lnTo>
                <a:lnTo>
                  <a:pt x="12802" y="4072"/>
                </a:lnTo>
                <a:lnTo>
                  <a:pt x="12619" y="4108"/>
                </a:lnTo>
                <a:lnTo>
                  <a:pt x="12436" y="4182"/>
                </a:lnTo>
                <a:lnTo>
                  <a:pt x="12326" y="4255"/>
                </a:lnTo>
                <a:lnTo>
                  <a:pt x="12252" y="4329"/>
                </a:lnTo>
                <a:lnTo>
                  <a:pt x="12142" y="4512"/>
                </a:lnTo>
                <a:lnTo>
                  <a:pt x="9794" y="4659"/>
                </a:lnTo>
                <a:lnTo>
                  <a:pt x="9721" y="4255"/>
                </a:lnTo>
                <a:lnTo>
                  <a:pt x="9611" y="3852"/>
                </a:lnTo>
                <a:lnTo>
                  <a:pt x="9464" y="3448"/>
                </a:lnTo>
                <a:lnTo>
                  <a:pt x="9281" y="3045"/>
                </a:lnTo>
                <a:lnTo>
                  <a:pt x="9208" y="2971"/>
                </a:lnTo>
                <a:lnTo>
                  <a:pt x="9134" y="2935"/>
                </a:lnTo>
                <a:lnTo>
                  <a:pt x="8987" y="2935"/>
                </a:lnTo>
                <a:lnTo>
                  <a:pt x="8841" y="2971"/>
                </a:lnTo>
                <a:lnTo>
                  <a:pt x="8804" y="3045"/>
                </a:lnTo>
                <a:lnTo>
                  <a:pt x="8767" y="3118"/>
                </a:lnTo>
                <a:lnTo>
                  <a:pt x="7850" y="6016"/>
                </a:lnTo>
                <a:lnTo>
                  <a:pt x="7374" y="7557"/>
                </a:lnTo>
                <a:lnTo>
                  <a:pt x="7227" y="7997"/>
                </a:lnTo>
                <a:lnTo>
                  <a:pt x="7153" y="8217"/>
                </a:lnTo>
                <a:lnTo>
                  <a:pt x="7007" y="8400"/>
                </a:lnTo>
                <a:lnTo>
                  <a:pt x="6567" y="6346"/>
                </a:lnTo>
                <a:lnTo>
                  <a:pt x="6090" y="4292"/>
                </a:lnTo>
                <a:lnTo>
                  <a:pt x="5576" y="2238"/>
                </a:lnTo>
                <a:lnTo>
                  <a:pt x="5026" y="220"/>
                </a:lnTo>
                <a:lnTo>
                  <a:pt x="4953" y="74"/>
                </a:lnTo>
                <a:lnTo>
                  <a:pt x="4842" y="37"/>
                </a:lnTo>
                <a:lnTo>
                  <a:pt x="4696"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17" name="Google Shape;517;p10"/>
          <p:cNvSpPr/>
          <p:nvPr/>
        </p:nvSpPr>
        <p:spPr>
          <a:xfrm>
            <a:off x="8699345" y="1151407"/>
            <a:ext cx="174842" cy="187322"/>
          </a:xfrm>
          <a:custGeom>
            <a:rect b="b" l="l" r="r" t="t"/>
            <a:pathLst>
              <a:path extrusionOk="0" h="6604" w="6164">
                <a:moveTo>
                  <a:pt x="3962" y="0"/>
                </a:moveTo>
                <a:lnTo>
                  <a:pt x="3926" y="37"/>
                </a:lnTo>
                <a:lnTo>
                  <a:pt x="3889" y="74"/>
                </a:lnTo>
                <a:lnTo>
                  <a:pt x="3889" y="147"/>
                </a:lnTo>
                <a:lnTo>
                  <a:pt x="3522" y="477"/>
                </a:lnTo>
                <a:lnTo>
                  <a:pt x="3229" y="807"/>
                </a:lnTo>
                <a:lnTo>
                  <a:pt x="2788" y="1284"/>
                </a:lnTo>
                <a:lnTo>
                  <a:pt x="2458" y="1651"/>
                </a:lnTo>
                <a:lnTo>
                  <a:pt x="2201" y="1578"/>
                </a:lnTo>
                <a:lnTo>
                  <a:pt x="1321" y="1321"/>
                </a:lnTo>
                <a:lnTo>
                  <a:pt x="1138" y="1284"/>
                </a:lnTo>
                <a:lnTo>
                  <a:pt x="808" y="1211"/>
                </a:lnTo>
                <a:lnTo>
                  <a:pt x="661" y="1174"/>
                </a:lnTo>
                <a:lnTo>
                  <a:pt x="514" y="1211"/>
                </a:lnTo>
                <a:lnTo>
                  <a:pt x="441" y="1248"/>
                </a:lnTo>
                <a:lnTo>
                  <a:pt x="441" y="1284"/>
                </a:lnTo>
                <a:lnTo>
                  <a:pt x="441" y="1358"/>
                </a:lnTo>
                <a:lnTo>
                  <a:pt x="477" y="1468"/>
                </a:lnTo>
                <a:lnTo>
                  <a:pt x="551" y="1541"/>
                </a:lnTo>
                <a:lnTo>
                  <a:pt x="661" y="1614"/>
                </a:lnTo>
                <a:lnTo>
                  <a:pt x="771" y="1651"/>
                </a:lnTo>
                <a:lnTo>
                  <a:pt x="1064" y="1761"/>
                </a:lnTo>
                <a:lnTo>
                  <a:pt x="1284" y="1798"/>
                </a:lnTo>
                <a:lnTo>
                  <a:pt x="2055" y="2018"/>
                </a:lnTo>
                <a:lnTo>
                  <a:pt x="2055" y="2091"/>
                </a:lnTo>
                <a:lnTo>
                  <a:pt x="2091" y="2165"/>
                </a:lnTo>
                <a:lnTo>
                  <a:pt x="2165" y="2238"/>
                </a:lnTo>
                <a:lnTo>
                  <a:pt x="2201" y="2238"/>
                </a:lnTo>
                <a:lnTo>
                  <a:pt x="2275" y="2275"/>
                </a:lnTo>
                <a:lnTo>
                  <a:pt x="2385" y="2238"/>
                </a:lnTo>
                <a:lnTo>
                  <a:pt x="2532" y="2165"/>
                </a:lnTo>
                <a:lnTo>
                  <a:pt x="2678" y="2128"/>
                </a:lnTo>
                <a:lnTo>
                  <a:pt x="2752" y="2091"/>
                </a:lnTo>
                <a:lnTo>
                  <a:pt x="2788" y="2055"/>
                </a:lnTo>
                <a:lnTo>
                  <a:pt x="2788" y="1981"/>
                </a:lnTo>
                <a:lnTo>
                  <a:pt x="2788" y="1908"/>
                </a:lnTo>
                <a:lnTo>
                  <a:pt x="2935" y="1761"/>
                </a:lnTo>
                <a:lnTo>
                  <a:pt x="3375" y="1284"/>
                </a:lnTo>
                <a:lnTo>
                  <a:pt x="3815" y="771"/>
                </a:lnTo>
                <a:lnTo>
                  <a:pt x="3852" y="1394"/>
                </a:lnTo>
                <a:lnTo>
                  <a:pt x="3852" y="2091"/>
                </a:lnTo>
                <a:lnTo>
                  <a:pt x="3889" y="2421"/>
                </a:lnTo>
                <a:lnTo>
                  <a:pt x="3962" y="2605"/>
                </a:lnTo>
                <a:lnTo>
                  <a:pt x="4036" y="2751"/>
                </a:lnTo>
                <a:lnTo>
                  <a:pt x="4109" y="2825"/>
                </a:lnTo>
                <a:lnTo>
                  <a:pt x="4219" y="2825"/>
                </a:lnTo>
                <a:lnTo>
                  <a:pt x="4476" y="3008"/>
                </a:lnTo>
                <a:lnTo>
                  <a:pt x="4732" y="3155"/>
                </a:lnTo>
                <a:lnTo>
                  <a:pt x="5063" y="3265"/>
                </a:lnTo>
                <a:lnTo>
                  <a:pt x="5356" y="3338"/>
                </a:lnTo>
                <a:lnTo>
                  <a:pt x="5246" y="3412"/>
                </a:lnTo>
                <a:lnTo>
                  <a:pt x="4732" y="3669"/>
                </a:lnTo>
                <a:lnTo>
                  <a:pt x="4512" y="3779"/>
                </a:lnTo>
                <a:lnTo>
                  <a:pt x="4292" y="3925"/>
                </a:lnTo>
                <a:lnTo>
                  <a:pt x="4219" y="3925"/>
                </a:lnTo>
                <a:lnTo>
                  <a:pt x="4182" y="3962"/>
                </a:lnTo>
                <a:lnTo>
                  <a:pt x="4072" y="4072"/>
                </a:lnTo>
                <a:lnTo>
                  <a:pt x="3962" y="4292"/>
                </a:lnTo>
                <a:lnTo>
                  <a:pt x="3889" y="4549"/>
                </a:lnTo>
                <a:lnTo>
                  <a:pt x="3852" y="5283"/>
                </a:lnTo>
                <a:lnTo>
                  <a:pt x="3852" y="5649"/>
                </a:lnTo>
                <a:lnTo>
                  <a:pt x="3852" y="6053"/>
                </a:lnTo>
                <a:lnTo>
                  <a:pt x="3559" y="5723"/>
                </a:lnTo>
                <a:lnTo>
                  <a:pt x="3229" y="5393"/>
                </a:lnTo>
                <a:lnTo>
                  <a:pt x="2642" y="4769"/>
                </a:lnTo>
                <a:lnTo>
                  <a:pt x="2568" y="4659"/>
                </a:lnTo>
                <a:lnTo>
                  <a:pt x="2495" y="4586"/>
                </a:lnTo>
                <a:lnTo>
                  <a:pt x="2385" y="4586"/>
                </a:lnTo>
                <a:lnTo>
                  <a:pt x="2385" y="4622"/>
                </a:lnTo>
                <a:lnTo>
                  <a:pt x="2312" y="4622"/>
                </a:lnTo>
                <a:lnTo>
                  <a:pt x="1908" y="4769"/>
                </a:lnTo>
                <a:lnTo>
                  <a:pt x="1468" y="4842"/>
                </a:lnTo>
                <a:lnTo>
                  <a:pt x="1064" y="4916"/>
                </a:lnTo>
                <a:lnTo>
                  <a:pt x="624" y="4952"/>
                </a:lnTo>
                <a:lnTo>
                  <a:pt x="1138" y="4329"/>
                </a:lnTo>
                <a:lnTo>
                  <a:pt x="1358" y="3999"/>
                </a:lnTo>
                <a:lnTo>
                  <a:pt x="1541" y="3632"/>
                </a:lnTo>
                <a:lnTo>
                  <a:pt x="1688" y="3595"/>
                </a:lnTo>
                <a:lnTo>
                  <a:pt x="1725" y="3558"/>
                </a:lnTo>
                <a:lnTo>
                  <a:pt x="1761" y="3485"/>
                </a:lnTo>
                <a:lnTo>
                  <a:pt x="1798" y="3448"/>
                </a:lnTo>
                <a:lnTo>
                  <a:pt x="1798" y="3375"/>
                </a:lnTo>
                <a:lnTo>
                  <a:pt x="1761" y="3302"/>
                </a:lnTo>
                <a:lnTo>
                  <a:pt x="1725" y="3265"/>
                </a:lnTo>
                <a:lnTo>
                  <a:pt x="1651" y="3228"/>
                </a:lnTo>
                <a:lnTo>
                  <a:pt x="1541" y="3045"/>
                </a:lnTo>
                <a:lnTo>
                  <a:pt x="1211" y="2458"/>
                </a:lnTo>
                <a:lnTo>
                  <a:pt x="844" y="1908"/>
                </a:lnTo>
                <a:lnTo>
                  <a:pt x="624" y="1651"/>
                </a:lnTo>
                <a:lnTo>
                  <a:pt x="367" y="1431"/>
                </a:lnTo>
                <a:lnTo>
                  <a:pt x="257" y="1394"/>
                </a:lnTo>
                <a:lnTo>
                  <a:pt x="184" y="1431"/>
                </a:lnTo>
                <a:lnTo>
                  <a:pt x="111" y="1504"/>
                </a:lnTo>
                <a:lnTo>
                  <a:pt x="111" y="1578"/>
                </a:lnTo>
                <a:lnTo>
                  <a:pt x="111" y="1614"/>
                </a:lnTo>
                <a:lnTo>
                  <a:pt x="331" y="1945"/>
                </a:lnTo>
                <a:lnTo>
                  <a:pt x="551" y="2238"/>
                </a:lnTo>
                <a:lnTo>
                  <a:pt x="771" y="2531"/>
                </a:lnTo>
                <a:lnTo>
                  <a:pt x="954" y="2825"/>
                </a:lnTo>
                <a:lnTo>
                  <a:pt x="1101" y="3155"/>
                </a:lnTo>
                <a:lnTo>
                  <a:pt x="1174" y="3338"/>
                </a:lnTo>
                <a:lnTo>
                  <a:pt x="1284" y="3522"/>
                </a:lnTo>
                <a:lnTo>
                  <a:pt x="1101" y="3669"/>
                </a:lnTo>
                <a:lnTo>
                  <a:pt x="918" y="3815"/>
                </a:lnTo>
                <a:lnTo>
                  <a:pt x="587" y="4219"/>
                </a:lnTo>
                <a:lnTo>
                  <a:pt x="294" y="4622"/>
                </a:lnTo>
                <a:lnTo>
                  <a:pt x="37" y="5062"/>
                </a:lnTo>
                <a:lnTo>
                  <a:pt x="1" y="5172"/>
                </a:lnTo>
                <a:lnTo>
                  <a:pt x="1" y="5283"/>
                </a:lnTo>
                <a:lnTo>
                  <a:pt x="74" y="5356"/>
                </a:lnTo>
                <a:lnTo>
                  <a:pt x="184" y="5393"/>
                </a:lnTo>
                <a:lnTo>
                  <a:pt x="734" y="5393"/>
                </a:lnTo>
                <a:lnTo>
                  <a:pt x="1284" y="5356"/>
                </a:lnTo>
                <a:lnTo>
                  <a:pt x="1835" y="5246"/>
                </a:lnTo>
                <a:lnTo>
                  <a:pt x="2348" y="5062"/>
                </a:lnTo>
                <a:lnTo>
                  <a:pt x="2568" y="5356"/>
                </a:lnTo>
                <a:lnTo>
                  <a:pt x="2788" y="5576"/>
                </a:lnTo>
                <a:lnTo>
                  <a:pt x="3229" y="6163"/>
                </a:lnTo>
                <a:lnTo>
                  <a:pt x="3485" y="6383"/>
                </a:lnTo>
                <a:lnTo>
                  <a:pt x="3632" y="6493"/>
                </a:lnTo>
                <a:lnTo>
                  <a:pt x="3779" y="6566"/>
                </a:lnTo>
                <a:lnTo>
                  <a:pt x="3889" y="6566"/>
                </a:lnTo>
                <a:lnTo>
                  <a:pt x="4036" y="6530"/>
                </a:lnTo>
                <a:lnTo>
                  <a:pt x="4146" y="6603"/>
                </a:lnTo>
                <a:lnTo>
                  <a:pt x="4292" y="6603"/>
                </a:lnTo>
                <a:lnTo>
                  <a:pt x="4366" y="6530"/>
                </a:lnTo>
                <a:lnTo>
                  <a:pt x="4402" y="6456"/>
                </a:lnTo>
                <a:lnTo>
                  <a:pt x="4439" y="6383"/>
                </a:lnTo>
                <a:lnTo>
                  <a:pt x="4402" y="6310"/>
                </a:lnTo>
                <a:lnTo>
                  <a:pt x="4366" y="6273"/>
                </a:lnTo>
                <a:lnTo>
                  <a:pt x="4329" y="6236"/>
                </a:lnTo>
                <a:lnTo>
                  <a:pt x="4292" y="6053"/>
                </a:lnTo>
                <a:lnTo>
                  <a:pt x="4292" y="5833"/>
                </a:lnTo>
                <a:lnTo>
                  <a:pt x="4256" y="5172"/>
                </a:lnTo>
                <a:lnTo>
                  <a:pt x="4256" y="4769"/>
                </a:lnTo>
                <a:lnTo>
                  <a:pt x="4256" y="4402"/>
                </a:lnTo>
                <a:lnTo>
                  <a:pt x="4402" y="4402"/>
                </a:lnTo>
                <a:lnTo>
                  <a:pt x="4476" y="4365"/>
                </a:lnTo>
                <a:lnTo>
                  <a:pt x="4549" y="4292"/>
                </a:lnTo>
                <a:lnTo>
                  <a:pt x="4549" y="4255"/>
                </a:lnTo>
                <a:lnTo>
                  <a:pt x="4622" y="4219"/>
                </a:lnTo>
                <a:lnTo>
                  <a:pt x="5209" y="3889"/>
                </a:lnTo>
                <a:lnTo>
                  <a:pt x="5539" y="3705"/>
                </a:lnTo>
                <a:lnTo>
                  <a:pt x="5686" y="3595"/>
                </a:lnTo>
                <a:lnTo>
                  <a:pt x="5833" y="3485"/>
                </a:lnTo>
                <a:lnTo>
                  <a:pt x="5980" y="3485"/>
                </a:lnTo>
                <a:lnTo>
                  <a:pt x="6090" y="3448"/>
                </a:lnTo>
                <a:lnTo>
                  <a:pt x="6126" y="3375"/>
                </a:lnTo>
                <a:lnTo>
                  <a:pt x="6163" y="3302"/>
                </a:lnTo>
                <a:lnTo>
                  <a:pt x="6163" y="3228"/>
                </a:lnTo>
                <a:lnTo>
                  <a:pt x="6126" y="3118"/>
                </a:lnTo>
                <a:lnTo>
                  <a:pt x="6090" y="3045"/>
                </a:lnTo>
                <a:lnTo>
                  <a:pt x="5980" y="3008"/>
                </a:lnTo>
                <a:lnTo>
                  <a:pt x="5576" y="2935"/>
                </a:lnTo>
                <a:lnTo>
                  <a:pt x="5173" y="2788"/>
                </a:lnTo>
                <a:lnTo>
                  <a:pt x="4769" y="2678"/>
                </a:lnTo>
                <a:lnTo>
                  <a:pt x="4366" y="2568"/>
                </a:lnTo>
                <a:lnTo>
                  <a:pt x="4366" y="2275"/>
                </a:lnTo>
                <a:lnTo>
                  <a:pt x="4329" y="2018"/>
                </a:lnTo>
                <a:lnTo>
                  <a:pt x="4256" y="1468"/>
                </a:lnTo>
                <a:lnTo>
                  <a:pt x="4256" y="881"/>
                </a:lnTo>
                <a:lnTo>
                  <a:pt x="4219" y="551"/>
                </a:lnTo>
                <a:lnTo>
                  <a:pt x="4182" y="257"/>
                </a:lnTo>
                <a:lnTo>
                  <a:pt x="4219" y="184"/>
                </a:lnTo>
                <a:lnTo>
                  <a:pt x="4256" y="110"/>
                </a:lnTo>
                <a:lnTo>
                  <a:pt x="4219" y="37"/>
                </a:lnTo>
                <a:lnTo>
                  <a:pt x="4182" y="0"/>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4C2F4"/>
              </a:solidFill>
            </a:endParaRPr>
          </a:p>
        </p:txBody>
      </p:sp>
      <p:sp>
        <p:nvSpPr>
          <p:cNvPr id="518" name="Google Shape;518;p10"/>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lvl1pPr lvl="0" rtl="0" algn="ctr">
              <a:buNone/>
              <a:defRPr/>
            </a:lvl1pPr>
            <a:lvl2pPr lvl="1" rtl="0" algn="ctr">
              <a:buNone/>
              <a:defRPr/>
            </a:lvl2pPr>
            <a:lvl3pPr lvl="2" rtl="0" algn="ctr">
              <a:buNone/>
              <a:defRPr/>
            </a:lvl3pPr>
            <a:lvl4pPr lvl="3" rtl="0" algn="ctr">
              <a:buNone/>
              <a:defRPr/>
            </a:lvl4pPr>
            <a:lvl5pPr lvl="4" rtl="0" algn="ctr">
              <a:buNone/>
              <a:defRPr/>
            </a:lvl5pPr>
            <a:lvl6pPr lvl="5" rtl="0" algn="ctr">
              <a:buNone/>
              <a:defRPr/>
            </a:lvl6pPr>
            <a:lvl7pPr lvl="6" rtl="0" algn="ctr">
              <a:buNone/>
              <a:defRPr/>
            </a:lvl7pPr>
            <a:lvl8pPr lvl="7" rtl="0" algn="ctr">
              <a:buNone/>
              <a:defRPr/>
            </a:lvl8pPr>
            <a:lvl9pPr lvl="8" rtl="0" algn="ctr">
              <a:buNone/>
              <a:defRPr/>
            </a:lvl9pPr>
          </a:lstStyle>
          <a:p>
            <a:pPr indent="0" lvl="0" marL="0" rtl="0" algn="ct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4.xml"/><Relationship Id="rId10" Type="http://schemas.openxmlformats.org/officeDocument/2006/relationships/slideLayout" Target="../slideLayouts/slideLayout23.xml"/><Relationship Id="rId12" Type="http://schemas.openxmlformats.org/officeDocument/2006/relationships/theme" Target="../theme/theme3.xml"/><Relationship Id="rId1" Type="http://schemas.openxmlformats.org/officeDocument/2006/relationships/slideLayout" Target="../slideLayouts/slideLayout14.xml"/><Relationship Id="rId2" Type="http://schemas.openxmlformats.org/officeDocument/2006/relationships/slideLayout" Target="../slideLayouts/slideLayout15.xml"/><Relationship Id="rId3" Type="http://schemas.openxmlformats.org/officeDocument/2006/relationships/slideLayout" Target="../slideLayouts/slideLayout16.xml"/><Relationship Id="rId4" Type="http://schemas.openxmlformats.org/officeDocument/2006/relationships/slideLayout" Target="../slideLayouts/slideLayout17.xml"/><Relationship Id="rId9" Type="http://schemas.openxmlformats.org/officeDocument/2006/relationships/slideLayout" Target="../slideLayouts/slideLayout22.xml"/><Relationship Id="rId5" Type="http://schemas.openxmlformats.org/officeDocument/2006/relationships/slideLayout" Target="../slideLayouts/slideLayout18.xml"/><Relationship Id="rId6" Type="http://schemas.openxmlformats.org/officeDocument/2006/relationships/slideLayout" Target="../slideLayouts/slideLayout19.xml"/><Relationship Id="rId7" Type="http://schemas.openxmlformats.org/officeDocument/2006/relationships/slideLayout" Target="../slideLayouts/slideLayout20.xml"/><Relationship Id="rId8"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
    <p:bg>
      <p:bgPr>
        <a:solidFill>
          <a:schemeClr val="lt1"/>
        </a:solidFill>
      </p:bgPr>
    </p:bg>
    <p:spTree>
      <p:nvGrpSpPr>
        <p:cNvPr id="5" name="Shape 5"/>
        <p:cNvGrpSpPr/>
        <p:nvPr/>
      </p:nvGrpSpPr>
      <p:grpSpPr>
        <a:xfrm>
          <a:off x="0" y="0"/>
          <a:ext cx="0" cy="0"/>
          <a:chOff x="0" y="0"/>
          <a:chExt cx="0" cy="0"/>
        </a:xfrm>
      </p:grpSpPr>
      <p:grpSp>
        <p:nvGrpSpPr>
          <p:cNvPr id="6" name="Google Shape;6;p1"/>
          <p:cNvGrpSpPr/>
          <p:nvPr/>
        </p:nvGrpSpPr>
        <p:grpSpPr>
          <a:xfrm>
            <a:off x="-6" y="-23"/>
            <a:ext cx="9143797" cy="5143378"/>
            <a:chOff x="239950" y="872550"/>
            <a:chExt cx="7042900" cy="3961625"/>
          </a:xfrm>
        </p:grpSpPr>
        <p:sp>
          <p:nvSpPr>
            <p:cNvPr id="7" name="Google Shape;7;p1"/>
            <p:cNvSpPr/>
            <p:nvPr/>
          </p:nvSpPr>
          <p:spPr>
            <a:xfrm>
              <a:off x="239950" y="872550"/>
              <a:ext cx="7042900" cy="3961625"/>
            </a:xfrm>
            <a:custGeom>
              <a:rect b="b" l="l" r="r" t="t"/>
              <a:pathLst>
                <a:path extrusionOk="0" fill="none" h="158465" w="281716">
                  <a:moveTo>
                    <a:pt x="0" y="0"/>
                  </a:moveTo>
                  <a:lnTo>
                    <a:pt x="281715" y="0"/>
                  </a:lnTo>
                  <a:lnTo>
                    <a:pt x="281715" y="158464"/>
                  </a:lnTo>
                  <a:lnTo>
                    <a:pt x="0" y="158464"/>
                  </a:lnTo>
                  <a:lnTo>
                    <a:pt x="0" y="0"/>
                  </a:lnTo>
                  <a:close/>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 name="Google Shape;8;p1"/>
            <p:cNvSpPr/>
            <p:nvPr/>
          </p:nvSpPr>
          <p:spPr>
            <a:xfrm>
              <a:off x="239950" y="47617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 name="Google Shape;9;p1"/>
            <p:cNvSpPr/>
            <p:nvPr/>
          </p:nvSpPr>
          <p:spPr>
            <a:xfrm>
              <a:off x="239950" y="46901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1"/>
            <p:cNvSpPr/>
            <p:nvPr/>
          </p:nvSpPr>
          <p:spPr>
            <a:xfrm>
              <a:off x="239950" y="46177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1"/>
            <p:cNvSpPr/>
            <p:nvPr/>
          </p:nvSpPr>
          <p:spPr>
            <a:xfrm>
              <a:off x="239950" y="45462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1"/>
            <p:cNvSpPr/>
            <p:nvPr/>
          </p:nvSpPr>
          <p:spPr>
            <a:xfrm>
              <a:off x="239950" y="44737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1"/>
            <p:cNvSpPr/>
            <p:nvPr/>
          </p:nvSpPr>
          <p:spPr>
            <a:xfrm>
              <a:off x="239950" y="44022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1"/>
            <p:cNvSpPr/>
            <p:nvPr/>
          </p:nvSpPr>
          <p:spPr>
            <a:xfrm>
              <a:off x="239950" y="43297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1"/>
            <p:cNvSpPr/>
            <p:nvPr/>
          </p:nvSpPr>
          <p:spPr>
            <a:xfrm>
              <a:off x="239950" y="42582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1"/>
            <p:cNvSpPr/>
            <p:nvPr/>
          </p:nvSpPr>
          <p:spPr>
            <a:xfrm>
              <a:off x="239950" y="41858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1"/>
            <p:cNvSpPr/>
            <p:nvPr/>
          </p:nvSpPr>
          <p:spPr>
            <a:xfrm>
              <a:off x="239950" y="41142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1"/>
            <p:cNvSpPr/>
            <p:nvPr/>
          </p:nvSpPr>
          <p:spPr>
            <a:xfrm>
              <a:off x="239950" y="40418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1"/>
            <p:cNvSpPr/>
            <p:nvPr/>
          </p:nvSpPr>
          <p:spPr>
            <a:xfrm>
              <a:off x="239950" y="39693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1"/>
            <p:cNvSpPr/>
            <p:nvPr/>
          </p:nvSpPr>
          <p:spPr>
            <a:xfrm>
              <a:off x="239950" y="38978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1"/>
            <p:cNvSpPr/>
            <p:nvPr/>
          </p:nvSpPr>
          <p:spPr>
            <a:xfrm>
              <a:off x="239950" y="38254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1"/>
            <p:cNvSpPr/>
            <p:nvPr/>
          </p:nvSpPr>
          <p:spPr>
            <a:xfrm>
              <a:off x="239950" y="37538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1"/>
            <p:cNvSpPr/>
            <p:nvPr/>
          </p:nvSpPr>
          <p:spPr>
            <a:xfrm>
              <a:off x="239950" y="36814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1"/>
            <p:cNvSpPr/>
            <p:nvPr/>
          </p:nvSpPr>
          <p:spPr>
            <a:xfrm>
              <a:off x="239950" y="36099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1"/>
            <p:cNvSpPr/>
            <p:nvPr/>
          </p:nvSpPr>
          <p:spPr>
            <a:xfrm>
              <a:off x="239950" y="35374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1"/>
            <p:cNvSpPr/>
            <p:nvPr/>
          </p:nvSpPr>
          <p:spPr>
            <a:xfrm>
              <a:off x="239950" y="34659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1"/>
            <p:cNvSpPr/>
            <p:nvPr/>
          </p:nvSpPr>
          <p:spPr>
            <a:xfrm>
              <a:off x="239950" y="33934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1"/>
            <p:cNvSpPr/>
            <p:nvPr/>
          </p:nvSpPr>
          <p:spPr>
            <a:xfrm>
              <a:off x="239950" y="33219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1"/>
            <p:cNvSpPr/>
            <p:nvPr/>
          </p:nvSpPr>
          <p:spPr>
            <a:xfrm>
              <a:off x="239950" y="32495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1"/>
            <p:cNvSpPr/>
            <p:nvPr/>
          </p:nvSpPr>
          <p:spPr>
            <a:xfrm>
              <a:off x="239950" y="31770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1"/>
            <p:cNvSpPr/>
            <p:nvPr/>
          </p:nvSpPr>
          <p:spPr>
            <a:xfrm>
              <a:off x="239950" y="31055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1"/>
            <p:cNvSpPr/>
            <p:nvPr/>
          </p:nvSpPr>
          <p:spPr>
            <a:xfrm>
              <a:off x="239950" y="3033100"/>
              <a:ext cx="7042900" cy="0"/>
            </a:xfrm>
            <a:custGeom>
              <a:rect b="b" l="l" r="r" t="t"/>
              <a:pathLst>
                <a:path extrusionOk="0" fill="none" h="0"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1"/>
            <p:cNvSpPr/>
            <p:nvPr/>
          </p:nvSpPr>
          <p:spPr>
            <a:xfrm>
              <a:off x="239950" y="29615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1"/>
            <p:cNvSpPr/>
            <p:nvPr/>
          </p:nvSpPr>
          <p:spPr>
            <a:xfrm>
              <a:off x="239950" y="28891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1"/>
            <p:cNvSpPr/>
            <p:nvPr/>
          </p:nvSpPr>
          <p:spPr>
            <a:xfrm>
              <a:off x="239950" y="28175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1"/>
            <p:cNvSpPr/>
            <p:nvPr/>
          </p:nvSpPr>
          <p:spPr>
            <a:xfrm>
              <a:off x="239950" y="27451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1"/>
            <p:cNvSpPr/>
            <p:nvPr/>
          </p:nvSpPr>
          <p:spPr>
            <a:xfrm>
              <a:off x="239950" y="26736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1"/>
            <p:cNvSpPr/>
            <p:nvPr/>
          </p:nvSpPr>
          <p:spPr>
            <a:xfrm>
              <a:off x="239950" y="26011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1"/>
            <p:cNvSpPr/>
            <p:nvPr/>
          </p:nvSpPr>
          <p:spPr>
            <a:xfrm>
              <a:off x="239950" y="25296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1"/>
            <p:cNvSpPr/>
            <p:nvPr/>
          </p:nvSpPr>
          <p:spPr>
            <a:xfrm>
              <a:off x="239950" y="24572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1"/>
            <p:cNvSpPr/>
            <p:nvPr/>
          </p:nvSpPr>
          <p:spPr>
            <a:xfrm>
              <a:off x="239950" y="23847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1"/>
            <p:cNvSpPr/>
            <p:nvPr/>
          </p:nvSpPr>
          <p:spPr>
            <a:xfrm>
              <a:off x="239950" y="23132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1"/>
            <p:cNvSpPr/>
            <p:nvPr/>
          </p:nvSpPr>
          <p:spPr>
            <a:xfrm>
              <a:off x="239950" y="22407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1"/>
            <p:cNvSpPr/>
            <p:nvPr/>
          </p:nvSpPr>
          <p:spPr>
            <a:xfrm>
              <a:off x="239950" y="21692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1"/>
            <p:cNvSpPr/>
            <p:nvPr/>
          </p:nvSpPr>
          <p:spPr>
            <a:xfrm>
              <a:off x="239950" y="20968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1"/>
            <p:cNvSpPr/>
            <p:nvPr/>
          </p:nvSpPr>
          <p:spPr>
            <a:xfrm>
              <a:off x="239950" y="20252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1"/>
            <p:cNvSpPr/>
            <p:nvPr/>
          </p:nvSpPr>
          <p:spPr>
            <a:xfrm>
              <a:off x="239950" y="19528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1"/>
            <p:cNvSpPr/>
            <p:nvPr/>
          </p:nvSpPr>
          <p:spPr>
            <a:xfrm>
              <a:off x="239950" y="18813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1"/>
            <p:cNvSpPr/>
            <p:nvPr/>
          </p:nvSpPr>
          <p:spPr>
            <a:xfrm>
              <a:off x="239950" y="18088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1"/>
            <p:cNvSpPr/>
            <p:nvPr/>
          </p:nvSpPr>
          <p:spPr>
            <a:xfrm>
              <a:off x="239950" y="17373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1"/>
            <p:cNvSpPr/>
            <p:nvPr/>
          </p:nvSpPr>
          <p:spPr>
            <a:xfrm>
              <a:off x="239950" y="16648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1"/>
            <p:cNvSpPr/>
            <p:nvPr/>
          </p:nvSpPr>
          <p:spPr>
            <a:xfrm>
              <a:off x="239950" y="15924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1"/>
            <p:cNvSpPr/>
            <p:nvPr/>
          </p:nvSpPr>
          <p:spPr>
            <a:xfrm>
              <a:off x="239950" y="15209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1"/>
            <p:cNvSpPr/>
            <p:nvPr/>
          </p:nvSpPr>
          <p:spPr>
            <a:xfrm>
              <a:off x="239950" y="14484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1"/>
            <p:cNvSpPr/>
            <p:nvPr/>
          </p:nvSpPr>
          <p:spPr>
            <a:xfrm>
              <a:off x="239950" y="13769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1"/>
            <p:cNvSpPr/>
            <p:nvPr/>
          </p:nvSpPr>
          <p:spPr>
            <a:xfrm>
              <a:off x="239950" y="13044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
            <p:cNvSpPr/>
            <p:nvPr/>
          </p:nvSpPr>
          <p:spPr>
            <a:xfrm>
              <a:off x="239950" y="12329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
            <p:cNvSpPr/>
            <p:nvPr/>
          </p:nvSpPr>
          <p:spPr>
            <a:xfrm>
              <a:off x="239950" y="11605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
            <p:cNvSpPr/>
            <p:nvPr/>
          </p:nvSpPr>
          <p:spPr>
            <a:xfrm>
              <a:off x="239950" y="10889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
            <p:cNvSpPr/>
            <p:nvPr/>
          </p:nvSpPr>
          <p:spPr>
            <a:xfrm>
              <a:off x="239950" y="10165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
            <p:cNvSpPr/>
            <p:nvPr/>
          </p:nvSpPr>
          <p:spPr>
            <a:xfrm>
              <a:off x="239950" y="9450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
            <p:cNvSpPr/>
            <p:nvPr/>
          </p:nvSpPr>
          <p:spPr>
            <a:xfrm>
              <a:off x="72103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1"/>
            <p:cNvSpPr/>
            <p:nvPr/>
          </p:nvSpPr>
          <p:spPr>
            <a:xfrm>
              <a:off x="71379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
            <p:cNvSpPr/>
            <p:nvPr/>
          </p:nvSpPr>
          <p:spPr>
            <a:xfrm>
              <a:off x="70645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
            <p:cNvSpPr/>
            <p:nvPr/>
          </p:nvSpPr>
          <p:spPr>
            <a:xfrm>
              <a:off x="69921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
            <p:cNvSpPr/>
            <p:nvPr/>
          </p:nvSpPr>
          <p:spPr>
            <a:xfrm>
              <a:off x="69196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
            <p:cNvSpPr/>
            <p:nvPr/>
          </p:nvSpPr>
          <p:spPr>
            <a:xfrm>
              <a:off x="68472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
            <p:cNvSpPr/>
            <p:nvPr/>
          </p:nvSpPr>
          <p:spPr>
            <a:xfrm>
              <a:off x="67747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
            <p:cNvSpPr/>
            <p:nvPr/>
          </p:nvSpPr>
          <p:spPr>
            <a:xfrm>
              <a:off x="67023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
            <p:cNvSpPr/>
            <p:nvPr/>
          </p:nvSpPr>
          <p:spPr>
            <a:xfrm>
              <a:off x="66289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
            <p:cNvSpPr/>
            <p:nvPr/>
          </p:nvSpPr>
          <p:spPr>
            <a:xfrm>
              <a:off x="65565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
            <p:cNvSpPr/>
            <p:nvPr/>
          </p:nvSpPr>
          <p:spPr>
            <a:xfrm>
              <a:off x="64840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
            <p:cNvSpPr/>
            <p:nvPr/>
          </p:nvSpPr>
          <p:spPr>
            <a:xfrm>
              <a:off x="64116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
            <p:cNvSpPr/>
            <p:nvPr/>
          </p:nvSpPr>
          <p:spPr>
            <a:xfrm>
              <a:off x="63391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
            <p:cNvSpPr/>
            <p:nvPr/>
          </p:nvSpPr>
          <p:spPr>
            <a:xfrm>
              <a:off x="62667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
            <p:cNvSpPr/>
            <p:nvPr/>
          </p:nvSpPr>
          <p:spPr>
            <a:xfrm>
              <a:off x="61933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
            <p:cNvSpPr/>
            <p:nvPr/>
          </p:nvSpPr>
          <p:spPr>
            <a:xfrm>
              <a:off x="61209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
            <p:cNvSpPr/>
            <p:nvPr/>
          </p:nvSpPr>
          <p:spPr>
            <a:xfrm>
              <a:off x="60484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
            <p:cNvSpPr/>
            <p:nvPr/>
          </p:nvSpPr>
          <p:spPr>
            <a:xfrm>
              <a:off x="59760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
            <p:cNvSpPr/>
            <p:nvPr/>
          </p:nvSpPr>
          <p:spPr>
            <a:xfrm>
              <a:off x="59036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
            <p:cNvSpPr/>
            <p:nvPr/>
          </p:nvSpPr>
          <p:spPr>
            <a:xfrm>
              <a:off x="58302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
            <p:cNvSpPr/>
            <p:nvPr/>
          </p:nvSpPr>
          <p:spPr>
            <a:xfrm>
              <a:off x="57577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
            <p:cNvSpPr/>
            <p:nvPr/>
          </p:nvSpPr>
          <p:spPr>
            <a:xfrm>
              <a:off x="56853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
            <p:cNvSpPr/>
            <p:nvPr/>
          </p:nvSpPr>
          <p:spPr>
            <a:xfrm>
              <a:off x="56129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
            <p:cNvSpPr/>
            <p:nvPr/>
          </p:nvSpPr>
          <p:spPr>
            <a:xfrm>
              <a:off x="55404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
            <p:cNvSpPr/>
            <p:nvPr/>
          </p:nvSpPr>
          <p:spPr>
            <a:xfrm>
              <a:off x="54680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
            <p:cNvSpPr/>
            <p:nvPr/>
          </p:nvSpPr>
          <p:spPr>
            <a:xfrm>
              <a:off x="53946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
            <p:cNvSpPr/>
            <p:nvPr/>
          </p:nvSpPr>
          <p:spPr>
            <a:xfrm>
              <a:off x="53222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
            <p:cNvSpPr/>
            <p:nvPr/>
          </p:nvSpPr>
          <p:spPr>
            <a:xfrm>
              <a:off x="52497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
            <p:cNvSpPr/>
            <p:nvPr/>
          </p:nvSpPr>
          <p:spPr>
            <a:xfrm>
              <a:off x="51773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
            <p:cNvSpPr/>
            <p:nvPr/>
          </p:nvSpPr>
          <p:spPr>
            <a:xfrm>
              <a:off x="51048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
            <p:cNvSpPr/>
            <p:nvPr/>
          </p:nvSpPr>
          <p:spPr>
            <a:xfrm>
              <a:off x="50324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
            <p:cNvSpPr/>
            <p:nvPr/>
          </p:nvSpPr>
          <p:spPr>
            <a:xfrm>
              <a:off x="49590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
            <p:cNvSpPr/>
            <p:nvPr/>
          </p:nvSpPr>
          <p:spPr>
            <a:xfrm>
              <a:off x="48866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
            <p:cNvSpPr/>
            <p:nvPr/>
          </p:nvSpPr>
          <p:spPr>
            <a:xfrm>
              <a:off x="48141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
            <p:cNvSpPr/>
            <p:nvPr/>
          </p:nvSpPr>
          <p:spPr>
            <a:xfrm>
              <a:off x="47417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
            <p:cNvSpPr/>
            <p:nvPr/>
          </p:nvSpPr>
          <p:spPr>
            <a:xfrm>
              <a:off x="46692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
            <p:cNvSpPr/>
            <p:nvPr/>
          </p:nvSpPr>
          <p:spPr>
            <a:xfrm>
              <a:off x="45968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
            <p:cNvSpPr/>
            <p:nvPr/>
          </p:nvSpPr>
          <p:spPr>
            <a:xfrm>
              <a:off x="45234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
            <p:cNvSpPr/>
            <p:nvPr/>
          </p:nvSpPr>
          <p:spPr>
            <a:xfrm>
              <a:off x="44510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
            <p:cNvSpPr/>
            <p:nvPr/>
          </p:nvSpPr>
          <p:spPr>
            <a:xfrm>
              <a:off x="43785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
            <p:cNvSpPr/>
            <p:nvPr/>
          </p:nvSpPr>
          <p:spPr>
            <a:xfrm>
              <a:off x="43061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
            <p:cNvSpPr/>
            <p:nvPr/>
          </p:nvSpPr>
          <p:spPr>
            <a:xfrm>
              <a:off x="42336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
            <p:cNvSpPr/>
            <p:nvPr/>
          </p:nvSpPr>
          <p:spPr>
            <a:xfrm>
              <a:off x="41603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
            <p:cNvSpPr/>
            <p:nvPr/>
          </p:nvSpPr>
          <p:spPr>
            <a:xfrm>
              <a:off x="40878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
            <p:cNvSpPr/>
            <p:nvPr/>
          </p:nvSpPr>
          <p:spPr>
            <a:xfrm>
              <a:off x="40154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
            <p:cNvSpPr/>
            <p:nvPr/>
          </p:nvSpPr>
          <p:spPr>
            <a:xfrm>
              <a:off x="39429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
            <p:cNvSpPr/>
            <p:nvPr/>
          </p:nvSpPr>
          <p:spPr>
            <a:xfrm>
              <a:off x="38705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
            <p:cNvSpPr/>
            <p:nvPr/>
          </p:nvSpPr>
          <p:spPr>
            <a:xfrm>
              <a:off x="37980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
            <p:cNvSpPr/>
            <p:nvPr/>
          </p:nvSpPr>
          <p:spPr>
            <a:xfrm>
              <a:off x="37247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
            <p:cNvSpPr/>
            <p:nvPr/>
          </p:nvSpPr>
          <p:spPr>
            <a:xfrm>
              <a:off x="36522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
            <p:cNvSpPr/>
            <p:nvPr/>
          </p:nvSpPr>
          <p:spPr>
            <a:xfrm>
              <a:off x="35798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
            <p:cNvSpPr/>
            <p:nvPr/>
          </p:nvSpPr>
          <p:spPr>
            <a:xfrm>
              <a:off x="35073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
            <p:cNvSpPr/>
            <p:nvPr/>
          </p:nvSpPr>
          <p:spPr>
            <a:xfrm>
              <a:off x="34349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
            <p:cNvSpPr/>
            <p:nvPr/>
          </p:nvSpPr>
          <p:spPr>
            <a:xfrm>
              <a:off x="33624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
            <p:cNvSpPr/>
            <p:nvPr/>
          </p:nvSpPr>
          <p:spPr>
            <a:xfrm>
              <a:off x="32891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
            <p:cNvSpPr/>
            <p:nvPr/>
          </p:nvSpPr>
          <p:spPr>
            <a:xfrm>
              <a:off x="32166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
            <p:cNvSpPr/>
            <p:nvPr/>
          </p:nvSpPr>
          <p:spPr>
            <a:xfrm>
              <a:off x="31442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
            <p:cNvSpPr/>
            <p:nvPr/>
          </p:nvSpPr>
          <p:spPr>
            <a:xfrm>
              <a:off x="30717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
            <p:cNvSpPr/>
            <p:nvPr/>
          </p:nvSpPr>
          <p:spPr>
            <a:xfrm>
              <a:off x="29993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
            <p:cNvSpPr/>
            <p:nvPr/>
          </p:nvSpPr>
          <p:spPr>
            <a:xfrm>
              <a:off x="29259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
            <p:cNvSpPr/>
            <p:nvPr/>
          </p:nvSpPr>
          <p:spPr>
            <a:xfrm>
              <a:off x="28535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
            <p:cNvSpPr/>
            <p:nvPr/>
          </p:nvSpPr>
          <p:spPr>
            <a:xfrm>
              <a:off x="27810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
            <p:cNvSpPr/>
            <p:nvPr/>
          </p:nvSpPr>
          <p:spPr>
            <a:xfrm>
              <a:off x="27086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
            <p:cNvSpPr/>
            <p:nvPr/>
          </p:nvSpPr>
          <p:spPr>
            <a:xfrm>
              <a:off x="26361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
            <p:cNvSpPr/>
            <p:nvPr/>
          </p:nvSpPr>
          <p:spPr>
            <a:xfrm>
              <a:off x="25637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
            <p:cNvSpPr/>
            <p:nvPr/>
          </p:nvSpPr>
          <p:spPr>
            <a:xfrm>
              <a:off x="24903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
            <p:cNvSpPr/>
            <p:nvPr/>
          </p:nvSpPr>
          <p:spPr>
            <a:xfrm>
              <a:off x="24179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
            <p:cNvSpPr/>
            <p:nvPr/>
          </p:nvSpPr>
          <p:spPr>
            <a:xfrm>
              <a:off x="23454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
            <p:cNvSpPr/>
            <p:nvPr/>
          </p:nvSpPr>
          <p:spPr>
            <a:xfrm>
              <a:off x="22730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
            <p:cNvSpPr/>
            <p:nvPr/>
          </p:nvSpPr>
          <p:spPr>
            <a:xfrm>
              <a:off x="22005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
            <p:cNvSpPr/>
            <p:nvPr/>
          </p:nvSpPr>
          <p:spPr>
            <a:xfrm>
              <a:off x="21281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
            <p:cNvSpPr/>
            <p:nvPr/>
          </p:nvSpPr>
          <p:spPr>
            <a:xfrm>
              <a:off x="20547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
            <p:cNvSpPr/>
            <p:nvPr/>
          </p:nvSpPr>
          <p:spPr>
            <a:xfrm>
              <a:off x="19823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
            <p:cNvSpPr/>
            <p:nvPr/>
          </p:nvSpPr>
          <p:spPr>
            <a:xfrm>
              <a:off x="19098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
            <p:cNvSpPr/>
            <p:nvPr/>
          </p:nvSpPr>
          <p:spPr>
            <a:xfrm>
              <a:off x="18374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
            <p:cNvSpPr/>
            <p:nvPr/>
          </p:nvSpPr>
          <p:spPr>
            <a:xfrm>
              <a:off x="17649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
            <p:cNvSpPr/>
            <p:nvPr/>
          </p:nvSpPr>
          <p:spPr>
            <a:xfrm>
              <a:off x="16925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
            <p:cNvSpPr/>
            <p:nvPr/>
          </p:nvSpPr>
          <p:spPr>
            <a:xfrm>
              <a:off x="16191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
            <p:cNvSpPr/>
            <p:nvPr/>
          </p:nvSpPr>
          <p:spPr>
            <a:xfrm>
              <a:off x="15467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
            <p:cNvSpPr/>
            <p:nvPr/>
          </p:nvSpPr>
          <p:spPr>
            <a:xfrm>
              <a:off x="14742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
            <p:cNvSpPr/>
            <p:nvPr/>
          </p:nvSpPr>
          <p:spPr>
            <a:xfrm>
              <a:off x="14018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
            <p:cNvSpPr/>
            <p:nvPr/>
          </p:nvSpPr>
          <p:spPr>
            <a:xfrm>
              <a:off x="13294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
            <p:cNvSpPr/>
            <p:nvPr/>
          </p:nvSpPr>
          <p:spPr>
            <a:xfrm>
              <a:off x="12560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
            <p:cNvSpPr/>
            <p:nvPr/>
          </p:nvSpPr>
          <p:spPr>
            <a:xfrm>
              <a:off x="11835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
            <p:cNvSpPr/>
            <p:nvPr/>
          </p:nvSpPr>
          <p:spPr>
            <a:xfrm>
              <a:off x="11111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
            <p:cNvSpPr/>
            <p:nvPr/>
          </p:nvSpPr>
          <p:spPr>
            <a:xfrm>
              <a:off x="10387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
            <p:cNvSpPr/>
            <p:nvPr/>
          </p:nvSpPr>
          <p:spPr>
            <a:xfrm>
              <a:off x="9662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
            <p:cNvSpPr/>
            <p:nvPr/>
          </p:nvSpPr>
          <p:spPr>
            <a:xfrm>
              <a:off x="8938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
            <p:cNvSpPr/>
            <p:nvPr/>
          </p:nvSpPr>
          <p:spPr>
            <a:xfrm>
              <a:off x="8204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
            <p:cNvSpPr/>
            <p:nvPr/>
          </p:nvSpPr>
          <p:spPr>
            <a:xfrm>
              <a:off x="7479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
            <p:cNvSpPr/>
            <p:nvPr/>
          </p:nvSpPr>
          <p:spPr>
            <a:xfrm>
              <a:off x="6755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
            <p:cNvSpPr/>
            <p:nvPr/>
          </p:nvSpPr>
          <p:spPr>
            <a:xfrm>
              <a:off x="6031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
            <p:cNvSpPr/>
            <p:nvPr/>
          </p:nvSpPr>
          <p:spPr>
            <a:xfrm>
              <a:off x="5306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
            <p:cNvSpPr/>
            <p:nvPr/>
          </p:nvSpPr>
          <p:spPr>
            <a:xfrm>
              <a:off x="4582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
            <p:cNvSpPr/>
            <p:nvPr/>
          </p:nvSpPr>
          <p:spPr>
            <a:xfrm>
              <a:off x="3848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
            <p:cNvSpPr/>
            <p:nvPr/>
          </p:nvSpPr>
          <p:spPr>
            <a:xfrm>
              <a:off x="3124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 name="Google Shape;158;p1"/>
          <p:cNvSpPr txBox="1"/>
          <p:nvPr>
            <p:ph type="title"/>
          </p:nvPr>
        </p:nvSpPr>
        <p:spPr>
          <a:xfrm>
            <a:off x="747925" y="225025"/>
            <a:ext cx="6791700" cy="857400"/>
          </a:xfrm>
          <a:prstGeom prst="rect">
            <a:avLst/>
          </a:prstGeom>
          <a:noFill/>
          <a:ln>
            <a:noFill/>
          </a:ln>
        </p:spPr>
        <p:txBody>
          <a:bodyPr anchorCtr="0" anchor="b" bIns="91425" lIns="91425" spcFirstLastPara="1" rIns="91425" wrap="square" tIns="91425">
            <a:noAutofit/>
          </a:bodyPr>
          <a:lstStyle>
            <a:lvl1pPr lvl="0" rtl="0">
              <a:spcBef>
                <a:spcPts val="0"/>
              </a:spcBef>
              <a:spcAft>
                <a:spcPts val="0"/>
              </a:spcAft>
              <a:buClr>
                <a:schemeClr val="accent1"/>
              </a:buClr>
              <a:buSzPts val="1800"/>
              <a:buFont typeface="Viga"/>
              <a:buNone/>
              <a:defRPr sz="1800">
                <a:solidFill>
                  <a:schemeClr val="accent1"/>
                </a:solidFill>
                <a:latin typeface="Viga"/>
                <a:ea typeface="Viga"/>
                <a:cs typeface="Viga"/>
                <a:sym typeface="Viga"/>
              </a:defRPr>
            </a:lvl1pPr>
            <a:lvl2pPr lvl="1"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2pPr>
            <a:lvl3pPr lvl="2"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3pPr>
            <a:lvl4pPr lvl="3"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4pPr>
            <a:lvl5pPr lvl="4"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5pPr>
            <a:lvl6pPr lvl="5"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6pPr>
            <a:lvl7pPr lvl="6"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7pPr>
            <a:lvl8pPr lvl="7"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8pPr>
            <a:lvl9pPr lvl="8"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9pPr>
          </a:lstStyle>
          <a:p/>
        </p:txBody>
      </p:sp>
      <p:sp>
        <p:nvSpPr>
          <p:cNvPr id="159" name="Google Shape;159;p1"/>
          <p:cNvSpPr txBox="1"/>
          <p:nvPr>
            <p:ph idx="1" type="body"/>
          </p:nvPr>
        </p:nvSpPr>
        <p:spPr>
          <a:xfrm>
            <a:off x="747925" y="1314900"/>
            <a:ext cx="6791700" cy="3610800"/>
          </a:xfrm>
          <a:prstGeom prst="rect">
            <a:avLst/>
          </a:prstGeom>
          <a:noFill/>
          <a:ln>
            <a:noFill/>
          </a:ln>
        </p:spPr>
        <p:txBody>
          <a:bodyPr anchorCtr="0" anchor="t" bIns="91425" lIns="91425" spcFirstLastPara="1" rIns="91425" wrap="square" tIns="91425">
            <a:noAutofit/>
          </a:bodyPr>
          <a:lstStyle>
            <a:lvl1pPr indent="-393700" lvl="0" marL="457200" rtl="0">
              <a:spcBef>
                <a:spcPts val="600"/>
              </a:spcBef>
              <a:spcAft>
                <a:spcPts val="0"/>
              </a:spcAft>
              <a:buClr>
                <a:schemeClr val="dk1"/>
              </a:buClr>
              <a:buSzPts val="2600"/>
              <a:buFont typeface="Ubuntu"/>
              <a:buChar char="✘"/>
              <a:defRPr sz="2600">
                <a:solidFill>
                  <a:schemeClr val="dk1"/>
                </a:solidFill>
                <a:latin typeface="Ubuntu"/>
                <a:ea typeface="Ubuntu"/>
                <a:cs typeface="Ubuntu"/>
                <a:sym typeface="Ubuntu"/>
              </a:defRPr>
            </a:lvl1pPr>
            <a:lvl2pPr indent="-355600" lvl="1" marL="914400" rtl="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2pPr>
            <a:lvl3pPr indent="-355600" lvl="2" marL="1371600" rtl="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3pPr>
            <a:lvl4pPr indent="-342900" lvl="3" marL="18288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4pPr>
            <a:lvl5pPr indent="-342900" lvl="4" marL="22860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5pPr>
            <a:lvl6pPr indent="-342900" lvl="5" marL="27432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6pPr>
            <a:lvl7pPr indent="-342900" lvl="6" marL="32004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7pPr>
            <a:lvl8pPr indent="-342900" lvl="7" marL="36576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8pPr>
            <a:lvl9pPr indent="-342900" lvl="8" marL="41148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9pPr>
          </a:lstStyle>
          <a:p/>
        </p:txBody>
      </p:sp>
      <p:sp>
        <p:nvSpPr>
          <p:cNvPr id="160" name="Google Shape;160;p1"/>
          <p:cNvSpPr txBox="1"/>
          <p:nvPr>
            <p:ph idx="12" type="sldNum"/>
          </p:nvPr>
        </p:nvSpPr>
        <p:spPr>
          <a:xfrm>
            <a:off x="90619" y="4722737"/>
            <a:ext cx="548700" cy="393600"/>
          </a:xfrm>
          <a:prstGeom prst="rect">
            <a:avLst/>
          </a:prstGeom>
          <a:noFill/>
          <a:ln>
            <a:noFill/>
          </a:ln>
        </p:spPr>
        <p:txBody>
          <a:bodyPr anchorCtr="0" anchor="t" bIns="91425" lIns="91425" spcFirstLastPara="1" rIns="91425" wrap="square" tIns="91425">
            <a:noAutofit/>
          </a:bodyPr>
          <a:lstStyle>
            <a:lvl1pPr lvl="0" rtl="0">
              <a:buNone/>
              <a:defRPr sz="1200">
                <a:solidFill>
                  <a:schemeClr val="accent1"/>
                </a:solidFill>
                <a:latin typeface="Sniglet"/>
                <a:ea typeface="Sniglet"/>
                <a:cs typeface="Sniglet"/>
                <a:sym typeface="Sniglet"/>
              </a:defRPr>
            </a:lvl1pPr>
            <a:lvl2pPr lvl="1" rtl="0">
              <a:buNone/>
              <a:defRPr sz="1200">
                <a:solidFill>
                  <a:schemeClr val="accent1"/>
                </a:solidFill>
                <a:latin typeface="Sniglet"/>
                <a:ea typeface="Sniglet"/>
                <a:cs typeface="Sniglet"/>
                <a:sym typeface="Sniglet"/>
              </a:defRPr>
            </a:lvl2pPr>
            <a:lvl3pPr lvl="2" rtl="0">
              <a:buNone/>
              <a:defRPr sz="1200">
                <a:solidFill>
                  <a:schemeClr val="accent1"/>
                </a:solidFill>
                <a:latin typeface="Sniglet"/>
                <a:ea typeface="Sniglet"/>
                <a:cs typeface="Sniglet"/>
                <a:sym typeface="Sniglet"/>
              </a:defRPr>
            </a:lvl3pPr>
            <a:lvl4pPr lvl="3" rtl="0">
              <a:buNone/>
              <a:defRPr sz="1200">
                <a:solidFill>
                  <a:schemeClr val="accent1"/>
                </a:solidFill>
                <a:latin typeface="Sniglet"/>
                <a:ea typeface="Sniglet"/>
                <a:cs typeface="Sniglet"/>
                <a:sym typeface="Sniglet"/>
              </a:defRPr>
            </a:lvl4pPr>
            <a:lvl5pPr lvl="4" rtl="0">
              <a:buNone/>
              <a:defRPr sz="1200">
                <a:solidFill>
                  <a:schemeClr val="accent1"/>
                </a:solidFill>
                <a:latin typeface="Sniglet"/>
                <a:ea typeface="Sniglet"/>
                <a:cs typeface="Sniglet"/>
                <a:sym typeface="Sniglet"/>
              </a:defRPr>
            </a:lvl5pPr>
            <a:lvl6pPr lvl="5" rtl="0">
              <a:buNone/>
              <a:defRPr sz="1200">
                <a:solidFill>
                  <a:schemeClr val="accent1"/>
                </a:solidFill>
                <a:latin typeface="Sniglet"/>
                <a:ea typeface="Sniglet"/>
                <a:cs typeface="Sniglet"/>
                <a:sym typeface="Sniglet"/>
              </a:defRPr>
            </a:lvl6pPr>
            <a:lvl7pPr lvl="6" rtl="0">
              <a:buNone/>
              <a:defRPr sz="1200">
                <a:solidFill>
                  <a:schemeClr val="accent1"/>
                </a:solidFill>
                <a:latin typeface="Sniglet"/>
                <a:ea typeface="Sniglet"/>
                <a:cs typeface="Sniglet"/>
                <a:sym typeface="Sniglet"/>
              </a:defRPr>
            </a:lvl7pPr>
            <a:lvl8pPr lvl="7" rtl="0">
              <a:buNone/>
              <a:defRPr sz="1200">
                <a:solidFill>
                  <a:schemeClr val="accent1"/>
                </a:solidFill>
                <a:latin typeface="Sniglet"/>
                <a:ea typeface="Sniglet"/>
                <a:cs typeface="Sniglet"/>
                <a:sym typeface="Sniglet"/>
              </a:defRPr>
            </a:lvl8pPr>
            <a:lvl9pPr lvl="8" rtl="0">
              <a:buNone/>
              <a:defRPr sz="1200">
                <a:solidFill>
                  <a:schemeClr val="accent1"/>
                </a:solidFill>
                <a:latin typeface="Sniglet"/>
                <a:ea typeface="Sniglet"/>
                <a:cs typeface="Sniglet"/>
                <a:sym typeface="Sniglet"/>
              </a:defRPr>
            </a:lvl9pPr>
          </a:lstStyle>
          <a:p>
            <a:pPr indent="0" lvl="0" marL="0" rtl="0" algn="l">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transition>
    <p:fade thruBlk="1"/>
  </p:transition>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
    <p:bg>
      <p:bgPr>
        <a:solidFill>
          <a:schemeClr val="lt1"/>
        </a:solidFill>
      </p:bgPr>
    </p:bg>
    <p:spTree>
      <p:nvGrpSpPr>
        <p:cNvPr id="541" name="Shape 541"/>
        <p:cNvGrpSpPr/>
        <p:nvPr/>
      </p:nvGrpSpPr>
      <p:grpSpPr>
        <a:xfrm>
          <a:off x="0" y="0"/>
          <a:ext cx="0" cy="0"/>
          <a:chOff x="0" y="0"/>
          <a:chExt cx="0" cy="0"/>
        </a:xfrm>
      </p:grpSpPr>
      <p:grpSp>
        <p:nvGrpSpPr>
          <p:cNvPr id="542" name="Google Shape;542;p15"/>
          <p:cNvGrpSpPr/>
          <p:nvPr/>
        </p:nvGrpSpPr>
        <p:grpSpPr>
          <a:xfrm>
            <a:off x="-6" y="-23"/>
            <a:ext cx="9143797" cy="5143378"/>
            <a:chOff x="239950" y="872550"/>
            <a:chExt cx="7042900" cy="3961625"/>
          </a:xfrm>
        </p:grpSpPr>
        <p:sp>
          <p:nvSpPr>
            <p:cNvPr id="543" name="Google Shape;543;p15"/>
            <p:cNvSpPr/>
            <p:nvPr/>
          </p:nvSpPr>
          <p:spPr>
            <a:xfrm>
              <a:off x="239950" y="872550"/>
              <a:ext cx="7042900" cy="3961625"/>
            </a:xfrm>
            <a:custGeom>
              <a:rect b="b" l="l" r="r" t="t"/>
              <a:pathLst>
                <a:path extrusionOk="0" fill="none" h="158465" w="281716">
                  <a:moveTo>
                    <a:pt x="0" y="0"/>
                  </a:moveTo>
                  <a:lnTo>
                    <a:pt x="281715" y="0"/>
                  </a:lnTo>
                  <a:lnTo>
                    <a:pt x="281715" y="158464"/>
                  </a:lnTo>
                  <a:lnTo>
                    <a:pt x="0" y="158464"/>
                  </a:lnTo>
                  <a:lnTo>
                    <a:pt x="0" y="0"/>
                  </a:lnTo>
                  <a:close/>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5"/>
            <p:cNvSpPr/>
            <p:nvPr/>
          </p:nvSpPr>
          <p:spPr>
            <a:xfrm>
              <a:off x="239950" y="47617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5"/>
            <p:cNvSpPr/>
            <p:nvPr/>
          </p:nvSpPr>
          <p:spPr>
            <a:xfrm>
              <a:off x="239950" y="46901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5"/>
            <p:cNvSpPr/>
            <p:nvPr/>
          </p:nvSpPr>
          <p:spPr>
            <a:xfrm>
              <a:off x="239950" y="46177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5"/>
            <p:cNvSpPr/>
            <p:nvPr/>
          </p:nvSpPr>
          <p:spPr>
            <a:xfrm>
              <a:off x="239950" y="45462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5"/>
            <p:cNvSpPr/>
            <p:nvPr/>
          </p:nvSpPr>
          <p:spPr>
            <a:xfrm>
              <a:off x="239950" y="44737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5"/>
            <p:cNvSpPr/>
            <p:nvPr/>
          </p:nvSpPr>
          <p:spPr>
            <a:xfrm>
              <a:off x="239950" y="44022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5"/>
            <p:cNvSpPr/>
            <p:nvPr/>
          </p:nvSpPr>
          <p:spPr>
            <a:xfrm>
              <a:off x="239950" y="43297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5"/>
            <p:cNvSpPr/>
            <p:nvPr/>
          </p:nvSpPr>
          <p:spPr>
            <a:xfrm>
              <a:off x="239950" y="42582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5"/>
            <p:cNvSpPr/>
            <p:nvPr/>
          </p:nvSpPr>
          <p:spPr>
            <a:xfrm>
              <a:off x="239950" y="41858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5"/>
            <p:cNvSpPr/>
            <p:nvPr/>
          </p:nvSpPr>
          <p:spPr>
            <a:xfrm>
              <a:off x="239950" y="41142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5"/>
            <p:cNvSpPr/>
            <p:nvPr/>
          </p:nvSpPr>
          <p:spPr>
            <a:xfrm>
              <a:off x="239950" y="40418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5"/>
            <p:cNvSpPr/>
            <p:nvPr/>
          </p:nvSpPr>
          <p:spPr>
            <a:xfrm>
              <a:off x="239950" y="39693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5"/>
            <p:cNvSpPr/>
            <p:nvPr/>
          </p:nvSpPr>
          <p:spPr>
            <a:xfrm>
              <a:off x="239950" y="38978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5"/>
            <p:cNvSpPr/>
            <p:nvPr/>
          </p:nvSpPr>
          <p:spPr>
            <a:xfrm>
              <a:off x="239950" y="38254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5"/>
            <p:cNvSpPr/>
            <p:nvPr/>
          </p:nvSpPr>
          <p:spPr>
            <a:xfrm>
              <a:off x="239950" y="37538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5"/>
            <p:cNvSpPr/>
            <p:nvPr/>
          </p:nvSpPr>
          <p:spPr>
            <a:xfrm>
              <a:off x="239950" y="36814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5"/>
            <p:cNvSpPr/>
            <p:nvPr/>
          </p:nvSpPr>
          <p:spPr>
            <a:xfrm>
              <a:off x="239950" y="36099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5"/>
            <p:cNvSpPr/>
            <p:nvPr/>
          </p:nvSpPr>
          <p:spPr>
            <a:xfrm>
              <a:off x="239950" y="35374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5"/>
            <p:cNvSpPr/>
            <p:nvPr/>
          </p:nvSpPr>
          <p:spPr>
            <a:xfrm>
              <a:off x="239950" y="34659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5"/>
            <p:cNvSpPr/>
            <p:nvPr/>
          </p:nvSpPr>
          <p:spPr>
            <a:xfrm>
              <a:off x="239950" y="33934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5"/>
            <p:cNvSpPr/>
            <p:nvPr/>
          </p:nvSpPr>
          <p:spPr>
            <a:xfrm>
              <a:off x="239950" y="33219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5"/>
            <p:cNvSpPr/>
            <p:nvPr/>
          </p:nvSpPr>
          <p:spPr>
            <a:xfrm>
              <a:off x="239950" y="32495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5"/>
            <p:cNvSpPr/>
            <p:nvPr/>
          </p:nvSpPr>
          <p:spPr>
            <a:xfrm>
              <a:off x="239950" y="31770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5"/>
            <p:cNvSpPr/>
            <p:nvPr/>
          </p:nvSpPr>
          <p:spPr>
            <a:xfrm>
              <a:off x="239950" y="31055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5"/>
            <p:cNvSpPr/>
            <p:nvPr/>
          </p:nvSpPr>
          <p:spPr>
            <a:xfrm>
              <a:off x="239950" y="3033100"/>
              <a:ext cx="7042900" cy="0"/>
            </a:xfrm>
            <a:custGeom>
              <a:rect b="b" l="l" r="r" t="t"/>
              <a:pathLst>
                <a:path extrusionOk="0" fill="none" h="0"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5"/>
            <p:cNvSpPr/>
            <p:nvPr/>
          </p:nvSpPr>
          <p:spPr>
            <a:xfrm>
              <a:off x="239950" y="296155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5"/>
            <p:cNvSpPr/>
            <p:nvPr/>
          </p:nvSpPr>
          <p:spPr>
            <a:xfrm>
              <a:off x="239950" y="28891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5"/>
            <p:cNvSpPr/>
            <p:nvPr/>
          </p:nvSpPr>
          <p:spPr>
            <a:xfrm>
              <a:off x="239950" y="281757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5"/>
            <p:cNvSpPr/>
            <p:nvPr/>
          </p:nvSpPr>
          <p:spPr>
            <a:xfrm>
              <a:off x="239950" y="27451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5"/>
            <p:cNvSpPr/>
            <p:nvPr/>
          </p:nvSpPr>
          <p:spPr>
            <a:xfrm>
              <a:off x="239950" y="2673600"/>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5"/>
            <p:cNvSpPr/>
            <p:nvPr/>
          </p:nvSpPr>
          <p:spPr>
            <a:xfrm>
              <a:off x="239950" y="26011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5"/>
            <p:cNvSpPr/>
            <p:nvPr/>
          </p:nvSpPr>
          <p:spPr>
            <a:xfrm>
              <a:off x="239950" y="2529625"/>
              <a:ext cx="7042900" cy="25"/>
            </a:xfrm>
            <a:custGeom>
              <a:rect b="b" l="l" r="r" t="t"/>
              <a:pathLst>
                <a:path extrusionOk="0" fill="none" h="1" w="281716">
                  <a:moveTo>
                    <a:pt x="0" y="1"/>
                  </a:moveTo>
                  <a:lnTo>
                    <a:pt x="281715" y="1"/>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5"/>
            <p:cNvSpPr/>
            <p:nvPr/>
          </p:nvSpPr>
          <p:spPr>
            <a:xfrm>
              <a:off x="239950" y="24572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5"/>
            <p:cNvSpPr/>
            <p:nvPr/>
          </p:nvSpPr>
          <p:spPr>
            <a:xfrm>
              <a:off x="239950" y="23847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5"/>
            <p:cNvSpPr/>
            <p:nvPr/>
          </p:nvSpPr>
          <p:spPr>
            <a:xfrm>
              <a:off x="239950" y="23132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5"/>
            <p:cNvSpPr/>
            <p:nvPr/>
          </p:nvSpPr>
          <p:spPr>
            <a:xfrm>
              <a:off x="239950" y="22407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5"/>
            <p:cNvSpPr/>
            <p:nvPr/>
          </p:nvSpPr>
          <p:spPr>
            <a:xfrm>
              <a:off x="239950" y="21692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5"/>
            <p:cNvSpPr/>
            <p:nvPr/>
          </p:nvSpPr>
          <p:spPr>
            <a:xfrm>
              <a:off x="239950" y="20968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5"/>
            <p:cNvSpPr/>
            <p:nvPr/>
          </p:nvSpPr>
          <p:spPr>
            <a:xfrm>
              <a:off x="239950" y="20252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5"/>
            <p:cNvSpPr/>
            <p:nvPr/>
          </p:nvSpPr>
          <p:spPr>
            <a:xfrm>
              <a:off x="239950" y="19528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5"/>
            <p:cNvSpPr/>
            <p:nvPr/>
          </p:nvSpPr>
          <p:spPr>
            <a:xfrm>
              <a:off x="239950" y="18813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5"/>
            <p:cNvSpPr/>
            <p:nvPr/>
          </p:nvSpPr>
          <p:spPr>
            <a:xfrm>
              <a:off x="239950" y="18088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5"/>
            <p:cNvSpPr/>
            <p:nvPr/>
          </p:nvSpPr>
          <p:spPr>
            <a:xfrm>
              <a:off x="239950" y="17373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5"/>
            <p:cNvSpPr/>
            <p:nvPr/>
          </p:nvSpPr>
          <p:spPr>
            <a:xfrm>
              <a:off x="239950" y="16648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5"/>
            <p:cNvSpPr/>
            <p:nvPr/>
          </p:nvSpPr>
          <p:spPr>
            <a:xfrm>
              <a:off x="239950" y="15924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5"/>
            <p:cNvSpPr/>
            <p:nvPr/>
          </p:nvSpPr>
          <p:spPr>
            <a:xfrm>
              <a:off x="239950" y="15209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5"/>
            <p:cNvSpPr/>
            <p:nvPr/>
          </p:nvSpPr>
          <p:spPr>
            <a:xfrm>
              <a:off x="239950" y="14484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5"/>
            <p:cNvSpPr/>
            <p:nvPr/>
          </p:nvSpPr>
          <p:spPr>
            <a:xfrm>
              <a:off x="239950" y="13769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5"/>
            <p:cNvSpPr/>
            <p:nvPr/>
          </p:nvSpPr>
          <p:spPr>
            <a:xfrm>
              <a:off x="239950" y="13044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5"/>
            <p:cNvSpPr/>
            <p:nvPr/>
          </p:nvSpPr>
          <p:spPr>
            <a:xfrm>
              <a:off x="239950" y="123295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5"/>
            <p:cNvSpPr/>
            <p:nvPr/>
          </p:nvSpPr>
          <p:spPr>
            <a:xfrm>
              <a:off x="239950" y="11605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5"/>
            <p:cNvSpPr/>
            <p:nvPr/>
          </p:nvSpPr>
          <p:spPr>
            <a:xfrm>
              <a:off x="239950" y="108897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5"/>
            <p:cNvSpPr/>
            <p:nvPr/>
          </p:nvSpPr>
          <p:spPr>
            <a:xfrm>
              <a:off x="239950" y="1016525"/>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5"/>
            <p:cNvSpPr/>
            <p:nvPr/>
          </p:nvSpPr>
          <p:spPr>
            <a:xfrm>
              <a:off x="239950" y="945000"/>
              <a:ext cx="7042900" cy="25"/>
            </a:xfrm>
            <a:custGeom>
              <a:rect b="b" l="l" r="r" t="t"/>
              <a:pathLst>
                <a:path extrusionOk="0" fill="none" h="1" w="281716">
                  <a:moveTo>
                    <a:pt x="0" y="0"/>
                  </a:moveTo>
                  <a:lnTo>
                    <a:pt x="281715" y="0"/>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5"/>
            <p:cNvSpPr/>
            <p:nvPr/>
          </p:nvSpPr>
          <p:spPr>
            <a:xfrm>
              <a:off x="72103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5"/>
            <p:cNvSpPr/>
            <p:nvPr/>
          </p:nvSpPr>
          <p:spPr>
            <a:xfrm>
              <a:off x="71379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5"/>
            <p:cNvSpPr/>
            <p:nvPr/>
          </p:nvSpPr>
          <p:spPr>
            <a:xfrm>
              <a:off x="70645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5"/>
            <p:cNvSpPr/>
            <p:nvPr/>
          </p:nvSpPr>
          <p:spPr>
            <a:xfrm>
              <a:off x="69921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5"/>
            <p:cNvSpPr/>
            <p:nvPr/>
          </p:nvSpPr>
          <p:spPr>
            <a:xfrm>
              <a:off x="69196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5"/>
            <p:cNvSpPr/>
            <p:nvPr/>
          </p:nvSpPr>
          <p:spPr>
            <a:xfrm>
              <a:off x="68472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5"/>
            <p:cNvSpPr/>
            <p:nvPr/>
          </p:nvSpPr>
          <p:spPr>
            <a:xfrm>
              <a:off x="67747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5"/>
            <p:cNvSpPr/>
            <p:nvPr/>
          </p:nvSpPr>
          <p:spPr>
            <a:xfrm>
              <a:off x="67023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5"/>
            <p:cNvSpPr/>
            <p:nvPr/>
          </p:nvSpPr>
          <p:spPr>
            <a:xfrm>
              <a:off x="66289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5"/>
            <p:cNvSpPr/>
            <p:nvPr/>
          </p:nvSpPr>
          <p:spPr>
            <a:xfrm>
              <a:off x="65565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5"/>
            <p:cNvSpPr/>
            <p:nvPr/>
          </p:nvSpPr>
          <p:spPr>
            <a:xfrm>
              <a:off x="64840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5"/>
            <p:cNvSpPr/>
            <p:nvPr/>
          </p:nvSpPr>
          <p:spPr>
            <a:xfrm>
              <a:off x="64116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5"/>
            <p:cNvSpPr/>
            <p:nvPr/>
          </p:nvSpPr>
          <p:spPr>
            <a:xfrm>
              <a:off x="63391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5"/>
            <p:cNvSpPr/>
            <p:nvPr/>
          </p:nvSpPr>
          <p:spPr>
            <a:xfrm>
              <a:off x="62667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5"/>
            <p:cNvSpPr/>
            <p:nvPr/>
          </p:nvSpPr>
          <p:spPr>
            <a:xfrm>
              <a:off x="61933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5"/>
            <p:cNvSpPr/>
            <p:nvPr/>
          </p:nvSpPr>
          <p:spPr>
            <a:xfrm>
              <a:off x="61209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5"/>
            <p:cNvSpPr/>
            <p:nvPr/>
          </p:nvSpPr>
          <p:spPr>
            <a:xfrm>
              <a:off x="60484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5"/>
            <p:cNvSpPr/>
            <p:nvPr/>
          </p:nvSpPr>
          <p:spPr>
            <a:xfrm>
              <a:off x="59760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5"/>
            <p:cNvSpPr/>
            <p:nvPr/>
          </p:nvSpPr>
          <p:spPr>
            <a:xfrm>
              <a:off x="59036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5"/>
            <p:cNvSpPr/>
            <p:nvPr/>
          </p:nvSpPr>
          <p:spPr>
            <a:xfrm>
              <a:off x="58302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5"/>
            <p:cNvSpPr/>
            <p:nvPr/>
          </p:nvSpPr>
          <p:spPr>
            <a:xfrm>
              <a:off x="57577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5"/>
            <p:cNvSpPr/>
            <p:nvPr/>
          </p:nvSpPr>
          <p:spPr>
            <a:xfrm>
              <a:off x="56853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5"/>
            <p:cNvSpPr/>
            <p:nvPr/>
          </p:nvSpPr>
          <p:spPr>
            <a:xfrm>
              <a:off x="56129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5"/>
            <p:cNvSpPr/>
            <p:nvPr/>
          </p:nvSpPr>
          <p:spPr>
            <a:xfrm>
              <a:off x="55404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5"/>
            <p:cNvSpPr/>
            <p:nvPr/>
          </p:nvSpPr>
          <p:spPr>
            <a:xfrm>
              <a:off x="54680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5"/>
            <p:cNvSpPr/>
            <p:nvPr/>
          </p:nvSpPr>
          <p:spPr>
            <a:xfrm>
              <a:off x="53946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5"/>
            <p:cNvSpPr/>
            <p:nvPr/>
          </p:nvSpPr>
          <p:spPr>
            <a:xfrm>
              <a:off x="53222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5"/>
            <p:cNvSpPr/>
            <p:nvPr/>
          </p:nvSpPr>
          <p:spPr>
            <a:xfrm>
              <a:off x="52497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5"/>
            <p:cNvSpPr/>
            <p:nvPr/>
          </p:nvSpPr>
          <p:spPr>
            <a:xfrm>
              <a:off x="51773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5"/>
            <p:cNvSpPr/>
            <p:nvPr/>
          </p:nvSpPr>
          <p:spPr>
            <a:xfrm>
              <a:off x="51048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5"/>
            <p:cNvSpPr/>
            <p:nvPr/>
          </p:nvSpPr>
          <p:spPr>
            <a:xfrm>
              <a:off x="50324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5"/>
            <p:cNvSpPr/>
            <p:nvPr/>
          </p:nvSpPr>
          <p:spPr>
            <a:xfrm>
              <a:off x="49590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5"/>
            <p:cNvSpPr/>
            <p:nvPr/>
          </p:nvSpPr>
          <p:spPr>
            <a:xfrm>
              <a:off x="48866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5"/>
            <p:cNvSpPr/>
            <p:nvPr/>
          </p:nvSpPr>
          <p:spPr>
            <a:xfrm>
              <a:off x="48141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5"/>
            <p:cNvSpPr/>
            <p:nvPr/>
          </p:nvSpPr>
          <p:spPr>
            <a:xfrm>
              <a:off x="47417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5"/>
            <p:cNvSpPr/>
            <p:nvPr/>
          </p:nvSpPr>
          <p:spPr>
            <a:xfrm>
              <a:off x="46692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5"/>
            <p:cNvSpPr/>
            <p:nvPr/>
          </p:nvSpPr>
          <p:spPr>
            <a:xfrm>
              <a:off x="45968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5"/>
            <p:cNvSpPr/>
            <p:nvPr/>
          </p:nvSpPr>
          <p:spPr>
            <a:xfrm>
              <a:off x="45234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5"/>
            <p:cNvSpPr/>
            <p:nvPr/>
          </p:nvSpPr>
          <p:spPr>
            <a:xfrm>
              <a:off x="44510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5"/>
            <p:cNvSpPr/>
            <p:nvPr/>
          </p:nvSpPr>
          <p:spPr>
            <a:xfrm>
              <a:off x="43785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5"/>
            <p:cNvSpPr/>
            <p:nvPr/>
          </p:nvSpPr>
          <p:spPr>
            <a:xfrm>
              <a:off x="43061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5"/>
            <p:cNvSpPr/>
            <p:nvPr/>
          </p:nvSpPr>
          <p:spPr>
            <a:xfrm>
              <a:off x="42336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5"/>
            <p:cNvSpPr/>
            <p:nvPr/>
          </p:nvSpPr>
          <p:spPr>
            <a:xfrm>
              <a:off x="41603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5"/>
            <p:cNvSpPr/>
            <p:nvPr/>
          </p:nvSpPr>
          <p:spPr>
            <a:xfrm>
              <a:off x="40878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5"/>
            <p:cNvSpPr/>
            <p:nvPr/>
          </p:nvSpPr>
          <p:spPr>
            <a:xfrm>
              <a:off x="40154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5"/>
            <p:cNvSpPr/>
            <p:nvPr/>
          </p:nvSpPr>
          <p:spPr>
            <a:xfrm>
              <a:off x="39429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5"/>
            <p:cNvSpPr/>
            <p:nvPr/>
          </p:nvSpPr>
          <p:spPr>
            <a:xfrm>
              <a:off x="38705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5"/>
            <p:cNvSpPr/>
            <p:nvPr/>
          </p:nvSpPr>
          <p:spPr>
            <a:xfrm>
              <a:off x="37980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5"/>
            <p:cNvSpPr/>
            <p:nvPr/>
          </p:nvSpPr>
          <p:spPr>
            <a:xfrm>
              <a:off x="37247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5"/>
            <p:cNvSpPr/>
            <p:nvPr/>
          </p:nvSpPr>
          <p:spPr>
            <a:xfrm>
              <a:off x="36522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5"/>
            <p:cNvSpPr/>
            <p:nvPr/>
          </p:nvSpPr>
          <p:spPr>
            <a:xfrm>
              <a:off x="35798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5"/>
            <p:cNvSpPr/>
            <p:nvPr/>
          </p:nvSpPr>
          <p:spPr>
            <a:xfrm>
              <a:off x="35073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5"/>
            <p:cNvSpPr/>
            <p:nvPr/>
          </p:nvSpPr>
          <p:spPr>
            <a:xfrm>
              <a:off x="34349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5"/>
            <p:cNvSpPr/>
            <p:nvPr/>
          </p:nvSpPr>
          <p:spPr>
            <a:xfrm>
              <a:off x="33624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5"/>
            <p:cNvSpPr/>
            <p:nvPr/>
          </p:nvSpPr>
          <p:spPr>
            <a:xfrm>
              <a:off x="32891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5"/>
            <p:cNvSpPr/>
            <p:nvPr/>
          </p:nvSpPr>
          <p:spPr>
            <a:xfrm>
              <a:off x="32166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5"/>
            <p:cNvSpPr/>
            <p:nvPr/>
          </p:nvSpPr>
          <p:spPr>
            <a:xfrm>
              <a:off x="31442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5"/>
            <p:cNvSpPr/>
            <p:nvPr/>
          </p:nvSpPr>
          <p:spPr>
            <a:xfrm>
              <a:off x="30717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5"/>
            <p:cNvSpPr/>
            <p:nvPr/>
          </p:nvSpPr>
          <p:spPr>
            <a:xfrm>
              <a:off x="29993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5"/>
            <p:cNvSpPr/>
            <p:nvPr/>
          </p:nvSpPr>
          <p:spPr>
            <a:xfrm>
              <a:off x="292595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5"/>
            <p:cNvSpPr/>
            <p:nvPr/>
          </p:nvSpPr>
          <p:spPr>
            <a:xfrm>
              <a:off x="28535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5"/>
            <p:cNvSpPr/>
            <p:nvPr/>
          </p:nvSpPr>
          <p:spPr>
            <a:xfrm>
              <a:off x="27810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5"/>
            <p:cNvSpPr/>
            <p:nvPr/>
          </p:nvSpPr>
          <p:spPr>
            <a:xfrm>
              <a:off x="27086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5"/>
            <p:cNvSpPr/>
            <p:nvPr/>
          </p:nvSpPr>
          <p:spPr>
            <a:xfrm>
              <a:off x="26361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5"/>
            <p:cNvSpPr/>
            <p:nvPr/>
          </p:nvSpPr>
          <p:spPr>
            <a:xfrm>
              <a:off x="25637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5"/>
            <p:cNvSpPr/>
            <p:nvPr/>
          </p:nvSpPr>
          <p:spPr>
            <a:xfrm>
              <a:off x="24903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5"/>
            <p:cNvSpPr/>
            <p:nvPr/>
          </p:nvSpPr>
          <p:spPr>
            <a:xfrm>
              <a:off x="24179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5"/>
            <p:cNvSpPr/>
            <p:nvPr/>
          </p:nvSpPr>
          <p:spPr>
            <a:xfrm>
              <a:off x="23454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5"/>
            <p:cNvSpPr/>
            <p:nvPr/>
          </p:nvSpPr>
          <p:spPr>
            <a:xfrm>
              <a:off x="22730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5"/>
            <p:cNvSpPr/>
            <p:nvPr/>
          </p:nvSpPr>
          <p:spPr>
            <a:xfrm>
              <a:off x="22005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5"/>
            <p:cNvSpPr/>
            <p:nvPr/>
          </p:nvSpPr>
          <p:spPr>
            <a:xfrm>
              <a:off x="21281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5"/>
            <p:cNvSpPr/>
            <p:nvPr/>
          </p:nvSpPr>
          <p:spPr>
            <a:xfrm>
              <a:off x="205477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5"/>
            <p:cNvSpPr/>
            <p:nvPr/>
          </p:nvSpPr>
          <p:spPr>
            <a:xfrm>
              <a:off x="1982325"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5"/>
            <p:cNvSpPr/>
            <p:nvPr/>
          </p:nvSpPr>
          <p:spPr>
            <a:xfrm>
              <a:off x="19098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5"/>
            <p:cNvSpPr/>
            <p:nvPr/>
          </p:nvSpPr>
          <p:spPr>
            <a:xfrm>
              <a:off x="18374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5"/>
            <p:cNvSpPr/>
            <p:nvPr/>
          </p:nvSpPr>
          <p:spPr>
            <a:xfrm>
              <a:off x="17649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5"/>
            <p:cNvSpPr/>
            <p:nvPr/>
          </p:nvSpPr>
          <p:spPr>
            <a:xfrm>
              <a:off x="16925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5"/>
            <p:cNvSpPr/>
            <p:nvPr/>
          </p:nvSpPr>
          <p:spPr>
            <a:xfrm>
              <a:off x="16191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5"/>
            <p:cNvSpPr/>
            <p:nvPr/>
          </p:nvSpPr>
          <p:spPr>
            <a:xfrm>
              <a:off x="15467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5"/>
            <p:cNvSpPr/>
            <p:nvPr/>
          </p:nvSpPr>
          <p:spPr>
            <a:xfrm>
              <a:off x="14742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5"/>
            <p:cNvSpPr/>
            <p:nvPr/>
          </p:nvSpPr>
          <p:spPr>
            <a:xfrm>
              <a:off x="14018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5"/>
            <p:cNvSpPr/>
            <p:nvPr/>
          </p:nvSpPr>
          <p:spPr>
            <a:xfrm>
              <a:off x="13294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5"/>
            <p:cNvSpPr/>
            <p:nvPr/>
          </p:nvSpPr>
          <p:spPr>
            <a:xfrm>
              <a:off x="12560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5"/>
            <p:cNvSpPr/>
            <p:nvPr/>
          </p:nvSpPr>
          <p:spPr>
            <a:xfrm>
              <a:off x="11835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5"/>
            <p:cNvSpPr/>
            <p:nvPr/>
          </p:nvSpPr>
          <p:spPr>
            <a:xfrm>
              <a:off x="11111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5"/>
            <p:cNvSpPr/>
            <p:nvPr/>
          </p:nvSpPr>
          <p:spPr>
            <a:xfrm>
              <a:off x="10387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5"/>
            <p:cNvSpPr/>
            <p:nvPr/>
          </p:nvSpPr>
          <p:spPr>
            <a:xfrm>
              <a:off x="9662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5"/>
            <p:cNvSpPr/>
            <p:nvPr/>
          </p:nvSpPr>
          <p:spPr>
            <a:xfrm>
              <a:off x="8938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5"/>
            <p:cNvSpPr/>
            <p:nvPr/>
          </p:nvSpPr>
          <p:spPr>
            <a:xfrm>
              <a:off x="82042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5"/>
            <p:cNvSpPr/>
            <p:nvPr/>
          </p:nvSpPr>
          <p:spPr>
            <a:xfrm>
              <a:off x="747975"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5"/>
            <p:cNvSpPr/>
            <p:nvPr/>
          </p:nvSpPr>
          <p:spPr>
            <a:xfrm>
              <a:off x="6755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5"/>
            <p:cNvSpPr/>
            <p:nvPr/>
          </p:nvSpPr>
          <p:spPr>
            <a:xfrm>
              <a:off x="6031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5"/>
            <p:cNvSpPr/>
            <p:nvPr/>
          </p:nvSpPr>
          <p:spPr>
            <a:xfrm>
              <a:off x="5306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5"/>
            <p:cNvSpPr/>
            <p:nvPr/>
          </p:nvSpPr>
          <p:spPr>
            <a:xfrm>
              <a:off x="458200" y="872550"/>
              <a:ext cx="25" cy="3961625"/>
            </a:xfrm>
            <a:custGeom>
              <a:rect b="b" l="l" r="r" t="t"/>
              <a:pathLst>
                <a:path extrusionOk="0" fill="none" h="158465" w="1">
                  <a:moveTo>
                    <a:pt x="1" y="0"/>
                  </a:moveTo>
                  <a:lnTo>
                    <a:pt x="1"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5"/>
            <p:cNvSpPr/>
            <p:nvPr/>
          </p:nvSpPr>
          <p:spPr>
            <a:xfrm>
              <a:off x="38485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5"/>
            <p:cNvSpPr/>
            <p:nvPr/>
          </p:nvSpPr>
          <p:spPr>
            <a:xfrm>
              <a:off x="312400" y="872550"/>
              <a:ext cx="25" cy="3961625"/>
            </a:xfrm>
            <a:custGeom>
              <a:rect b="b" l="l" r="r" t="t"/>
              <a:pathLst>
                <a:path extrusionOk="0" fill="none" h="158465" w="1">
                  <a:moveTo>
                    <a:pt x="0" y="0"/>
                  </a:moveTo>
                  <a:lnTo>
                    <a:pt x="0" y="158464"/>
                  </a:lnTo>
                </a:path>
              </a:pathLst>
            </a:custGeom>
            <a:noFill/>
            <a:ln cap="rnd" cmpd="sng" w="9525">
              <a:solidFill>
                <a:srgbClr val="EFEFE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 name="Google Shape;694;p15"/>
          <p:cNvSpPr txBox="1"/>
          <p:nvPr>
            <p:ph type="title"/>
          </p:nvPr>
        </p:nvSpPr>
        <p:spPr>
          <a:xfrm>
            <a:off x="747925" y="225025"/>
            <a:ext cx="6791700" cy="857400"/>
          </a:xfrm>
          <a:prstGeom prst="rect">
            <a:avLst/>
          </a:prstGeom>
          <a:noFill/>
          <a:ln>
            <a:noFill/>
          </a:ln>
        </p:spPr>
        <p:txBody>
          <a:bodyPr anchorCtr="0" anchor="b" bIns="91425" lIns="91425" spcFirstLastPara="1" rIns="91425" wrap="square" tIns="91425">
            <a:noAutofit/>
          </a:bodyPr>
          <a:lstStyle>
            <a:lvl1pPr lvl="0"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1pPr>
            <a:lvl2pPr lvl="1"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2pPr>
            <a:lvl3pPr lvl="2"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3pPr>
            <a:lvl4pPr lvl="3"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4pPr>
            <a:lvl5pPr lvl="4"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5pPr>
            <a:lvl6pPr lvl="5"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6pPr>
            <a:lvl7pPr lvl="6"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7pPr>
            <a:lvl8pPr lvl="7"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8pPr>
            <a:lvl9pPr lvl="8" rtl="0">
              <a:spcBef>
                <a:spcPts val="0"/>
              </a:spcBef>
              <a:spcAft>
                <a:spcPts val="0"/>
              </a:spcAft>
              <a:buClr>
                <a:schemeClr val="accent1"/>
              </a:buClr>
              <a:buSzPts val="1800"/>
              <a:buFont typeface="Sniglet"/>
              <a:buNone/>
              <a:defRPr sz="1800">
                <a:solidFill>
                  <a:schemeClr val="accent1"/>
                </a:solidFill>
                <a:latin typeface="Sniglet"/>
                <a:ea typeface="Sniglet"/>
                <a:cs typeface="Sniglet"/>
                <a:sym typeface="Sniglet"/>
              </a:defRPr>
            </a:lvl9pPr>
          </a:lstStyle>
          <a:p/>
        </p:txBody>
      </p:sp>
      <p:sp>
        <p:nvSpPr>
          <p:cNvPr id="695" name="Google Shape;695;p15"/>
          <p:cNvSpPr txBox="1"/>
          <p:nvPr>
            <p:ph idx="1" type="body"/>
          </p:nvPr>
        </p:nvSpPr>
        <p:spPr>
          <a:xfrm>
            <a:off x="747925" y="1314900"/>
            <a:ext cx="6791700" cy="3610800"/>
          </a:xfrm>
          <a:prstGeom prst="rect">
            <a:avLst/>
          </a:prstGeom>
          <a:noFill/>
          <a:ln>
            <a:noFill/>
          </a:ln>
        </p:spPr>
        <p:txBody>
          <a:bodyPr anchorCtr="0" anchor="t" bIns="91425" lIns="91425" spcFirstLastPara="1" rIns="91425" wrap="square" tIns="91425">
            <a:noAutofit/>
          </a:bodyPr>
          <a:lstStyle>
            <a:lvl1pPr indent="-393700" lvl="0" marL="457200" rtl="0">
              <a:spcBef>
                <a:spcPts val="600"/>
              </a:spcBef>
              <a:spcAft>
                <a:spcPts val="0"/>
              </a:spcAft>
              <a:buClr>
                <a:schemeClr val="dk1"/>
              </a:buClr>
              <a:buSzPts val="2600"/>
              <a:buFont typeface="Dosis"/>
              <a:buChar char="✘"/>
              <a:defRPr sz="2600">
                <a:solidFill>
                  <a:schemeClr val="dk1"/>
                </a:solidFill>
                <a:latin typeface="Dosis"/>
                <a:ea typeface="Dosis"/>
                <a:cs typeface="Dosis"/>
                <a:sym typeface="Dosis"/>
              </a:defRPr>
            </a:lvl1pPr>
            <a:lvl2pPr indent="-355600" lvl="1" marL="914400" rtl="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2pPr>
            <a:lvl3pPr indent="-355600" lvl="2" marL="1371600" rtl="0">
              <a:spcBef>
                <a:spcPts val="0"/>
              </a:spcBef>
              <a:spcAft>
                <a:spcPts val="0"/>
              </a:spcAft>
              <a:buClr>
                <a:schemeClr val="dk1"/>
              </a:buClr>
              <a:buSzPts val="2000"/>
              <a:buFont typeface="Dosis"/>
              <a:buChar char="■"/>
              <a:defRPr sz="2000">
                <a:solidFill>
                  <a:schemeClr val="dk1"/>
                </a:solidFill>
                <a:latin typeface="Dosis"/>
                <a:ea typeface="Dosis"/>
                <a:cs typeface="Dosis"/>
                <a:sym typeface="Dosis"/>
              </a:defRPr>
            </a:lvl3pPr>
            <a:lvl4pPr indent="-342900" lvl="3" marL="18288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4pPr>
            <a:lvl5pPr indent="-342900" lvl="4" marL="22860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5pPr>
            <a:lvl6pPr indent="-342900" lvl="5" marL="27432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6pPr>
            <a:lvl7pPr indent="-342900" lvl="6" marL="32004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7pPr>
            <a:lvl8pPr indent="-342900" lvl="7" marL="36576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8pPr>
            <a:lvl9pPr indent="-342900" lvl="8" marL="4114800" rtl="0">
              <a:spcBef>
                <a:spcPts val="0"/>
              </a:spcBef>
              <a:spcAft>
                <a:spcPts val="0"/>
              </a:spcAft>
              <a:buClr>
                <a:schemeClr val="dk1"/>
              </a:buClr>
              <a:buSzPts val="1800"/>
              <a:buFont typeface="Dosis"/>
              <a:buChar char="■"/>
              <a:defRPr sz="1800">
                <a:solidFill>
                  <a:schemeClr val="dk1"/>
                </a:solidFill>
                <a:latin typeface="Dosis"/>
                <a:ea typeface="Dosis"/>
                <a:cs typeface="Dosis"/>
                <a:sym typeface="Dosis"/>
              </a:defRPr>
            </a:lvl9pPr>
          </a:lstStyle>
          <a:p/>
        </p:txBody>
      </p:sp>
      <p:sp>
        <p:nvSpPr>
          <p:cNvPr id="696" name="Google Shape;696;p15"/>
          <p:cNvSpPr txBox="1"/>
          <p:nvPr>
            <p:ph idx="12" type="sldNum"/>
          </p:nvPr>
        </p:nvSpPr>
        <p:spPr>
          <a:xfrm>
            <a:off x="90619" y="4722737"/>
            <a:ext cx="548700" cy="393600"/>
          </a:xfrm>
          <a:prstGeom prst="rect">
            <a:avLst/>
          </a:prstGeom>
          <a:noFill/>
          <a:ln>
            <a:noFill/>
          </a:ln>
        </p:spPr>
        <p:txBody>
          <a:bodyPr anchorCtr="0" anchor="t" bIns="91425" lIns="91425" spcFirstLastPara="1" rIns="91425" wrap="square" tIns="91425">
            <a:noAutofit/>
          </a:bodyPr>
          <a:lstStyle>
            <a:lvl1pPr lvl="0" rtl="0">
              <a:buNone/>
              <a:defRPr sz="1200">
                <a:solidFill>
                  <a:schemeClr val="accent1"/>
                </a:solidFill>
                <a:latin typeface="Sniglet"/>
                <a:ea typeface="Sniglet"/>
                <a:cs typeface="Sniglet"/>
                <a:sym typeface="Sniglet"/>
              </a:defRPr>
            </a:lvl1pPr>
            <a:lvl2pPr lvl="1" rtl="0">
              <a:buNone/>
              <a:defRPr sz="1200">
                <a:solidFill>
                  <a:schemeClr val="accent1"/>
                </a:solidFill>
                <a:latin typeface="Sniglet"/>
                <a:ea typeface="Sniglet"/>
                <a:cs typeface="Sniglet"/>
                <a:sym typeface="Sniglet"/>
              </a:defRPr>
            </a:lvl2pPr>
            <a:lvl3pPr lvl="2" rtl="0">
              <a:buNone/>
              <a:defRPr sz="1200">
                <a:solidFill>
                  <a:schemeClr val="accent1"/>
                </a:solidFill>
                <a:latin typeface="Sniglet"/>
                <a:ea typeface="Sniglet"/>
                <a:cs typeface="Sniglet"/>
                <a:sym typeface="Sniglet"/>
              </a:defRPr>
            </a:lvl3pPr>
            <a:lvl4pPr lvl="3" rtl="0">
              <a:buNone/>
              <a:defRPr sz="1200">
                <a:solidFill>
                  <a:schemeClr val="accent1"/>
                </a:solidFill>
                <a:latin typeface="Sniglet"/>
                <a:ea typeface="Sniglet"/>
                <a:cs typeface="Sniglet"/>
                <a:sym typeface="Sniglet"/>
              </a:defRPr>
            </a:lvl4pPr>
            <a:lvl5pPr lvl="4" rtl="0">
              <a:buNone/>
              <a:defRPr sz="1200">
                <a:solidFill>
                  <a:schemeClr val="accent1"/>
                </a:solidFill>
                <a:latin typeface="Sniglet"/>
                <a:ea typeface="Sniglet"/>
                <a:cs typeface="Sniglet"/>
                <a:sym typeface="Sniglet"/>
              </a:defRPr>
            </a:lvl5pPr>
            <a:lvl6pPr lvl="5" rtl="0">
              <a:buNone/>
              <a:defRPr sz="1200">
                <a:solidFill>
                  <a:schemeClr val="accent1"/>
                </a:solidFill>
                <a:latin typeface="Sniglet"/>
                <a:ea typeface="Sniglet"/>
                <a:cs typeface="Sniglet"/>
                <a:sym typeface="Sniglet"/>
              </a:defRPr>
            </a:lvl6pPr>
            <a:lvl7pPr lvl="6" rtl="0">
              <a:buNone/>
              <a:defRPr sz="1200">
                <a:solidFill>
                  <a:schemeClr val="accent1"/>
                </a:solidFill>
                <a:latin typeface="Sniglet"/>
                <a:ea typeface="Sniglet"/>
                <a:cs typeface="Sniglet"/>
                <a:sym typeface="Sniglet"/>
              </a:defRPr>
            </a:lvl7pPr>
            <a:lvl8pPr lvl="7" rtl="0">
              <a:buNone/>
              <a:defRPr sz="1200">
                <a:solidFill>
                  <a:schemeClr val="accent1"/>
                </a:solidFill>
                <a:latin typeface="Sniglet"/>
                <a:ea typeface="Sniglet"/>
                <a:cs typeface="Sniglet"/>
                <a:sym typeface="Sniglet"/>
              </a:defRPr>
            </a:lvl8pPr>
            <a:lvl9pPr lvl="8" rtl="0">
              <a:buNone/>
              <a:defRPr sz="1200">
                <a:solidFill>
                  <a:schemeClr val="accent1"/>
                </a:solidFill>
                <a:latin typeface="Sniglet"/>
                <a:ea typeface="Sniglet"/>
                <a:cs typeface="Sniglet"/>
                <a:sym typeface="Sniglet"/>
              </a:defRPr>
            </a:lvl9pPr>
          </a:lstStyle>
          <a:p>
            <a:pPr indent="0" lvl="0" marL="0" rtl="0" algn="l">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fade thruBlk="1"/>
  </p:transition>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1" Type="http://schemas.openxmlformats.org/officeDocument/2006/relationships/image" Target="../media/image3.jpg"/><Relationship Id="rId10" Type="http://schemas.openxmlformats.org/officeDocument/2006/relationships/image" Target="../media/image15.png"/><Relationship Id="rId13" Type="http://schemas.openxmlformats.org/officeDocument/2006/relationships/image" Target="../media/image2.jpg"/><Relationship Id="rId12" Type="http://schemas.openxmlformats.org/officeDocument/2006/relationships/image" Target="../media/image17.png"/><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hyperlink" Target="https://monurl.ca/mst29mars22" TargetMode="External"/><Relationship Id="rId4" Type="http://schemas.openxmlformats.org/officeDocument/2006/relationships/image" Target="../media/image12.png"/><Relationship Id="rId9" Type="http://schemas.openxmlformats.org/officeDocument/2006/relationships/image" Target="../media/image1.png"/><Relationship Id="rId5" Type="http://schemas.openxmlformats.org/officeDocument/2006/relationships/hyperlink" Target="mailto:equipe@recitmst.qc.ca" TargetMode="External"/><Relationship Id="rId6" Type="http://schemas.openxmlformats.org/officeDocument/2006/relationships/hyperlink" Target="http://creativecommons.org/licenses/by-nc-sa/4.0/" TargetMode="External"/><Relationship Id="rId7" Type="http://schemas.openxmlformats.org/officeDocument/2006/relationships/hyperlink" Target="https://creativecommons.org/licenses/by-nc-sa/4.0/" TargetMode="External"/><Relationship Id="rId8" Type="http://schemas.openxmlformats.org/officeDocument/2006/relationships/image" Target="../media/image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 Id="rId3" Type="http://schemas.openxmlformats.org/officeDocument/2006/relationships/hyperlink" Target="https://campus.recit.qc.ca/?redirect=0" TargetMode="External"/><Relationship Id="rId4" Type="http://schemas.openxmlformats.org/officeDocument/2006/relationships/hyperlink" Target="https://campus.recit.qc.ca/course/index.php?categoryid=2" TargetMode="External"/><Relationship Id="rId5" Type="http://schemas.openxmlformats.org/officeDocument/2006/relationships/hyperlink" Target="https://campus.recit.qc.ca/course/view.php?id=316" TargetMode="External"/><Relationship Id="rId6" Type="http://schemas.openxmlformats.org/officeDocument/2006/relationships/hyperlink" Target="https://campus.recit.qc.ca/course/view.php?id=58" TargetMode="External"/><Relationship Id="rId7" Type="http://schemas.openxmlformats.org/officeDocument/2006/relationships/hyperlink" Target="https://campus.recit.qc.ca/course/view.php?id=335" TargetMode="External"/><Relationship Id="rId8" Type="http://schemas.openxmlformats.org/officeDocument/2006/relationships/hyperlink" Target="https://campus.recit.qc.ca/course/view.php?id=109" TargetMode="Externa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 Id="rId3" Type="http://schemas.openxmlformats.org/officeDocument/2006/relationships/hyperlink" Target="https://campus.recit.qc.ca/course/view.php?id=316" TargetMode="External"/><Relationship Id="rId4" Type="http://schemas.openxmlformats.org/officeDocument/2006/relationships/hyperlink" Target="https://docs.google.com/document/d/11DjMvGAJ74cT1biOFKP2AAX6vVmkrDwWDqdMmi4BOwM/edit?usp=sharing" TargetMode="External"/><Relationship Id="rId5" Type="http://schemas.openxmlformats.org/officeDocument/2006/relationships/image" Target="../media/image12.png"/><Relationship Id="rId6" Type="http://schemas.openxmlformats.org/officeDocument/2006/relationships/image" Target="../media/image19.png"/><Relationship Id="rId7" Type="http://schemas.openxmlformats.org/officeDocument/2006/relationships/image" Target="../media/image20.png"/><Relationship Id="rId8" Type="http://schemas.openxmlformats.org/officeDocument/2006/relationships/image" Target="../media/image17.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xml"/><Relationship Id="rId3" Type="http://schemas.openxmlformats.org/officeDocument/2006/relationships/hyperlink" Target="https://campus.recit.qc.ca/course/view.php?id=183" TargetMode="External"/><Relationship Id="rId4" Type="http://schemas.openxmlformats.org/officeDocument/2006/relationships/hyperlink" Target="https://docs.google.com/document/d/13j9lM206YPUbFPQFlp8u1YMY0Du20hkztVb_4e-w2Gs/edit?usp=sharing" TargetMode="External"/><Relationship Id="rId5" Type="http://schemas.openxmlformats.org/officeDocument/2006/relationships/image" Target="../media/image25.png"/><Relationship Id="rId6" Type="http://schemas.openxmlformats.org/officeDocument/2006/relationships/image" Target="../media/image23.png"/><Relationship Id="rId7" Type="http://schemas.openxmlformats.org/officeDocument/2006/relationships/image" Target="../media/image24.png"/><Relationship Id="rId8" Type="http://schemas.openxmlformats.org/officeDocument/2006/relationships/image" Target="../media/image2.jpg"/></Relationships>
</file>

<file path=ppt/slides/_rels/slide13.xml.rels><?xml version="1.0" encoding="UTF-8" standalone="yes"?><Relationships xmlns="http://schemas.openxmlformats.org/package/2006/relationships"><Relationship Id="rId10" Type="http://schemas.openxmlformats.org/officeDocument/2006/relationships/image" Target="../media/image1.png"/><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hyperlink" Target="https://campus.recit.qc.ca/course/view.php?id=58" TargetMode="External"/><Relationship Id="rId4" Type="http://schemas.openxmlformats.org/officeDocument/2006/relationships/hyperlink" Target="https://docs.google.com/document/d/1Yldr-Hy9uVYdbT4kcbXLMnrU0nxrmuhLb9hNVZVsS7E/edit?usp=sharing" TargetMode="External"/><Relationship Id="rId9" Type="http://schemas.openxmlformats.org/officeDocument/2006/relationships/image" Target="../media/image20.png"/><Relationship Id="rId5" Type="http://schemas.openxmlformats.org/officeDocument/2006/relationships/hyperlink" Target="https://docs.google.com/document/d/1Yldr-Hy9uVYdbT4kcbXLMnrU0nxrmuhLb9hNVZVsS7E/edit?usp=sharing" TargetMode="External"/><Relationship Id="rId6" Type="http://schemas.openxmlformats.org/officeDocument/2006/relationships/hyperlink" Target="https://docs.google.com/document/d/1Yldr-Hy9uVYdbT4kcbXLMnrU0nxrmuhLb9hNVZVsS7E/edit?usp=sharing" TargetMode="External"/><Relationship Id="rId7" Type="http://schemas.openxmlformats.org/officeDocument/2006/relationships/image" Target="../media/image12.png"/><Relationship Id="rId8" Type="http://schemas.openxmlformats.org/officeDocument/2006/relationships/image" Target="../media/image19.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hyperlink" Target="https://campus.recit.qc.ca/course/view.php?id=335" TargetMode="External"/><Relationship Id="rId4" Type="http://schemas.openxmlformats.org/officeDocument/2006/relationships/hyperlink" Target="https://docs.google.com/document/d/19-84sK50VrXQSrRbfLgpov2Qzbb9Q8OrLrjytwhGz5s/edit?usp=sharing" TargetMode="External"/><Relationship Id="rId5" Type="http://schemas.openxmlformats.org/officeDocument/2006/relationships/image" Target="../media/image12.png"/><Relationship Id="rId6" Type="http://schemas.openxmlformats.org/officeDocument/2006/relationships/image" Target="../media/image19.png"/><Relationship Id="rId7" Type="http://schemas.openxmlformats.org/officeDocument/2006/relationships/image" Target="../media/image20.png"/><Relationship Id="rId8" Type="http://schemas.openxmlformats.org/officeDocument/2006/relationships/image" Target="../media/image1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xml"/><Relationship Id="rId3" Type="http://schemas.openxmlformats.org/officeDocument/2006/relationships/hyperlink" Target="https://campus.recit.qc.ca/course/view.php?id=109" TargetMode="External"/><Relationship Id="rId4" Type="http://schemas.openxmlformats.org/officeDocument/2006/relationships/hyperlink" Target="https://docs.google.com/document/d/1uqJuWjqT64NDhkwJnsBzyJ4dtTE4v1RizE6-1p9SRs0/edit?usp=sharing" TargetMode="External"/><Relationship Id="rId5" Type="http://schemas.openxmlformats.org/officeDocument/2006/relationships/image" Target="../media/image12.png"/><Relationship Id="rId6" Type="http://schemas.openxmlformats.org/officeDocument/2006/relationships/image" Target="../media/image19.png"/><Relationship Id="rId7" Type="http://schemas.openxmlformats.org/officeDocument/2006/relationships/image" Target="../media/image20.png"/><Relationship Id="rId8" Type="http://schemas.openxmlformats.org/officeDocument/2006/relationships/image" Target="../media/image3.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 Id="rId3" Type="http://schemas.openxmlformats.org/officeDocument/2006/relationships/image" Target="../media/image12.png"/></Relationships>
</file>

<file path=ppt/slides/_rels/slide17.xml.rels><?xml version="1.0" encoding="UTF-8" standalone="yes"?><Relationships xmlns="http://schemas.openxmlformats.org/package/2006/relationships"><Relationship Id="rId10" Type="http://schemas.openxmlformats.org/officeDocument/2006/relationships/image" Target="../media/image12.png"/><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hyperlink" Target="https://campus.recit.qc.ca/mod/page/view.php?id=5322" TargetMode="External"/><Relationship Id="rId4" Type="http://schemas.openxmlformats.org/officeDocument/2006/relationships/hyperlink" Target="https://campus.recit.qc.ca/mod/page/view.php?id=13305" TargetMode="External"/><Relationship Id="rId9" Type="http://schemas.openxmlformats.org/officeDocument/2006/relationships/hyperlink" Target="https://sites.google.com/csbe.qc.ca/evaluerautrementenmath/types-de-probl%C3%A8mes/programmation-et-robotique/exemples-de-t%C3%A2ches-en-programmation-et-robotique" TargetMode="External"/><Relationship Id="rId5" Type="http://schemas.openxmlformats.org/officeDocument/2006/relationships/hyperlink" Target="https://campus.recit.qc.ca/mod/page/view.php?id=2199" TargetMode="External"/><Relationship Id="rId6" Type="http://schemas.openxmlformats.org/officeDocument/2006/relationships/hyperlink" Target="https://campus.recit.qc.ca/mod/page/view.php?id=2200&amp;forceview=1" TargetMode="External"/><Relationship Id="rId7" Type="http://schemas.openxmlformats.org/officeDocument/2006/relationships/hyperlink" Target="https://campus.recit.qc.ca/mod/page/view.php?id=2201&amp;forceview=1" TargetMode="External"/><Relationship Id="rId8" Type="http://schemas.openxmlformats.org/officeDocument/2006/relationships/hyperlink" Target="https://campus.recit.qc.ca/mod/page/view.php?id=2202&amp;forceview=1"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 Id="rId3" Type="http://schemas.openxmlformats.org/officeDocument/2006/relationships/hyperlink" Target="https://docs.google.com/document/d/1IUKqkHaOsFrsmfN96Zcliz9pSth01ge31sOyLU0VDqA/edit?usp=sharing" TargetMode="External"/><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 Id="rId3" Type="http://schemas.openxmlformats.org/officeDocument/2006/relationships/hyperlink" Target="https://docs.google.com/document/d/1IUKqkHaOsFrsmfN96Zcliz9pSth01ge31sOyLU0VDqA/edit?usp=sharing" TargetMode="External"/><Relationship Id="rId4" Type="http://schemas.openxmlformats.org/officeDocument/2006/relationships/hyperlink" Target="https://youtu.be/Ch1LKijObGk" TargetMode="External"/><Relationship Id="rId5" Type="http://schemas.openxmlformats.org/officeDocument/2006/relationships/image" Target="../media/image12.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xml"/><Relationship Id="rId3" Type="http://schemas.openxmlformats.org/officeDocument/2006/relationships/hyperlink" Target="mailto:sonya.fiset@recitmst.qc.ca" TargetMode="External"/><Relationship Id="rId4" Type="http://schemas.openxmlformats.org/officeDocument/2006/relationships/image" Target="../media/image13.png"/><Relationship Id="rId5" Type="http://schemas.openxmlformats.org/officeDocument/2006/relationships/hyperlink" Target="https://recitmst.qc.ca/" TargetMode="External"/><Relationship Id="rId6" Type="http://schemas.openxmlformats.org/officeDocument/2006/relationships/image" Target="../media/image8.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 Id="rId3" Type="http://schemas.openxmlformats.org/officeDocument/2006/relationships/hyperlink" Target="https://docs.google.com/document/d/1IUKqkHaOsFrsmfN96Zcliz9pSth01ge31sOyLU0VDqA/edit?usp=sharing" TargetMode="External"/><Relationship Id="rId4" Type="http://schemas.openxmlformats.org/officeDocument/2006/relationships/hyperlink" Target="https://youtu.be/Ch1LKijObGk" TargetMode="External"/><Relationship Id="rId5" Type="http://schemas.openxmlformats.org/officeDocument/2006/relationships/hyperlink" Target="https://drive.google.com/open?id=1Tv44p7gk-iSHW6DZZoW63bew1IRqDlZB" TargetMode="External"/><Relationship Id="rId6" Type="http://schemas.openxmlformats.org/officeDocument/2006/relationships/image" Target="../media/image12.png"/><Relationship Id="rId7" Type="http://schemas.openxmlformats.org/officeDocument/2006/relationships/image" Target="../media/image26.png"/><Relationship Id="rId8" Type="http://schemas.openxmlformats.org/officeDocument/2006/relationships/image" Target="../media/image2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1.xml"/><Relationship Id="rId3" Type="http://schemas.openxmlformats.org/officeDocument/2006/relationships/hyperlink" Target="https://padlet.com/srimcssbf/robotique" TargetMode="External"/><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xml"/><Relationship Id="rId3" Type="http://schemas.openxmlformats.org/officeDocument/2006/relationships/hyperlink" Target="https://docs.google.com/document/d/1ODsfrf81WpXtR75F-PK6LT71xA_fEq9ttQLf2uMZkRs/edit?usp=sharing" TargetMode="External"/><Relationship Id="rId4" Type="http://schemas.openxmlformats.org/officeDocument/2006/relationships/hyperlink" Target="https://drive.google.com/open?id=17mvmNb9P7A_YZ9FwCfR-7zpj0fQrogQc7ZNkkQtwSsw" TargetMode="External"/><Relationship Id="rId5" Type="http://schemas.openxmlformats.org/officeDocument/2006/relationships/hyperlink" Target="https://drive.google.com/open?id=17mvmNb9P7A_YZ9FwCfR-7zpj0fQrogQc7ZNkkQtwSsw" TargetMode="External"/><Relationship Id="rId6" Type="http://schemas.openxmlformats.org/officeDocument/2006/relationships/image" Target="../media/image28.png"/><Relationship Id="rId7" Type="http://schemas.openxmlformats.org/officeDocument/2006/relationships/image" Target="../media/image1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3.xml"/><Relationship Id="rId3" Type="http://schemas.openxmlformats.org/officeDocument/2006/relationships/hyperlink" Target="https://www.geogebra.org/" TargetMode="External"/><Relationship Id="rId4" Type="http://schemas.openxmlformats.org/officeDocument/2006/relationships/hyperlink" Target="https://zoom.us/j/93849137106" TargetMode="External"/><Relationship Id="rId5" Type="http://schemas.openxmlformats.org/officeDocument/2006/relationships/image" Target="../media/image3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 Id="rId3" Type="http://schemas.openxmlformats.org/officeDocument/2006/relationships/hyperlink" Target="https://campus.recit.qc.ca/login/index.php" TargetMode="External"/><Relationship Id="rId4" Type="http://schemas.openxmlformats.org/officeDocument/2006/relationships/image" Target="../media/image20.png"/><Relationship Id="rId5" Type="http://schemas.openxmlformats.org/officeDocument/2006/relationships/image" Target="../media/image19.png"/></Relationships>
</file>

<file path=ppt/slides/_rels/slide25.xml.rels><?xml version="1.0" encoding="UTF-8" standalone="yes"?><Relationships xmlns="http://schemas.openxmlformats.org/package/2006/relationships"><Relationship Id="rId10" Type="http://schemas.openxmlformats.org/officeDocument/2006/relationships/image" Target="../media/image31.png"/><Relationship Id="rId1" Type="http://schemas.openxmlformats.org/officeDocument/2006/relationships/slideLayout" Target="../slideLayouts/slideLayout9.xml"/><Relationship Id="rId2" Type="http://schemas.openxmlformats.org/officeDocument/2006/relationships/notesSlide" Target="../notesSlides/notesSlide25.xml"/><Relationship Id="rId3" Type="http://schemas.openxmlformats.org/officeDocument/2006/relationships/image" Target="../media/image30.png"/><Relationship Id="rId4" Type="http://schemas.openxmlformats.org/officeDocument/2006/relationships/hyperlink" Target="mailto:sonya.fiset@recitmst.qc.ca" TargetMode="External"/><Relationship Id="rId9" Type="http://schemas.openxmlformats.org/officeDocument/2006/relationships/hyperlink" Target="http://creativecommons.org/licenses/by-nc-sa/4.0/" TargetMode="External"/><Relationship Id="rId5" Type="http://schemas.openxmlformats.org/officeDocument/2006/relationships/hyperlink" Target="mailto:equipe@recitmst.qc.ca" TargetMode="External"/><Relationship Id="rId6" Type="http://schemas.openxmlformats.org/officeDocument/2006/relationships/hyperlink" Target="https://www.facebook.com/RECITMST2020/" TargetMode="External"/><Relationship Id="rId7" Type="http://schemas.openxmlformats.org/officeDocument/2006/relationships/hyperlink" Target="https://twitter.com/recitmst" TargetMode="External"/><Relationship Id="rId8" Type="http://schemas.openxmlformats.org/officeDocument/2006/relationships/hyperlink" Target="https://www.youtube.com/channel/UC7IcadI_rZFwso9N81PYqFg"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hyperlink" Target="http://www.slidescarnival.com/help-use-presentation-template" TargetMode="External"/><Relationship Id="rId4" Type="http://schemas.openxmlformats.org/officeDocument/2006/relationships/hyperlink" Target="http://www.slidescarnival.com/copyright-and-legal-information"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xml"/><Relationship Id="rId3" Type="http://schemas.openxmlformats.org/officeDocument/2006/relationships/hyperlink" Target="https://docs.google.com/document/d/1ODsfrf81WpXtR75F-PK6LT71xA_fEq9ttQLf2uMZkRs/edit?usp=sharing" TargetMode="External"/><Relationship Id="rId4" Type="http://schemas.openxmlformats.org/officeDocument/2006/relationships/image" Target="../media/image12.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hyperlink" Target="http://www.education.gouv.qc.ca/dossiers-thematiques/plan-daction-numerique/" TargetMode="External"/><Relationship Id="rId4" Type="http://schemas.openxmlformats.org/officeDocument/2006/relationships/image" Target="../media/image5.png"/><Relationship Id="rId5" Type="http://schemas.openxmlformats.org/officeDocument/2006/relationships/image" Target="../media/image11.png"/><Relationship Id="rId6" Type="http://schemas.openxmlformats.org/officeDocument/2006/relationships/image" Target="../media/image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hyperlink" Target="http://www.education.gouv.qc.ca/dossiers-thematiques/plan-daction-numerique/cadre-de-reference-de-la-competence-numerique/" TargetMode="External"/><Relationship Id="rId4" Type="http://schemas.openxmlformats.org/officeDocument/2006/relationships/image" Target="../media/image33.png"/><Relationship Id="rId9" Type="http://schemas.openxmlformats.org/officeDocument/2006/relationships/image" Target="../media/image14.gif"/><Relationship Id="rId5" Type="http://schemas.openxmlformats.org/officeDocument/2006/relationships/image" Target="../media/image34.png"/><Relationship Id="rId6" Type="http://schemas.openxmlformats.org/officeDocument/2006/relationships/image" Target="../media/image9.png"/><Relationship Id="rId7" Type="http://schemas.openxmlformats.org/officeDocument/2006/relationships/image" Target="../media/image7.png"/><Relationship Id="rId8" Type="http://schemas.openxmlformats.org/officeDocument/2006/relationships/image" Target="../media/image10.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xml"/><Relationship Id="rId3" Type="http://schemas.openxmlformats.org/officeDocument/2006/relationships/hyperlink" Target="http://www.education.gouv.qc.ca/dossiers-thematiques/plan-daction-numerique/programmation-informatique/" TargetMode="External"/><Relationship Id="rId4" Type="http://schemas.openxmlformats.org/officeDocument/2006/relationships/hyperlink" Target="http://www.education.gouv.qc.ca/fileadmin/site_web/documents/ministere/Usage-pedagogique-programmation-informatique.pdf" TargetMode="External"/><Relationship Id="rId5" Type="http://schemas.openxmlformats.org/officeDocument/2006/relationships/image" Target="../media/image16.png"/><Relationship Id="rId6" Type="http://schemas.openxmlformats.org/officeDocument/2006/relationships/image" Target="../media/image21.png"/><Relationship Id="rId7" Type="http://schemas.openxmlformats.org/officeDocument/2006/relationships/image" Target="../media/image22.png"/><Relationship Id="rId8" Type="http://schemas.openxmlformats.org/officeDocument/2006/relationships/image" Target="../media/image1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 Id="rId3" Type="http://schemas.openxmlformats.org/officeDocument/2006/relationships/image" Target="../media/image27.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xml"/><Relationship Id="rId3" Type="http://schemas.openxmlformats.org/officeDocument/2006/relationships/image" Target="../media/image12.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2" name="Shape 1072"/>
        <p:cNvGrpSpPr/>
        <p:nvPr/>
      </p:nvGrpSpPr>
      <p:grpSpPr>
        <a:xfrm>
          <a:off x="0" y="0"/>
          <a:ext cx="0" cy="0"/>
          <a:chOff x="0" y="0"/>
          <a:chExt cx="0" cy="0"/>
        </a:xfrm>
      </p:grpSpPr>
      <p:sp>
        <p:nvSpPr>
          <p:cNvPr id="1073" name="Google Shape;1073;p27"/>
          <p:cNvSpPr txBox="1"/>
          <p:nvPr>
            <p:ph type="ctrTitle"/>
          </p:nvPr>
        </p:nvSpPr>
        <p:spPr>
          <a:xfrm>
            <a:off x="1270900" y="1606800"/>
            <a:ext cx="7613100" cy="157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Robotique - CSSPO</a:t>
            </a:r>
            <a:endParaRPr/>
          </a:p>
          <a:p>
            <a:pPr indent="0" lvl="0" marL="0" rtl="0" algn="l">
              <a:spcBef>
                <a:spcPts val="0"/>
              </a:spcBef>
              <a:spcAft>
                <a:spcPts val="0"/>
              </a:spcAft>
              <a:buNone/>
            </a:pPr>
            <a:r>
              <a:rPr lang="en" u="sng">
                <a:solidFill>
                  <a:schemeClr val="hlink"/>
                </a:solidFill>
                <a:hlinkClick r:id="rId3"/>
              </a:rPr>
              <a:t>monurl.ca/mst29mars22</a:t>
            </a:r>
            <a:r>
              <a:rPr lang="en"/>
              <a:t> </a:t>
            </a:r>
            <a:r>
              <a:rPr lang="en"/>
              <a:t>  </a:t>
            </a:r>
            <a:endParaRPr/>
          </a:p>
        </p:txBody>
      </p:sp>
      <p:pic>
        <p:nvPicPr>
          <p:cNvPr id="1074" name="Google Shape;1074;p27"/>
          <p:cNvPicPr preferRelativeResize="0"/>
          <p:nvPr/>
        </p:nvPicPr>
        <p:blipFill>
          <a:blip r:embed="rId4">
            <a:alphaModFix/>
          </a:blip>
          <a:stretch>
            <a:fillRect/>
          </a:stretch>
        </p:blipFill>
        <p:spPr>
          <a:xfrm>
            <a:off x="7443621" y="134750"/>
            <a:ext cx="1523950" cy="1472050"/>
          </a:xfrm>
          <a:prstGeom prst="rect">
            <a:avLst/>
          </a:prstGeom>
          <a:noFill/>
          <a:ln>
            <a:noFill/>
          </a:ln>
        </p:spPr>
      </p:pic>
      <p:sp>
        <p:nvSpPr>
          <p:cNvPr id="1075" name="Google Shape;1075;p27"/>
          <p:cNvSpPr txBox="1"/>
          <p:nvPr/>
        </p:nvSpPr>
        <p:spPr>
          <a:xfrm>
            <a:off x="124950" y="4726200"/>
            <a:ext cx="7613100" cy="417300"/>
          </a:xfrm>
          <a:prstGeom prst="rect">
            <a:avLst/>
          </a:prstGeom>
          <a:noFill/>
          <a:ln>
            <a:noFill/>
          </a:ln>
        </p:spPr>
        <p:txBody>
          <a:bodyPr anchorCtr="0" anchor="t" bIns="91425" lIns="91425" spcFirstLastPara="1" rIns="91425" wrap="square" tIns="91425">
            <a:noAutofit/>
          </a:bodyPr>
          <a:lstStyle/>
          <a:p>
            <a:pPr indent="0" lvl="0" marL="0" rtl="0" algn="l">
              <a:lnSpc>
                <a:spcPct val="80000"/>
              </a:lnSpc>
              <a:spcBef>
                <a:spcPts val="0"/>
              </a:spcBef>
              <a:spcAft>
                <a:spcPts val="0"/>
              </a:spcAft>
              <a:buClr>
                <a:schemeClr val="dk1"/>
              </a:buClr>
              <a:buSzPts val="1100"/>
              <a:buFont typeface="Arial"/>
              <a:buNone/>
            </a:pPr>
            <a:r>
              <a:rPr lang="en" sz="900">
                <a:solidFill>
                  <a:srgbClr val="333333"/>
                </a:solidFill>
                <a:highlight>
                  <a:schemeClr val="lt1"/>
                </a:highlight>
                <a:latin typeface="Ubuntu"/>
                <a:ea typeface="Ubuntu"/>
                <a:cs typeface="Ubuntu"/>
                <a:sym typeface="Ubuntu"/>
              </a:rPr>
              <a:t>Cette présentation est réalisée en collaboration avec le </a:t>
            </a:r>
            <a:r>
              <a:rPr lang="en" sz="900" u="sng">
                <a:solidFill>
                  <a:srgbClr val="333333"/>
                </a:solidFill>
                <a:highlight>
                  <a:schemeClr val="lt1"/>
                </a:highlight>
                <a:latin typeface="Ubuntu"/>
                <a:ea typeface="Ubuntu"/>
                <a:cs typeface="Ubuntu"/>
                <a:sym typeface="Ubuntu"/>
                <a:hlinkClick r:id="rId5">
                  <a:extLst>
                    <a:ext uri="{A12FA001-AC4F-418D-AE19-62706E023703}">
                      <ahyp:hlinkClr val="tx"/>
                    </a:ext>
                  </a:extLst>
                </a:hlinkClick>
              </a:rPr>
              <a:t>RÉCIT MST </a:t>
            </a:r>
            <a:r>
              <a:rPr lang="en" sz="900">
                <a:solidFill>
                  <a:srgbClr val="333333"/>
                </a:solidFill>
                <a:highlight>
                  <a:schemeClr val="lt1"/>
                </a:highlight>
                <a:latin typeface="Ubuntu"/>
                <a:ea typeface="Ubuntu"/>
                <a:cs typeface="Ubuntu"/>
                <a:sym typeface="Ubuntu"/>
              </a:rPr>
              <a:t>et est mise à disposition, sauf exception, selon les termes de la </a:t>
            </a:r>
            <a:r>
              <a:rPr lang="en" sz="900" u="sng">
                <a:solidFill>
                  <a:srgbClr val="333333"/>
                </a:solidFill>
                <a:highlight>
                  <a:schemeClr val="lt1"/>
                </a:highlight>
                <a:latin typeface="Ubuntu"/>
                <a:ea typeface="Ubuntu"/>
                <a:cs typeface="Ubuntu"/>
                <a:sym typeface="Ubuntu"/>
                <a:hlinkClick r:id="rId6">
                  <a:extLst>
                    <a:ext uri="{A12FA001-AC4F-418D-AE19-62706E023703}">
                      <ahyp:hlinkClr val="tx"/>
                    </a:ext>
                  </a:extLst>
                </a:hlinkClick>
              </a:rPr>
              <a:t>Licence CC</a:t>
            </a:r>
            <a:r>
              <a:rPr lang="en" sz="900">
                <a:solidFill>
                  <a:srgbClr val="333333"/>
                </a:solidFill>
                <a:highlight>
                  <a:schemeClr val="lt1"/>
                </a:highlight>
                <a:latin typeface="Ubuntu"/>
                <a:ea typeface="Ubuntu"/>
                <a:cs typeface="Ubuntu"/>
                <a:sym typeface="Ubuntu"/>
              </a:rPr>
              <a:t>.</a:t>
            </a:r>
            <a:endParaRPr>
              <a:solidFill>
                <a:srgbClr val="333333"/>
              </a:solidFill>
              <a:highlight>
                <a:schemeClr val="lt1"/>
              </a:highlight>
            </a:endParaRPr>
          </a:p>
        </p:txBody>
      </p:sp>
      <p:pic>
        <p:nvPicPr>
          <p:cNvPr id="1076" name="Google Shape;1076;p27">
            <a:hlinkClick r:id="rId7"/>
          </p:cNvPr>
          <p:cNvPicPr preferRelativeResize="0"/>
          <p:nvPr/>
        </p:nvPicPr>
        <p:blipFill>
          <a:blip r:embed="rId8">
            <a:alphaModFix/>
          </a:blip>
          <a:stretch>
            <a:fillRect/>
          </a:stretch>
        </p:blipFill>
        <p:spPr>
          <a:xfrm>
            <a:off x="7774940" y="4656947"/>
            <a:ext cx="1192632" cy="417300"/>
          </a:xfrm>
          <a:prstGeom prst="rect">
            <a:avLst/>
          </a:prstGeom>
          <a:noFill/>
          <a:ln>
            <a:noFill/>
          </a:ln>
        </p:spPr>
      </p:pic>
      <p:pic>
        <p:nvPicPr>
          <p:cNvPr id="1077" name="Google Shape;1077;p27"/>
          <p:cNvPicPr preferRelativeResize="0"/>
          <p:nvPr/>
        </p:nvPicPr>
        <p:blipFill>
          <a:blip r:embed="rId9">
            <a:alphaModFix/>
          </a:blip>
          <a:stretch>
            <a:fillRect/>
          </a:stretch>
        </p:blipFill>
        <p:spPr>
          <a:xfrm>
            <a:off x="3375200" y="447613"/>
            <a:ext cx="1049050" cy="1049051"/>
          </a:xfrm>
          <a:prstGeom prst="rect">
            <a:avLst/>
          </a:prstGeom>
          <a:noFill/>
          <a:ln>
            <a:noFill/>
          </a:ln>
        </p:spPr>
      </p:pic>
      <p:pic>
        <p:nvPicPr>
          <p:cNvPr id="1078" name="Google Shape;1078;p27"/>
          <p:cNvPicPr preferRelativeResize="0"/>
          <p:nvPr/>
        </p:nvPicPr>
        <p:blipFill rotWithShape="1">
          <a:blip r:embed="rId10">
            <a:alphaModFix/>
          </a:blip>
          <a:srcRect b="5875" l="17587" r="19755" t="7469"/>
          <a:stretch/>
        </p:blipFill>
        <p:spPr>
          <a:xfrm>
            <a:off x="4906650" y="428100"/>
            <a:ext cx="1049052" cy="1088083"/>
          </a:xfrm>
          <a:prstGeom prst="rect">
            <a:avLst/>
          </a:prstGeom>
          <a:noFill/>
          <a:ln>
            <a:noFill/>
          </a:ln>
        </p:spPr>
      </p:pic>
      <p:pic>
        <p:nvPicPr>
          <p:cNvPr id="1079" name="Google Shape;1079;p27"/>
          <p:cNvPicPr preferRelativeResize="0"/>
          <p:nvPr/>
        </p:nvPicPr>
        <p:blipFill>
          <a:blip r:embed="rId11">
            <a:alphaModFix/>
          </a:blip>
          <a:stretch>
            <a:fillRect/>
          </a:stretch>
        </p:blipFill>
        <p:spPr>
          <a:xfrm>
            <a:off x="6267850" y="381225"/>
            <a:ext cx="1049050" cy="1049050"/>
          </a:xfrm>
          <a:prstGeom prst="rect">
            <a:avLst/>
          </a:prstGeom>
          <a:noFill/>
          <a:ln>
            <a:noFill/>
          </a:ln>
        </p:spPr>
      </p:pic>
      <p:pic>
        <p:nvPicPr>
          <p:cNvPr id="1080" name="Google Shape;1080;p27"/>
          <p:cNvPicPr preferRelativeResize="0"/>
          <p:nvPr/>
        </p:nvPicPr>
        <p:blipFill>
          <a:blip r:embed="rId12">
            <a:alphaModFix/>
          </a:blip>
          <a:stretch>
            <a:fillRect/>
          </a:stretch>
        </p:blipFill>
        <p:spPr>
          <a:xfrm>
            <a:off x="1605026" y="494849"/>
            <a:ext cx="1466001" cy="865600"/>
          </a:xfrm>
          <a:prstGeom prst="rect">
            <a:avLst/>
          </a:prstGeom>
          <a:noFill/>
          <a:ln>
            <a:noFill/>
          </a:ln>
        </p:spPr>
      </p:pic>
      <p:pic>
        <p:nvPicPr>
          <p:cNvPr id="1081" name="Google Shape;1081;p27"/>
          <p:cNvPicPr preferRelativeResize="0"/>
          <p:nvPr/>
        </p:nvPicPr>
        <p:blipFill>
          <a:blip r:embed="rId13">
            <a:alphaModFix/>
          </a:blip>
          <a:stretch>
            <a:fillRect/>
          </a:stretch>
        </p:blipFill>
        <p:spPr>
          <a:xfrm>
            <a:off x="249275" y="381224"/>
            <a:ext cx="1120851" cy="1120851"/>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9" name="Shape 1169"/>
        <p:cNvGrpSpPr/>
        <p:nvPr/>
      </p:nvGrpSpPr>
      <p:grpSpPr>
        <a:xfrm>
          <a:off x="0" y="0"/>
          <a:ext cx="0" cy="0"/>
          <a:chOff x="0" y="0"/>
          <a:chExt cx="0" cy="0"/>
        </a:xfrm>
      </p:grpSpPr>
      <p:sp>
        <p:nvSpPr>
          <p:cNvPr id="1170" name="Google Shape;1170;p36"/>
          <p:cNvSpPr txBox="1"/>
          <p:nvPr>
            <p:ph idx="1" type="body"/>
          </p:nvPr>
        </p:nvSpPr>
        <p:spPr>
          <a:xfrm>
            <a:off x="457200" y="268934"/>
            <a:ext cx="8229600" cy="519600"/>
          </a:xfrm>
          <a:prstGeom prst="rect">
            <a:avLst/>
          </a:prstGeom>
        </p:spPr>
        <p:txBody>
          <a:bodyPr anchorCtr="0" anchor="t" bIns="91425" lIns="91425" spcFirstLastPara="1" rIns="91425" wrap="square" tIns="91425">
            <a:noAutofit/>
          </a:bodyPr>
          <a:lstStyle/>
          <a:p>
            <a:pPr indent="0" lvl="0" marL="0" rtl="0" algn="l">
              <a:spcBef>
                <a:spcPts val="360"/>
              </a:spcBef>
              <a:spcAft>
                <a:spcPts val="0"/>
              </a:spcAft>
              <a:buNone/>
            </a:pPr>
            <a:r>
              <a:rPr lang="en" sz="3000">
                <a:solidFill>
                  <a:schemeClr val="accent1"/>
                </a:solidFill>
                <a:latin typeface="Viga"/>
                <a:ea typeface="Viga"/>
                <a:cs typeface="Viga"/>
                <a:sym typeface="Viga"/>
              </a:rPr>
              <a:t>Intentions</a:t>
            </a:r>
            <a:endParaRPr sz="3000">
              <a:solidFill>
                <a:schemeClr val="accent1"/>
              </a:solidFill>
              <a:latin typeface="Viga"/>
              <a:ea typeface="Viga"/>
              <a:cs typeface="Viga"/>
              <a:sym typeface="Viga"/>
            </a:endParaRPr>
          </a:p>
        </p:txBody>
      </p:sp>
      <p:sp>
        <p:nvSpPr>
          <p:cNvPr id="1171" name="Google Shape;1171;p36"/>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a:t>‹#›</a:t>
            </a:fld>
            <a:endParaRPr/>
          </a:p>
        </p:txBody>
      </p:sp>
      <p:sp>
        <p:nvSpPr>
          <p:cNvPr id="1172" name="Google Shape;1172;p36"/>
          <p:cNvSpPr txBox="1"/>
          <p:nvPr/>
        </p:nvSpPr>
        <p:spPr>
          <a:xfrm>
            <a:off x="479650" y="997275"/>
            <a:ext cx="7945500" cy="3879000"/>
          </a:xfrm>
          <a:prstGeom prst="rect">
            <a:avLst/>
          </a:prstGeom>
          <a:noFill/>
          <a:ln>
            <a:noFill/>
          </a:ln>
        </p:spPr>
        <p:txBody>
          <a:bodyPr anchorCtr="0" anchor="t" bIns="91425" lIns="91425" spcFirstLastPara="1" rIns="91425" wrap="square" tIns="91425">
            <a:spAutoFit/>
          </a:bodyPr>
          <a:lstStyle/>
          <a:p>
            <a:pPr indent="-381000" lvl="0" marL="457200" rtl="0" algn="l">
              <a:spcBef>
                <a:spcPts val="0"/>
              </a:spcBef>
              <a:spcAft>
                <a:spcPts val="0"/>
              </a:spcAft>
              <a:buClr>
                <a:schemeClr val="dk1"/>
              </a:buClr>
              <a:buSzPts val="2400"/>
              <a:buFont typeface="Ubuntu"/>
              <a:buChar char="●"/>
            </a:pPr>
            <a:r>
              <a:rPr lang="en" sz="2400">
                <a:solidFill>
                  <a:schemeClr val="dk1"/>
                </a:solidFill>
                <a:latin typeface="Ubuntu"/>
                <a:ea typeface="Ubuntu"/>
                <a:cs typeface="Ubuntu"/>
                <a:sym typeface="Ubuntu"/>
              </a:rPr>
              <a:t>S’approprier la technologie</a:t>
            </a:r>
            <a:endParaRPr sz="2400">
              <a:solidFill>
                <a:schemeClr val="dk1"/>
              </a:solidFill>
              <a:latin typeface="Ubuntu"/>
              <a:ea typeface="Ubuntu"/>
              <a:cs typeface="Ubuntu"/>
              <a:sym typeface="Ubuntu"/>
            </a:endParaRPr>
          </a:p>
          <a:p>
            <a:pPr indent="-381000" lvl="0" marL="457200" rtl="0" algn="l">
              <a:spcBef>
                <a:spcPts val="0"/>
              </a:spcBef>
              <a:spcAft>
                <a:spcPts val="0"/>
              </a:spcAft>
              <a:buClr>
                <a:schemeClr val="dk1"/>
              </a:buClr>
              <a:buSzPts val="2400"/>
              <a:buFont typeface="Ubuntu"/>
              <a:buChar char="●"/>
            </a:pPr>
            <a:r>
              <a:rPr lang="en" sz="2400">
                <a:solidFill>
                  <a:schemeClr val="dk1"/>
                </a:solidFill>
                <a:latin typeface="Ubuntu"/>
                <a:ea typeface="Ubuntu"/>
                <a:cs typeface="Ubuntu"/>
                <a:sym typeface="Ubuntu"/>
              </a:rPr>
              <a:t>Utiliser la technologie en lien avec les compétences disciplinaires</a:t>
            </a:r>
            <a:endParaRPr sz="2400">
              <a:solidFill>
                <a:schemeClr val="dk1"/>
              </a:solidFill>
              <a:latin typeface="Ubuntu"/>
              <a:ea typeface="Ubuntu"/>
              <a:cs typeface="Ubuntu"/>
              <a:sym typeface="Ubuntu"/>
            </a:endParaRPr>
          </a:p>
          <a:p>
            <a:pPr indent="-381000" lvl="1" marL="914400" rtl="0" algn="l">
              <a:spcBef>
                <a:spcPts val="0"/>
              </a:spcBef>
              <a:spcAft>
                <a:spcPts val="0"/>
              </a:spcAft>
              <a:buClr>
                <a:schemeClr val="dk1"/>
              </a:buClr>
              <a:buSzPts val="2400"/>
              <a:buFont typeface="Ubuntu"/>
              <a:buChar char="○"/>
            </a:pPr>
            <a:r>
              <a:rPr lang="en" sz="2400">
                <a:solidFill>
                  <a:schemeClr val="dk1"/>
                </a:solidFill>
                <a:latin typeface="Ubuntu"/>
                <a:ea typeface="Ubuntu"/>
                <a:cs typeface="Ubuntu"/>
                <a:sym typeface="Ubuntu"/>
              </a:rPr>
              <a:t>Se créer un compte sur le </a:t>
            </a:r>
            <a:r>
              <a:rPr lang="en" sz="2400" u="sng">
                <a:solidFill>
                  <a:schemeClr val="dk1"/>
                </a:solidFill>
                <a:latin typeface="Ubuntu"/>
                <a:ea typeface="Ubuntu"/>
                <a:cs typeface="Ubuntu"/>
                <a:sym typeface="Ubuntu"/>
                <a:hlinkClick r:id="rId3">
                  <a:extLst>
                    <a:ext uri="{A12FA001-AC4F-418D-AE19-62706E023703}">
                      <ahyp:hlinkClr val="tx"/>
                    </a:ext>
                  </a:extLst>
                </a:hlinkClick>
              </a:rPr>
              <a:t>Campus RÉCIT</a:t>
            </a:r>
            <a:endParaRPr sz="2400">
              <a:solidFill>
                <a:schemeClr val="dk1"/>
              </a:solidFill>
              <a:latin typeface="Ubuntu"/>
              <a:ea typeface="Ubuntu"/>
              <a:cs typeface="Ubuntu"/>
              <a:sym typeface="Ubuntu"/>
            </a:endParaRPr>
          </a:p>
          <a:p>
            <a:pPr indent="-381000" lvl="1" marL="914400" rtl="0" algn="l">
              <a:spcBef>
                <a:spcPts val="0"/>
              </a:spcBef>
              <a:spcAft>
                <a:spcPts val="0"/>
              </a:spcAft>
              <a:buClr>
                <a:schemeClr val="dk1"/>
              </a:buClr>
              <a:buSzPts val="2400"/>
              <a:buFont typeface="Ubuntu"/>
              <a:buChar char="○"/>
            </a:pPr>
            <a:r>
              <a:rPr lang="en" sz="2400">
                <a:solidFill>
                  <a:schemeClr val="dk1"/>
                </a:solidFill>
                <a:latin typeface="Ubuntu"/>
                <a:ea typeface="Ubuntu"/>
                <a:cs typeface="Ubuntu"/>
                <a:sym typeface="Ubuntu"/>
              </a:rPr>
              <a:t>Voir la section robotique du </a:t>
            </a:r>
            <a:r>
              <a:rPr lang="en" sz="2400" u="sng">
                <a:solidFill>
                  <a:schemeClr val="dk1"/>
                </a:solidFill>
                <a:latin typeface="Ubuntu"/>
                <a:ea typeface="Ubuntu"/>
                <a:cs typeface="Ubuntu"/>
                <a:sym typeface="Ubuntu"/>
                <a:hlinkClick r:id="rId4">
                  <a:extLst>
                    <a:ext uri="{A12FA001-AC4F-418D-AE19-62706E023703}">
                      <ahyp:hlinkClr val="tx"/>
                    </a:ext>
                  </a:extLst>
                </a:hlinkClick>
              </a:rPr>
              <a:t>RÉCIT MST</a:t>
            </a:r>
            <a:endParaRPr sz="2400">
              <a:solidFill>
                <a:schemeClr val="dk1"/>
              </a:solidFill>
              <a:latin typeface="Ubuntu"/>
              <a:ea typeface="Ubuntu"/>
              <a:cs typeface="Ubuntu"/>
              <a:sym typeface="Ubuntu"/>
            </a:endParaRPr>
          </a:p>
          <a:p>
            <a:pPr indent="-381000" lvl="1" marL="914400" rtl="0" algn="l">
              <a:spcBef>
                <a:spcPts val="0"/>
              </a:spcBef>
              <a:spcAft>
                <a:spcPts val="0"/>
              </a:spcAft>
              <a:buClr>
                <a:schemeClr val="dk1"/>
              </a:buClr>
              <a:buSzPts val="2400"/>
              <a:buFont typeface="Ubuntu"/>
              <a:buChar char="○"/>
            </a:pPr>
            <a:r>
              <a:rPr lang="en" sz="2400">
                <a:solidFill>
                  <a:schemeClr val="dk1"/>
                </a:solidFill>
                <a:latin typeface="Ubuntu"/>
                <a:ea typeface="Ubuntu"/>
                <a:cs typeface="Ubuntu"/>
                <a:sym typeface="Ubuntu"/>
              </a:rPr>
              <a:t>Plus de 100 autoformations :</a:t>
            </a:r>
            <a:endParaRPr sz="2400">
              <a:solidFill>
                <a:schemeClr val="dk1"/>
              </a:solidFill>
              <a:latin typeface="Ubuntu"/>
              <a:ea typeface="Ubuntu"/>
              <a:cs typeface="Ubuntu"/>
              <a:sym typeface="Ubuntu"/>
            </a:endParaRPr>
          </a:p>
          <a:p>
            <a:pPr indent="-381000" lvl="2" marL="1371600" rtl="0" algn="l">
              <a:spcBef>
                <a:spcPts val="0"/>
              </a:spcBef>
              <a:spcAft>
                <a:spcPts val="0"/>
              </a:spcAft>
              <a:buSzPts val="2400"/>
              <a:buFont typeface="Ubuntu"/>
              <a:buChar char="■"/>
            </a:pPr>
            <a:r>
              <a:rPr lang="en" sz="2400" u="sng">
                <a:solidFill>
                  <a:schemeClr val="hlink"/>
                </a:solidFill>
                <a:latin typeface="Ubuntu"/>
                <a:ea typeface="Ubuntu"/>
                <a:cs typeface="Ubuntu"/>
                <a:sym typeface="Ubuntu"/>
                <a:hlinkClick r:id="rId5"/>
              </a:rPr>
              <a:t>WeDo 2.0 en MST</a:t>
            </a:r>
            <a:endParaRPr/>
          </a:p>
          <a:p>
            <a:pPr indent="-381000" lvl="2" marL="1371600" rtl="0" algn="l">
              <a:spcBef>
                <a:spcPts val="0"/>
              </a:spcBef>
              <a:spcAft>
                <a:spcPts val="0"/>
              </a:spcAft>
              <a:buSzPts val="2400"/>
              <a:buFont typeface="Ubuntu"/>
              <a:buChar char="■"/>
            </a:pPr>
            <a:r>
              <a:rPr lang="en" sz="2400" u="sng">
                <a:solidFill>
                  <a:schemeClr val="accent1"/>
                </a:solidFill>
                <a:latin typeface="Ubuntu"/>
                <a:ea typeface="Ubuntu"/>
                <a:cs typeface="Ubuntu"/>
                <a:sym typeface="Ubuntu"/>
                <a:hlinkClick r:id="rId6">
                  <a:extLst>
                    <a:ext uri="{A12FA001-AC4F-418D-AE19-62706E023703}">
                      <ahyp:hlinkClr val="tx"/>
                    </a:ext>
                  </a:extLst>
                </a:hlinkClick>
              </a:rPr>
              <a:t>Ozobot</a:t>
            </a:r>
            <a:endParaRPr sz="2400">
              <a:latin typeface="Ubuntu"/>
              <a:ea typeface="Ubuntu"/>
              <a:cs typeface="Ubuntu"/>
              <a:sym typeface="Ubuntu"/>
            </a:endParaRPr>
          </a:p>
          <a:p>
            <a:pPr indent="-381000" lvl="2" marL="1371600" rtl="0" algn="l">
              <a:spcBef>
                <a:spcPts val="0"/>
              </a:spcBef>
              <a:spcAft>
                <a:spcPts val="0"/>
              </a:spcAft>
              <a:buSzPts val="2400"/>
              <a:buFont typeface="Ubuntu"/>
              <a:buChar char="■"/>
            </a:pPr>
            <a:r>
              <a:rPr lang="en" sz="2400" u="sng">
                <a:solidFill>
                  <a:schemeClr val="accent1"/>
                </a:solidFill>
                <a:latin typeface="Ubuntu"/>
                <a:ea typeface="Ubuntu"/>
                <a:cs typeface="Ubuntu"/>
                <a:sym typeface="Ubuntu"/>
                <a:hlinkClick r:id="rId7">
                  <a:extLst>
                    <a:ext uri="{A12FA001-AC4F-418D-AE19-62706E023703}">
                      <ahyp:hlinkClr val="tx"/>
                    </a:ext>
                  </a:extLst>
                </a:hlinkClick>
              </a:rPr>
              <a:t>Root</a:t>
            </a:r>
            <a:endParaRPr sz="2400">
              <a:latin typeface="Ubuntu"/>
              <a:ea typeface="Ubuntu"/>
              <a:cs typeface="Ubuntu"/>
              <a:sym typeface="Ubuntu"/>
            </a:endParaRPr>
          </a:p>
          <a:p>
            <a:pPr indent="-381000" lvl="2" marL="1371600" rtl="0" algn="l">
              <a:spcBef>
                <a:spcPts val="0"/>
              </a:spcBef>
              <a:spcAft>
                <a:spcPts val="0"/>
              </a:spcAft>
              <a:buSzPts val="2400"/>
              <a:buFont typeface="Ubuntu"/>
              <a:buChar char="■"/>
            </a:pPr>
            <a:r>
              <a:rPr lang="en" sz="2400" u="sng">
                <a:solidFill>
                  <a:schemeClr val="accent1"/>
                </a:solidFill>
                <a:latin typeface="Ubuntu"/>
                <a:ea typeface="Ubuntu"/>
                <a:cs typeface="Ubuntu"/>
                <a:sym typeface="Ubuntu"/>
                <a:hlinkClick r:id="rId8">
                  <a:extLst>
                    <a:ext uri="{A12FA001-AC4F-418D-AE19-62706E023703}">
                      <ahyp:hlinkClr val="tx"/>
                    </a:ext>
                  </a:extLst>
                </a:hlinkClick>
              </a:rPr>
              <a:t>Sphero</a:t>
            </a:r>
            <a:endParaRPr sz="2400">
              <a:latin typeface="Ubuntu"/>
              <a:ea typeface="Ubuntu"/>
              <a:cs typeface="Ubuntu"/>
              <a:sym typeface="Ubuntu"/>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6" name="Shape 1176"/>
        <p:cNvGrpSpPr/>
        <p:nvPr/>
      </p:nvGrpSpPr>
      <p:grpSpPr>
        <a:xfrm>
          <a:off x="0" y="0"/>
          <a:ext cx="0" cy="0"/>
          <a:chOff x="0" y="0"/>
          <a:chExt cx="0" cy="0"/>
        </a:xfrm>
      </p:grpSpPr>
      <p:sp>
        <p:nvSpPr>
          <p:cNvPr id="1177" name="Google Shape;1177;p37"/>
          <p:cNvSpPr txBox="1"/>
          <p:nvPr>
            <p:ph idx="4294967295" type="ctrTitle"/>
          </p:nvPr>
        </p:nvSpPr>
        <p:spPr>
          <a:xfrm>
            <a:off x="685800" y="404727"/>
            <a:ext cx="7772400" cy="106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u="sng">
                <a:solidFill>
                  <a:schemeClr val="hlink"/>
                </a:solidFill>
                <a:hlinkClick r:id="rId3"/>
              </a:rPr>
              <a:t>Premiers pas avec WeDo</a:t>
            </a:r>
            <a:endParaRPr sz="3600"/>
          </a:p>
        </p:txBody>
      </p:sp>
      <p:sp>
        <p:nvSpPr>
          <p:cNvPr id="1178" name="Google Shape;1178;p37"/>
          <p:cNvSpPr txBox="1"/>
          <p:nvPr>
            <p:ph idx="4294967295" type="subTitle"/>
          </p:nvPr>
        </p:nvSpPr>
        <p:spPr>
          <a:xfrm>
            <a:off x="1090850" y="1350475"/>
            <a:ext cx="6926700" cy="3208200"/>
          </a:xfrm>
          <a:prstGeom prst="rect">
            <a:avLst/>
          </a:prstGeom>
        </p:spPr>
        <p:txBody>
          <a:bodyPr anchorCtr="0" anchor="t" bIns="91425" lIns="91425" spcFirstLastPara="1" rIns="91425" wrap="square" tIns="91425">
            <a:noAutofit/>
          </a:bodyPr>
          <a:lstStyle/>
          <a:p>
            <a:pPr indent="-381000" lvl="0" marL="457200" rtl="0" algn="l">
              <a:spcBef>
                <a:spcPts val="600"/>
              </a:spcBef>
              <a:spcAft>
                <a:spcPts val="0"/>
              </a:spcAft>
              <a:buSzPts val="2400"/>
              <a:buAutoNum type="arabicPeriod"/>
            </a:pPr>
            <a:r>
              <a:rPr lang="en" sz="2400"/>
              <a:t>Utilisation de l’application WeDo</a:t>
            </a:r>
            <a:endParaRPr sz="2400"/>
          </a:p>
          <a:p>
            <a:pPr indent="-381000" lvl="0" marL="457200" rtl="0" algn="l">
              <a:spcBef>
                <a:spcPts val="0"/>
              </a:spcBef>
              <a:spcAft>
                <a:spcPts val="0"/>
              </a:spcAft>
              <a:buSzPts val="2400"/>
              <a:buAutoNum type="arabicPeriod"/>
            </a:pPr>
            <a:r>
              <a:rPr lang="en" sz="2400"/>
              <a:t>Jumelage du robot</a:t>
            </a:r>
            <a:endParaRPr sz="2400"/>
          </a:p>
          <a:p>
            <a:pPr indent="-381000" lvl="0" marL="457200" rtl="0" algn="l">
              <a:spcBef>
                <a:spcPts val="0"/>
              </a:spcBef>
              <a:spcAft>
                <a:spcPts val="0"/>
              </a:spcAft>
              <a:buSzPts val="2400"/>
              <a:buAutoNum type="arabicPeriod"/>
            </a:pPr>
            <a:r>
              <a:rPr lang="en" sz="2400"/>
              <a:t>Réaliser au moins un montage de la section « Appropriation de l’ensemble WeDo »</a:t>
            </a:r>
            <a:endParaRPr sz="2400"/>
          </a:p>
          <a:p>
            <a:pPr indent="-381000" lvl="0" marL="457200" rtl="0" algn="l">
              <a:spcBef>
                <a:spcPts val="0"/>
              </a:spcBef>
              <a:spcAft>
                <a:spcPts val="0"/>
              </a:spcAft>
              <a:buSzPts val="2400"/>
              <a:buAutoNum type="arabicPeriod"/>
            </a:pPr>
            <a:r>
              <a:rPr lang="en" sz="2400"/>
              <a:t>Voir la section « Défis et situations-problèmes (SP) en mathématique »</a:t>
            </a:r>
            <a:endParaRPr sz="2400"/>
          </a:p>
          <a:p>
            <a:pPr indent="0" lvl="0" marL="0" rtl="0" algn="l">
              <a:spcBef>
                <a:spcPts val="600"/>
              </a:spcBef>
              <a:spcAft>
                <a:spcPts val="0"/>
              </a:spcAft>
              <a:buNone/>
            </a:pPr>
            <a:r>
              <a:t/>
            </a:r>
            <a:endParaRPr sz="2400"/>
          </a:p>
          <a:p>
            <a:pPr indent="0" lvl="0" marL="0" rtl="0" algn="l">
              <a:spcBef>
                <a:spcPts val="600"/>
              </a:spcBef>
              <a:spcAft>
                <a:spcPts val="0"/>
              </a:spcAft>
              <a:buNone/>
            </a:pPr>
            <a:r>
              <a:rPr lang="en" sz="2400"/>
              <a:t>				Fiche </a:t>
            </a:r>
            <a:r>
              <a:rPr lang="en" sz="2400" u="sng">
                <a:solidFill>
                  <a:schemeClr val="hlink"/>
                </a:solidFill>
                <a:hlinkClick r:id="rId4"/>
              </a:rPr>
              <a:t>Ressources</a:t>
            </a:r>
            <a:endParaRPr sz="2400"/>
          </a:p>
          <a:p>
            <a:pPr indent="0" lvl="0" marL="0" rtl="0" algn="l">
              <a:spcBef>
                <a:spcPts val="600"/>
              </a:spcBef>
              <a:spcAft>
                <a:spcPts val="0"/>
              </a:spcAft>
              <a:buNone/>
            </a:pPr>
            <a:r>
              <a:t/>
            </a:r>
            <a:endParaRPr sz="2400"/>
          </a:p>
          <a:p>
            <a:pPr indent="0" lvl="0" marL="0" rtl="0" algn="ctr">
              <a:spcBef>
                <a:spcPts val="600"/>
              </a:spcBef>
              <a:spcAft>
                <a:spcPts val="0"/>
              </a:spcAft>
              <a:buNone/>
            </a:pPr>
            <a:r>
              <a:t/>
            </a:r>
            <a:endParaRPr sz="900"/>
          </a:p>
          <a:p>
            <a:pPr indent="0" lvl="0" marL="0" rtl="0" algn="ctr">
              <a:spcBef>
                <a:spcPts val="600"/>
              </a:spcBef>
              <a:spcAft>
                <a:spcPts val="0"/>
              </a:spcAft>
              <a:buNone/>
            </a:pPr>
            <a:r>
              <a:t/>
            </a:r>
            <a:endParaRPr sz="2400"/>
          </a:p>
          <a:p>
            <a:pPr indent="0" lvl="0" marL="0" rtl="0" algn="ctr">
              <a:spcBef>
                <a:spcPts val="0"/>
              </a:spcBef>
              <a:spcAft>
                <a:spcPts val="0"/>
              </a:spcAft>
              <a:buClr>
                <a:schemeClr val="dk1"/>
              </a:buClr>
              <a:buSzPts val="1100"/>
              <a:buFont typeface="Arial"/>
              <a:buNone/>
            </a:pPr>
            <a:br>
              <a:rPr lang="en" sz="2400">
                <a:latin typeface="Walter Turncoat"/>
                <a:ea typeface="Walter Turncoat"/>
                <a:cs typeface="Walter Turncoat"/>
                <a:sym typeface="Walter Turncoat"/>
              </a:rPr>
            </a:br>
            <a:endParaRPr sz="2400"/>
          </a:p>
          <a:p>
            <a:pPr indent="0" lvl="0" marL="0" rtl="0" algn="l">
              <a:spcBef>
                <a:spcPts val="0"/>
              </a:spcBef>
              <a:spcAft>
                <a:spcPts val="0"/>
              </a:spcAft>
              <a:buClr>
                <a:schemeClr val="dk1"/>
              </a:buClr>
              <a:buSzPts val="1100"/>
              <a:buFont typeface="Arial"/>
              <a:buNone/>
            </a:pPr>
            <a:r>
              <a:t/>
            </a:r>
            <a:endParaRPr sz="2400"/>
          </a:p>
        </p:txBody>
      </p:sp>
      <p:sp>
        <p:nvSpPr>
          <p:cNvPr id="1179" name="Google Shape;1179;p37"/>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pic>
        <p:nvPicPr>
          <p:cNvPr id="1180" name="Google Shape;1180;p37"/>
          <p:cNvPicPr preferRelativeResize="0"/>
          <p:nvPr/>
        </p:nvPicPr>
        <p:blipFill>
          <a:blip r:embed="rId5">
            <a:alphaModFix/>
          </a:blip>
          <a:stretch>
            <a:fillRect/>
          </a:stretch>
        </p:blipFill>
        <p:spPr>
          <a:xfrm>
            <a:off x="8081098" y="167725"/>
            <a:ext cx="794425" cy="767375"/>
          </a:xfrm>
          <a:prstGeom prst="rect">
            <a:avLst/>
          </a:prstGeom>
          <a:noFill/>
          <a:ln>
            <a:noFill/>
          </a:ln>
        </p:spPr>
      </p:pic>
      <p:pic>
        <p:nvPicPr>
          <p:cNvPr id="1181" name="Google Shape;1181;p37"/>
          <p:cNvPicPr preferRelativeResize="0"/>
          <p:nvPr/>
        </p:nvPicPr>
        <p:blipFill>
          <a:blip r:embed="rId6">
            <a:alphaModFix/>
          </a:blip>
          <a:stretch>
            <a:fillRect/>
          </a:stretch>
        </p:blipFill>
        <p:spPr>
          <a:xfrm>
            <a:off x="135650" y="3705125"/>
            <a:ext cx="1236416" cy="1069500"/>
          </a:xfrm>
          <a:prstGeom prst="rect">
            <a:avLst/>
          </a:prstGeom>
          <a:noFill/>
          <a:ln>
            <a:noFill/>
          </a:ln>
        </p:spPr>
      </p:pic>
      <p:pic>
        <p:nvPicPr>
          <p:cNvPr id="1182" name="Google Shape;1182;p37"/>
          <p:cNvPicPr preferRelativeResize="0"/>
          <p:nvPr/>
        </p:nvPicPr>
        <p:blipFill>
          <a:blip r:embed="rId7">
            <a:alphaModFix/>
          </a:blip>
          <a:stretch>
            <a:fillRect/>
          </a:stretch>
        </p:blipFill>
        <p:spPr>
          <a:xfrm>
            <a:off x="7821250" y="3753214"/>
            <a:ext cx="1206675" cy="1043774"/>
          </a:xfrm>
          <a:prstGeom prst="rect">
            <a:avLst/>
          </a:prstGeom>
          <a:noFill/>
          <a:ln>
            <a:noFill/>
          </a:ln>
        </p:spPr>
      </p:pic>
      <p:pic>
        <p:nvPicPr>
          <p:cNvPr id="1183" name="Google Shape;1183;p37"/>
          <p:cNvPicPr preferRelativeResize="0"/>
          <p:nvPr/>
        </p:nvPicPr>
        <p:blipFill>
          <a:blip r:embed="rId8">
            <a:alphaModFix/>
          </a:blip>
          <a:stretch>
            <a:fillRect/>
          </a:stretch>
        </p:blipFill>
        <p:spPr>
          <a:xfrm>
            <a:off x="83802" y="193274"/>
            <a:ext cx="1845820" cy="1089875"/>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7" name="Shape 1187"/>
        <p:cNvGrpSpPr/>
        <p:nvPr/>
      </p:nvGrpSpPr>
      <p:grpSpPr>
        <a:xfrm>
          <a:off x="0" y="0"/>
          <a:ext cx="0" cy="0"/>
          <a:chOff x="0" y="0"/>
          <a:chExt cx="0" cy="0"/>
        </a:xfrm>
      </p:grpSpPr>
      <p:sp>
        <p:nvSpPr>
          <p:cNvPr id="1188" name="Google Shape;1188;p38"/>
          <p:cNvSpPr txBox="1"/>
          <p:nvPr>
            <p:ph idx="4294967295" type="ctrTitle"/>
          </p:nvPr>
        </p:nvSpPr>
        <p:spPr>
          <a:xfrm>
            <a:off x="685800" y="404727"/>
            <a:ext cx="7772400" cy="106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u="sng">
                <a:solidFill>
                  <a:schemeClr val="hlink"/>
                </a:solidFill>
                <a:hlinkClick r:id="rId3"/>
              </a:rPr>
              <a:t>Premiers pas avec Dash</a:t>
            </a:r>
            <a:endParaRPr sz="3600"/>
          </a:p>
        </p:txBody>
      </p:sp>
      <p:sp>
        <p:nvSpPr>
          <p:cNvPr id="1189" name="Google Shape;1189;p38"/>
          <p:cNvSpPr txBox="1"/>
          <p:nvPr>
            <p:ph idx="4294967295" type="subTitle"/>
          </p:nvPr>
        </p:nvSpPr>
        <p:spPr>
          <a:xfrm>
            <a:off x="1090850" y="1350475"/>
            <a:ext cx="6926700" cy="3208200"/>
          </a:xfrm>
          <a:prstGeom prst="rect">
            <a:avLst/>
          </a:prstGeom>
        </p:spPr>
        <p:txBody>
          <a:bodyPr anchorCtr="0" anchor="t" bIns="91425" lIns="91425" spcFirstLastPara="1" rIns="91425" wrap="square" tIns="91425">
            <a:noAutofit/>
          </a:bodyPr>
          <a:lstStyle/>
          <a:p>
            <a:pPr indent="-381000" lvl="0" marL="457200" rtl="0" algn="l">
              <a:spcBef>
                <a:spcPts val="600"/>
              </a:spcBef>
              <a:spcAft>
                <a:spcPts val="0"/>
              </a:spcAft>
              <a:buSzPts val="2400"/>
              <a:buAutoNum type="arabicPeriod"/>
            </a:pPr>
            <a:r>
              <a:rPr lang="en" sz="2400"/>
              <a:t>Utilisation de l’application Blockly</a:t>
            </a:r>
            <a:endParaRPr sz="2400"/>
          </a:p>
          <a:p>
            <a:pPr indent="-381000" lvl="0" marL="457200" rtl="0" algn="l">
              <a:spcBef>
                <a:spcPts val="0"/>
              </a:spcBef>
              <a:spcAft>
                <a:spcPts val="0"/>
              </a:spcAft>
              <a:buSzPts val="2400"/>
              <a:buAutoNum type="arabicPeriod"/>
            </a:pPr>
            <a:r>
              <a:rPr lang="en" sz="2400"/>
              <a:t>Jumelage du robot</a:t>
            </a:r>
            <a:endParaRPr sz="2400"/>
          </a:p>
          <a:p>
            <a:pPr indent="-381000" lvl="0" marL="457200" rtl="0" algn="l">
              <a:spcBef>
                <a:spcPts val="0"/>
              </a:spcBef>
              <a:spcAft>
                <a:spcPts val="0"/>
              </a:spcAft>
              <a:buSzPts val="2400"/>
              <a:buAutoNum type="arabicPeriod"/>
            </a:pPr>
            <a:r>
              <a:rPr lang="en" sz="2400"/>
              <a:t>Réaliser les Puzzles pour apprendre à l’aide de tutoriels très guidés</a:t>
            </a:r>
            <a:endParaRPr sz="2400"/>
          </a:p>
          <a:p>
            <a:pPr indent="-381000" lvl="0" marL="457200" rtl="0" algn="l">
              <a:spcBef>
                <a:spcPts val="0"/>
              </a:spcBef>
              <a:spcAft>
                <a:spcPts val="0"/>
              </a:spcAft>
              <a:buSzPts val="2400"/>
              <a:buAutoNum type="arabicPeriod"/>
            </a:pPr>
            <a:r>
              <a:rPr lang="en" sz="2400"/>
              <a:t>Voir la section « Pour enseigner avec Dash pour des idées de projets »</a:t>
            </a:r>
            <a:endParaRPr sz="2400"/>
          </a:p>
          <a:p>
            <a:pPr indent="0" lvl="0" marL="0" rtl="0" algn="l">
              <a:spcBef>
                <a:spcPts val="600"/>
              </a:spcBef>
              <a:spcAft>
                <a:spcPts val="0"/>
              </a:spcAft>
              <a:buNone/>
            </a:pPr>
            <a:r>
              <a:t/>
            </a:r>
            <a:endParaRPr sz="2400"/>
          </a:p>
          <a:p>
            <a:pPr indent="0" lvl="0" marL="0" rtl="0" algn="l">
              <a:spcBef>
                <a:spcPts val="600"/>
              </a:spcBef>
              <a:spcAft>
                <a:spcPts val="0"/>
              </a:spcAft>
              <a:buNone/>
            </a:pPr>
            <a:r>
              <a:rPr lang="en" sz="2400"/>
              <a:t>				Fiche </a:t>
            </a:r>
            <a:r>
              <a:rPr lang="en" sz="2400" u="sng">
                <a:solidFill>
                  <a:schemeClr val="hlink"/>
                </a:solidFill>
                <a:hlinkClick r:id="rId4"/>
              </a:rPr>
              <a:t>Ressources</a:t>
            </a:r>
            <a:endParaRPr sz="2400"/>
          </a:p>
          <a:p>
            <a:pPr indent="0" lvl="0" marL="0" rtl="0" algn="l">
              <a:spcBef>
                <a:spcPts val="600"/>
              </a:spcBef>
              <a:spcAft>
                <a:spcPts val="0"/>
              </a:spcAft>
              <a:buNone/>
            </a:pPr>
            <a:r>
              <a:t/>
            </a:r>
            <a:endParaRPr sz="2400"/>
          </a:p>
          <a:p>
            <a:pPr indent="0" lvl="0" marL="0" rtl="0" algn="ctr">
              <a:spcBef>
                <a:spcPts val="600"/>
              </a:spcBef>
              <a:spcAft>
                <a:spcPts val="0"/>
              </a:spcAft>
              <a:buNone/>
            </a:pPr>
            <a:r>
              <a:t/>
            </a:r>
            <a:endParaRPr sz="900"/>
          </a:p>
          <a:p>
            <a:pPr indent="0" lvl="0" marL="0" rtl="0" algn="ctr">
              <a:spcBef>
                <a:spcPts val="600"/>
              </a:spcBef>
              <a:spcAft>
                <a:spcPts val="0"/>
              </a:spcAft>
              <a:buNone/>
            </a:pPr>
            <a:r>
              <a:t/>
            </a:r>
            <a:endParaRPr sz="2400"/>
          </a:p>
          <a:p>
            <a:pPr indent="0" lvl="0" marL="0" rtl="0" algn="ctr">
              <a:spcBef>
                <a:spcPts val="0"/>
              </a:spcBef>
              <a:spcAft>
                <a:spcPts val="0"/>
              </a:spcAft>
              <a:buClr>
                <a:schemeClr val="dk1"/>
              </a:buClr>
              <a:buSzPts val="1100"/>
              <a:buFont typeface="Arial"/>
              <a:buNone/>
            </a:pPr>
            <a:br>
              <a:rPr lang="en" sz="2400">
                <a:latin typeface="Walter Turncoat"/>
                <a:ea typeface="Walter Turncoat"/>
                <a:cs typeface="Walter Turncoat"/>
                <a:sym typeface="Walter Turncoat"/>
              </a:rPr>
            </a:br>
            <a:endParaRPr sz="2400"/>
          </a:p>
          <a:p>
            <a:pPr indent="0" lvl="0" marL="0" rtl="0" algn="l">
              <a:spcBef>
                <a:spcPts val="0"/>
              </a:spcBef>
              <a:spcAft>
                <a:spcPts val="0"/>
              </a:spcAft>
              <a:buClr>
                <a:schemeClr val="dk1"/>
              </a:buClr>
              <a:buSzPts val="1100"/>
              <a:buFont typeface="Arial"/>
              <a:buNone/>
            </a:pPr>
            <a:r>
              <a:t/>
            </a:r>
            <a:endParaRPr sz="2400"/>
          </a:p>
        </p:txBody>
      </p:sp>
      <p:sp>
        <p:nvSpPr>
          <p:cNvPr id="1190" name="Google Shape;1190;p38"/>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a:t>‹#›</a:t>
            </a:fld>
            <a:endParaRPr/>
          </a:p>
        </p:txBody>
      </p:sp>
      <p:pic>
        <p:nvPicPr>
          <p:cNvPr id="1191" name="Google Shape;1191;p38"/>
          <p:cNvPicPr preferRelativeResize="0"/>
          <p:nvPr/>
        </p:nvPicPr>
        <p:blipFill>
          <a:blip r:embed="rId5">
            <a:alphaModFix/>
          </a:blip>
          <a:stretch>
            <a:fillRect/>
          </a:stretch>
        </p:blipFill>
        <p:spPr>
          <a:xfrm>
            <a:off x="8081098" y="167725"/>
            <a:ext cx="794425" cy="767375"/>
          </a:xfrm>
          <a:prstGeom prst="rect">
            <a:avLst/>
          </a:prstGeom>
          <a:noFill/>
          <a:ln>
            <a:noFill/>
          </a:ln>
        </p:spPr>
      </p:pic>
      <p:pic>
        <p:nvPicPr>
          <p:cNvPr id="1192" name="Google Shape;1192;p38"/>
          <p:cNvPicPr preferRelativeResize="0"/>
          <p:nvPr/>
        </p:nvPicPr>
        <p:blipFill>
          <a:blip r:embed="rId6">
            <a:alphaModFix/>
          </a:blip>
          <a:stretch>
            <a:fillRect/>
          </a:stretch>
        </p:blipFill>
        <p:spPr>
          <a:xfrm>
            <a:off x="135650" y="3705125"/>
            <a:ext cx="1236416" cy="1069500"/>
          </a:xfrm>
          <a:prstGeom prst="rect">
            <a:avLst/>
          </a:prstGeom>
          <a:noFill/>
          <a:ln>
            <a:noFill/>
          </a:ln>
        </p:spPr>
      </p:pic>
      <p:pic>
        <p:nvPicPr>
          <p:cNvPr id="1193" name="Google Shape;1193;p38"/>
          <p:cNvPicPr preferRelativeResize="0"/>
          <p:nvPr/>
        </p:nvPicPr>
        <p:blipFill>
          <a:blip r:embed="rId7">
            <a:alphaModFix/>
          </a:blip>
          <a:stretch>
            <a:fillRect/>
          </a:stretch>
        </p:blipFill>
        <p:spPr>
          <a:xfrm>
            <a:off x="7821250" y="3753214"/>
            <a:ext cx="1206675" cy="1043774"/>
          </a:xfrm>
          <a:prstGeom prst="rect">
            <a:avLst/>
          </a:prstGeom>
          <a:noFill/>
          <a:ln>
            <a:noFill/>
          </a:ln>
        </p:spPr>
      </p:pic>
      <p:pic>
        <p:nvPicPr>
          <p:cNvPr id="1194" name="Google Shape;1194;p38"/>
          <p:cNvPicPr preferRelativeResize="0"/>
          <p:nvPr/>
        </p:nvPicPr>
        <p:blipFill>
          <a:blip r:embed="rId8">
            <a:alphaModFix/>
          </a:blip>
          <a:stretch>
            <a:fillRect/>
          </a:stretch>
        </p:blipFill>
        <p:spPr>
          <a:xfrm>
            <a:off x="185075" y="75750"/>
            <a:ext cx="1472051" cy="1472051"/>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8" name="Shape 1198"/>
        <p:cNvGrpSpPr/>
        <p:nvPr/>
      </p:nvGrpSpPr>
      <p:grpSpPr>
        <a:xfrm>
          <a:off x="0" y="0"/>
          <a:ext cx="0" cy="0"/>
          <a:chOff x="0" y="0"/>
          <a:chExt cx="0" cy="0"/>
        </a:xfrm>
      </p:grpSpPr>
      <p:sp>
        <p:nvSpPr>
          <p:cNvPr id="1199" name="Google Shape;1199;p39"/>
          <p:cNvSpPr txBox="1"/>
          <p:nvPr>
            <p:ph idx="4294967295" type="ctrTitle"/>
          </p:nvPr>
        </p:nvSpPr>
        <p:spPr>
          <a:xfrm>
            <a:off x="685800" y="404727"/>
            <a:ext cx="7772400" cy="106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u="sng">
                <a:solidFill>
                  <a:schemeClr val="hlink"/>
                </a:solidFill>
                <a:hlinkClick r:id="rId3"/>
              </a:rPr>
              <a:t>Premiers pas avec Ozobot</a:t>
            </a:r>
            <a:endParaRPr sz="3600"/>
          </a:p>
        </p:txBody>
      </p:sp>
      <p:sp>
        <p:nvSpPr>
          <p:cNvPr id="1200" name="Google Shape;1200;p39"/>
          <p:cNvSpPr txBox="1"/>
          <p:nvPr>
            <p:ph idx="4294967295" type="subTitle"/>
          </p:nvPr>
        </p:nvSpPr>
        <p:spPr>
          <a:xfrm>
            <a:off x="1042900" y="1386425"/>
            <a:ext cx="6926700" cy="3208200"/>
          </a:xfrm>
          <a:prstGeom prst="rect">
            <a:avLst/>
          </a:prstGeom>
        </p:spPr>
        <p:txBody>
          <a:bodyPr anchorCtr="0" anchor="t" bIns="91425" lIns="91425" spcFirstLastPara="1" rIns="91425" wrap="square" tIns="91425">
            <a:noAutofit/>
          </a:bodyPr>
          <a:lstStyle/>
          <a:p>
            <a:pPr indent="-381000" lvl="0" marL="457200" rtl="0" algn="l">
              <a:spcBef>
                <a:spcPts val="600"/>
              </a:spcBef>
              <a:spcAft>
                <a:spcPts val="0"/>
              </a:spcAft>
              <a:buSzPts val="2400"/>
              <a:buAutoNum type="arabicPeriod"/>
            </a:pPr>
            <a:r>
              <a:rPr lang="en" sz="2400"/>
              <a:t>Présentation du robot et calibrage</a:t>
            </a:r>
            <a:endParaRPr sz="2400"/>
          </a:p>
          <a:p>
            <a:pPr indent="-381000" lvl="0" marL="457200" rtl="0" algn="l">
              <a:spcBef>
                <a:spcPts val="0"/>
              </a:spcBef>
              <a:spcAft>
                <a:spcPts val="0"/>
              </a:spcAft>
              <a:buSzPts val="2400"/>
              <a:buAutoNum type="arabicPeriod"/>
            </a:pPr>
            <a:r>
              <a:rPr lang="en" sz="2400"/>
              <a:t>Programmer Ozobot avec des codes de couleurs (section 2)</a:t>
            </a:r>
            <a:endParaRPr sz="2400"/>
          </a:p>
          <a:p>
            <a:pPr indent="-381000" lvl="0" marL="457200" rtl="0" algn="l">
              <a:spcBef>
                <a:spcPts val="0"/>
              </a:spcBef>
              <a:spcAft>
                <a:spcPts val="0"/>
              </a:spcAft>
              <a:buSzPts val="2400"/>
              <a:buAutoNum type="arabicPeriod"/>
            </a:pPr>
            <a:r>
              <a:rPr lang="en" sz="2400"/>
              <a:t>Programmer avec des blocs (section 4)</a:t>
            </a:r>
            <a:endParaRPr sz="2400"/>
          </a:p>
          <a:p>
            <a:pPr indent="-381000" lvl="0" marL="457200" rtl="0" algn="l">
              <a:spcBef>
                <a:spcPts val="0"/>
              </a:spcBef>
              <a:spcAft>
                <a:spcPts val="0"/>
              </a:spcAft>
              <a:buSzPts val="2400"/>
              <a:buAutoNum type="arabicPeriod"/>
            </a:pPr>
            <a:r>
              <a:rPr lang="en" sz="2400"/>
              <a:t>Des idées d’activités dans chaque section</a:t>
            </a:r>
            <a:endParaRPr sz="2400"/>
          </a:p>
          <a:p>
            <a:pPr indent="0" lvl="0" marL="0" rtl="0" algn="l">
              <a:spcBef>
                <a:spcPts val="600"/>
              </a:spcBef>
              <a:spcAft>
                <a:spcPts val="0"/>
              </a:spcAft>
              <a:buNone/>
            </a:pPr>
            <a:r>
              <a:t/>
            </a:r>
            <a:endParaRPr sz="2400"/>
          </a:p>
          <a:p>
            <a:pPr indent="457200" lvl="0" marL="1371600" rtl="0" algn="l">
              <a:spcBef>
                <a:spcPts val="600"/>
              </a:spcBef>
              <a:spcAft>
                <a:spcPts val="0"/>
              </a:spcAft>
              <a:buNone/>
            </a:pPr>
            <a:r>
              <a:rPr lang="en" sz="2400"/>
              <a:t>Fiche </a:t>
            </a:r>
            <a:r>
              <a:rPr lang="en" sz="2400" u="sng">
                <a:solidFill>
                  <a:schemeClr val="hlink"/>
                </a:solidFill>
                <a:hlinkClick r:id="rId4"/>
              </a:rPr>
              <a:t>Ress</a:t>
            </a:r>
            <a:r>
              <a:rPr lang="en" sz="2400" u="sng">
                <a:solidFill>
                  <a:schemeClr val="hlink"/>
                </a:solidFill>
                <a:hlinkClick r:id="rId5"/>
              </a:rPr>
              <a:t>ources</a:t>
            </a:r>
            <a:endParaRPr sz="2400">
              <a:uFill>
                <a:noFill/>
              </a:uFill>
              <a:hlinkClick r:id="rId6"/>
            </a:endParaRPr>
          </a:p>
          <a:p>
            <a:pPr indent="0" lvl="0" marL="1371600" rtl="0" algn="l">
              <a:spcBef>
                <a:spcPts val="600"/>
              </a:spcBef>
              <a:spcAft>
                <a:spcPts val="0"/>
              </a:spcAft>
              <a:buNone/>
            </a:pPr>
            <a:r>
              <a:t/>
            </a:r>
            <a:endParaRPr sz="2400"/>
          </a:p>
          <a:p>
            <a:pPr indent="0" lvl="0" marL="0" rtl="0" algn="ctr">
              <a:spcBef>
                <a:spcPts val="600"/>
              </a:spcBef>
              <a:spcAft>
                <a:spcPts val="0"/>
              </a:spcAft>
              <a:buNone/>
            </a:pPr>
            <a:r>
              <a:t/>
            </a:r>
            <a:endParaRPr sz="900"/>
          </a:p>
          <a:p>
            <a:pPr indent="0" lvl="0" marL="0" rtl="0" algn="ctr">
              <a:spcBef>
                <a:spcPts val="600"/>
              </a:spcBef>
              <a:spcAft>
                <a:spcPts val="0"/>
              </a:spcAft>
              <a:buNone/>
            </a:pPr>
            <a:r>
              <a:t/>
            </a:r>
            <a:endParaRPr sz="2400"/>
          </a:p>
          <a:p>
            <a:pPr indent="0" lvl="0" marL="0" rtl="0" algn="ctr">
              <a:spcBef>
                <a:spcPts val="0"/>
              </a:spcBef>
              <a:spcAft>
                <a:spcPts val="0"/>
              </a:spcAft>
              <a:buClr>
                <a:schemeClr val="dk1"/>
              </a:buClr>
              <a:buSzPts val="1100"/>
              <a:buFont typeface="Arial"/>
              <a:buNone/>
            </a:pPr>
            <a:br>
              <a:rPr lang="en" sz="2400">
                <a:latin typeface="Walter Turncoat"/>
                <a:ea typeface="Walter Turncoat"/>
                <a:cs typeface="Walter Turncoat"/>
                <a:sym typeface="Walter Turncoat"/>
              </a:rPr>
            </a:br>
            <a:endParaRPr sz="2400"/>
          </a:p>
          <a:p>
            <a:pPr indent="0" lvl="0" marL="0" rtl="0" algn="l">
              <a:spcBef>
                <a:spcPts val="0"/>
              </a:spcBef>
              <a:spcAft>
                <a:spcPts val="0"/>
              </a:spcAft>
              <a:buClr>
                <a:schemeClr val="dk1"/>
              </a:buClr>
              <a:buSzPts val="1100"/>
              <a:buFont typeface="Arial"/>
              <a:buNone/>
            </a:pPr>
            <a:r>
              <a:t/>
            </a:r>
            <a:endParaRPr sz="2400"/>
          </a:p>
        </p:txBody>
      </p:sp>
      <p:sp>
        <p:nvSpPr>
          <p:cNvPr id="1201" name="Google Shape;1201;p39"/>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pic>
        <p:nvPicPr>
          <p:cNvPr id="1202" name="Google Shape;1202;p39"/>
          <p:cNvPicPr preferRelativeResize="0"/>
          <p:nvPr/>
        </p:nvPicPr>
        <p:blipFill>
          <a:blip r:embed="rId7">
            <a:alphaModFix/>
          </a:blip>
          <a:stretch>
            <a:fillRect/>
          </a:stretch>
        </p:blipFill>
        <p:spPr>
          <a:xfrm>
            <a:off x="8081098" y="167725"/>
            <a:ext cx="794425" cy="767375"/>
          </a:xfrm>
          <a:prstGeom prst="rect">
            <a:avLst/>
          </a:prstGeom>
          <a:noFill/>
          <a:ln>
            <a:noFill/>
          </a:ln>
        </p:spPr>
      </p:pic>
      <p:pic>
        <p:nvPicPr>
          <p:cNvPr id="1203" name="Google Shape;1203;p39"/>
          <p:cNvPicPr preferRelativeResize="0"/>
          <p:nvPr/>
        </p:nvPicPr>
        <p:blipFill>
          <a:blip r:embed="rId8">
            <a:alphaModFix/>
          </a:blip>
          <a:stretch>
            <a:fillRect/>
          </a:stretch>
        </p:blipFill>
        <p:spPr>
          <a:xfrm>
            <a:off x="135650" y="3705125"/>
            <a:ext cx="1236416" cy="1069500"/>
          </a:xfrm>
          <a:prstGeom prst="rect">
            <a:avLst/>
          </a:prstGeom>
          <a:noFill/>
          <a:ln>
            <a:noFill/>
          </a:ln>
        </p:spPr>
      </p:pic>
      <p:pic>
        <p:nvPicPr>
          <p:cNvPr id="1204" name="Google Shape;1204;p39"/>
          <p:cNvPicPr preferRelativeResize="0"/>
          <p:nvPr/>
        </p:nvPicPr>
        <p:blipFill>
          <a:blip r:embed="rId9">
            <a:alphaModFix/>
          </a:blip>
          <a:stretch>
            <a:fillRect/>
          </a:stretch>
        </p:blipFill>
        <p:spPr>
          <a:xfrm>
            <a:off x="7821250" y="3753214"/>
            <a:ext cx="1206675" cy="1043774"/>
          </a:xfrm>
          <a:prstGeom prst="rect">
            <a:avLst/>
          </a:prstGeom>
          <a:noFill/>
          <a:ln>
            <a:noFill/>
          </a:ln>
        </p:spPr>
      </p:pic>
      <p:pic>
        <p:nvPicPr>
          <p:cNvPr id="1205" name="Google Shape;1205;p39"/>
          <p:cNvPicPr preferRelativeResize="0"/>
          <p:nvPr/>
        </p:nvPicPr>
        <p:blipFill>
          <a:blip r:embed="rId10">
            <a:alphaModFix/>
          </a:blip>
          <a:stretch>
            <a:fillRect/>
          </a:stretch>
        </p:blipFill>
        <p:spPr>
          <a:xfrm>
            <a:off x="485600" y="167725"/>
            <a:ext cx="1322850" cy="1322850"/>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9" name="Shape 1209"/>
        <p:cNvGrpSpPr/>
        <p:nvPr/>
      </p:nvGrpSpPr>
      <p:grpSpPr>
        <a:xfrm>
          <a:off x="0" y="0"/>
          <a:ext cx="0" cy="0"/>
          <a:chOff x="0" y="0"/>
          <a:chExt cx="0" cy="0"/>
        </a:xfrm>
      </p:grpSpPr>
      <p:sp>
        <p:nvSpPr>
          <p:cNvPr id="1210" name="Google Shape;1210;p40"/>
          <p:cNvSpPr txBox="1"/>
          <p:nvPr>
            <p:ph idx="4294967295" type="ctrTitle"/>
          </p:nvPr>
        </p:nvSpPr>
        <p:spPr>
          <a:xfrm>
            <a:off x="685800" y="404727"/>
            <a:ext cx="7772400" cy="106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u="sng">
                <a:solidFill>
                  <a:schemeClr val="hlink"/>
                </a:solidFill>
                <a:hlinkClick r:id="rId3"/>
              </a:rPr>
              <a:t>Premiers pas avec Root</a:t>
            </a:r>
            <a:endParaRPr sz="3600"/>
          </a:p>
        </p:txBody>
      </p:sp>
      <p:sp>
        <p:nvSpPr>
          <p:cNvPr id="1211" name="Google Shape;1211;p40"/>
          <p:cNvSpPr txBox="1"/>
          <p:nvPr>
            <p:ph idx="4294967295" type="subTitle"/>
          </p:nvPr>
        </p:nvSpPr>
        <p:spPr>
          <a:xfrm>
            <a:off x="1090850" y="1350475"/>
            <a:ext cx="6926700" cy="3208200"/>
          </a:xfrm>
          <a:prstGeom prst="rect">
            <a:avLst/>
          </a:prstGeom>
        </p:spPr>
        <p:txBody>
          <a:bodyPr anchorCtr="0" anchor="t" bIns="91425" lIns="91425" spcFirstLastPara="1" rIns="91425" wrap="square" tIns="91425">
            <a:noAutofit/>
          </a:bodyPr>
          <a:lstStyle/>
          <a:p>
            <a:pPr indent="-381000" lvl="0" marL="457200" rtl="0" algn="l">
              <a:spcBef>
                <a:spcPts val="600"/>
              </a:spcBef>
              <a:spcAft>
                <a:spcPts val="0"/>
              </a:spcAft>
              <a:buSzPts val="2400"/>
              <a:buAutoNum type="arabicPeriod"/>
            </a:pPr>
            <a:r>
              <a:rPr lang="en" sz="2400"/>
              <a:t>Présentation du robot </a:t>
            </a:r>
            <a:endParaRPr sz="2400"/>
          </a:p>
          <a:p>
            <a:pPr indent="-381000" lvl="0" marL="457200" rtl="0" algn="l">
              <a:spcBef>
                <a:spcPts val="0"/>
              </a:spcBef>
              <a:spcAft>
                <a:spcPts val="0"/>
              </a:spcAft>
              <a:buSzPts val="2400"/>
              <a:buAutoNum type="arabicPeriod"/>
            </a:pPr>
            <a:r>
              <a:rPr lang="en" sz="2400"/>
              <a:t>Programmer Root avec des pictogrammes ou des blocs (niveau 1 ou 2)</a:t>
            </a:r>
            <a:endParaRPr sz="2400"/>
          </a:p>
          <a:p>
            <a:pPr indent="-381000" lvl="0" marL="457200" rtl="0" algn="l">
              <a:spcBef>
                <a:spcPts val="0"/>
              </a:spcBef>
              <a:spcAft>
                <a:spcPts val="0"/>
              </a:spcAft>
              <a:buSzPts val="2400"/>
              <a:buAutoNum type="arabicPeriod"/>
            </a:pPr>
            <a:r>
              <a:rPr lang="en" sz="2400"/>
              <a:t>Simulateur</a:t>
            </a:r>
            <a:endParaRPr sz="2400"/>
          </a:p>
          <a:p>
            <a:pPr indent="-381000" lvl="0" marL="457200" rtl="0" algn="l">
              <a:spcBef>
                <a:spcPts val="0"/>
              </a:spcBef>
              <a:spcAft>
                <a:spcPts val="0"/>
              </a:spcAft>
              <a:buSzPts val="2400"/>
              <a:buAutoNum type="arabicPeriod"/>
            </a:pPr>
            <a:r>
              <a:rPr lang="en" sz="2400"/>
              <a:t>Jumelage</a:t>
            </a:r>
            <a:endParaRPr sz="2400"/>
          </a:p>
          <a:p>
            <a:pPr indent="-381000" lvl="0" marL="457200" rtl="0" algn="l">
              <a:spcBef>
                <a:spcPts val="0"/>
              </a:spcBef>
              <a:spcAft>
                <a:spcPts val="0"/>
              </a:spcAft>
              <a:buSzPts val="2400"/>
              <a:buAutoNum type="arabicPeriod"/>
            </a:pPr>
            <a:r>
              <a:rPr lang="en" sz="2400"/>
              <a:t>Défis à relever</a:t>
            </a:r>
            <a:endParaRPr sz="2400"/>
          </a:p>
          <a:p>
            <a:pPr indent="-381000" lvl="0" marL="457200" rtl="0" algn="l">
              <a:spcBef>
                <a:spcPts val="0"/>
              </a:spcBef>
              <a:spcAft>
                <a:spcPts val="0"/>
              </a:spcAft>
              <a:buSzPts val="2400"/>
              <a:buAutoNum type="arabicPeriod"/>
            </a:pPr>
            <a:r>
              <a:rPr lang="en" sz="2400"/>
              <a:t>En classe</a:t>
            </a:r>
            <a:endParaRPr sz="2400"/>
          </a:p>
          <a:p>
            <a:pPr indent="457200" lvl="0" marL="1371600" rtl="0" algn="l">
              <a:spcBef>
                <a:spcPts val="600"/>
              </a:spcBef>
              <a:spcAft>
                <a:spcPts val="0"/>
              </a:spcAft>
              <a:buNone/>
            </a:pPr>
            <a:r>
              <a:rPr lang="en" sz="2400"/>
              <a:t>Fiche </a:t>
            </a:r>
            <a:r>
              <a:rPr lang="en" sz="2400" u="sng">
                <a:solidFill>
                  <a:schemeClr val="hlink"/>
                </a:solidFill>
                <a:hlinkClick r:id="rId4"/>
              </a:rPr>
              <a:t>Ressources</a:t>
            </a:r>
            <a:endParaRPr sz="2400"/>
          </a:p>
          <a:p>
            <a:pPr indent="0" lvl="0" marL="0" rtl="0" algn="l">
              <a:spcBef>
                <a:spcPts val="600"/>
              </a:spcBef>
              <a:spcAft>
                <a:spcPts val="0"/>
              </a:spcAft>
              <a:buNone/>
            </a:pPr>
            <a:r>
              <a:t/>
            </a:r>
            <a:endParaRPr sz="2400"/>
          </a:p>
          <a:p>
            <a:pPr indent="0" lvl="0" marL="0" rtl="0" algn="ctr">
              <a:spcBef>
                <a:spcPts val="600"/>
              </a:spcBef>
              <a:spcAft>
                <a:spcPts val="0"/>
              </a:spcAft>
              <a:buNone/>
            </a:pPr>
            <a:r>
              <a:t/>
            </a:r>
            <a:endParaRPr sz="900"/>
          </a:p>
          <a:p>
            <a:pPr indent="0" lvl="0" marL="0" rtl="0" algn="ctr">
              <a:spcBef>
                <a:spcPts val="600"/>
              </a:spcBef>
              <a:spcAft>
                <a:spcPts val="0"/>
              </a:spcAft>
              <a:buNone/>
            </a:pPr>
            <a:r>
              <a:t/>
            </a:r>
            <a:endParaRPr sz="2400"/>
          </a:p>
          <a:p>
            <a:pPr indent="0" lvl="0" marL="0" rtl="0" algn="ctr">
              <a:spcBef>
                <a:spcPts val="0"/>
              </a:spcBef>
              <a:spcAft>
                <a:spcPts val="0"/>
              </a:spcAft>
              <a:buClr>
                <a:schemeClr val="dk1"/>
              </a:buClr>
              <a:buSzPts val="1100"/>
              <a:buFont typeface="Arial"/>
              <a:buNone/>
            </a:pPr>
            <a:br>
              <a:rPr lang="en" sz="2400">
                <a:latin typeface="Walter Turncoat"/>
                <a:ea typeface="Walter Turncoat"/>
                <a:cs typeface="Walter Turncoat"/>
                <a:sym typeface="Walter Turncoat"/>
              </a:rPr>
            </a:br>
            <a:endParaRPr sz="2400"/>
          </a:p>
          <a:p>
            <a:pPr indent="0" lvl="0" marL="0" rtl="0" algn="l">
              <a:spcBef>
                <a:spcPts val="0"/>
              </a:spcBef>
              <a:spcAft>
                <a:spcPts val="0"/>
              </a:spcAft>
              <a:buClr>
                <a:schemeClr val="dk1"/>
              </a:buClr>
              <a:buSzPts val="1100"/>
              <a:buFont typeface="Arial"/>
              <a:buNone/>
            </a:pPr>
            <a:r>
              <a:t/>
            </a:r>
            <a:endParaRPr sz="2400"/>
          </a:p>
        </p:txBody>
      </p:sp>
      <p:sp>
        <p:nvSpPr>
          <p:cNvPr id="1212" name="Google Shape;1212;p40"/>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pic>
        <p:nvPicPr>
          <p:cNvPr id="1213" name="Google Shape;1213;p40"/>
          <p:cNvPicPr preferRelativeResize="0"/>
          <p:nvPr/>
        </p:nvPicPr>
        <p:blipFill>
          <a:blip r:embed="rId5">
            <a:alphaModFix/>
          </a:blip>
          <a:stretch>
            <a:fillRect/>
          </a:stretch>
        </p:blipFill>
        <p:spPr>
          <a:xfrm>
            <a:off x="8081098" y="167725"/>
            <a:ext cx="794425" cy="767375"/>
          </a:xfrm>
          <a:prstGeom prst="rect">
            <a:avLst/>
          </a:prstGeom>
          <a:noFill/>
          <a:ln>
            <a:noFill/>
          </a:ln>
        </p:spPr>
      </p:pic>
      <p:pic>
        <p:nvPicPr>
          <p:cNvPr id="1214" name="Google Shape;1214;p40"/>
          <p:cNvPicPr preferRelativeResize="0"/>
          <p:nvPr/>
        </p:nvPicPr>
        <p:blipFill>
          <a:blip r:embed="rId6">
            <a:alphaModFix/>
          </a:blip>
          <a:stretch>
            <a:fillRect/>
          </a:stretch>
        </p:blipFill>
        <p:spPr>
          <a:xfrm>
            <a:off x="135650" y="3705125"/>
            <a:ext cx="1236416" cy="1069500"/>
          </a:xfrm>
          <a:prstGeom prst="rect">
            <a:avLst/>
          </a:prstGeom>
          <a:noFill/>
          <a:ln>
            <a:noFill/>
          </a:ln>
        </p:spPr>
      </p:pic>
      <p:pic>
        <p:nvPicPr>
          <p:cNvPr id="1215" name="Google Shape;1215;p40"/>
          <p:cNvPicPr preferRelativeResize="0"/>
          <p:nvPr/>
        </p:nvPicPr>
        <p:blipFill>
          <a:blip r:embed="rId7">
            <a:alphaModFix/>
          </a:blip>
          <a:stretch>
            <a:fillRect/>
          </a:stretch>
        </p:blipFill>
        <p:spPr>
          <a:xfrm>
            <a:off x="7821250" y="3753214"/>
            <a:ext cx="1206675" cy="1043774"/>
          </a:xfrm>
          <a:prstGeom prst="rect">
            <a:avLst/>
          </a:prstGeom>
          <a:noFill/>
          <a:ln>
            <a:noFill/>
          </a:ln>
        </p:spPr>
      </p:pic>
      <p:pic>
        <p:nvPicPr>
          <p:cNvPr id="1216" name="Google Shape;1216;p40"/>
          <p:cNvPicPr preferRelativeResize="0"/>
          <p:nvPr/>
        </p:nvPicPr>
        <p:blipFill rotWithShape="1">
          <a:blip r:embed="rId8">
            <a:alphaModFix/>
          </a:blip>
          <a:srcRect b="5875" l="17587" r="19755" t="7469"/>
          <a:stretch/>
        </p:blipFill>
        <p:spPr>
          <a:xfrm>
            <a:off x="441675" y="237225"/>
            <a:ext cx="1192627" cy="1236991"/>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0" name="Shape 1220"/>
        <p:cNvGrpSpPr/>
        <p:nvPr/>
      </p:nvGrpSpPr>
      <p:grpSpPr>
        <a:xfrm>
          <a:off x="0" y="0"/>
          <a:ext cx="0" cy="0"/>
          <a:chOff x="0" y="0"/>
          <a:chExt cx="0" cy="0"/>
        </a:xfrm>
      </p:grpSpPr>
      <p:sp>
        <p:nvSpPr>
          <p:cNvPr id="1221" name="Google Shape;1221;p41"/>
          <p:cNvSpPr txBox="1"/>
          <p:nvPr>
            <p:ph idx="4294967295" type="ctrTitle"/>
          </p:nvPr>
        </p:nvSpPr>
        <p:spPr>
          <a:xfrm>
            <a:off x="685800" y="404727"/>
            <a:ext cx="7772400" cy="106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u="sng">
                <a:solidFill>
                  <a:schemeClr val="hlink"/>
                </a:solidFill>
                <a:hlinkClick r:id="rId3"/>
              </a:rPr>
              <a:t>Premiers pas avec Sphero</a:t>
            </a:r>
            <a:endParaRPr sz="3600"/>
          </a:p>
        </p:txBody>
      </p:sp>
      <p:sp>
        <p:nvSpPr>
          <p:cNvPr id="1222" name="Google Shape;1222;p41"/>
          <p:cNvSpPr txBox="1"/>
          <p:nvPr>
            <p:ph idx="4294967295" type="subTitle"/>
          </p:nvPr>
        </p:nvSpPr>
        <p:spPr>
          <a:xfrm>
            <a:off x="1090850" y="1350475"/>
            <a:ext cx="7493700" cy="3208200"/>
          </a:xfrm>
          <a:prstGeom prst="rect">
            <a:avLst/>
          </a:prstGeom>
        </p:spPr>
        <p:txBody>
          <a:bodyPr anchorCtr="0" anchor="t" bIns="91425" lIns="91425" spcFirstLastPara="1" rIns="91425" wrap="square" tIns="91425">
            <a:noAutofit/>
          </a:bodyPr>
          <a:lstStyle/>
          <a:p>
            <a:pPr indent="-381000" lvl="0" marL="457200" rtl="0" algn="l">
              <a:spcBef>
                <a:spcPts val="600"/>
              </a:spcBef>
              <a:spcAft>
                <a:spcPts val="0"/>
              </a:spcAft>
              <a:buSzPts val="2400"/>
              <a:buAutoNum type="arabicPeriod"/>
            </a:pPr>
            <a:r>
              <a:rPr lang="en" sz="2400"/>
              <a:t>Présentation du robot, jumelage et calibrage</a:t>
            </a:r>
            <a:endParaRPr sz="2400"/>
          </a:p>
          <a:p>
            <a:pPr indent="-381000" lvl="0" marL="457200" rtl="0" algn="l">
              <a:spcBef>
                <a:spcPts val="0"/>
              </a:spcBef>
              <a:spcAft>
                <a:spcPts val="0"/>
              </a:spcAft>
              <a:buSzPts val="2400"/>
              <a:buAutoNum type="arabicPeriod"/>
            </a:pPr>
            <a:r>
              <a:rPr lang="en" sz="2400"/>
              <a:t>Conduire Sphero avec une télécommande (Est-ce bien ma Sphero?)</a:t>
            </a:r>
            <a:endParaRPr sz="2400"/>
          </a:p>
          <a:p>
            <a:pPr indent="-381000" lvl="0" marL="457200" rtl="0" algn="l">
              <a:spcBef>
                <a:spcPts val="0"/>
              </a:spcBef>
              <a:spcAft>
                <a:spcPts val="0"/>
              </a:spcAft>
              <a:buSzPts val="2400"/>
              <a:buAutoNum type="arabicPeriod"/>
            </a:pPr>
            <a:r>
              <a:rPr lang="en" sz="2400"/>
              <a:t>Programmer Sphero avec un dessin </a:t>
            </a:r>
            <a:endParaRPr sz="2400"/>
          </a:p>
          <a:p>
            <a:pPr indent="-381000" lvl="0" marL="457200" rtl="0" algn="l">
              <a:spcBef>
                <a:spcPts val="0"/>
              </a:spcBef>
              <a:spcAft>
                <a:spcPts val="0"/>
              </a:spcAft>
              <a:buSzPts val="2400"/>
              <a:buAutoNum type="arabicPeriod"/>
            </a:pPr>
            <a:r>
              <a:rPr lang="en" sz="2400"/>
              <a:t>Programmer Sphero avec des blocs (Les défis)</a:t>
            </a:r>
            <a:endParaRPr sz="2400"/>
          </a:p>
          <a:p>
            <a:pPr indent="-381000" lvl="0" marL="457200" rtl="0" algn="l">
              <a:spcBef>
                <a:spcPts val="0"/>
              </a:spcBef>
              <a:spcAft>
                <a:spcPts val="0"/>
              </a:spcAft>
              <a:buSzPts val="2400"/>
              <a:buAutoNum type="arabicPeriod"/>
            </a:pPr>
            <a:r>
              <a:rPr lang="en" sz="2400"/>
              <a:t>Des idées d’activités dans chaque section</a:t>
            </a:r>
            <a:endParaRPr sz="2400"/>
          </a:p>
          <a:p>
            <a:pPr indent="0" lvl="0" marL="457200" rtl="0" algn="l">
              <a:spcBef>
                <a:spcPts val="600"/>
              </a:spcBef>
              <a:spcAft>
                <a:spcPts val="0"/>
              </a:spcAft>
              <a:buNone/>
            </a:pPr>
            <a:r>
              <a:rPr lang="en" sz="2400"/>
              <a:t>		</a:t>
            </a:r>
            <a:endParaRPr sz="2400"/>
          </a:p>
          <a:p>
            <a:pPr indent="0" lvl="0" marL="457200" rtl="0" algn="l">
              <a:spcBef>
                <a:spcPts val="600"/>
              </a:spcBef>
              <a:spcAft>
                <a:spcPts val="0"/>
              </a:spcAft>
              <a:buNone/>
            </a:pPr>
            <a:r>
              <a:rPr lang="en" sz="2400"/>
              <a:t>			Fiche </a:t>
            </a:r>
            <a:r>
              <a:rPr lang="en" sz="2400" u="sng">
                <a:solidFill>
                  <a:schemeClr val="hlink"/>
                </a:solidFill>
                <a:hlinkClick r:id="rId4"/>
              </a:rPr>
              <a:t>Ressources</a:t>
            </a:r>
            <a:endParaRPr sz="2400"/>
          </a:p>
          <a:p>
            <a:pPr indent="0" lvl="0" marL="0" rtl="0" algn="l">
              <a:spcBef>
                <a:spcPts val="600"/>
              </a:spcBef>
              <a:spcAft>
                <a:spcPts val="0"/>
              </a:spcAft>
              <a:buNone/>
            </a:pPr>
            <a:r>
              <a:t/>
            </a:r>
            <a:endParaRPr sz="2400"/>
          </a:p>
          <a:p>
            <a:pPr indent="0" lvl="0" marL="0" rtl="0" algn="l">
              <a:spcBef>
                <a:spcPts val="0"/>
              </a:spcBef>
              <a:spcAft>
                <a:spcPts val="0"/>
              </a:spcAft>
              <a:buClr>
                <a:schemeClr val="dk1"/>
              </a:buClr>
              <a:buSzPts val="1100"/>
              <a:buFont typeface="Arial"/>
              <a:buNone/>
            </a:pPr>
            <a:r>
              <a:t/>
            </a:r>
            <a:endParaRPr sz="2400"/>
          </a:p>
        </p:txBody>
      </p:sp>
      <p:sp>
        <p:nvSpPr>
          <p:cNvPr id="1223" name="Google Shape;1223;p41"/>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pic>
        <p:nvPicPr>
          <p:cNvPr id="1224" name="Google Shape;1224;p41"/>
          <p:cNvPicPr preferRelativeResize="0"/>
          <p:nvPr/>
        </p:nvPicPr>
        <p:blipFill>
          <a:blip r:embed="rId5">
            <a:alphaModFix/>
          </a:blip>
          <a:stretch>
            <a:fillRect/>
          </a:stretch>
        </p:blipFill>
        <p:spPr>
          <a:xfrm>
            <a:off x="8081098" y="167725"/>
            <a:ext cx="794425" cy="767375"/>
          </a:xfrm>
          <a:prstGeom prst="rect">
            <a:avLst/>
          </a:prstGeom>
          <a:noFill/>
          <a:ln>
            <a:noFill/>
          </a:ln>
        </p:spPr>
      </p:pic>
      <p:pic>
        <p:nvPicPr>
          <p:cNvPr id="1225" name="Google Shape;1225;p41"/>
          <p:cNvPicPr preferRelativeResize="0"/>
          <p:nvPr/>
        </p:nvPicPr>
        <p:blipFill>
          <a:blip r:embed="rId6">
            <a:alphaModFix/>
          </a:blip>
          <a:stretch>
            <a:fillRect/>
          </a:stretch>
        </p:blipFill>
        <p:spPr>
          <a:xfrm>
            <a:off x="135650" y="3705125"/>
            <a:ext cx="1236416" cy="1069500"/>
          </a:xfrm>
          <a:prstGeom prst="rect">
            <a:avLst/>
          </a:prstGeom>
          <a:noFill/>
          <a:ln>
            <a:noFill/>
          </a:ln>
        </p:spPr>
      </p:pic>
      <p:pic>
        <p:nvPicPr>
          <p:cNvPr id="1226" name="Google Shape;1226;p41"/>
          <p:cNvPicPr preferRelativeResize="0"/>
          <p:nvPr/>
        </p:nvPicPr>
        <p:blipFill>
          <a:blip r:embed="rId7">
            <a:alphaModFix/>
          </a:blip>
          <a:stretch>
            <a:fillRect/>
          </a:stretch>
        </p:blipFill>
        <p:spPr>
          <a:xfrm>
            <a:off x="7821250" y="3753214"/>
            <a:ext cx="1206675" cy="1043774"/>
          </a:xfrm>
          <a:prstGeom prst="rect">
            <a:avLst/>
          </a:prstGeom>
          <a:noFill/>
          <a:ln>
            <a:noFill/>
          </a:ln>
        </p:spPr>
      </p:pic>
      <p:pic>
        <p:nvPicPr>
          <p:cNvPr id="1227" name="Google Shape;1227;p41"/>
          <p:cNvPicPr preferRelativeResize="0"/>
          <p:nvPr/>
        </p:nvPicPr>
        <p:blipFill>
          <a:blip r:embed="rId8">
            <a:alphaModFix/>
          </a:blip>
          <a:stretch>
            <a:fillRect/>
          </a:stretch>
        </p:blipFill>
        <p:spPr>
          <a:xfrm>
            <a:off x="319275" y="167724"/>
            <a:ext cx="1279925" cy="127992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1" name="Shape 1231"/>
        <p:cNvGrpSpPr/>
        <p:nvPr/>
      </p:nvGrpSpPr>
      <p:grpSpPr>
        <a:xfrm>
          <a:off x="0" y="0"/>
          <a:ext cx="0" cy="0"/>
          <a:chOff x="0" y="0"/>
          <a:chExt cx="0" cy="0"/>
        </a:xfrm>
      </p:grpSpPr>
      <p:sp>
        <p:nvSpPr>
          <p:cNvPr id="1232" name="Google Shape;1232;p42"/>
          <p:cNvSpPr txBox="1"/>
          <p:nvPr>
            <p:ph idx="4294967295" type="ctrTitle"/>
          </p:nvPr>
        </p:nvSpPr>
        <p:spPr>
          <a:xfrm>
            <a:off x="685800" y="262550"/>
            <a:ext cx="7772400" cy="444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6000"/>
              <a:t>Défis pour tous</a:t>
            </a:r>
            <a:endParaRPr sz="6000"/>
          </a:p>
          <a:p>
            <a:pPr indent="0" lvl="0" marL="0" rtl="0" algn="ctr">
              <a:spcBef>
                <a:spcPts val="0"/>
              </a:spcBef>
              <a:spcAft>
                <a:spcPts val="0"/>
              </a:spcAft>
              <a:buNone/>
            </a:pPr>
            <a:r>
              <a:rPr lang="en" sz="3000"/>
              <a:t>Bouger</a:t>
            </a:r>
            <a:endParaRPr sz="3000"/>
          </a:p>
          <a:p>
            <a:pPr indent="0" lvl="0" marL="0" rtl="0" algn="ctr">
              <a:spcBef>
                <a:spcPts val="0"/>
              </a:spcBef>
              <a:spcAft>
                <a:spcPts val="0"/>
              </a:spcAft>
              <a:buNone/>
            </a:pPr>
            <a:r>
              <a:rPr lang="en" sz="3000"/>
              <a:t>Allumer une DEL</a:t>
            </a:r>
            <a:endParaRPr sz="3000"/>
          </a:p>
          <a:p>
            <a:pPr indent="0" lvl="0" marL="0" rtl="0" algn="ctr">
              <a:spcBef>
                <a:spcPts val="0"/>
              </a:spcBef>
              <a:spcAft>
                <a:spcPts val="0"/>
              </a:spcAft>
              <a:buNone/>
            </a:pPr>
            <a:r>
              <a:rPr lang="en" sz="3000"/>
              <a:t>Émettre un son</a:t>
            </a:r>
            <a:endParaRPr sz="3000"/>
          </a:p>
          <a:p>
            <a:pPr indent="0" lvl="0" marL="0" rtl="0" algn="ctr">
              <a:spcBef>
                <a:spcPts val="0"/>
              </a:spcBef>
              <a:spcAft>
                <a:spcPts val="0"/>
              </a:spcAft>
              <a:buNone/>
            </a:pPr>
            <a:r>
              <a:rPr lang="en" sz="3000"/>
              <a:t>Se déplacer en carré</a:t>
            </a:r>
            <a:endParaRPr sz="3000"/>
          </a:p>
          <a:p>
            <a:pPr indent="0" lvl="0" marL="0" rtl="0" algn="ctr">
              <a:spcBef>
                <a:spcPts val="0"/>
              </a:spcBef>
              <a:spcAft>
                <a:spcPts val="0"/>
              </a:spcAft>
              <a:buNone/>
            </a:pPr>
            <a:r>
              <a:t/>
            </a:r>
            <a:endParaRPr sz="3000"/>
          </a:p>
        </p:txBody>
      </p:sp>
      <p:sp>
        <p:nvSpPr>
          <p:cNvPr id="1233" name="Google Shape;1233;p42"/>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pic>
        <p:nvPicPr>
          <p:cNvPr id="1234" name="Google Shape;1234;p42"/>
          <p:cNvPicPr preferRelativeResize="0"/>
          <p:nvPr/>
        </p:nvPicPr>
        <p:blipFill>
          <a:blip r:embed="rId3">
            <a:alphaModFix/>
          </a:blip>
          <a:stretch>
            <a:fillRect/>
          </a:stretch>
        </p:blipFill>
        <p:spPr>
          <a:xfrm>
            <a:off x="8081098" y="167725"/>
            <a:ext cx="794425" cy="76737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8" name="Shape 1238"/>
        <p:cNvGrpSpPr/>
        <p:nvPr/>
      </p:nvGrpSpPr>
      <p:grpSpPr>
        <a:xfrm>
          <a:off x="0" y="0"/>
          <a:ext cx="0" cy="0"/>
          <a:chOff x="0" y="0"/>
          <a:chExt cx="0" cy="0"/>
        </a:xfrm>
      </p:grpSpPr>
      <p:sp>
        <p:nvSpPr>
          <p:cNvPr id="1239" name="Google Shape;1239;p43"/>
          <p:cNvSpPr txBox="1"/>
          <p:nvPr>
            <p:ph idx="4294967295" type="ctrTitle"/>
          </p:nvPr>
        </p:nvSpPr>
        <p:spPr>
          <a:xfrm>
            <a:off x="685800" y="52000"/>
            <a:ext cx="7772400" cy="471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6000"/>
              <a:t>SAÉ</a:t>
            </a:r>
            <a:r>
              <a:rPr lang="en" sz="6000"/>
              <a:t> :</a:t>
            </a:r>
            <a:endParaRPr sz="3000"/>
          </a:p>
          <a:p>
            <a:pPr indent="-419100" lvl="0" marL="457200" rtl="0" algn="l">
              <a:spcBef>
                <a:spcPts val="0"/>
              </a:spcBef>
              <a:spcAft>
                <a:spcPts val="0"/>
              </a:spcAft>
              <a:buSzPts val="3000"/>
              <a:buChar char="●"/>
            </a:pPr>
            <a:r>
              <a:rPr lang="en" sz="3000" u="sng">
                <a:solidFill>
                  <a:schemeClr val="hlink"/>
                </a:solidFill>
                <a:hlinkClick r:id="rId3"/>
              </a:rPr>
              <a:t>La danse de Dash</a:t>
            </a:r>
            <a:endParaRPr sz="3000"/>
          </a:p>
          <a:p>
            <a:pPr indent="-419100" lvl="0" marL="457200" rtl="0" algn="l">
              <a:spcBef>
                <a:spcPts val="0"/>
              </a:spcBef>
              <a:spcAft>
                <a:spcPts val="0"/>
              </a:spcAft>
              <a:buSzPts val="3000"/>
              <a:buChar char="●"/>
            </a:pPr>
            <a:r>
              <a:rPr lang="en" sz="3000" u="sng">
                <a:solidFill>
                  <a:schemeClr val="hlink"/>
                </a:solidFill>
                <a:hlinkClick r:id="rId4"/>
              </a:rPr>
              <a:t>Les aventures d’Ozopirate</a:t>
            </a:r>
            <a:endParaRPr sz="3000"/>
          </a:p>
          <a:p>
            <a:pPr indent="-419100" lvl="0" marL="457200" rtl="0" algn="l">
              <a:spcBef>
                <a:spcPts val="0"/>
              </a:spcBef>
              <a:spcAft>
                <a:spcPts val="0"/>
              </a:spcAft>
              <a:buSzPts val="3000"/>
              <a:buChar char="●"/>
            </a:pPr>
            <a:r>
              <a:rPr lang="en" sz="3000" u="sng">
                <a:solidFill>
                  <a:schemeClr val="hlink"/>
                </a:solidFill>
                <a:hlinkClick r:id="rId5"/>
              </a:rPr>
              <a:t>Fêtons avec Sphero</a:t>
            </a:r>
            <a:endParaRPr sz="3000"/>
          </a:p>
          <a:p>
            <a:pPr indent="-419100" lvl="0" marL="457200" rtl="0" algn="l">
              <a:spcBef>
                <a:spcPts val="0"/>
              </a:spcBef>
              <a:spcAft>
                <a:spcPts val="0"/>
              </a:spcAft>
              <a:buSzPts val="3000"/>
              <a:buChar char="●"/>
            </a:pPr>
            <a:r>
              <a:rPr lang="en" sz="3000" u="sng">
                <a:solidFill>
                  <a:schemeClr val="hlink"/>
                </a:solidFill>
                <a:hlinkClick r:id="rId6"/>
              </a:rPr>
              <a:t>La ville géométrique avec Sphero</a:t>
            </a:r>
            <a:endParaRPr sz="3000"/>
          </a:p>
          <a:p>
            <a:pPr indent="-419100" lvl="0" marL="457200" rtl="0" algn="l">
              <a:spcBef>
                <a:spcPts val="0"/>
              </a:spcBef>
              <a:spcAft>
                <a:spcPts val="0"/>
              </a:spcAft>
              <a:buSzPts val="3000"/>
              <a:buChar char="●"/>
            </a:pPr>
            <a:r>
              <a:rPr lang="en" sz="3000" u="sng">
                <a:solidFill>
                  <a:schemeClr val="hlink"/>
                </a:solidFill>
                <a:hlinkClick r:id="rId7"/>
              </a:rPr>
              <a:t>La pièce de théâtre avec Sphero</a:t>
            </a:r>
            <a:endParaRPr sz="3000"/>
          </a:p>
          <a:p>
            <a:pPr indent="-419100" lvl="0" marL="457200" rtl="0" algn="l">
              <a:spcBef>
                <a:spcPts val="0"/>
              </a:spcBef>
              <a:spcAft>
                <a:spcPts val="0"/>
              </a:spcAft>
              <a:buSzPts val="3000"/>
              <a:buChar char="●"/>
            </a:pPr>
            <a:r>
              <a:rPr lang="en" sz="3000" u="sng">
                <a:solidFill>
                  <a:schemeClr val="hlink"/>
                </a:solidFill>
                <a:hlinkClick r:id="rId8"/>
              </a:rPr>
              <a:t>Comment la friction affecte Sphero?</a:t>
            </a:r>
            <a:endParaRPr sz="3000"/>
          </a:p>
          <a:p>
            <a:pPr indent="-419100" lvl="0" marL="457200" rtl="0" algn="l">
              <a:spcBef>
                <a:spcPts val="0"/>
              </a:spcBef>
              <a:spcAft>
                <a:spcPts val="0"/>
              </a:spcAft>
              <a:buSzPts val="3000"/>
              <a:buChar char="●"/>
            </a:pPr>
            <a:r>
              <a:rPr lang="en" sz="3000"/>
              <a:t>Nouveau site « </a:t>
            </a:r>
            <a:r>
              <a:rPr lang="en" sz="3000" u="sng">
                <a:solidFill>
                  <a:schemeClr val="hlink"/>
                </a:solidFill>
                <a:hlinkClick r:id="rId9"/>
              </a:rPr>
              <a:t>Apprendre et évaluer autrement en mathématique</a:t>
            </a:r>
            <a:r>
              <a:rPr lang="en" sz="3000"/>
              <a:t> »</a:t>
            </a:r>
            <a:endParaRPr sz="3000"/>
          </a:p>
        </p:txBody>
      </p:sp>
      <p:sp>
        <p:nvSpPr>
          <p:cNvPr id="1240" name="Google Shape;1240;p43"/>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pic>
        <p:nvPicPr>
          <p:cNvPr id="1241" name="Google Shape;1241;p43"/>
          <p:cNvPicPr preferRelativeResize="0"/>
          <p:nvPr/>
        </p:nvPicPr>
        <p:blipFill>
          <a:blip r:embed="rId10">
            <a:alphaModFix/>
          </a:blip>
          <a:stretch>
            <a:fillRect/>
          </a:stretch>
        </p:blipFill>
        <p:spPr>
          <a:xfrm>
            <a:off x="8081098" y="167725"/>
            <a:ext cx="794425" cy="767375"/>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5" name="Shape 1245"/>
        <p:cNvGrpSpPr/>
        <p:nvPr/>
      </p:nvGrpSpPr>
      <p:grpSpPr>
        <a:xfrm>
          <a:off x="0" y="0"/>
          <a:ext cx="0" cy="0"/>
          <a:chOff x="0" y="0"/>
          <a:chExt cx="0" cy="0"/>
        </a:xfrm>
      </p:grpSpPr>
      <p:sp>
        <p:nvSpPr>
          <p:cNvPr id="1246" name="Google Shape;1246;p44"/>
          <p:cNvSpPr txBox="1"/>
          <p:nvPr>
            <p:ph type="ctrTitle"/>
          </p:nvPr>
        </p:nvSpPr>
        <p:spPr>
          <a:xfrm>
            <a:off x="274150" y="83525"/>
            <a:ext cx="8449500" cy="48492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sz="2400" u="sng">
                <a:solidFill>
                  <a:schemeClr val="hlink"/>
                </a:solidFill>
                <a:latin typeface="Ubuntu"/>
                <a:ea typeface="Ubuntu"/>
                <a:cs typeface="Ubuntu"/>
                <a:sym typeface="Ubuntu"/>
                <a:hlinkClick r:id="rId3"/>
              </a:rPr>
              <a:t>Tâches en mathématique :</a:t>
            </a:r>
            <a:endParaRPr sz="1400">
              <a:solidFill>
                <a:srgbClr val="0069BF"/>
              </a:solidFill>
              <a:highlight>
                <a:schemeClr val="lt1"/>
              </a:highlight>
              <a:latin typeface="Ubuntu"/>
              <a:ea typeface="Ubuntu"/>
              <a:cs typeface="Ubuntu"/>
              <a:sym typeface="Ubuntu"/>
            </a:endParaRPr>
          </a:p>
          <a:p>
            <a:pPr indent="-330200" lvl="0" marL="457200" rtl="0" algn="l">
              <a:lnSpc>
                <a:spcPct val="115000"/>
              </a:lnSpc>
              <a:spcBef>
                <a:spcPts val="100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 : Avancer lentement sur une distance d’environ 60 cm.</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2 : Reculer rapidement pendant 3 secondes en utilisant les nombres négatifs.</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3 : Avancer de 235 mm, faire une pause de 3 secondes et reculer en 3 blocs en ajoutant 3 blocs de distance (Stratégie : utiliser la décomposition du nombre).</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4 : Avancer de 235 mm, tourner de 90</a:t>
            </a:r>
            <a:r>
              <a:rPr baseline="30000" lang="en" sz="1600">
                <a:solidFill>
                  <a:srgbClr val="0069BF"/>
                </a:solidFill>
                <a:highlight>
                  <a:schemeClr val="lt1"/>
                </a:highlight>
                <a:latin typeface="Ubuntu"/>
                <a:ea typeface="Ubuntu"/>
                <a:cs typeface="Ubuntu"/>
                <a:sym typeface="Ubuntu"/>
              </a:rPr>
              <a:t>0</a:t>
            </a:r>
            <a:r>
              <a:rPr lang="en" sz="1600">
                <a:solidFill>
                  <a:srgbClr val="0069BF"/>
                </a:solidFill>
                <a:highlight>
                  <a:schemeClr val="lt1"/>
                </a:highlight>
                <a:latin typeface="Ubuntu"/>
                <a:ea typeface="Ubuntu"/>
                <a:cs typeface="Ubuntu"/>
                <a:sym typeface="Ubuntu"/>
              </a:rPr>
              <a:t>, reculer de la moitié de la distance et émettre une son.</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5 : Tracer un carré dont le périmètre est de 160 cm. Défi supplémentaire : utiliser le moins de blocs possibles.</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6 : Dessiner un triangle dont un côté mesure 3 rotations.</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7 : Tracer une autre forme géométrique dont le périmètre est 120 cm et ajouter un affichage à la fin du trajet. Défi supplémentaire : utiliser le moins de blocs possibles.</a:t>
            </a:r>
            <a:endParaRPr sz="1600">
              <a:solidFill>
                <a:srgbClr val="0069BF"/>
              </a:solidFill>
              <a:highlight>
                <a:schemeClr val="lt1"/>
              </a:highlight>
              <a:latin typeface="Ubuntu"/>
              <a:ea typeface="Ubuntu"/>
              <a:cs typeface="Ubuntu"/>
              <a:sym typeface="Ubuntu"/>
            </a:endParaRPr>
          </a:p>
          <a:p>
            <a:pPr indent="0" lvl="0" marL="0" rtl="0" algn="l">
              <a:lnSpc>
                <a:spcPct val="100000"/>
              </a:lnSpc>
              <a:spcBef>
                <a:spcPts val="1000"/>
              </a:spcBef>
              <a:spcAft>
                <a:spcPts val="0"/>
              </a:spcAft>
              <a:buClr>
                <a:schemeClr val="dk1"/>
              </a:buClr>
              <a:buSzPts val="1100"/>
              <a:buFont typeface="Arial"/>
              <a:buNone/>
            </a:pPr>
            <a:r>
              <a:t/>
            </a:r>
            <a:endParaRPr sz="1400">
              <a:solidFill>
                <a:srgbClr val="FAA22A"/>
              </a:solidFill>
              <a:latin typeface="Ubuntu"/>
              <a:ea typeface="Ubuntu"/>
              <a:cs typeface="Ubuntu"/>
              <a:sym typeface="Ubuntu"/>
            </a:endParaRPr>
          </a:p>
          <a:p>
            <a:pPr indent="0" lvl="0" marL="0" rtl="0" algn="l">
              <a:lnSpc>
                <a:spcPct val="115000"/>
              </a:lnSpc>
              <a:spcBef>
                <a:spcPts val="0"/>
              </a:spcBef>
              <a:spcAft>
                <a:spcPts val="3100"/>
              </a:spcAft>
              <a:buNone/>
            </a:pPr>
            <a:r>
              <a:t/>
            </a:r>
            <a:endParaRPr/>
          </a:p>
        </p:txBody>
      </p:sp>
      <p:sp>
        <p:nvSpPr>
          <p:cNvPr id="1247" name="Google Shape;1247;p44"/>
          <p:cNvSpPr txBox="1"/>
          <p:nvPr>
            <p:ph idx="4294967295" type="sldNum"/>
          </p:nvPr>
        </p:nvSpPr>
        <p:spPr>
          <a:xfrm>
            <a:off x="4297650" y="4832975"/>
            <a:ext cx="548700" cy="31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pic>
        <p:nvPicPr>
          <p:cNvPr id="1248" name="Google Shape;1248;p44"/>
          <p:cNvPicPr preferRelativeResize="0"/>
          <p:nvPr/>
        </p:nvPicPr>
        <p:blipFill>
          <a:blip r:embed="rId4">
            <a:alphaModFix/>
          </a:blip>
          <a:stretch>
            <a:fillRect/>
          </a:stretch>
        </p:blipFill>
        <p:spPr>
          <a:xfrm>
            <a:off x="8090048" y="175525"/>
            <a:ext cx="794425" cy="76737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2" name="Shape 1252"/>
        <p:cNvGrpSpPr/>
        <p:nvPr/>
      </p:nvGrpSpPr>
      <p:grpSpPr>
        <a:xfrm>
          <a:off x="0" y="0"/>
          <a:ext cx="0" cy="0"/>
          <a:chOff x="0" y="0"/>
          <a:chExt cx="0" cy="0"/>
        </a:xfrm>
      </p:grpSpPr>
      <p:sp>
        <p:nvSpPr>
          <p:cNvPr id="1253" name="Google Shape;1253;p45"/>
          <p:cNvSpPr txBox="1"/>
          <p:nvPr>
            <p:ph type="ctrTitle"/>
          </p:nvPr>
        </p:nvSpPr>
        <p:spPr>
          <a:xfrm>
            <a:off x="322225" y="262075"/>
            <a:ext cx="7810500" cy="47220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2400" u="sng">
                <a:solidFill>
                  <a:schemeClr val="hlink"/>
                </a:solidFill>
                <a:latin typeface="Ubuntu"/>
                <a:ea typeface="Ubuntu"/>
                <a:cs typeface="Ubuntu"/>
                <a:sym typeface="Ubuntu"/>
                <a:hlinkClick r:id="rId3"/>
              </a:rPr>
              <a:t>Tâches en mathématique :</a:t>
            </a:r>
            <a:endParaRPr b="1" sz="1400">
              <a:solidFill>
                <a:srgbClr val="FAA22A"/>
              </a:solidFill>
              <a:latin typeface="Ubuntu"/>
              <a:ea typeface="Ubuntu"/>
              <a:cs typeface="Ubuntu"/>
              <a:sym typeface="Ubuntu"/>
            </a:endParaRPr>
          </a:p>
          <a:p>
            <a:pPr indent="-330200" lvl="0" marL="457200" rtl="0" algn="l">
              <a:lnSpc>
                <a:spcPct val="115000"/>
              </a:lnSpc>
              <a:spcBef>
                <a:spcPts val="310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8 : Arrêter le robot devant un obstacle, émettre un bruit et afficher une image pour attirer l’attention.</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9 T : Tracer la lettre T et ajouter un effet de lumière et de son à la fin du tracé. La barre du T doit mesurer la moitié de la tige.</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10 : Produire une régularité en utilisant le son, l’affichage ou le déplacement.</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11 : Mesurer et afficher une distance en utilisant le capteur ultrason.</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12 : Avancer si un objet se trouve entre deux distances.</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13 : Avancer à des vitesses aléatoires.</a:t>
            </a:r>
            <a:endParaRPr sz="1600">
              <a:solidFill>
                <a:srgbClr val="0069BF"/>
              </a:solidFill>
              <a:highlight>
                <a:schemeClr val="lt1"/>
              </a:highlight>
              <a:latin typeface="Ubuntu"/>
              <a:ea typeface="Ubuntu"/>
              <a:cs typeface="Ubuntu"/>
              <a:sym typeface="Ubuntu"/>
            </a:endParaRPr>
          </a:p>
          <a:p>
            <a:pPr indent="-330200" lvl="0" marL="457200" rtl="0" algn="l">
              <a:lnSpc>
                <a:spcPct val="115000"/>
              </a:lnSpc>
              <a:spcBef>
                <a:spcPts val="0"/>
              </a:spcBef>
              <a:spcAft>
                <a:spcPts val="0"/>
              </a:spcAft>
              <a:buClr>
                <a:srgbClr val="0069BF"/>
              </a:buClr>
              <a:buSzPts val="1600"/>
              <a:buFont typeface="Ubuntu"/>
              <a:buChar char="●"/>
            </a:pPr>
            <a:r>
              <a:rPr lang="en" sz="1600">
                <a:solidFill>
                  <a:srgbClr val="0069BF"/>
                </a:solidFill>
                <a:highlight>
                  <a:schemeClr val="lt1"/>
                </a:highlight>
                <a:latin typeface="Ubuntu"/>
                <a:ea typeface="Ubuntu"/>
                <a:cs typeface="Ubuntu"/>
                <a:sym typeface="Ubuntu"/>
              </a:rPr>
              <a:t>Défi 14 : Accélérer et décélérer.</a:t>
            </a:r>
            <a:endParaRPr sz="1600" u="sng">
              <a:solidFill>
                <a:srgbClr val="0069BF"/>
              </a:solidFill>
              <a:highlight>
                <a:schemeClr val="lt1"/>
              </a:highlight>
              <a:latin typeface="Ubuntu"/>
              <a:ea typeface="Ubuntu"/>
              <a:cs typeface="Ubuntu"/>
              <a:sym typeface="Ubuntu"/>
              <a:hlinkClick r:id="rId4">
                <a:extLst>
                  <a:ext uri="{A12FA001-AC4F-418D-AE19-62706E023703}">
                    <ahyp:hlinkClr val="tx"/>
                  </a:ext>
                </a:extLst>
              </a:hlinkClick>
            </a:endParaRPr>
          </a:p>
          <a:p>
            <a:pPr indent="0" lvl="0" marL="0" rtl="0" algn="l">
              <a:spcBef>
                <a:spcPts val="0"/>
              </a:spcBef>
              <a:spcAft>
                <a:spcPts val="0"/>
              </a:spcAft>
              <a:buClr>
                <a:schemeClr val="dk1"/>
              </a:buClr>
              <a:buSzPts val="1100"/>
              <a:buFont typeface="Arial"/>
              <a:buNone/>
            </a:pPr>
            <a:r>
              <a:t/>
            </a:r>
            <a:endParaRPr sz="1400">
              <a:solidFill>
                <a:srgbClr val="FAA22A"/>
              </a:solidFill>
              <a:latin typeface="Ubuntu"/>
              <a:ea typeface="Ubuntu"/>
              <a:cs typeface="Ubuntu"/>
              <a:sym typeface="Ubuntu"/>
            </a:endParaRPr>
          </a:p>
          <a:p>
            <a:pPr indent="0" lvl="0" marL="0" rtl="0" algn="l">
              <a:spcBef>
                <a:spcPts val="0"/>
              </a:spcBef>
              <a:spcAft>
                <a:spcPts val="0"/>
              </a:spcAft>
              <a:buClr>
                <a:schemeClr val="dk1"/>
              </a:buClr>
              <a:buSzPts val="1100"/>
              <a:buFont typeface="Arial"/>
              <a:buNone/>
            </a:pPr>
            <a:r>
              <a:t/>
            </a:r>
            <a:endParaRPr sz="1400">
              <a:solidFill>
                <a:srgbClr val="FAA22A"/>
              </a:solidFill>
              <a:latin typeface="Ubuntu"/>
              <a:ea typeface="Ubuntu"/>
              <a:cs typeface="Ubuntu"/>
              <a:sym typeface="Ubuntu"/>
            </a:endParaRPr>
          </a:p>
          <a:p>
            <a:pPr indent="0" lvl="0" marL="0" rtl="0" algn="l">
              <a:lnSpc>
                <a:spcPct val="100000"/>
              </a:lnSpc>
              <a:spcBef>
                <a:spcPts val="0"/>
              </a:spcBef>
              <a:spcAft>
                <a:spcPts val="0"/>
              </a:spcAft>
              <a:buNone/>
            </a:pPr>
            <a:r>
              <a:t/>
            </a:r>
            <a:endParaRPr sz="1400">
              <a:solidFill>
                <a:schemeClr val="lt1"/>
              </a:solidFill>
              <a:latin typeface="Ubuntu"/>
              <a:ea typeface="Ubuntu"/>
              <a:cs typeface="Ubuntu"/>
              <a:sym typeface="Ubuntu"/>
            </a:endParaRPr>
          </a:p>
          <a:p>
            <a:pPr indent="0" lvl="0" marL="0" rtl="0" algn="l">
              <a:lnSpc>
                <a:spcPct val="100000"/>
              </a:lnSpc>
              <a:spcBef>
                <a:spcPts val="3100"/>
              </a:spcBef>
              <a:spcAft>
                <a:spcPts val="0"/>
              </a:spcAft>
              <a:buNone/>
            </a:pPr>
            <a:r>
              <a:t/>
            </a:r>
            <a:endParaRPr sz="1400">
              <a:solidFill>
                <a:srgbClr val="FAA22A"/>
              </a:solidFill>
              <a:latin typeface="Ubuntu"/>
              <a:ea typeface="Ubuntu"/>
              <a:cs typeface="Ubuntu"/>
              <a:sym typeface="Ubuntu"/>
            </a:endParaRPr>
          </a:p>
          <a:p>
            <a:pPr indent="0" lvl="0" marL="0" rtl="0" algn="l">
              <a:lnSpc>
                <a:spcPct val="115000"/>
              </a:lnSpc>
              <a:spcBef>
                <a:spcPts val="0"/>
              </a:spcBef>
              <a:spcAft>
                <a:spcPts val="3100"/>
              </a:spcAft>
              <a:buNone/>
            </a:pPr>
            <a:r>
              <a:t/>
            </a:r>
            <a:endParaRPr/>
          </a:p>
        </p:txBody>
      </p:sp>
      <p:sp>
        <p:nvSpPr>
          <p:cNvPr id="1254" name="Google Shape;1254;p45"/>
          <p:cNvSpPr txBox="1"/>
          <p:nvPr>
            <p:ph idx="4294967295" type="sldNum"/>
          </p:nvPr>
        </p:nvSpPr>
        <p:spPr>
          <a:xfrm>
            <a:off x="4297650" y="4832975"/>
            <a:ext cx="548700" cy="31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pic>
        <p:nvPicPr>
          <p:cNvPr id="1255" name="Google Shape;1255;p45"/>
          <p:cNvPicPr preferRelativeResize="0"/>
          <p:nvPr/>
        </p:nvPicPr>
        <p:blipFill>
          <a:blip r:embed="rId5">
            <a:alphaModFix/>
          </a:blip>
          <a:stretch>
            <a:fillRect/>
          </a:stretch>
        </p:blipFill>
        <p:spPr>
          <a:xfrm>
            <a:off x="8090048" y="175525"/>
            <a:ext cx="794425" cy="76737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5" name="Shape 1085"/>
        <p:cNvGrpSpPr/>
        <p:nvPr/>
      </p:nvGrpSpPr>
      <p:grpSpPr>
        <a:xfrm>
          <a:off x="0" y="0"/>
          <a:ext cx="0" cy="0"/>
          <a:chOff x="0" y="0"/>
          <a:chExt cx="0" cy="0"/>
        </a:xfrm>
      </p:grpSpPr>
      <p:sp>
        <p:nvSpPr>
          <p:cNvPr id="1086" name="Google Shape;1086;p28"/>
          <p:cNvSpPr txBox="1"/>
          <p:nvPr>
            <p:ph idx="4294967295" type="body"/>
          </p:nvPr>
        </p:nvSpPr>
        <p:spPr>
          <a:xfrm>
            <a:off x="3775400" y="1723488"/>
            <a:ext cx="4641300" cy="2137500"/>
          </a:xfrm>
          <a:prstGeom prst="rect">
            <a:avLst/>
          </a:prstGeom>
        </p:spPr>
        <p:txBody>
          <a:bodyPr anchorCtr="0" anchor="t" bIns="91425" lIns="91425" spcFirstLastPara="1" rIns="91425" wrap="square" tIns="91425">
            <a:noAutofit/>
          </a:bodyPr>
          <a:lstStyle/>
          <a:p>
            <a:pPr indent="0" lvl="0" marL="0" rtl="0" algn="l">
              <a:spcBef>
                <a:spcPts val="600"/>
              </a:spcBef>
              <a:spcAft>
                <a:spcPts val="0"/>
              </a:spcAft>
              <a:buNone/>
            </a:pPr>
            <a:r>
              <a:rPr b="1" lang="en" sz="3600">
                <a:solidFill>
                  <a:schemeClr val="dk2"/>
                </a:solidFill>
              </a:rPr>
              <a:t>Bonjour!</a:t>
            </a:r>
            <a:endParaRPr b="1" sz="3600">
              <a:solidFill>
                <a:schemeClr val="dk2"/>
              </a:solidFill>
            </a:endParaRPr>
          </a:p>
          <a:p>
            <a:pPr indent="0" lvl="0" marL="0" rtl="0" algn="l">
              <a:spcBef>
                <a:spcPts val="600"/>
              </a:spcBef>
              <a:spcAft>
                <a:spcPts val="0"/>
              </a:spcAft>
              <a:buNone/>
            </a:pPr>
            <a:r>
              <a:rPr b="1" lang="en" sz="3600">
                <a:solidFill>
                  <a:schemeClr val="dk2"/>
                </a:solidFill>
                <a:latin typeface="Ubuntu"/>
                <a:ea typeface="Ubuntu"/>
                <a:cs typeface="Ubuntu"/>
                <a:sym typeface="Ubuntu"/>
              </a:rPr>
              <a:t>Sonya Fiset</a:t>
            </a:r>
            <a:endParaRPr b="1" sz="3600">
              <a:solidFill>
                <a:schemeClr val="dk2"/>
              </a:solidFill>
              <a:latin typeface="Ubuntu"/>
              <a:ea typeface="Ubuntu"/>
              <a:cs typeface="Ubuntu"/>
              <a:sym typeface="Ubuntu"/>
            </a:endParaRPr>
          </a:p>
          <a:p>
            <a:pPr indent="0" lvl="0" marL="0" rtl="0" algn="l">
              <a:spcBef>
                <a:spcPts val="600"/>
              </a:spcBef>
              <a:spcAft>
                <a:spcPts val="0"/>
              </a:spcAft>
              <a:buNone/>
            </a:pPr>
            <a:r>
              <a:rPr b="1" lang="en" sz="2000" u="sng">
                <a:solidFill>
                  <a:schemeClr val="hlink"/>
                </a:solidFill>
                <a:latin typeface="Ubuntu"/>
                <a:ea typeface="Ubuntu"/>
                <a:cs typeface="Ubuntu"/>
                <a:sym typeface="Ubuntu"/>
                <a:hlinkClick r:id="rId3"/>
              </a:rPr>
              <a:t>sonya.fiset@recitmst.qc.ca</a:t>
            </a:r>
            <a:endParaRPr b="1" sz="2000">
              <a:solidFill>
                <a:schemeClr val="dk2"/>
              </a:solidFill>
              <a:latin typeface="Ubuntu"/>
              <a:ea typeface="Ubuntu"/>
              <a:cs typeface="Ubuntu"/>
              <a:sym typeface="Ubuntu"/>
            </a:endParaRPr>
          </a:p>
          <a:p>
            <a:pPr indent="0" lvl="0" marL="0" rtl="0" algn="l">
              <a:spcBef>
                <a:spcPts val="600"/>
              </a:spcBef>
              <a:spcAft>
                <a:spcPts val="0"/>
              </a:spcAft>
              <a:buNone/>
            </a:pPr>
            <a:r>
              <a:t/>
            </a:r>
            <a:endParaRPr b="1" sz="2000">
              <a:latin typeface="Ubuntu"/>
              <a:ea typeface="Ubuntu"/>
              <a:cs typeface="Ubuntu"/>
              <a:sym typeface="Ubuntu"/>
            </a:endParaRPr>
          </a:p>
        </p:txBody>
      </p:sp>
      <p:sp>
        <p:nvSpPr>
          <p:cNvPr id="1087" name="Google Shape;1087;p28"/>
          <p:cNvSpPr txBox="1"/>
          <p:nvPr>
            <p:ph idx="12" type="sldNum"/>
          </p:nvPr>
        </p:nvSpPr>
        <p:spPr>
          <a:xfrm>
            <a:off x="5730200" y="6471066"/>
            <a:ext cx="731700" cy="38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a:t>‹#›</a:t>
            </a:fld>
            <a:endParaRPr/>
          </a:p>
        </p:txBody>
      </p:sp>
      <p:pic>
        <p:nvPicPr>
          <p:cNvPr id="1088" name="Google Shape;1088;p28"/>
          <p:cNvPicPr preferRelativeResize="0"/>
          <p:nvPr/>
        </p:nvPicPr>
        <p:blipFill>
          <a:blip r:embed="rId4">
            <a:alphaModFix/>
          </a:blip>
          <a:stretch>
            <a:fillRect/>
          </a:stretch>
        </p:blipFill>
        <p:spPr>
          <a:xfrm>
            <a:off x="2581275" y="247500"/>
            <a:ext cx="3981450" cy="1143000"/>
          </a:xfrm>
          <a:prstGeom prst="rect">
            <a:avLst/>
          </a:prstGeom>
          <a:noFill/>
          <a:ln>
            <a:noFill/>
          </a:ln>
        </p:spPr>
      </p:pic>
      <p:sp>
        <p:nvSpPr>
          <p:cNvPr id="1089" name="Google Shape;1089;p28"/>
          <p:cNvSpPr txBox="1"/>
          <p:nvPr/>
        </p:nvSpPr>
        <p:spPr>
          <a:xfrm>
            <a:off x="2104238" y="4193963"/>
            <a:ext cx="5018400" cy="66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2000" u="sng">
              <a:solidFill>
                <a:srgbClr val="0000FF"/>
              </a:solidFill>
              <a:latin typeface="Ubuntu"/>
              <a:ea typeface="Ubuntu"/>
              <a:cs typeface="Ubuntu"/>
              <a:sym typeface="Ubuntu"/>
            </a:endParaRPr>
          </a:p>
          <a:p>
            <a:pPr indent="0" lvl="0" marL="0" rtl="0" algn="ctr">
              <a:spcBef>
                <a:spcPts val="0"/>
              </a:spcBef>
              <a:spcAft>
                <a:spcPts val="0"/>
              </a:spcAft>
              <a:buNone/>
            </a:pPr>
            <a:r>
              <a:t/>
            </a:r>
            <a:endParaRPr b="1" sz="1400" u="sng">
              <a:solidFill>
                <a:srgbClr val="0000FF"/>
              </a:solidFill>
              <a:latin typeface="Ubuntu"/>
              <a:ea typeface="Ubuntu"/>
              <a:cs typeface="Ubuntu"/>
              <a:sym typeface="Ubuntu"/>
            </a:endParaRPr>
          </a:p>
          <a:p>
            <a:pPr indent="0" lvl="0" marL="0" rtl="0" algn="ctr">
              <a:spcBef>
                <a:spcPts val="0"/>
              </a:spcBef>
              <a:spcAft>
                <a:spcPts val="0"/>
              </a:spcAft>
              <a:buNone/>
            </a:pPr>
            <a:r>
              <a:rPr b="1" lang="en" sz="1400">
                <a:latin typeface="Ubuntu"/>
                <a:ea typeface="Ubuntu"/>
                <a:cs typeface="Ubuntu"/>
                <a:sym typeface="Ubuntu"/>
              </a:rPr>
              <a:t>Pour plus de détails : </a:t>
            </a:r>
            <a:r>
              <a:rPr b="1" lang="en" sz="1400" u="sng">
                <a:solidFill>
                  <a:srgbClr val="0000FF"/>
                </a:solidFill>
                <a:latin typeface="Ubuntu"/>
                <a:ea typeface="Ubuntu"/>
                <a:cs typeface="Ubuntu"/>
                <a:sym typeface="Ubuntu"/>
                <a:hlinkClick r:id="rId5">
                  <a:extLst>
                    <a:ext uri="{A12FA001-AC4F-418D-AE19-62706E023703}">
                      <ahyp:hlinkClr val="tx"/>
                    </a:ext>
                  </a:extLst>
                </a:hlinkClick>
              </a:rPr>
              <a:t>recitmst.qc.ca</a:t>
            </a:r>
            <a:endParaRPr b="1" sz="1400" u="sng">
              <a:solidFill>
                <a:srgbClr val="0000FF"/>
              </a:solidFill>
              <a:latin typeface="Ubuntu"/>
              <a:ea typeface="Ubuntu"/>
              <a:cs typeface="Ubuntu"/>
              <a:sym typeface="Ubuntu"/>
            </a:endParaRPr>
          </a:p>
        </p:txBody>
      </p:sp>
      <p:pic>
        <p:nvPicPr>
          <p:cNvPr id="1090" name="Google Shape;1090;p28"/>
          <p:cNvPicPr preferRelativeResize="0"/>
          <p:nvPr/>
        </p:nvPicPr>
        <p:blipFill rotWithShape="1">
          <a:blip r:embed="rId6">
            <a:alphaModFix/>
          </a:blip>
          <a:srcRect b="28657" l="3113" r="3113" t="6884"/>
          <a:stretch/>
        </p:blipFill>
        <p:spPr>
          <a:xfrm>
            <a:off x="928700" y="1768100"/>
            <a:ext cx="2121900" cy="1954200"/>
          </a:xfrm>
          <a:prstGeom prst="ellipse">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9" name="Shape 1259"/>
        <p:cNvGrpSpPr/>
        <p:nvPr/>
      </p:nvGrpSpPr>
      <p:grpSpPr>
        <a:xfrm>
          <a:off x="0" y="0"/>
          <a:ext cx="0" cy="0"/>
          <a:chOff x="0" y="0"/>
          <a:chExt cx="0" cy="0"/>
        </a:xfrm>
      </p:grpSpPr>
      <p:sp>
        <p:nvSpPr>
          <p:cNvPr id="1260" name="Google Shape;1260;p46"/>
          <p:cNvSpPr txBox="1"/>
          <p:nvPr>
            <p:ph type="ctrTitle"/>
          </p:nvPr>
        </p:nvSpPr>
        <p:spPr>
          <a:xfrm>
            <a:off x="429625" y="262075"/>
            <a:ext cx="7702800" cy="47220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2400" u="sng">
                <a:solidFill>
                  <a:schemeClr val="hlink"/>
                </a:solidFill>
                <a:latin typeface="Ubuntu"/>
                <a:ea typeface="Ubuntu"/>
                <a:cs typeface="Ubuntu"/>
                <a:sym typeface="Ubuntu"/>
                <a:hlinkClick r:id="rId3"/>
              </a:rPr>
              <a:t>Tâches en mathématique :</a:t>
            </a:r>
            <a:endParaRPr b="1" sz="1400">
              <a:solidFill>
                <a:srgbClr val="FAA22A"/>
              </a:solidFill>
              <a:latin typeface="Ubuntu"/>
              <a:ea typeface="Ubuntu"/>
              <a:cs typeface="Ubuntu"/>
              <a:sym typeface="Ubuntu"/>
            </a:endParaRPr>
          </a:p>
          <a:p>
            <a:pPr indent="0" lvl="0" marL="0" rtl="0" algn="l">
              <a:spcBef>
                <a:spcPts val="3100"/>
              </a:spcBef>
              <a:spcAft>
                <a:spcPts val="0"/>
              </a:spcAft>
              <a:buNone/>
            </a:pPr>
            <a:r>
              <a:rPr lang="en" sz="1400">
                <a:solidFill>
                  <a:srgbClr val="0069BF"/>
                </a:solidFill>
                <a:highlight>
                  <a:schemeClr val="lt1"/>
                </a:highlight>
                <a:latin typeface="Ubuntu"/>
                <a:ea typeface="Ubuntu"/>
                <a:cs typeface="Ubuntu"/>
                <a:sym typeface="Ubuntu"/>
              </a:rPr>
              <a:t>Défis collaboratifs :</a:t>
            </a:r>
            <a:endParaRPr sz="1400">
              <a:solidFill>
                <a:srgbClr val="0069BF"/>
              </a:solidFill>
              <a:highlight>
                <a:schemeClr val="lt1"/>
              </a:highlight>
              <a:latin typeface="Ubuntu"/>
              <a:ea typeface="Ubuntu"/>
              <a:cs typeface="Ubuntu"/>
              <a:sym typeface="Ubuntu"/>
            </a:endParaRPr>
          </a:p>
          <a:p>
            <a:pPr indent="0" lvl="0" marL="0" rtl="0" algn="l">
              <a:spcBef>
                <a:spcPts val="0"/>
              </a:spcBef>
              <a:spcAft>
                <a:spcPts val="0"/>
              </a:spcAft>
              <a:buNone/>
            </a:pPr>
            <a:r>
              <a:t/>
            </a:r>
            <a:endParaRPr sz="1400">
              <a:solidFill>
                <a:srgbClr val="0069BF"/>
              </a:solidFill>
              <a:highlight>
                <a:schemeClr val="lt1"/>
              </a:highlight>
              <a:latin typeface="Ubuntu"/>
              <a:ea typeface="Ubuntu"/>
              <a:cs typeface="Ubuntu"/>
              <a:sym typeface="Ubuntu"/>
            </a:endParaRPr>
          </a:p>
          <a:p>
            <a:pPr indent="-317500" lvl="0" marL="457200" rtl="0" algn="l">
              <a:lnSpc>
                <a:spcPct val="115000"/>
              </a:lnSpc>
              <a:spcBef>
                <a:spcPts val="0"/>
              </a:spcBef>
              <a:spcAft>
                <a:spcPts val="0"/>
              </a:spcAft>
              <a:buClr>
                <a:srgbClr val="0069BF"/>
              </a:buClr>
              <a:buSzPts val="1400"/>
              <a:buFont typeface="Ubuntu"/>
              <a:buChar char="●"/>
            </a:pPr>
            <a:r>
              <a:rPr lang="en" sz="1400">
                <a:solidFill>
                  <a:srgbClr val="0069BF"/>
                </a:solidFill>
                <a:highlight>
                  <a:schemeClr val="lt1"/>
                </a:highlight>
                <a:latin typeface="Ubuntu"/>
                <a:ea typeface="Ubuntu"/>
                <a:cs typeface="Ubuntu"/>
                <a:sym typeface="Ubuntu"/>
              </a:rPr>
              <a:t>Défi A : Avec 2 robots, faire une course en programmant le nombre de seconde afin que les robots effectuent le déplacement selon le chiffre pigé, répéter la pige jusqu’à ce qu’une équipe franchisse  la distance convenue, par exemple 2 ou 3  mètres. Utilisation de cartes ou de dés.</a:t>
            </a:r>
            <a:endParaRPr sz="1400">
              <a:solidFill>
                <a:srgbClr val="0069BF"/>
              </a:solidFill>
              <a:highlight>
                <a:schemeClr val="lt1"/>
              </a:highlight>
              <a:latin typeface="Ubuntu"/>
              <a:ea typeface="Ubuntu"/>
              <a:cs typeface="Ubuntu"/>
              <a:sym typeface="Ubuntu"/>
            </a:endParaRPr>
          </a:p>
          <a:p>
            <a:pPr indent="-317500" lvl="0" marL="457200" rtl="0" algn="l">
              <a:lnSpc>
                <a:spcPct val="115000"/>
              </a:lnSpc>
              <a:spcBef>
                <a:spcPts val="0"/>
              </a:spcBef>
              <a:spcAft>
                <a:spcPts val="0"/>
              </a:spcAft>
              <a:buClr>
                <a:srgbClr val="0069BF"/>
              </a:buClr>
              <a:buSzPts val="1400"/>
              <a:buFont typeface="Ubuntu"/>
              <a:buChar char="●"/>
            </a:pPr>
            <a:r>
              <a:rPr lang="en" sz="1400">
                <a:solidFill>
                  <a:srgbClr val="0069BF"/>
                </a:solidFill>
                <a:highlight>
                  <a:schemeClr val="lt1"/>
                </a:highlight>
                <a:latin typeface="Ubuntu"/>
                <a:ea typeface="Ubuntu"/>
                <a:cs typeface="Ubuntu"/>
                <a:sym typeface="Ubuntu"/>
              </a:rPr>
              <a:t>Défi B : Programmer les robots pour qu’ils effectuent un déplacement de 2 mètres afin d’arriver à la ligne en même temps, mais des puissances différentes. La trajectoire doit aussi être différente.</a:t>
            </a:r>
            <a:endParaRPr sz="1400">
              <a:solidFill>
                <a:srgbClr val="0069BF"/>
              </a:solidFill>
              <a:highlight>
                <a:schemeClr val="lt1"/>
              </a:highlight>
              <a:latin typeface="Ubuntu"/>
              <a:ea typeface="Ubuntu"/>
              <a:cs typeface="Ubuntu"/>
              <a:sym typeface="Ubuntu"/>
            </a:endParaRPr>
          </a:p>
          <a:p>
            <a:pPr indent="0" lvl="0" marL="0" rtl="0" algn="l">
              <a:spcBef>
                <a:spcPts val="0"/>
              </a:spcBef>
              <a:spcAft>
                <a:spcPts val="0"/>
              </a:spcAft>
              <a:buNone/>
            </a:pPr>
            <a:r>
              <a:t/>
            </a:r>
            <a:endParaRPr sz="1400">
              <a:solidFill>
                <a:srgbClr val="FAA22A"/>
              </a:solidFill>
              <a:uFill>
                <a:noFill/>
              </a:uFill>
              <a:latin typeface="Ubuntu"/>
              <a:ea typeface="Ubuntu"/>
              <a:cs typeface="Ubuntu"/>
              <a:sym typeface="Ubuntu"/>
              <a:hlinkClick r:id="rId4">
                <a:extLst>
                  <a:ext uri="{A12FA001-AC4F-418D-AE19-62706E023703}">
                    <ahyp:hlinkClr val="tx"/>
                  </a:ext>
                </a:extLst>
              </a:hlinkClick>
            </a:endParaRPr>
          </a:p>
          <a:p>
            <a:pPr indent="0" lvl="0" marL="0" rtl="0" algn="l">
              <a:spcBef>
                <a:spcPts val="0"/>
              </a:spcBef>
              <a:spcAft>
                <a:spcPts val="0"/>
              </a:spcAft>
              <a:buNone/>
            </a:pPr>
            <a:r>
              <a:t/>
            </a:r>
            <a:endParaRPr sz="1400">
              <a:solidFill>
                <a:srgbClr val="FAA22A"/>
              </a:solidFill>
              <a:latin typeface="Ubuntu"/>
              <a:ea typeface="Ubuntu"/>
              <a:cs typeface="Ubuntu"/>
              <a:sym typeface="Ubuntu"/>
            </a:endParaRPr>
          </a:p>
          <a:p>
            <a:pPr indent="0" lvl="0" marL="0" rtl="0" algn="l">
              <a:spcBef>
                <a:spcPts val="0"/>
              </a:spcBef>
              <a:spcAft>
                <a:spcPts val="0"/>
              </a:spcAft>
              <a:buNone/>
            </a:pPr>
            <a:r>
              <a:rPr lang="en" sz="2400" u="sng">
                <a:solidFill>
                  <a:schemeClr val="hlink"/>
                </a:solidFill>
                <a:latin typeface="Ubuntu"/>
                <a:ea typeface="Ubuntu"/>
                <a:cs typeface="Ubuntu"/>
                <a:sym typeface="Ubuntu"/>
                <a:hlinkClick r:id="rId5"/>
              </a:rPr>
              <a:t>SAE :</a:t>
            </a:r>
            <a:r>
              <a:rPr lang="en" sz="1400">
                <a:solidFill>
                  <a:srgbClr val="FAA22A"/>
                </a:solidFill>
                <a:latin typeface="Ubuntu"/>
                <a:ea typeface="Ubuntu"/>
                <a:cs typeface="Ubuntu"/>
                <a:sym typeface="Ubuntu"/>
              </a:rPr>
              <a:t> </a:t>
            </a:r>
            <a:r>
              <a:rPr b="1" lang="en" sz="2400">
                <a:solidFill>
                  <a:srgbClr val="FFFFFF"/>
                </a:solidFill>
                <a:latin typeface="Ubuntu"/>
                <a:ea typeface="Ubuntu"/>
                <a:cs typeface="Ubuntu"/>
                <a:sym typeface="Ubuntu"/>
              </a:rPr>
              <a:t>Mission sur Mars</a:t>
            </a:r>
            <a:endParaRPr b="1" sz="2400">
              <a:solidFill>
                <a:srgbClr val="FFFFFF"/>
              </a:solidFill>
              <a:latin typeface="Ubuntu"/>
              <a:ea typeface="Ubuntu"/>
              <a:cs typeface="Ubuntu"/>
              <a:sym typeface="Ubuntu"/>
            </a:endParaRPr>
          </a:p>
          <a:p>
            <a:pPr indent="0" lvl="0" marL="0" rtl="0" algn="l">
              <a:lnSpc>
                <a:spcPct val="100000"/>
              </a:lnSpc>
              <a:spcBef>
                <a:spcPts val="3100"/>
              </a:spcBef>
              <a:spcAft>
                <a:spcPts val="0"/>
              </a:spcAft>
              <a:buNone/>
            </a:pPr>
            <a:r>
              <a:t/>
            </a:r>
            <a:endParaRPr sz="1400">
              <a:solidFill>
                <a:schemeClr val="lt1"/>
              </a:solidFill>
              <a:latin typeface="Ubuntu"/>
              <a:ea typeface="Ubuntu"/>
              <a:cs typeface="Ubuntu"/>
              <a:sym typeface="Ubuntu"/>
            </a:endParaRPr>
          </a:p>
          <a:p>
            <a:pPr indent="0" lvl="0" marL="0" rtl="0" algn="l">
              <a:lnSpc>
                <a:spcPct val="100000"/>
              </a:lnSpc>
              <a:spcBef>
                <a:spcPts val="3100"/>
              </a:spcBef>
              <a:spcAft>
                <a:spcPts val="0"/>
              </a:spcAft>
              <a:buNone/>
            </a:pPr>
            <a:r>
              <a:t/>
            </a:r>
            <a:endParaRPr sz="1400">
              <a:solidFill>
                <a:srgbClr val="FAA22A"/>
              </a:solidFill>
              <a:latin typeface="Ubuntu"/>
              <a:ea typeface="Ubuntu"/>
              <a:cs typeface="Ubuntu"/>
              <a:sym typeface="Ubuntu"/>
            </a:endParaRPr>
          </a:p>
          <a:p>
            <a:pPr indent="0" lvl="0" marL="0" rtl="0" algn="l">
              <a:lnSpc>
                <a:spcPct val="115000"/>
              </a:lnSpc>
              <a:spcBef>
                <a:spcPts val="0"/>
              </a:spcBef>
              <a:spcAft>
                <a:spcPts val="3100"/>
              </a:spcAft>
              <a:buNone/>
            </a:pPr>
            <a:r>
              <a:t/>
            </a:r>
            <a:endParaRPr/>
          </a:p>
        </p:txBody>
      </p:sp>
      <p:sp>
        <p:nvSpPr>
          <p:cNvPr id="1261" name="Google Shape;1261;p46"/>
          <p:cNvSpPr txBox="1"/>
          <p:nvPr>
            <p:ph idx="4294967295" type="sldNum"/>
          </p:nvPr>
        </p:nvSpPr>
        <p:spPr>
          <a:xfrm>
            <a:off x="4297650" y="4832975"/>
            <a:ext cx="548700" cy="31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pic>
        <p:nvPicPr>
          <p:cNvPr id="1262" name="Google Shape;1262;p46"/>
          <p:cNvPicPr preferRelativeResize="0"/>
          <p:nvPr/>
        </p:nvPicPr>
        <p:blipFill>
          <a:blip r:embed="rId6">
            <a:alphaModFix/>
          </a:blip>
          <a:stretch>
            <a:fillRect/>
          </a:stretch>
        </p:blipFill>
        <p:spPr>
          <a:xfrm>
            <a:off x="8090048" y="175525"/>
            <a:ext cx="794425" cy="767375"/>
          </a:xfrm>
          <a:prstGeom prst="rect">
            <a:avLst/>
          </a:prstGeom>
          <a:noFill/>
          <a:ln>
            <a:noFill/>
          </a:ln>
        </p:spPr>
      </p:pic>
      <p:pic>
        <p:nvPicPr>
          <p:cNvPr id="1263" name="Google Shape;1263;p46"/>
          <p:cNvPicPr preferRelativeResize="0"/>
          <p:nvPr/>
        </p:nvPicPr>
        <p:blipFill>
          <a:blip r:embed="rId7">
            <a:alphaModFix/>
          </a:blip>
          <a:stretch>
            <a:fillRect/>
          </a:stretch>
        </p:blipFill>
        <p:spPr>
          <a:xfrm>
            <a:off x="6728524" y="3163924"/>
            <a:ext cx="2103775" cy="1732175"/>
          </a:xfrm>
          <a:prstGeom prst="rect">
            <a:avLst/>
          </a:prstGeom>
          <a:noFill/>
          <a:ln>
            <a:noFill/>
          </a:ln>
        </p:spPr>
      </p:pic>
      <p:pic>
        <p:nvPicPr>
          <p:cNvPr id="1264" name="Google Shape;1264;p46"/>
          <p:cNvPicPr preferRelativeResize="0"/>
          <p:nvPr/>
        </p:nvPicPr>
        <p:blipFill>
          <a:blip r:embed="rId8">
            <a:alphaModFix/>
          </a:blip>
          <a:stretch>
            <a:fillRect/>
          </a:stretch>
        </p:blipFill>
        <p:spPr>
          <a:xfrm>
            <a:off x="211975" y="3411875"/>
            <a:ext cx="1882075" cy="152145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8" name="Shape 1268"/>
        <p:cNvGrpSpPr/>
        <p:nvPr/>
      </p:nvGrpSpPr>
      <p:grpSpPr>
        <a:xfrm>
          <a:off x="0" y="0"/>
          <a:ext cx="0" cy="0"/>
          <a:chOff x="0" y="0"/>
          <a:chExt cx="0" cy="0"/>
        </a:xfrm>
      </p:grpSpPr>
      <p:sp>
        <p:nvSpPr>
          <p:cNvPr id="1269" name="Google Shape;1269;p47"/>
          <p:cNvSpPr txBox="1"/>
          <p:nvPr>
            <p:ph idx="1" type="body"/>
          </p:nvPr>
        </p:nvSpPr>
        <p:spPr>
          <a:xfrm>
            <a:off x="326900" y="1002675"/>
            <a:ext cx="8504700" cy="3912600"/>
          </a:xfrm>
          <a:prstGeom prst="rect">
            <a:avLst/>
          </a:prstGeom>
        </p:spPr>
        <p:txBody>
          <a:bodyPr anchorCtr="0" anchor="ctr" bIns="91425" lIns="91425" spcFirstLastPara="1" rIns="91425" wrap="square" tIns="91425">
            <a:noAutofit/>
          </a:bodyPr>
          <a:lstStyle/>
          <a:p>
            <a:pPr indent="0" lvl="0" marL="0" rtl="0" algn="l">
              <a:spcBef>
                <a:spcPts val="600"/>
              </a:spcBef>
              <a:spcAft>
                <a:spcPts val="0"/>
              </a:spcAft>
              <a:buClr>
                <a:schemeClr val="dk1"/>
              </a:buClr>
              <a:buSzPts val="1100"/>
              <a:buFont typeface="Arial"/>
              <a:buNone/>
            </a:pPr>
            <a:r>
              <a:t/>
            </a:r>
            <a:endParaRPr b="0" sz="2400">
              <a:solidFill>
                <a:schemeClr val="dk1"/>
              </a:solidFill>
            </a:endParaRPr>
          </a:p>
          <a:p>
            <a:pPr indent="0" lvl="0" marL="0" rtl="0" algn="l">
              <a:spcBef>
                <a:spcPts val="600"/>
              </a:spcBef>
              <a:spcAft>
                <a:spcPts val="0"/>
              </a:spcAft>
              <a:buClr>
                <a:schemeClr val="dk1"/>
              </a:buClr>
              <a:buSzPts val="1100"/>
              <a:buFont typeface="Arial"/>
              <a:buNone/>
            </a:pPr>
            <a:r>
              <a:rPr b="0" lang="en" sz="2400">
                <a:solidFill>
                  <a:schemeClr val="dk1"/>
                </a:solidFill>
              </a:rPr>
              <a:t>-Padlet </a:t>
            </a:r>
            <a:r>
              <a:rPr b="0" lang="en" sz="2400" u="sng">
                <a:solidFill>
                  <a:schemeClr val="hlink"/>
                </a:solidFill>
                <a:hlinkClick r:id="rId3"/>
              </a:rPr>
              <a:t>Robotique CSSBF</a:t>
            </a:r>
            <a:endParaRPr b="0" sz="2400">
              <a:solidFill>
                <a:schemeClr val="dk1"/>
              </a:solidFill>
            </a:endParaRPr>
          </a:p>
          <a:p>
            <a:pPr indent="0" lvl="0" marL="0" rtl="0" algn="l">
              <a:spcBef>
                <a:spcPts val="600"/>
              </a:spcBef>
              <a:spcAft>
                <a:spcPts val="0"/>
              </a:spcAft>
              <a:buClr>
                <a:schemeClr val="dk1"/>
              </a:buClr>
              <a:buSzPts val="1100"/>
              <a:buFont typeface="Arial"/>
              <a:buNone/>
            </a:pPr>
            <a:r>
              <a:t/>
            </a:r>
            <a:endParaRPr b="0" sz="2400">
              <a:solidFill>
                <a:schemeClr val="dk1"/>
              </a:solidFill>
            </a:endParaRPr>
          </a:p>
          <a:p>
            <a:pPr indent="0" lvl="0" marL="0" rtl="0" algn="l">
              <a:spcBef>
                <a:spcPts val="600"/>
              </a:spcBef>
              <a:spcAft>
                <a:spcPts val="0"/>
              </a:spcAft>
              <a:buClr>
                <a:schemeClr val="dk1"/>
              </a:buClr>
              <a:buSzPts val="1100"/>
              <a:buFont typeface="Arial"/>
              <a:buNone/>
            </a:pPr>
            <a:r>
              <a:t/>
            </a:r>
            <a:endParaRPr b="0" sz="2400"/>
          </a:p>
        </p:txBody>
      </p:sp>
      <p:sp>
        <p:nvSpPr>
          <p:cNvPr id="1270" name="Google Shape;1270;p47"/>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sp>
        <p:nvSpPr>
          <p:cNvPr id="1271" name="Google Shape;1271;p47"/>
          <p:cNvSpPr/>
          <p:nvPr/>
        </p:nvSpPr>
        <p:spPr>
          <a:xfrm>
            <a:off x="7090060" y="4239834"/>
            <a:ext cx="1755221" cy="675376"/>
          </a:xfrm>
          <a:custGeom>
            <a:rect b="b" l="l" r="r" t="t"/>
            <a:pathLst>
              <a:path extrusionOk="0" h="16766" w="18981">
                <a:moveTo>
                  <a:pt x="5451" y="5475"/>
                </a:moveTo>
                <a:lnTo>
                  <a:pt x="5257" y="5548"/>
                </a:lnTo>
                <a:lnTo>
                  <a:pt x="5159" y="5597"/>
                </a:lnTo>
                <a:lnTo>
                  <a:pt x="5062" y="5670"/>
                </a:lnTo>
                <a:lnTo>
                  <a:pt x="5013" y="5743"/>
                </a:lnTo>
                <a:lnTo>
                  <a:pt x="4965" y="5816"/>
                </a:lnTo>
                <a:lnTo>
                  <a:pt x="4940" y="5889"/>
                </a:lnTo>
                <a:lnTo>
                  <a:pt x="4965" y="5962"/>
                </a:lnTo>
                <a:lnTo>
                  <a:pt x="5013" y="6011"/>
                </a:lnTo>
                <a:lnTo>
                  <a:pt x="5086" y="6059"/>
                </a:lnTo>
                <a:lnTo>
                  <a:pt x="5208" y="6059"/>
                </a:lnTo>
                <a:lnTo>
                  <a:pt x="5354" y="6035"/>
                </a:lnTo>
                <a:lnTo>
                  <a:pt x="5476" y="6011"/>
                </a:lnTo>
                <a:lnTo>
                  <a:pt x="5695" y="6011"/>
                </a:lnTo>
                <a:lnTo>
                  <a:pt x="5792" y="5986"/>
                </a:lnTo>
                <a:lnTo>
                  <a:pt x="5865" y="5913"/>
                </a:lnTo>
                <a:lnTo>
                  <a:pt x="5914" y="5816"/>
                </a:lnTo>
                <a:lnTo>
                  <a:pt x="5938" y="5743"/>
                </a:lnTo>
                <a:lnTo>
                  <a:pt x="5938" y="5694"/>
                </a:lnTo>
                <a:lnTo>
                  <a:pt x="5889" y="5573"/>
                </a:lnTo>
                <a:lnTo>
                  <a:pt x="5792" y="5500"/>
                </a:lnTo>
                <a:lnTo>
                  <a:pt x="5670" y="5475"/>
                </a:lnTo>
                <a:close/>
                <a:moveTo>
                  <a:pt x="4575" y="5986"/>
                </a:moveTo>
                <a:lnTo>
                  <a:pt x="4454" y="6011"/>
                </a:lnTo>
                <a:lnTo>
                  <a:pt x="4356" y="6035"/>
                </a:lnTo>
                <a:lnTo>
                  <a:pt x="4259" y="6084"/>
                </a:lnTo>
                <a:lnTo>
                  <a:pt x="4113" y="6205"/>
                </a:lnTo>
                <a:lnTo>
                  <a:pt x="4040" y="6254"/>
                </a:lnTo>
                <a:lnTo>
                  <a:pt x="3991" y="6351"/>
                </a:lnTo>
                <a:lnTo>
                  <a:pt x="3967" y="6424"/>
                </a:lnTo>
                <a:lnTo>
                  <a:pt x="3991" y="6522"/>
                </a:lnTo>
                <a:lnTo>
                  <a:pt x="4064" y="6570"/>
                </a:lnTo>
                <a:lnTo>
                  <a:pt x="4162" y="6619"/>
                </a:lnTo>
                <a:lnTo>
                  <a:pt x="4283" y="6595"/>
                </a:lnTo>
                <a:lnTo>
                  <a:pt x="4429" y="6546"/>
                </a:lnTo>
                <a:lnTo>
                  <a:pt x="4527" y="6522"/>
                </a:lnTo>
                <a:lnTo>
                  <a:pt x="4551" y="6497"/>
                </a:lnTo>
                <a:lnTo>
                  <a:pt x="4648" y="6473"/>
                </a:lnTo>
                <a:lnTo>
                  <a:pt x="4721" y="6424"/>
                </a:lnTo>
                <a:lnTo>
                  <a:pt x="4794" y="6327"/>
                </a:lnTo>
                <a:lnTo>
                  <a:pt x="4794" y="6205"/>
                </a:lnTo>
                <a:lnTo>
                  <a:pt x="4770" y="6108"/>
                </a:lnTo>
                <a:lnTo>
                  <a:pt x="4673" y="6035"/>
                </a:lnTo>
                <a:lnTo>
                  <a:pt x="4575" y="5986"/>
                </a:lnTo>
                <a:close/>
                <a:moveTo>
                  <a:pt x="7593" y="5962"/>
                </a:moveTo>
                <a:lnTo>
                  <a:pt x="7495" y="6011"/>
                </a:lnTo>
                <a:lnTo>
                  <a:pt x="7447" y="6059"/>
                </a:lnTo>
                <a:lnTo>
                  <a:pt x="7398" y="6132"/>
                </a:lnTo>
                <a:lnTo>
                  <a:pt x="7398" y="6181"/>
                </a:lnTo>
                <a:lnTo>
                  <a:pt x="7422" y="6254"/>
                </a:lnTo>
                <a:lnTo>
                  <a:pt x="7520" y="6351"/>
                </a:lnTo>
                <a:lnTo>
                  <a:pt x="7593" y="6424"/>
                </a:lnTo>
                <a:lnTo>
                  <a:pt x="7641" y="6449"/>
                </a:lnTo>
                <a:lnTo>
                  <a:pt x="7666" y="6473"/>
                </a:lnTo>
                <a:lnTo>
                  <a:pt x="7690" y="6497"/>
                </a:lnTo>
                <a:lnTo>
                  <a:pt x="7714" y="6546"/>
                </a:lnTo>
                <a:lnTo>
                  <a:pt x="7763" y="6619"/>
                </a:lnTo>
                <a:lnTo>
                  <a:pt x="7787" y="6668"/>
                </a:lnTo>
                <a:lnTo>
                  <a:pt x="7812" y="6692"/>
                </a:lnTo>
                <a:lnTo>
                  <a:pt x="7909" y="6741"/>
                </a:lnTo>
                <a:lnTo>
                  <a:pt x="8031" y="6741"/>
                </a:lnTo>
                <a:lnTo>
                  <a:pt x="8128" y="6716"/>
                </a:lnTo>
                <a:lnTo>
                  <a:pt x="8201" y="6643"/>
                </a:lnTo>
                <a:lnTo>
                  <a:pt x="8250" y="6546"/>
                </a:lnTo>
                <a:lnTo>
                  <a:pt x="8250" y="6449"/>
                </a:lnTo>
                <a:lnTo>
                  <a:pt x="8225" y="6351"/>
                </a:lnTo>
                <a:lnTo>
                  <a:pt x="8177" y="6254"/>
                </a:lnTo>
                <a:lnTo>
                  <a:pt x="8104" y="6181"/>
                </a:lnTo>
                <a:lnTo>
                  <a:pt x="8006" y="6108"/>
                </a:lnTo>
                <a:lnTo>
                  <a:pt x="7909" y="6035"/>
                </a:lnTo>
                <a:lnTo>
                  <a:pt x="7812" y="5986"/>
                </a:lnTo>
                <a:lnTo>
                  <a:pt x="7690" y="5962"/>
                </a:lnTo>
                <a:close/>
                <a:moveTo>
                  <a:pt x="3578" y="6741"/>
                </a:moveTo>
                <a:lnTo>
                  <a:pt x="3456" y="6765"/>
                </a:lnTo>
                <a:lnTo>
                  <a:pt x="3359" y="6814"/>
                </a:lnTo>
                <a:lnTo>
                  <a:pt x="3286" y="6887"/>
                </a:lnTo>
                <a:lnTo>
                  <a:pt x="3189" y="6960"/>
                </a:lnTo>
                <a:lnTo>
                  <a:pt x="3140" y="7081"/>
                </a:lnTo>
                <a:lnTo>
                  <a:pt x="3091" y="7179"/>
                </a:lnTo>
                <a:lnTo>
                  <a:pt x="3067" y="7300"/>
                </a:lnTo>
                <a:lnTo>
                  <a:pt x="3067" y="7398"/>
                </a:lnTo>
                <a:lnTo>
                  <a:pt x="3091" y="7446"/>
                </a:lnTo>
                <a:lnTo>
                  <a:pt x="3116" y="7471"/>
                </a:lnTo>
                <a:lnTo>
                  <a:pt x="3189" y="7519"/>
                </a:lnTo>
                <a:lnTo>
                  <a:pt x="3286" y="7544"/>
                </a:lnTo>
                <a:lnTo>
                  <a:pt x="3359" y="7519"/>
                </a:lnTo>
                <a:lnTo>
                  <a:pt x="3481" y="7446"/>
                </a:lnTo>
                <a:lnTo>
                  <a:pt x="3554" y="7325"/>
                </a:lnTo>
                <a:lnTo>
                  <a:pt x="3627" y="7276"/>
                </a:lnTo>
                <a:lnTo>
                  <a:pt x="3651" y="7252"/>
                </a:lnTo>
                <a:lnTo>
                  <a:pt x="3700" y="7227"/>
                </a:lnTo>
                <a:lnTo>
                  <a:pt x="3773" y="7179"/>
                </a:lnTo>
                <a:lnTo>
                  <a:pt x="3821" y="7106"/>
                </a:lnTo>
                <a:lnTo>
                  <a:pt x="3821" y="7033"/>
                </a:lnTo>
                <a:lnTo>
                  <a:pt x="3821" y="6935"/>
                </a:lnTo>
                <a:lnTo>
                  <a:pt x="3797" y="6862"/>
                </a:lnTo>
                <a:lnTo>
                  <a:pt x="3724" y="6789"/>
                </a:lnTo>
                <a:lnTo>
                  <a:pt x="3651" y="6765"/>
                </a:lnTo>
                <a:lnTo>
                  <a:pt x="3578" y="6741"/>
                </a:lnTo>
                <a:close/>
                <a:moveTo>
                  <a:pt x="16863" y="4526"/>
                </a:moveTo>
                <a:lnTo>
                  <a:pt x="16766" y="4575"/>
                </a:lnTo>
                <a:lnTo>
                  <a:pt x="16693" y="4624"/>
                </a:lnTo>
                <a:lnTo>
                  <a:pt x="16620" y="4697"/>
                </a:lnTo>
                <a:lnTo>
                  <a:pt x="16498" y="4843"/>
                </a:lnTo>
                <a:lnTo>
                  <a:pt x="16401" y="5037"/>
                </a:lnTo>
                <a:lnTo>
                  <a:pt x="16158" y="5500"/>
                </a:lnTo>
                <a:lnTo>
                  <a:pt x="15914" y="5962"/>
                </a:lnTo>
                <a:lnTo>
                  <a:pt x="15647" y="5816"/>
                </a:lnTo>
                <a:lnTo>
                  <a:pt x="15501" y="5719"/>
                </a:lnTo>
                <a:lnTo>
                  <a:pt x="15355" y="5670"/>
                </a:lnTo>
                <a:lnTo>
                  <a:pt x="15233" y="5646"/>
                </a:lnTo>
                <a:lnTo>
                  <a:pt x="15087" y="5597"/>
                </a:lnTo>
                <a:lnTo>
                  <a:pt x="15038" y="5573"/>
                </a:lnTo>
                <a:lnTo>
                  <a:pt x="15014" y="5573"/>
                </a:lnTo>
                <a:lnTo>
                  <a:pt x="14917" y="5621"/>
                </a:lnTo>
                <a:lnTo>
                  <a:pt x="14892" y="5646"/>
                </a:lnTo>
                <a:lnTo>
                  <a:pt x="14844" y="5694"/>
                </a:lnTo>
                <a:lnTo>
                  <a:pt x="14844" y="5767"/>
                </a:lnTo>
                <a:lnTo>
                  <a:pt x="14868" y="5840"/>
                </a:lnTo>
                <a:lnTo>
                  <a:pt x="14892" y="5913"/>
                </a:lnTo>
                <a:lnTo>
                  <a:pt x="15087" y="6059"/>
                </a:lnTo>
                <a:lnTo>
                  <a:pt x="15282" y="6181"/>
                </a:lnTo>
                <a:lnTo>
                  <a:pt x="15671" y="6424"/>
                </a:lnTo>
                <a:lnTo>
                  <a:pt x="15355" y="6984"/>
                </a:lnTo>
                <a:lnTo>
                  <a:pt x="15160" y="7252"/>
                </a:lnTo>
                <a:lnTo>
                  <a:pt x="14965" y="7519"/>
                </a:lnTo>
                <a:lnTo>
                  <a:pt x="14941" y="7592"/>
                </a:lnTo>
                <a:lnTo>
                  <a:pt x="14941" y="7641"/>
                </a:lnTo>
                <a:lnTo>
                  <a:pt x="14941" y="7714"/>
                </a:lnTo>
                <a:lnTo>
                  <a:pt x="14965" y="7763"/>
                </a:lnTo>
                <a:lnTo>
                  <a:pt x="15014" y="7836"/>
                </a:lnTo>
                <a:lnTo>
                  <a:pt x="15063" y="7860"/>
                </a:lnTo>
                <a:lnTo>
                  <a:pt x="15111" y="7884"/>
                </a:lnTo>
                <a:lnTo>
                  <a:pt x="15184" y="7909"/>
                </a:lnTo>
                <a:lnTo>
                  <a:pt x="15257" y="7884"/>
                </a:lnTo>
                <a:lnTo>
                  <a:pt x="15355" y="7860"/>
                </a:lnTo>
                <a:lnTo>
                  <a:pt x="15501" y="7763"/>
                </a:lnTo>
                <a:lnTo>
                  <a:pt x="15622" y="7641"/>
                </a:lnTo>
                <a:lnTo>
                  <a:pt x="15744" y="7471"/>
                </a:lnTo>
                <a:lnTo>
                  <a:pt x="15866" y="7276"/>
                </a:lnTo>
                <a:lnTo>
                  <a:pt x="15963" y="7081"/>
                </a:lnTo>
                <a:lnTo>
                  <a:pt x="16133" y="6716"/>
                </a:lnTo>
                <a:lnTo>
                  <a:pt x="16328" y="6862"/>
                </a:lnTo>
                <a:lnTo>
                  <a:pt x="16523" y="7008"/>
                </a:lnTo>
                <a:lnTo>
                  <a:pt x="16742" y="7106"/>
                </a:lnTo>
                <a:lnTo>
                  <a:pt x="16839" y="7130"/>
                </a:lnTo>
                <a:lnTo>
                  <a:pt x="16961" y="7154"/>
                </a:lnTo>
                <a:lnTo>
                  <a:pt x="17034" y="7130"/>
                </a:lnTo>
                <a:lnTo>
                  <a:pt x="17082" y="7106"/>
                </a:lnTo>
                <a:lnTo>
                  <a:pt x="17131" y="7057"/>
                </a:lnTo>
                <a:lnTo>
                  <a:pt x="17155" y="7008"/>
                </a:lnTo>
                <a:lnTo>
                  <a:pt x="17180" y="6960"/>
                </a:lnTo>
                <a:lnTo>
                  <a:pt x="17180" y="6887"/>
                </a:lnTo>
                <a:lnTo>
                  <a:pt x="17155" y="6814"/>
                </a:lnTo>
                <a:lnTo>
                  <a:pt x="17131" y="6765"/>
                </a:lnTo>
                <a:lnTo>
                  <a:pt x="16961" y="6619"/>
                </a:lnTo>
                <a:lnTo>
                  <a:pt x="16766" y="6497"/>
                </a:lnTo>
                <a:lnTo>
                  <a:pt x="16377" y="6254"/>
                </a:lnTo>
                <a:lnTo>
                  <a:pt x="16644" y="5670"/>
                </a:lnTo>
                <a:lnTo>
                  <a:pt x="16766" y="5427"/>
                </a:lnTo>
                <a:lnTo>
                  <a:pt x="16912" y="5183"/>
                </a:lnTo>
                <a:lnTo>
                  <a:pt x="17034" y="4916"/>
                </a:lnTo>
                <a:lnTo>
                  <a:pt x="17082" y="4770"/>
                </a:lnTo>
                <a:lnTo>
                  <a:pt x="17082" y="4648"/>
                </a:lnTo>
                <a:lnTo>
                  <a:pt x="17082" y="4599"/>
                </a:lnTo>
                <a:lnTo>
                  <a:pt x="17058" y="4551"/>
                </a:lnTo>
                <a:lnTo>
                  <a:pt x="17009" y="4526"/>
                </a:lnTo>
                <a:close/>
                <a:moveTo>
                  <a:pt x="8420" y="6838"/>
                </a:moveTo>
                <a:lnTo>
                  <a:pt x="8371" y="6862"/>
                </a:lnTo>
                <a:lnTo>
                  <a:pt x="8298" y="6911"/>
                </a:lnTo>
                <a:lnTo>
                  <a:pt x="8274" y="6984"/>
                </a:lnTo>
                <a:lnTo>
                  <a:pt x="8250" y="7081"/>
                </a:lnTo>
                <a:lnTo>
                  <a:pt x="8274" y="7179"/>
                </a:lnTo>
                <a:lnTo>
                  <a:pt x="8298" y="7276"/>
                </a:lnTo>
                <a:lnTo>
                  <a:pt x="8347" y="7373"/>
                </a:lnTo>
                <a:lnTo>
                  <a:pt x="8420" y="7519"/>
                </a:lnTo>
                <a:lnTo>
                  <a:pt x="8444" y="7665"/>
                </a:lnTo>
                <a:lnTo>
                  <a:pt x="8444" y="7763"/>
                </a:lnTo>
                <a:lnTo>
                  <a:pt x="8493" y="7836"/>
                </a:lnTo>
                <a:lnTo>
                  <a:pt x="8566" y="7909"/>
                </a:lnTo>
                <a:lnTo>
                  <a:pt x="8663" y="7933"/>
                </a:lnTo>
                <a:lnTo>
                  <a:pt x="8761" y="7957"/>
                </a:lnTo>
                <a:lnTo>
                  <a:pt x="8882" y="7909"/>
                </a:lnTo>
                <a:lnTo>
                  <a:pt x="8980" y="7836"/>
                </a:lnTo>
                <a:lnTo>
                  <a:pt x="9004" y="7787"/>
                </a:lnTo>
                <a:lnTo>
                  <a:pt x="9028" y="7738"/>
                </a:lnTo>
                <a:lnTo>
                  <a:pt x="9028" y="7592"/>
                </a:lnTo>
                <a:lnTo>
                  <a:pt x="9004" y="7446"/>
                </a:lnTo>
                <a:lnTo>
                  <a:pt x="8955" y="7325"/>
                </a:lnTo>
                <a:lnTo>
                  <a:pt x="8882" y="7179"/>
                </a:lnTo>
                <a:lnTo>
                  <a:pt x="8809" y="7057"/>
                </a:lnTo>
                <a:lnTo>
                  <a:pt x="8712" y="6960"/>
                </a:lnTo>
                <a:lnTo>
                  <a:pt x="8663" y="6911"/>
                </a:lnTo>
                <a:lnTo>
                  <a:pt x="8615" y="6862"/>
                </a:lnTo>
                <a:lnTo>
                  <a:pt x="8542" y="6838"/>
                </a:lnTo>
                <a:close/>
                <a:moveTo>
                  <a:pt x="16255" y="7495"/>
                </a:moveTo>
                <a:lnTo>
                  <a:pt x="16206" y="7544"/>
                </a:lnTo>
                <a:lnTo>
                  <a:pt x="16158" y="7592"/>
                </a:lnTo>
                <a:lnTo>
                  <a:pt x="16158" y="7714"/>
                </a:lnTo>
                <a:lnTo>
                  <a:pt x="16158" y="7836"/>
                </a:lnTo>
                <a:lnTo>
                  <a:pt x="16206" y="7982"/>
                </a:lnTo>
                <a:lnTo>
                  <a:pt x="16231" y="8030"/>
                </a:lnTo>
                <a:lnTo>
                  <a:pt x="16279" y="8079"/>
                </a:lnTo>
                <a:lnTo>
                  <a:pt x="16304" y="8103"/>
                </a:lnTo>
                <a:lnTo>
                  <a:pt x="16377" y="8128"/>
                </a:lnTo>
                <a:lnTo>
                  <a:pt x="16474" y="8128"/>
                </a:lnTo>
                <a:lnTo>
                  <a:pt x="16523" y="8103"/>
                </a:lnTo>
                <a:lnTo>
                  <a:pt x="16547" y="8055"/>
                </a:lnTo>
                <a:lnTo>
                  <a:pt x="16571" y="8006"/>
                </a:lnTo>
                <a:lnTo>
                  <a:pt x="16571" y="7957"/>
                </a:lnTo>
                <a:lnTo>
                  <a:pt x="16547" y="7836"/>
                </a:lnTo>
                <a:lnTo>
                  <a:pt x="16523" y="7738"/>
                </a:lnTo>
                <a:lnTo>
                  <a:pt x="16474" y="7641"/>
                </a:lnTo>
                <a:lnTo>
                  <a:pt x="16401" y="7544"/>
                </a:lnTo>
                <a:lnTo>
                  <a:pt x="16328" y="7495"/>
                </a:lnTo>
                <a:close/>
                <a:moveTo>
                  <a:pt x="2897" y="7836"/>
                </a:moveTo>
                <a:lnTo>
                  <a:pt x="2799" y="7860"/>
                </a:lnTo>
                <a:lnTo>
                  <a:pt x="2702" y="7909"/>
                </a:lnTo>
                <a:lnTo>
                  <a:pt x="2629" y="7982"/>
                </a:lnTo>
                <a:lnTo>
                  <a:pt x="2556" y="8079"/>
                </a:lnTo>
                <a:lnTo>
                  <a:pt x="2507" y="8201"/>
                </a:lnTo>
                <a:lnTo>
                  <a:pt x="2507" y="8347"/>
                </a:lnTo>
                <a:lnTo>
                  <a:pt x="2507" y="8468"/>
                </a:lnTo>
                <a:lnTo>
                  <a:pt x="2556" y="8517"/>
                </a:lnTo>
                <a:lnTo>
                  <a:pt x="2580" y="8566"/>
                </a:lnTo>
                <a:lnTo>
                  <a:pt x="2678" y="8614"/>
                </a:lnTo>
                <a:lnTo>
                  <a:pt x="2799" y="8614"/>
                </a:lnTo>
                <a:lnTo>
                  <a:pt x="2848" y="8590"/>
                </a:lnTo>
                <a:lnTo>
                  <a:pt x="2897" y="8566"/>
                </a:lnTo>
                <a:lnTo>
                  <a:pt x="2970" y="8493"/>
                </a:lnTo>
                <a:lnTo>
                  <a:pt x="3018" y="8420"/>
                </a:lnTo>
                <a:lnTo>
                  <a:pt x="3116" y="8274"/>
                </a:lnTo>
                <a:lnTo>
                  <a:pt x="3140" y="8152"/>
                </a:lnTo>
                <a:lnTo>
                  <a:pt x="3140" y="8055"/>
                </a:lnTo>
                <a:lnTo>
                  <a:pt x="3091" y="7957"/>
                </a:lnTo>
                <a:lnTo>
                  <a:pt x="3018" y="7884"/>
                </a:lnTo>
                <a:lnTo>
                  <a:pt x="2897" y="7836"/>
                </a:lnTo>
                <a:close/>
                <a:moveTo>
                  <a:pt x="8955" y="8152"/>
                </a:moveTo>
                <a:lnTo>
                  <a:pt x="8882" y="8201"/>
                </a:lnTo>
                <a:lnTo>
                  <a:pt x="8858" y="8274"/>
                </a:lnTo>
                <a:lnTo>
                  <a:pt x="8858" y="8371"/>
                </a:lnTo>
                <a:lnTo>
                  <a:pt x="8858" y="8468"/>
                </a:lnTo>
                <a:lnTo>
                  <a:pt x="8907" y="8639"/>
                </a:lnTo>
                <a:lnTo>
                  <a:pt x="8955" y="8760"/>
                </a:lnTo>
                <a:lnTo>
                  <a:pt x="8980" y="8858"/>
                </a:lnTo>
                <a:lnTo>
                  <a:pt x="9053" y="8955"/>
                </a:lnTo>
                <a:lnTo>
                  <a:pt x="9101" y="9004"/>
                </a:lnTo>
                <a:lnTo>
                  <a:pt x="9150" y="9028"/>
                </a:lnTo>
                <a:lnTo>
                  <a:pt x="9296" y="9028"/>
                </a:lnTo>
                <a:lnTo>
                  <a:pt x="9369" y="8979"/>
                </a:lnTo>
                <a:lnTo>
                  <a:pt x="9393" y="8931"/>
                </a:lnTo>
                <a:lnTo>
                  <a:pt x="9418" y="8858"/>
                </a:lnTo>
                <a:lnTo>
                  <a:pt x="9418" y="8785"/>
                </a:lnTo>
                <a:lnTo>
                  <a:pt x="9393" y="8639"/>
                </a:lnTo>
                <a:lnTo>
                  <a:pt x="9369" y="8614"/>
                </a:lnTo>
                <a:lnTo>
                  <a:pt x="9345" y="8517"/>
                </a:lnTo>
                <a:lnTo>
                  <a:pt x="9247" y="8322"/>
                </a:lnTo>
                <a:lnTo>
                  <a:pt x="9199" y="8225"/>
                </a:lnTo>
                <a:lnTo>
                  <a:pt x="9101" y="8176"/>
                </a:lnTo>
                <a:lnTo>
                  <a:pt x="9028" y="8152"/>
                </a:lnTo>
                <a:close/>
                <a:moveTo>
                  <a:pt x="16352" y="8541"/>
                </a:moveTo>
                <a:lnTo>
                  <a:pt x="16279" y="8566"/>
                </a:lnTo>
                <a:lnTo>
                  <a:pt x="16231" y="8614"/>
                </a:lnTo>
                <a:lnTo>
                  <a:pt x="16206" y="8663"/>
                </a:lnTo>
                <a:lnTo>
                  <a:pt x="16182" y="8736"/>
                </a:lnTo>
                <a:lnTo>
                  <a:pt x="16182" y="8858"/>
                </a:lnTo>
                <a:lnTo>
                  <a:pt x="16206" y="8979"/>
                </a:lnTo>
                <a:lnTo>
                  <a:pt x="16231" y="9174"/>
                </a:lnTo>
                <a:lnTo>
                  <a:pt x="16255" y="9296"/>
                </a:lnTo>
                <a:lnTo>
                  <a:pt x="16304" y="9369"/>
                </a:lnTo>
                <a:lnTo>
                  <a:pt x="16401" y="9417"/>
                </a:lnTo>
                <a:lnTo>
                  <a:pt x="16498" y="9417"/>
                </a:lnTo>
                <a:lnTo>
                  <a:pt x="16596" y="9393"/>
                </a:lnTo>
                <a:lnTo>
                  <a:pt x="16669" y="9320"/>
                </a:lnTo>
                <a:lnTo>
                  <a:pt x="16693" y="9223"/>
                </a:lnTo>
                <a:lnTo>
                  <a:pt x="16693" y="9101"/>
                </a:lnTo>
                <a:lnTo>
                  <a:pt x="16644" y="8882"/>
                </a:lnTo>
                <a:lnTo>
                  <a:pt x="16596" y="8760"/>
                </a:lnTo>
                <a:lnTo>
                  <a:pt x="16547" y="8639"/>
                </a:lnTo>
                <a:lnTo>
                  <a:pt x="16523" y="8590"/>
                </a:lnTo>
                <a:lnTo>
                  <a:pt x="16474" y="8541"/>
                </a:lnTo>
                <a:close/>
                <a:moveTo>
                  <a:pt x="2434" y="9077"/>
                </a:moveTo>
                <a:lnTo>
                  <a:pt x="2337" y="9101"/>
                </a:lnTo>
                <a:lnTo>
                  <a:pt x="2264" y="9125"/>
                </a:lnTo>
                <a:lnTo>
                  <a:pt x="2191" y="9198"/>
                </a:lnTo>
                <a:lnTo>
                  <a:pt x="2142" y="9271"/>
                </a:lnTo>
                <a:lnTo>
                  <a:pt x="2118" y="9369"/>
                </a:lnTo>
                <a:lnTo>
                  <a:pt x="2094" y="9515"/>
                </a:lnTo>
                <a:lnTo>
                  <a:pt x="2094" y="9612"/>
                </a:lnTo>
                <a:lnTo>
                  <a:pt x="2094" y="9685"/>
                </a:lnTo>
                <a:lnTo>
                  <a:pt x="2118" y="9782"/>
                </a:lnTo>
                <a:lnTo>
                  <a:pt x="2191" y="9831"/>
                </a:lnTo>
                <a:lnTo>
                  <a:pt x="2240" y="9879"/>
                </a:lnTo>
                <a:lnTo>
                  <a:pt x="2337" y="9904"/>
                </a:lnTo>
                <a:lnTo>
                  <a:pt x="2410" y="9879"/>
                </a:lnTo>
                <a:lnTo>
                  <a:pt x="2483" y="9831"/>
                </a:lnTo>
                <a:lnTo>
                  <a:pt x="2556" y="9733"/>
                </a:lnTo>
                <a:lnTo>
                  <a:pt x="2580" y="9612"/>
                </a:lnTo>
                <a:lnTo>
                  <a:pt x="2653" y="9417"/>
                </a:lnTo>
                <a:lnTo>
                  <a:pt x="2653" y="9320"/>
                </a:lnTo>
                <a:lnTo>
                  <a:pt x="2653" y="9247"/>
                </a:lnTo>
                <a:lnTo>
                  <a:pt x="2605" y="9174"/>
                </a:lnTo>
                <a:lnTo>
                  <a:pt x="2532" y="9125"/>
                </a:lnTo>
                <a:lnTo>
                  <a:pt x="2434" y="9077"/>
                </a:lnTo>
                <a:close/>
                <a:moveTo>
                  <a:pt x="9272" y="9296"/>
                </a:moveTo>
                <a:lnTo>
                  <a:pt x="9199" y="9344"/>
                </a:lnTo>
                <a:lnTo>
                  <a:pt x="9101" y="9417"/>
                </a:lnTo>
                <a:lnTo>
                  <a:pt x="9077" y="9539"/>
                </a:lnTo>
                <a:lnTo>
                  <a:pt x="9053" y="9661"/>
                </a:lnTo>
                <a:lnTo>
                  <a:pt x="9077" y="9782"/>
                </a:lnTo>
                <a:lnTo>
                  <a:pt x="9126" y="9904"/>
                </a:lnTo>
                <a:lnTo>
                  <a:pt x="9174" y="10001"/>
                </a:lnTo>
                <a:lnTo>
                  <a:pt x="9247" y="10123"/>
                </a:lnTo>
                <a:lnTo>
                  <a:pt x="9320" y="10196"/>
                </a:lnTo>
                <a:lnTo>
                  <a:pt x="9393" y="10220"/>
                </a:lnTo>
                <a:lnTo>
                  <a:pt x="9442" y="10220"/>
                </a:lnTo>
                <a:lnTo>
                  <a:pt x="9564" y="10196"/>
                </a:lnTo>
                <a:lnTo>
                  <a:pt x="9612" y="10147"/>
                </a:lnTo>
                <a:lnTo>
                  <a:pt x="9661" y="10123"/>
                </a:lnTo>
                <a:lnTo>
                  <a:pt x="9685" y="10050"/>
                </a:lnTo>
                <a:lnTo>
                  <a:pt x="9685" y="10001"/>
                </a:lnTo>
                <a:lnTo>
                  <a:pt x="9685" y="9904"/>
                </a:lnTo>
                <a:lnTo>
                  <a:pt x="9637" y="9806"/>
                </a:lnTo>
                <a:lnTo>
                  <a:pt x="9539" y="9636"/>
                </a:lnTo>
                <a:lnTo>
                  <a:pt x="9515" y="9515"/>
                </a:lnTo>
                <a:lnTo>
                  <a:pt x="9442" y="9393"/>
                </a:lnTo>
                <a:lnTo>
                  <a:pt x="9393" y="9344"/>
                </a:lnTo>
                <a:lnTo>
                  <a:pt x="9345" y="9320"/>
                </a:lnTo>
                <a:lnTo>
                  <a:pt x="9272" y="9296"/>
                </a:lnTo>
                <a:close/>
                <a:moveTo>
                  <a:pt x="16231" y="9855"/>
                </a:moveTo>
                <a:lnTo>
                  <a:pt x="16231" y="9879"/>
                </a:lnTo>
                <a:lnTo>
                  <a:pt x="16182" y="9904"/>
                </a:lnTo>
                <a:lnTo>
                  <a:pt x="16133" y="9952"/>
                </a:lnTo>
                <a:lnTo>
                  <a:pt x="16060" y="10098"/>
                </a:lnTo>
                <a:lnTo>
                  <a:pt x="16012" y="10293"/>
                </a:lnTo>
                <a:lnTo>
                  <a:pt x="16012" y="10390"/>
                </a:lnTo>
                <a:lnTo>
                  <a:pt x="16012" y="10463"/>
                </a:lnTo>
                <a:lnTo>
                  <a:pt x="16085" y="10561"/>
                </a:lnTo>
                <a:lnTo>
                  <a:pt x="16182" y="10634"/>
                </a:lnTo>
                <a:lnTo>
                  <a:pt x="16304" y="10634"/>
                </a:lnTo>
                <a:lnTo>
                  <a:pt x="16352" y="10609"/>
                </a:lnTo>
                <a:lnTo>
                  <a:pt x="16401" y="10561"/>
                </a:lnTo>
                <a:lnTo>
                  <a:pt x="16450" y="10488"/>
                </a:lnTo>
                <a:lnTo>
                  <a:pt x="16474" y="10415"/>
                </a:lnTo>
                <a:lnTo>
                  <a:pt x="16498" y="10244"/>
                </a:lnTo>
                <a:lnTo>
                  <a:pt x="16498" y="10147"/>
                </a:lnTo>
                <a:lnTo>
                  <a:pt x="16498" y="10050"/>
                </a:lnTo>
                <a:lnTo>
                  <a:pt x="16474" y="9952"/>
                </a:lnTo>
                <a:lnTo>
                  <a:pt x="16425" y="9879"/>
                </a:lnTo>
                <a:lnTo>
                  <a:pt x="16328" y="9855"/>
                </a:lnTo>
                <a:close/>
                <a:moveTo>
                  <a:pt x="2167" y="10244"/>
                </a:moveTo>
                <a:lnTo>
                  <a:pt x="2045" y="10269"/>
                </a:lnTo>
                <a:lnTo>
                  <a:pt x="1972" y="10317"/>
                </a:lnTo>
                <a:lnTo>
                  <a:pt x="1875" y="10463"/>
                </a:lnTo>
                <a:lnTo>
                  <a:pt x="1826" y="10634"/>
                </a:lnTo>
                <a:lnTo>
                  <a:pt x="1802" y="10804"/>
                </a:lnTo>
                <a:lnTo>
                  <a:pt x="1850" y="10926"/>
                </a:lnTo>
                <a:lnTo>
                  <a:pt x="1923" y="11023"/>
                </a:lnTo>
                <a:lnTo>
                  <a:pt x="1948" y="11072"/>
                </a:lnTo>
                <a:lnTo>
                  <a:pt x="2021" y="11096"/>
                </a:lnTo>
                <a:lnTo>
                  <a:pt x="2118" y="11096"/>
                </a:lnTo>
                <a:lnTo>
                  <a:pt x="2191" y="11072"/>
                </a:lnTo>
                <a:lnTo>
                  <a:pt x="2215" y="11023"/>
                </a:lnTo>
                <a:lnTo>
                  <a:pt x="2288" y="10950"/>
                </a:lnTo>
                <a:lnTo>
                  <a:pt x="2313" y="10877"/>
                </a:lnTo>
                <a:lnTo>
                  <a:pt x="2337" y="10780"/>
                </a:lnTo>
                <a:lnTo>
                  <a:pt x="2337" y="10755"/>
                </a:lnTo>
                <a:lnTo>
                  <a:pt x="2337" y="10731"/>
                </a:lnTo>
                <a:lnTo>
                  <a:pt x="2386" y="10658"/>
                </a:lnTo>
                <a:lnTo>
                  <a:pt x="2410" y="10561"/>
                </a:lnTo>
                <a:lnTo>
                  <a:pt x="2434" y="10488"/>
                </a:lnTo>
                <a:lnTo>
                  <a:pt x="2410" y="10390"/>
                </a:lnTo>
                <a:lnTo>
                  <a:pt x="2337" y="10317"/>
                </a:lnTo>
                <a:lnTo>
                  <a:pt x="2264" y="10269"/>
                </a:lnTo>
                <a:lnTo>
                  <a:pt x="2167" y="10244"/>
                </a:lnTo>
                <a:close/>
                <a:moveTo>
                  <a:pt x="9661" y="10512"/>
                </a:moveTo>
                <a:lnTo>
                  <a:pt x="9612" y="10536"/>
                </a:lnTo>
                <a:lnTo>
                  <a:pt x="9539" y="10609"/>
                </a:lnTo>
                <a:lnTo>
                  <a:pt x="9491" y="10658"/>
                </a:lnTo>
                <a:lnTo>
                  <a:pt x="9491" y="10731"/>
                </a:lnTo>
                <a:lnTo>
                  <a:pt x="9491" y="10877"/>
                </a:lnTo>
                <a:lnTo>
                  <a:pt x="9539" y="11023"/>
                </a:lnTo>
                <a:lnTo>
                  <a:pt x="9588" y="11169"/>
                </a:lnTo>
                <a:lnTo>
                  <a:pt x="9637" y="11242"/>
                </a:lnTo>
                <a:lnTo>
                  <a:pt x="9710" y="11315"/>
                </a:lnTo>
                <a:lnTo>
                  <a:pt x="9783" y="11339"/>
                </a:lnTo>
                <a:lnTo>
                  <a:pt x="9880" y="11339"/>
                </a:lnTo>
                <a:lnTo>
                  <a:pt x="9977" y="11291"/>
                </a:lnTo>
                <a:lnTo>
                  <a:pt x="10026" y="11218"/>
                </a:lnTo>
                <a:lnTo>
                  <a:pt x="10075" y="11120"/>
                </a:lnTo>
                <a:lnTo>
                  <a:pt x="10050" y="11023"/>
                </a:lnTo>
                <a:lnTo>
                  <a:pt x="10002" y="10877"/>
                </a:lnTo>
                <a:lnTo>
                  <a:pt x="9929" y="10731"/>
                </a:lnTo>
                <a:lnTo>
                  <a:pt x="9831" y="10609"/>
                </a:lnTo>
                <a:lnTo>
                  <a:pt x="9783" y="10561"/>
                </a:lnTo>
                <a:lnTo>
                  <a:pt x="9710" y="10536"/>
                </a:lnTo>
                <a:lnTo>
                  <a:pt x="9661" y="10512"/>
                </a:lnTo>
                <a:close/>
                <a:moveTo>
                  <a:pt x="15987" y="10999"/>
                </a:moveTo>
                <a:lnTo>
                  <a:pt x="15890" y="11047"/>
                </a:lnTo>
                <a:lnTo>
                  <a:pt x="15817" y="11120"/>
                </a:lnTo>
                <a:lnTo>
                  <a:pt x="15720" y="11291"/>
                </a:lnTo>
                <a:lnTo>
                  <a:pt x="15598" y="11461"/>
                </a:lnTo>
                <a:lnTo>
                  <a:pt x="15525" y="11631"/>
                </a:lnTo>
                <a:lnTo>
                  <a:pt x="15525" y="11729"/>
                </a:lnTo>
                <a:lnTo>
                  <a:pt x="15549" y="11802"/>
                </a:lnTo>
                <a:lnTo>
                  <a:pt x="15598" y="11850"/>
                </a:lnTo>
                <a:lnTo>
                  <a:pt x="15647" y="11899"/>
                </a:lnTo>
                <a:lnTo>
                  <a:pt x="15720" y="11948"/>
                </a:lnTo>
                <a:lnTo>
                  <a:pt x="15793" y="11948"/>
                </a:lnTo>
                <a:lnTo>
                  <a:pt x="15866" y="11923"/>
                </a:lnTo>
                <a:lnTo>
                  <a:pt x="15939" y="11875"/>
                </a:lnTo>
                <a:lnTo>
                  <a:pt x="16036" y="11704"/>
                </a:lnTo>
                <a:lnTo>
                  <a:pt x="16109" y="11510"/>
                </a:lnTo>
                <a:lnTo>
                  <a:pt x="16182" y="11315"/>
                </a:lnTo>
                <a:lnTo>
                  <a:pt x="16206" y="11218"/>
                </a:lnTo>
                <a:lnTo>
                  <a:pt x="16206" y="11120"/>
                </a:lnTo>
                <a:lnTo>
                  <a:pt x="16182" y="11047"/>
                </a:lnTo>
                <a:lnTo>
                  <a:pt x="16133" y="11023"/>
                </a:lnTo>
                <a:lnTo>
                  <a:pt x="16060" y="10999"/>
                </a:lnTo>
                <a:close/>
                <a:moveTo>
                  <a:pt x="1996" y="11437"/>
                </a:moveTo>
                <a:lnTo>
                  <a:pt x="1948" y="11461"/>
                </a:lnTo>
                <a:lnTo>
                  <a:pt x="1875" y="11485"/>
                </a:lnTo>
                <a:lnTo>
                  <a:pt x="1826" y="11558"/>
                </a:lnTo>
                <a:lnTo>
                  <a:pt x="1802" y="11607"/>
                </a:lnTo>
                <a:lnTo>
                  <a:pt x="1777" y="11680"/>
                </a:lnTo>
                <a:lnTo>
                  <a:pt x="1777" y="11826"/>
                </a:lnTo>
                <a:lnTo>
                  <a:pt x="1777" y="11899"/>
                </a:lnTo>
                <a:lnTo>
                  <a:pt x="1802" y="12021"/>
                </a:lnTo>
                <a:lnTo>
                  <a:pt x="1850" y="12094"/>
                </a:lnTo>
                <a:lnTo>
                  <a:pt x="1899" y="12142"/>
                </a:lnTo>
                <a:lnTo>
                  <a:pt x="1972" y="12167"/>
                </a:lnTo>
                <a:lnTo>
                  <a:pt x="2069" y="12167"/>
                </a:lnTo>
                <a:lnTo>
                  <a:pt x="2118" y="12142"/>
                </a:lnTo>
                <a:lnTo>
                  <a:pt x="2191" y="12094"/>
                </a:lnTo>
                <a:lnTo>
                  <a:pt x="2215" y="12021"/>
                </a:lnTo>
                <a:lnTo>
                  <a:pt x="2264" y="11875"/>
                </a:lnTo>
                <a:lnTo>
                  <a:pt x="2288" y="11753"/>
                </a:lnTo>
                <a:lnTo>
                  <a:pt x="2288" y="11680"/>
                </a:lnTo>
                <a:lnTo>
                  <a:pt x="2288" y="11607"/>
                </a:lnTo>
                <a:lnTo>
                  <a:pt x="2264" y="11534"/>
                </a:lnTo>
                <a:lnTo>
                  <a:pt x="2215" y="11485"/>
                </a:lnTo>
                <a:lnTo>
                  <a:pt x="2142" y="11437"/>
                </a:lnTo>
                <a:close/>
                <a:moveTo>
                  <a:pt x="10221" y="11753"/>
                </a:moveTo>
                <a:lnTo>
                  <a:pt x="10123" y="11802"/>
                </a:lnTo>
                <a:lnTo>
                  <a:pt x="10075" y="11875"/>
                </a:lnTo>
                <a:lnTo>
                  <a:pt x="10075" y="11996"/>
                </a:lnTo>
                <a:lnTo>
                  <a:pt x="10123" y="12094"/>
                </a:lnTo>
                <a:lnTo>
                  <a:pt x="10172" y="12191"/>
                </a:lnTo>
                <a:lnTo>
                  <a:pt x="10342" y="12337"/>
                </a:lnTo>
                <a:lnTo>
                  <a:pt x="10440" y="12410"/>
                </a:lnTo>
                <a:lnTo>
                  <a:pt x="10561" y="12483"/>
                </a:lnTo>
                <a:lnTo>
                  <a:pt x="10683" y="12532"/>
                </a:lnTo>
                <a:lnTo>
                  <a:pt x="10829" y="12532"/>
                </a:lnTo>
                <a:lnTo>
                  <a:pt x="10926" y="12507"/>
                </a:lnTo>
                <a:lnTo>
                  <a:pt x="10999" y="12459"/>
                </a:lnTo>
                <a:lnTo>
                  <a:pt x="11048" y="12386"/>
                </a:lnTo>
                <a:lnTo>
                  <a:pt x="11072" y="12313"/>
                </a:lnTo>
                <a:lnTo>
                  <a:pt x="11072" y="12240"/>
                </a:lnTo>
                <a:lnTo>
                  <a:pt x="11048" y="12167"/>
                </a:lnTo>
                <a:lnTo>
                  <a:pt x="10975" y="12094"/>
                </a:lnTo>
                <a:lnTo>
                  <a:pt x="10902" y="12045"/>
                </a:lnTo>
                <a:lnTo>
                  <a:pt x="10756" y="12021"/>
                </a:lnTo>
                <a:lnTo>
                  <a:pt x="10634" y="11948"/>
                </a:lnTo>
                <a:lnTo>
                  <a:pt x="10488" y="11826"/>
                </a:lnTo>
                <a:lnTo>
                  <a:pt x="10415" y="11777"/>
                </a:lnTo>
                <a:lnTo>
                  <a:pt x="10318" y="11753"/>
                </a:lnTo>
                <a:close/>
                <a:moveTo>
                  <a:pt x="15306" y="11996"/>
                </a:moveTo>
                <a:lnTo>
                  <a:pt x="15257" y="12045"/>
                </a:lnTo>
                <a:lnTo>
                  <a:pt x="15136" y="12167"/>
                </a:lnTo>
                <a:lnTo>
                  <a:pt x="15014" y="12288"/>
                </a:lnTo>
                <a:lnTo>
                  <a:pt x="14868" y="12386"/>
                </a:lnTo>
                <a:lnTo>
                  <a:pt x="14795" y="12434"/>
                </a:lnTo>
                <a:lnTo>
                  <a:pt x="14722" y="12483"/>
                </a:lnTo>
                <a:lnTo>
                  <a:pt x="14698" y="12532"/>
                </a:lnTo>
                <a:lnTo>
                  <a:pt x="14698" y="12605"/>
                </a:lnTo>
                <a:lnTo>
                  <a:pt x="14722" y="12653"/>
                </a:lnTo>
                <a:lnTo>
                  <a:pt x="14746" y="12678"/>
                </a:lnTo>
                <a:lnTo>
                  <a:pt x="14868" y="12726"/>
                </a:lnTo>
                <a:lnTo>
                  <a:pt x="14990" y="12726"/>
                </a:lnTo>
                <a:lnTo>
                  <a:pt x="15111" y="12702"/>
                </a:lnTo>
                <a:lnTo>
                  <a:pt x="15209" y="12629"/>
                </a:lnTo>
                <a:lnTo>
                  <a:pt x="15330" y="12556"/>
                </a:lnTo>
                <a:lnTo>
                  <a:pt x="15428" y="12483"/>
                </a:lnTo>
                <a:lnTo>
                  <a:pt x="15501" y="12386"/>
                </a:lnTo>
                <a:lnTo>
                  <a:pt x="15574" y="12288"/>
                </a:lnTo>
                <a:lnTo>
                  <a:pt x="15598" y="12215"/>
                </a:lnTo>
                <a:lnTo>
                  <a:pt x="15598" y="12142"/>
                </a:lnTo>
                <a:lnTo>
                  <a:pt x="15574" y="12094"/>
                </a:lnTo>
                <a:lnTo>
                  <a:pt x="15525" y="12045"/>
                </a:lnTo>
                <a:lnTo>
                  <a:pt x="15452" y="11996"/>
                </a:lnTo>
                <a:close/>
                <a:moveTo>
                  <a:pt x="14114" y="12605"/>
                </a:moveTo>
                <a:lnTo>
                  <a:pt x="14041" y="12629"/>
                </a:lnTo>
                <a:lnTo>
                  <a:pt x="13968" y="12678"/>
                </a:lnTo>
                <a:lnTo>
                  <a:pt x="13895" y="12726"/>
                </a:lnTo>
                <a:lnTo>
                  <a:pt x="13797" y="12751"/>
                </a:lnTo>
                <a:lnTo>
                  <a:pt x="13700" y="12751"/>
                </a:lnTo>
                <a:lnTo>
                  <a:pt x="13578" y="12775"/>
                </a:lnTo>
                <a:lnTo>
                  <a:pt x="13481" y="12848"/>
                </a:lnTo>
                <a:lnTo>
                  <a:pt x="13432" y="12872"/>
                </a:lnTo>
                <a:lnTo>
                  <a:pt x="13408" y="12921"/>
                </a:lnTo>
                <a:lnTo>
                  <a:pt x="13408" y="12970"/>
                </a:lnTo>
                <a:lnTo>
                  <a:pt x="13432" y="13018"/>
                </a:lnTo>
                <a:lnTo>
                  <a:pt x="13457" y="13091"/>
                </a:lnTo>
                <a:lnTo>
                  <a:pt x="13505" y="13116"/>
                </a:lnTo>
                <a:lnTo>
                  <a:pt x="13603" y="13164"/>
                </a:lnTo>
                <a:lnTo>
                  <a:pt x="13724" y="13189"/>
                </a:lnTo>
                <a:lnTo>
                  <a:pt x="13870" y="13189"/>
                </a:lnTo>
                <a:lnTo>
                  <a:pt x="14016" y="13164"/>
                </a:lnTo>
                <a:lnTo>
                  <a:pt x="14162" y="13091"/>
                </a:lnTo>
                <a:lnTo>
                  <a:pt x="14284" y="12994"/>
                </a:lnTo>
                <a:lnTo>
                  <a:pt x="14333" y="12945"/>
                </a:lnTo>
                <a:lnTo>
                  <a:pt x="14357" y="12872"/>
                </a:lnTo>
                <a:lnTo>
                  <a:pt x="14357" y="12799"/>
                </a:lnTo>
                <a:lnTo>
                  <a:pt x="14357" y="12726"/>
                </a:lnTo>
                <a:lnTo>
                  <a:pt x="14333" y="12678"/>
                </a:lnTo>
                <a:lnTo>
                  <a:pt x="14284" y="12653"/>
                </a:lnTo>
                <a:lnTo>
                  <a:pt x="14235" y="12605"/>
                </a:lnTo>
                <a:close/>
                <a:moveTo>
                  <a:pt x="6668" y="512"/>
                </a:moveTo>
                <a:lnTo>
                  <a:pt x="6887" y="755"/>
                </a:lnTo>
                <a:lnTo>
                  <a:pt x="7130" y="950"/>
                </a:lnTo>
                <a:lnTo>
                  <a:pt x="7398" y="1120"/>
                </a:lnTo>
                <a:lnTo>
                  <a:pt x="7666" y="1290"/>
                </a:lnTo>
                <a:lnTo>
                  <a:pt x="8250" y="1558"/>
                </a:lnTo>
                <a:lnTo>
                  <a:pt x="8834" y="1801"/>
                </a:lnTo>
                <a:lnTo>
                  <a:pt x="9320" y="2020"/>
                </a:lnTo>
                <a:lnTo>
                  <a:pt x="9807" y="2215"/>
                </a:lnTo>
                <a:lnTo>
                  <a:pt x="10780" y="2604"/>
                </a:lnTo>
                <a:lnTo>
                  <a:pt x="11194" y="2799"/>
                </a:lnTo>
                <a:lnTo>
                  <a:pt x="11559" y="3018"/>
                </a:lnTo>
                <a:lnTo>
                  <a:pt x="11729" y="3115"/>
                </a:lnTo>
                <a:lnTo>
                  <a:pt x="11924" y="3188"/>
                </a:lnTo>
                <a:lnTo>
                  <a:pt x="12094" y="3261"/>
                </a:lnTo>
                <a:lnTo>
                  <a:pt x="12240" y="3358"/>
                </a:lnTo>
                <a:lnTo>
                  <a:pt x="12264" y="3407"/>
                </a:lnTo>
                <a:lnTo>
                  <a:pt x="12313" y="3456"/>
                </a:lnTo>
                <a:lnTo>
                  <a:pt x="12410" y="3480"/>
                </a:lnTo>
                <a:lnTo>
                  <a:pt x="12435" y="3942"/>
                </a:lnTo>
                <a:lnTo>
                  <a:pt x="11851" y="3650"/>
                </a:lnTo>
                <a:lnTo>
                  <a:pt x="11389" y="3407"/>
                </a:lnTo>
                <a:lnTo>
                  <a:pt x="11170" y="3310"/>
                </a:lnTo>
                <a:lnTo>
                  <a:pt x="10926" y="3237"/>
                </a:lnTo>
                <a:lnTo>
                  <a:pt x="10878" y="3237"/>
                </a:lnTo>
                <a:lnTo>
                  <a:pt x="10853" y="3261"/>
                </a:lnTo>
                <a:lnTo>
                  <a:pt x="10853" y="3285"/>
                </a:lnTo>
                <a:lnTo>
                  <a:pt x="10853" y="3310"/>
                </a:lnTo>
                <a:lnTo>
                  <a:pt x="11024" y="3480"/>
                </a:lnTo>
                <a:lnTo>
                  <a:pt x="11218" y="3626"/>
                </a:lnTo>
                <a:lnTo>
                  <a:pt x="11608" y="3869"/>
                </a:lnTo>
                <a:lnTo>
                  <a:pt x="12045" y="4113"/>
                </a:lnTo>
                <a:lnTo>
                  <a:pt x="12459" y="4307"/>
                </a:lnTo>
                <a:lnTo>
                  <a:pt x="12483" y="4818"/>
                </a:lnTo>
                <a:lnTo>
                  <a:pt x="12337" y="4770"/>
                </a:lnTo>
                <a:lnTo>
                  <a:pt x="12216" y="4721"/>
                </a:lnTo>
                <a:lnTo>
                  <a:pt x="12021" y="4672"/>
                </a:lnTo>
                <a:lnTo>
                  <a:pt x="11729" y="4526"/>
                </a:lnTo>
                <a:lnTo>
                  <a:pt x="11413" y="4380"/>
                </a:lnTo>
                <a:lnTo>
                  <a:pt x="11218" y="4259"/>
                </a:lnTo>
                <a:lnTo>
                  <a:pt x="11121" y="4234"/>
                </a:lnTo>
                <a:lnTo>
                  <a:pt x="11024" y="4210"/>
                </a:lnTo>
                <a:lnTo>
                  <a:pt x="10975" y="4210"/>
                </a:lnTo>
                <a:lnTo>
                  <a:pt x="10951" y="4259"/>
                </a:lnTo>
                <a:lnTo>
                  <a:pt x="10951" y="4283"/>
                </a:lnTo>
                <a:lnTo>
                  <a:pt x="10951" y="4332"/>
                </a:lnTo>
                <a:lnTo>
                  <a:pt x="11024" y="4429"/>
                </a:lnTo>
                <a:lnTo>
                  <a:pt x="11121" y="4526"/>
                </a:lnTo>
                <a:lnTo>
                  <a:pt x="11218" y="4599"/>
                </a:lnTo>
                <a:lnTo>
                  <a:pt x="11340" y="4672"/>
                </a:lnTo>
                <a:lnTo>
                  <a:pt x="11608" y="4818"/>
                </a:lnTo>
                <a:lnTo>
                  <a:pt x="11826" y="4916"/>
                </a:lnTo>
                <a:lnTo>
                  <a:pt x="12143" y="5037"/>
                </a:lnTo>
                <a:lnTo>
                  <a:pt x="12313" y="5086"/>
                </a:lnTo>
                <a:lnTo>
                  <a:pt x="12410" y="5086"/>
                </a:lnTo>
                <a:lnTo>
                  <a:pt x="12483" y="5062"/>
                </a:lnTo>
                <a:lnTo>
                  <a:pt x="12483" y="5743"/>
                </a:lnTo>
                <a:lnTo>
                  <a:pt x="12289" y="5621"/>
                </a:lnTo>
                <a:lnTo>
                  <a:pt x="12094" y="5475"/>
                </a:lnTo>
                <a:lnTo>
                  <a:pt x="11608" y="5256"/>
                </a:lnTo>
                <a:lnTo>
                  <a:pt x="11194" y="5110"/>
                </a:lnTo>
                <a:lnTo>
                  <a:pt x="11024" y="5062"/>
                </a:lnTo>
                <a:lnTo>
                  <a:pt x="10926" y="5062"/>
                </a:lnTo>
                <a:lnTo>
                  <a:pt x="10902" y="5086"/>
                </a:lnTo>
                <a:lnTo>
                  <a:pt x="10878" y="5110"/>
                </a:lnTo>
                <a:lnTo>
                  <a:pt x="10951" y="5232"/>
                </a:lnTo>
                <a:lnTo>
                  <a:pt x="11024" y="5305"/>
                </a:lnTo>
                <a:lnTo>
                  <a:pt x="11121" y="5378"/>
                </a:lnTo>
                <a:lnTo>
                  <a:pt x="11267" y="5451"/>
                </a:lnTo>
                <a:lnTo>
                  <a:pt x="11535" y="5548"/>
                </a:lnTo>
                <a:lnTo>
                  <a:pt x="11754" y="5646"/>
                </a:lnTo>
                <a:lnTo>
                  <a:pt x="12094" y="5792"/>
                </a:lnTo>
                <a:lnTo>
                  <a:pt x="12240" y="5889"/>
                </a:lnTo>
                <a:lnTo>
                  <a:pt x="12386" y="6011"/>
                </a:lnTo>
                <a:lnTo>
                  <a:pt x="12483" y="6108"/>
                </a:lnTo>
                <a:lnTo>
                  <a:pt x="12483" y="6254"/>
                </a:lnTo>
                <a:lnTo>
                  <a:pt x="12337" y="6157"/>
                </a:lnTo>
                <a:lnTo>
                  <a:pt x="12191" y="6084"/>
                </a:lnTo>
                <a:lnTo>
                  <a:pt x="11899" y="5938"/>
                </a:lnTo>
                <a:lnTo>
                  <a:pt x="11705" y="5816"/>
                </a:lnTo>
                <a:lnTo>
                  <a:pt x="11510" y="5743"/>
                </a:lnTo>
                <a:lnTo>
                  <a:pt x="11291" y="5670"/>
                </a:lnTo>
                <a:lnTo>
                  <a:pt x="11194" y="5670"/>
                </a:lnTo>
                <a:lnTo>
                  <a:pt x="11097" y="5694"/>
                </a:lnTo>
                <a:lnTo>
                  <a:pt x="11072" y="5694"/>
                </a:lnTo>
                <a:lnTo>
                  <a:pt x="11072" y="5719"/>
                </a:lnTo>
                <a:lnTo>
                  <a:pt x="11145" y="5816"/>
                </a:lnTo>
                <a:lnTo>
                  <a:pt x="11218" y="5889"/>
                </a:lnTo>
                <a:lnTo>
                  <a:pt x="11413" y="6035"/>
                </a:lnTo>
                <a:lnTo>
                  <a:pt x="11826" y="6254"/>
                </a:lnTo>
                <a:lnTo>
                  <a:pt x="12143" y="6449"/>
                </a:lnTo>
                <a:lnTo>
                  <a:pt x="12289" y="6522"/>
                </a:lnTo>
                <a:lnTo>
                  <a:pt x="12459" y="6570"/>
                </a:lnTo>
                <a:lnTo>
                  <a:pt x="12459" y="6838"/>
                </a:lnTo>
                <a:lnTo>
                  <a:pt x="12459" y="6862"/>
                </a:lnTo>
                <a:lnTo>
                  <a:pt x="12337" y="6765"/>
                </a:lnTo>
                <a:lnTo>
                  <a:pt x="12216" y="6668"/>
                </a:lnTo>
                <a:lnTo>
                  <a:pt x="12094" y="6619"/>
                </a:lnTo>
                <a:lnTo>
                  <a:pt x="11924" y="6546"/>
                </a:lnTo>
                <a:lnTo>
                  <a:pt x="11729" y="6473"/>
                </a:lnTo>
                <a:lnTo>
                  <a:pt x="11486" y="6424"/>
                </a:lnTo>
                <a:lnTo>
                  <a:pt x="11267" y="6376"/>
                </a:lnTo>
                <a:lnTo>
                  <a:pt x="11072" y="6303"/>
                </a:lnTo>
                <a:lnTo>
                  <a:pt x="11048" y="6303"/>
                </a:lnTo>
                <a:lnTo>
                  <a:pt x="11048" y="6327"/>
                </a:lnTo>
                <a:lnTo>
                  <a:pt x="11145" y="6449"/>
                </a:lnTo>
                <a:lnTo>
                  <a:pt x="11267" y="6546"/>
                </a:lnTo>
                <a:lnTo>
                  <a:pt x="11389" y="6619"/>
                </a:lnTo>
                <a:lnTo>
                  <a:pt x="11535" y="6692"/>
                </a:lnTo>
                <a:lnTo>
                  <a:pt x="11948" y="6862"/>
                </a:lnTo>
                <a:lnTo>
                  <a:pt x="12143" y="6960"/>
                </a:lnTo>
                <a:lnTo>
                  <a:pt x="12216" y="7033"/>
                </a:lnTo>
                <a:lnTo>
                  <a:pt x="12289" y="7106"/>
                </a:lnTo>
                <a:lnTo>
                  <a:pt x="12362" y="7179"/>
                </a:lnTo>
                <a:lnTo>
                  <a:pt x="12459" y="7179"/>
                </a:lnTo>
                <a:lnTo>
                  <a:pt x="12459" y="7592"/>
                </a:lnTo>
                <a:lnTo>
                  <a:pt x="12264" y="7495"/>
                </a:lnTo>
                <a:lnTo>
                  <a:pt x="12070" y="7422"/>
                </a:lnTo>
                <a:lnTo>
                  <a:pt x="11802" y="7349"/>
                </a:lnTo>
                <a:lnTo>
                  <a:pt x="11389" y="7106"/>
                </a:lnTo>
                <a:lnTo>
                  <a:pt x="11121" y="7008"/>
                </a:lnTo>
                <a:lnTo>
                  <a:pt x="11024" y="6984"/>
                </a:lnTo>
                <a:lnTo>
                  <a:pt x="10999" y="6984"/>
                </a:lnTo>
                <a:lnTo>
                  <a:pt x="10975" y="7008"/>
                </a:lnTo>
                <a:lnTo>
                  <a:pt x="10975" y="7057"/>
                </a:lnTo>
                <a:lnTo>
                  <a:pt x="10975" y="7106"/>
                </a:lnTo>
                <a:lnTo>
                  <a:pt x="10999" y="7227"/>
                </a:lnTo>
                <a:lnTo>
                  <a:pt x="11097" y="7325"/>
                </a:lnTo>
                <a:lnTo>
                  <a:pt x="11194" y="7398"/>
                </a:lnTo>
                <a:lnTo>
                  <a:pt x="11437" y="7544"/>
                </a:lnTo>
                <a:lnTo>
                  <a:pt x="11632" y="7641"/>
                </a:lnTo>
                <a:lnTo>
                  <a:pt x="11997" y="7836"/>
                </a:lnTo>
                <a:lnTo>
                  <a:pt x="12240" y="7909"/>
                </a:lnTo>
                <a:lnTo>
                  <a:pt x="12362" y="7933"/>
                </a:lnTo>
                <a:lnTo>
                  <a:pt x="12459" y="7957"/>
                </a:lnTo>
                <a:lnTo>
                  <a:pt x="12459" y="8298"/>
                </a:lnTo>
                <a:lnTo>
                  <a:pt x="12216" y="8176"/>
                </a:lnTo>
                <a:lnTo>
                  <a:pt x="11972" y="8055"/>
                </a:lnTo>
                <a:lnTo>
                  <a:pt x="11754" y="7909"/>
                </a:lnTo>
                <a:lnTo>
                  <a:pt x="11535" y="7738"/>
                </a:lnTo>
                <a:lnTo>
                  <a:pt x="11413" y="7665"/>
                </a:lnTo>
                <a:lnTo>
                  <a:pt x="11291" y="7617"/>
                </a:lnTo>
                <a:lnTo>
                  <a:pt x="11170" y="7592"/>
                </a:lnTo>
                <a:lnTo>
                  <a:pt x="11048" y="7568"/>
                </a:lnTo>
                <a:lnTo>
                  <a:pt x="11048" y="7592"/>
                </a:lnTo>
                <a:lnTo>
                  <a:pt x="11024" y="7617"/>
                </a:lnTo>
                <a:lnTo>
                  <a:pt x="11072" y="7714"/>
                </a:lnTo>
                <a:lnTo>
                  <a:pt x="11145" y="7836"/>
                </a:lnTo>
                <a:lnTo>
                  <a:pt x="11243" y="7933"/>
                </a:lnTo>
                <a:lnTo>
                  <a:pt x="11364" y="8006"/>
                </a:lnTo>
                <a:lnTo>
                  <a:pt x="11583" y="8176"/>
                </a:lnTo>
                <a:lnTo>
                  <a:pt x="11802" y="8322"/>
                </a:lnTo>
                <a:lnTo>
                  <a:pt x="12118" y="8493"/>
                </a:lnTo>
                <a:lnTo>
                  <a:pt x="12289" y="8590"/>
                </a:lnTo>
                <a:lnTo>
                  <a:pt x="12459" y="8663"/>
                </a:lnTo>
                <a:lnTo>
                  <a:pt x="12483" y="9101"/>
                </a:lnTo>
                <a:lnTo>
                  <a:pt x="12435" y="9028"/>
                </a:lnTo>
                <a:lnTo>
                  <a:pt x="12386" y="8979"/>
                </a:lnTo>
                <a:lnTo>
                  <a:pt x="12216" y="8882"/>
                </a:lnTo>
                <a:lnTo>
                  <a:pt x="11899" y="8736"/>
                </a:lnTo>
                <a:lnTo>
                  <a:pt x="11559" y="8517"/>
                </a:lnTo>
                <a:lnTo>
                  <a:pt x="11364" y="8420"/>
                </a:lnTo>
                <a:lnTo>
                  <a:pt x="11291" y="8395"/>
                </a:lnTo>
                <a:lnTo>
                  <a:pt x="11194" y="8371"/>
                </a:lnTo>
                <a:lnTo>
                  <a:pt x="11170" y="8371"/>
                </a:lnTo>
                <a:lnTo>
                  <a:pt x="11170" y="8395"/>
                </a:lnTo>
                <a:lnTo>
                  <a:pt x="11194" y="8493"/>
                </a:lnTo>
                <a:lnTo>
                  <a:pt x="11218" y="8566"/>
                </a:lnTo>
                <a:lnTo>
                  <a:pt x="11364" y="8712"/>
                </a:lnTo>
                <a:lnTo>
                  <a:pt x="11535" y="8858"/>
                </a:lnTo>
                <a:lnTo>
                  <a:pt x="11681" y="8955"/>
                </a:lnTo>
                <a:lnTo>
                  <a:pt x="11851" y="9052"/>
                </a:lnTo>
                <a:lnTo>
                  <a:pt x="12070" y="9174"/>
                </a:lnTo>
                <a:lnTo>
                  <a:pt x="12167" y="9223"/>
                </a:lnTo>
                <a:lnTo>
                  <a:pt x="12264" y="9247"/>
                </a:lnTo>
                <a:lnTo>
                  <a:pt x="12362" y="9247"/>
                </a:lnTo>
                <a:lnTo>
                  <a:pt x="12459" y="9223"/>
                </a:lnTo>
                <a:lnTo>
                  <a:pt x="12483" y="9198"/>
                </a:lnTo>
                <a:lnTo>
                  <a:pt x="12508" y="10025"/>
                </a:lnTo>
                <a:lnTo>
                  <a:pt x="12386" y="9879"/>
                </a:lnTo>
                <a:lnTo>
                  <a:pt x="12240" y="9758"/>
                </a:lnTo>
                <a:lnTo>
                  <a:pt x="11924" y="9515"/>
                </a:lnTo>
                <a:lnTo>
                  <a:pt x="11608" y="9296"/>
                </a:lnTo>
                <a:lnTo>
                  <a:pt x="11267" y="9101"/>
                </a:lnTo>
                <a:lnTo>
                  <a:pt x="11243" y="9077"/>
                </a:lnTo>
                <a:lnTo>
                  <a:pt x="11218" y="9101"/>
                </a:lnTo>
                <a:lnTo>
                  <a:pt x="11218" y="9125"/>
                </a:lnTo>
                <a:lnTo>
                  <a:pt x="11218" y="9150"/>
                </a:lnTo>
                <a:lnTo>
                  <a:pt x="11340" y="9296"/>
                </a:lnTo>
                <a:lnTo>
                  <a:pt x="11462" y="9466"/>
                </a:lnTo>
                <a:lnTo>
                  <a:pt x="11608" y="9612"/>
                </a:lnTo>
                <a:lnTo>
                  <a:pt x="11754" y="9733"/>
                </a:lnTo>
                <a:lnTo>
                  <a:pt x="11924" y="9855"/>
                </a:lnTo>
                <a:lnTo>
                  <a:pt x="12094" y="9952"/>
                </a:lnTo>
                <a:lnTo>
                  <a:pt x="12289" y="10050"/>
                </a:lnTo>
                <a:lnTo>
                  <a:pt x="12459" y="10098"/>
                </a:lnTo>
                <a:lnTo>
                  <a:pt x="12508" y="10098"/>
                </a:lnTo>
                <a:lnTo>
                  <a:pt x="12508" y="10488"/>
                </a:lnTo>
                <a:lnTo>
                  <a:pt x="12289" y="10317"/>
                </a:lnTo>
                <a:lnTo>
                  <a:pt x="11802" y="10001"/>
                </a:lnTo>
                <a:lnTo>
                  <a:pt x="11608" y="9855"/>
                </a:lnTo>
                <a:lnTo>
                  <a:pt x="11486" y="9782"/>
                </a:lnTo>
                <a:lnTo>
                  <a:pt x="11389" y="9733"/>
                </a:lnTo>
                <a:lnTo>
                  <a:pt x="11364" y="9758"/>
                </a:lnTo>
                <a:lnTo>
                  <a:pt x="11364" y="9855"/>
                </a:lnTo>
                <a:lnTo>
                  <a:pt x="11389" y="9952"/>
                </a:lnTo>
                <a:lnTo>
                  <a:pt x="11437" y="10050"/>
                </a:lnTo>
                <a:lnTo>
                  <a:pt x="11510" y="10147"/>
                </a:lnTo>
                <a:lnTo>
                  <a:pt x="11681" y="10317"/>
                </a:lnTo>
                <a:lnTo>
                  <a:pt x="11851" y="10439"/>
                </a:lnTo>
                <a:lnTo>
                  <a:pt x="12094" y="10585"/>
                </a:lnTo>
                <a:lnTo>
                  <a:pt x="12313" y="10780"/>
                </a:lnTo>
                <a:lnTo>
                  <a:pt x="12410" y="10877"/>
                </a:lnTo>
                <a:lnTo>
                  <a:pt x="12508" y="10999"/>
                </a:lnTo>
                <a:lnTo>
                  <a:pt x="12483" y="11291"/>
                </a:lnTo>
                <a:lnTo>
                  <a:pt x="11875" y="10901"/>
                </a:lnTo>
                <a:lnTo>
                  <a:pt x="11705" y="10780"/>
                </a:lnTo>
                <a:lnTo>
                  <a:pt x="11535" y="10658"/>
                </a:lnTo>
                <a:lnTo>
                  <a:pt x="11462" y="10609"/>
                </a:lnTo>
                <a:lnTo>
                  <a:pt x="11364" y="10585"/>
                </a:lnTo>
                <a:lnTo>
                  <a:pt x="11267" y="10561"/>
                </a:lnTo>
                <a:lnTo>
                  <a:pt x="11145" y="10585"/>
                </a:lnTo>
                <a:lnTo>
                  <a:pt x="11121" y="10609"/>
                </a:lnTo>
                <a:lnTo>
                  <a:pt x="11145" y="10634"/>
                </a:lnTo>
                <a:lnTo>
                  <a:pt x="11291" y="10780"/>
                </a:lnTo>
                <a:lnTo>
                  <a:pt x="11413" y="10926"/>
                </a:lnTo>
                <a:lnTo>
                  <a:pt x="11535" y="11072"/>
                </a:lnTo>
                <a:lnTo>
                  <a:pt x="11705" y="11218"/>
                </a:lnTo>
                <a:lnTo>
                  <a:pt x="12070" y="11485"/>
                </a:lnTo>
                <a:lnTo>
                  <a:pt x="12483" y="11729"/>
                </a:lnTo>
                <a:lnTo>
                  <a:pt x="12459" y="12094"/>
                </a:lnTo>
                <a:lnTo>
                  <a:pt x="12191" y="11923"/>
                </a:lnTo>
                <a:lnTo>
                  <a:pt x="11948" y="11777"/>
                </a:lnTo>
                <a:lnTo>
                  <a:pt x="11559" y="11558"/>
                </a:lnTo>
                <a:lnTo>
                  <a:pt x="11170" y="11388"/>
                </a:lnTo>
                <a:lnTo>
                  <a:pt x="11145" y="11388"/>
                </a:lnTo>
                <a:lnTo>
                  <a:pt x="11145" y="11485"/>
                </a:lnTo>
                <a:lnTo>
                  <a:pt x="11170" y="11558"/>
                </a:lnTo>
                <a:lnTo>
                  <a:pt x="11243" y="11704"/>
                </a:lnTo>
                <a:lnTo>
                  <a:pt x="11364" y="11850"/>
                </a:lnTo>
                <a:lnTo>
                  <a:pt x="11510" y="11948"/>
                </a:lnTo>
                <a:lnTo>
                  <a:pt x="11754" y="12118"/>
                </a:lnTo>
                <a:lnTo>
                  <a:pt x="12021" y="12288"/>
                </a:lnTo>
                <a:lnTo>
                  <a:pt x="12216" y="12434"/>
                </a:lnTo>
                <a:lnTo>
                  <a:pt x="12435" y="12556"/>
                </a:lnTo>
                <a:lnTo>
                  <a:pt x="12435" y="12799"/>
                </a:lnTo>
                <a:lnTo>
                  <a:pt x="12337" y="12824"/>
                </a:lnTo>
                <a:lnTo>
                  <a:pt x="12264" y="12848"/>
                </a:lnTo>
                <a:lnTo>
                  <a:pt x="12143" y="12775"/>
                </a:lnTo>
                <a:lnTo>
                  <a:pt x="11972" y="12629"/>
                </a:lnTo>
                <a:lnTo>
                  <a:pt x="11802" y="12507"/>
                </a:lnTo>
                <a:lnTo>
                  <a:pt x="11632" y="12361"/>
                </a:lnTo>
                <a:lnTo>
                  <a:pt x="11462" y="12240"/>
                </a:lnTo>
                <a:lnTo>
                  <a:pt x="11413" y="12240"/>
                </a:lnTo>
                <a:lnTo>
                  <a:pt x="11413" y="12288"/>
                </a:lnTo>
                <a:lnTo>
                  <a:pt x="11413" y="12361"/>
                </a:lnTo>
                <a:lnTo>
                  <a:pt x="11413" y="12434"/>
                </a:lnTo>
                <a:lnTo>
                  <a:pt x="11486" y="12605"/>
                </a:lnTo>
                <a:lnTo>
                  <a:pt x="11389" y="12605"/>
                </a:lnTo>
                <a:lnTo>
                  <a:pt x="11267" y="12653"/>
                </a:lnTo>
                <a:lnTo>
                  <a:pt x="11243" y="12678"/>
                </a:lnTo>
                <a:lnTo>
                  <a:pt x="11218" y="12726"/>
                </a:lnTo>
                <a:lnTo>
                  <a:pt x="11218" y="12775"/>
                </a:lnTo>
                <a:lnTo>
                  <a:pt x="11218" y="12848"/>
                </a:lnTo>
                <a:lnTo>
                  <a:pt x="11291" y="12921"/>
                </a:lnTo>
                <a:lnTo>
                  <a:pt x="11364" y="12994"/>
                </a:lnTo>
                <a:lnTo>
                  <a:pt x="11486" y="13043"/>
                </a:lnTo>
                <a:lnTo>
                  <a:pt x="11583" y="13091"/>
                </a:lnTo>
                <a:lnTo>
                  <a:pt x="11705" y="13140"/>
                </a:lnTo>
                <a:lnTo>
                  <a:pt x="11802" y="13140"/>
                </a:lnTo>
                <a:lnTo>
                  <a:pt x="11924" y="13116"/>
                </a:lnTo>
                <a:lnTo>
                  <a:pt x="12021" y="13067"/>
                </a:lnTo>
                <a:lnTo>
                  <a:pt x="12240" y="13189"/>
                </a:lnTo>
                <a:lnTo>
                  <a:pt x="12410" y="13335"/>
                </a:lnTo>
                <a:lnTo>
                  <a:pt x="12386" y="13602"/>
                </a:lnTo>
                <a:lnTo>
                  <a:pt x="11802" y="13286"/>
                </a:lnTo>
                <a:lnTo>
                  <a:pt x="11510" y="13140"/>
                </a:lnTo>
                <a:lnTo>
                  <a:pt x="11194" y="13018"/>
                </a:lnTo>
                <a:lnTo>
                  <a:pt x="11170" y="13018"/>
                </a:lnTo>
                <a:lnTo>
                  <a:pt x="11145" y="13116"/>
                </a:lnTo>
                <a:lnTo>
                  <a:pt x="11170" y="13213"/>
                </a:lnTo>
                <a:lnTo>
                  <a:pt x="11218" y="13286"/>
                </a:lnTo>
                <a:lnTo>
                  <a:pt x="11291" y="13359"/>
                </a:lnTo>
                <a:lnTo>
                  <a:pt x="11437" y="13456"/>
                </a:lnTo>
                <a:lnTo>
                  <a:pt x="11608" y="13529"/>
                </a:lnTo>
                <a:lnTo>
                  <a:pt x="11802" y="13651"/>
                </a:lnTo>
                <a:lnTo>
                  <a:pt x="11997" y="13773"/>
                </a:lnTo>
                <a:lnTo>
                  <a:pt x="12191" y="13894"/>
                </a:lnTo>
                <a:lnTo>
                  <a:pt x="12386" y="14016"/>
                </a:lnTo>
                <a:lnTo>
                  <a:pt x="12386" y="14332"/>
                </a:lnTo>
                <a:lnTo>
                  <a:pt x="11851" y="13943"/>
                </a:lnTo>
                <a:lnTo>
                  <a:pt x="11705" y="13846"/>
                </a:lnTo>
                <a:lnTo>
                  <a:pt x="11510" y="13724"/>
                </a:lnTo>
                <a:lnTo>
                  <a:pt x="11413" y="13700"/>
                </a:lnTo>
                <a:lnTo>
                  <a:pt x="11316" y="13675"/>
                </a:lnTo>
                <a:lnTo>
                  <a:pt x="11218" y="13675"/>
                </a:lnTo>
                <a:lnTo>
                  <a:pt x="11121" y="13700"/>
                </a:lnTo>
                <a:lnTo>
                  <a:pt x="11121" y="13724"/>
                </a:lnTo>
                <a:lnTo>
                  <a:pt x="11121" y="13748"/>
                </a:lnTo>
                <a:lnTo>
                  <a:pt x="11145" y="13821"/>
                </a:lnTo>
                <a:lnTo>
                  <a:pt x="11218" y="13919"/>
                </a:lnTo>
                <a:lnTo>
                  <a:pt x="11364" y="14040"/>
                </a:lnTo>
                <a:lnTo>
                  <a:pt x="11729" y="14284"/>
                </a:lnTo>
                <a:lnTo>
                  <a:pt x="12045" y="14551"/>
                </a:lnTo>
                <a:lnTo>
                  <a:pt x="12191" y="14673"/>
                </a:lnTo>
                <a:lnTo>
                  <a:pt x="12386" y="14795"/>
                </a:lnTo>
                <a:lnTo>
                  <a:pt x="12386" y="15281"/>
                </a:lnTo>
                <a:lnTo>
                  <a:pt x="12289" y="15184"/>
                </a:lnTo>
                <a:lnTo>
                  <a:pt x="12167" y="15087"/>
                </a:lnTo>
                <a:lnTo>
                  <a:pt x="12021" y="14916"/>
                </a:lnTo>
                <a:lnTo>
                  <a:pt x="11851" y="14746"/>
                </a:lnTo>
                <a:lnTo>
                  <a:pt x="11656" y="14600"/>
                </a:lnTo>
                <a:lnTo>
                  <a:pt x="11413" y="14503"/>
                </a:lnTo>
                <a:lnTo>
                  <a:pt x="11170" y="14430"/>
                </a:lnTo>
                <a:lnTo>
                  <a:pt x="10926" y="14430"/>
                </a:lnTo>
                <a:lnTo>
                  <a:pt x="10902" y="14454"/>
                </a:lnTo>
                <a:lnTo>
                  <a:pt x="10902" y="14478"/>
                </a:lnTo>
                <a:lnTo>
                  <a:pt x="10975" y="14551"/>
                </a:lnTo>
                <a:lnTo>
                  <a:pt x="11024" y="14600"/>
                </a:lnTo>
                <a:lnTo>
                  <a:pt x="11194" y="14697"/>
                </a:lnTo>
                <a:lnTo>
                  <a:pt x="11462" y="14892"/>
                </a:lnTo>
                <a:lnTo>
                  <a:pt x="11608" y="14989"/>
                </a:lnTo>
                <a:lnTo>
                  <a:pt x="11729" y="15111"/>
                </a:lnTo>
                <a:lnTo>
                  <a:pt x="11875" y="15281"/>
                </a:lnTo>
                <a:lnTo>
                  <a:pt x="12021" y="15452"/>
                </a:lnTo>
                <a:lnTo>
                  <a:pt x="12118" y="15525"/>
                </a:lnTo>
                <a:lnTo>
                  <a:pt x="12191" y="15573"/>
                </a:lnTo>
                <a:lnTo>
                  <a:pt x="12313" y="15622"/>
                </a:lnTo>
                <a:lnTo>
                  <a:pt x="12410" y="15646"/>
                </a:lnTo>
                <a:lnTo>
                  <a:pt x="12435" y="16133"/>
                </a:lnTo>
                <a:lnTo>
                  <a:pt x="12386" y="16133"/>
                </a:lnTo>
                <a:lnTo>
                  <a:pt x="12362" y="16084"/>
                </a:lnTo>
                <a:lnTo>
                  <a:pt x="12240" y="15963"/>
                </a:lnTo>
                <a:lnTo>
                  <a:pt x="12070" y="15841"/>
                </a:lnTo>
                <a:lnTo>
                  <a:pt x="11754" y="15622"/>
                </a:lnTo>
                <a:lnTo>
                  <a:pt x="11413" y="15354"/>
                </a:lnTo>
                <a:lnTo>
                  <a:pt x="11243" y="15233"/>
                </a:lnTo>
                <a:lnTo>
                  <a:pt x="11072" y="15160"/>
                </a:lnTo>
                <a:lnTo>
                  <a:pt x="11048" y="15160"/>
                </a:lnTo>
                <a:lnTo>
                  <a:pt x="11024" y="15184"/>
                </a:lnTo>
                <a:lnTo>
                  <a:pt x="11048" y="15281"/>
                </a:lnTo>
                <a:lnTo>
                  <a:pt x="11072" y="15354"/>
                </a:lnTo>
                <a:lnTo>
                  <a:pt x="11170" y="15500"/>
                </a:lnTo>
                <a:lnTo>
                  <a:pt x="11291" y="15622"/>
                </a:lnTo>
                <a:lnTo>
                  <a:pt x="11437" y="15744"/>
                </a:lnTo>
                <a:lnTo>
                  <a:pt x="11218" y="15646"/>
                </a:lnTo>
                <a:lnTo>
                  <a:pt x="9564" y="14916"/>
                </a:lnTo>
                <a:lnTo>
                  <a:pt x="8055" y="14259"/>
                </a:lnTo>
                <a:lnTo>
                  <a:pt x="7301" y="13894"/>
                </a:lnTo>
                <a:lnTo>
                  <a:pt x="7130" y="13797"/>
                </a:lnTo>
                <a:lnTo>
                  <a:pt x="6863" y="13675"/>
                </a:lnTo>
                <a:lnTo>
                  <a:pt x="6863" y="13602"/>
                </a:lnTo>
                <a:lnTo>
                  <a:pt x="6814" y="12775"/>
                </a:lnTo>
                <a:lnTo>
                  <a:pt x="6765" y="11972"/>
                </a:lnTo>
                <a:lnTo>
                  <a:pt x="6692" y="11145"/>
                </a:lnTo>
                <a:lnTo>
                  <a:pt x="6668" y="10317"/>
                </a:lnTo>
                <a:lnTo>
                  <a:pt x="6668" y="9393"/>
                </a:lnTo>
                <a:lnTo>
                  <a:pt x="6692" y="8493"/>
                </a:lnTo>
                <a:lnTo>
                  <a:pt x="6717" y="7568"/>
                </a:lnTo>
                <a:lnTo>
                  <a:pt x="6717" y="6643"/>
                </a:lnTo>
                <a:lnTo>
                  <a:pt x="6717" y="5889"/>
                </a:lnTo>
                <a:lnTo>
                  <a:pt x="6863" y="5913"/>
                </a:lnTo>
                <a:lnTo>
                  <a:pt x="6936" y="5938"/>
                </a:lnTo>
                <a:lnTo>
                  <a:pt x="7033" y="5962"/>
                </a:lnTo>
                <a:lnTo>
                  <a:pt x="7130" y="5938"/>
                </a:lnTo>
                <a:lnTo>
                  <a:pt x="7228" y="5865"/>
                </a:lnTo>
                <a:lnTo>
                  <a:pt x="7252" y="5816"/>
                </a:lnTo>
                <a:lnTo>
                  <a:pt x="7276" y="5767"/>
                </a:lnTo>
                <a:lnTo>
                  <a:pt x="7276" y="5670"/>
                </a:lnTo>
                <a:lnTo>
                  <a:pt x="7252" y="5573"/>
                </a:lnTo>
                <a:lnTo>
                  <a:pt x="7179" y="5500"/>
                </a:lnTo>
                <a:lnTo>
                  <a:pt x="7082" y="5451"/>
                </a:lnTo>
                <a:lnTo>
                  <a:pt x="7033" y="5427"/>
                </a:lnTo>
                <a:lnTo>
                  <a:pt x="6960" y="5402"/>
                </a:lnTo>
                <a:lnTo>
                  <a:pt x="6887" y="5427"/>
                </a:lnTo>
                <a:lnTo>
                  <a:pt x="6814" y="5451"/>
                </a:lnTo>
                <a:lnTo>
                  <a:pt x="6790" y="5451"/>
                </a:lnTo>
                <a:lnTo>
                  <a:pt x="6692" y="5500"/>
                </a:lnTo>
                <a:lnTo>
                  <a:pt x="6644" y="3018"/>
                </a:lnTo>
                <a:lnTo>
                  <a:pt x="6644" y="1752"/>
                </a:lnTo>
                <a:lnTo>
                  <a:pt x="6668" y="512"/>
                </a:lnTo>
                <a:close/>
                <a:moveTo>
                  <a:pt x="6206" y="585"/>
                </a:moveTo>
                <a:lnTo>
                  <a:pt x="6181" y="852"/>
                </a:lnTo>
                <a:lnTo>
                  <a:pt x="6181" y="1096"/>
                </a:lnTo>
                <a:lnTo>
                  <a:pt x="6181" y="1874"/>
                </a:lnTo>
                <a:lnTo>
                  <a:pt x="6181" y="2653"/>
                </a:lnTo>
                <a:lnTo>
                  <a:pt x="6181" y="3602"/>
                </a:lnTo>
                <a:lnTo>
                  <a:pt x="6181" y="4551"/>
                </a:lnTo>
                <a:lnTo>
                  <a:pt x="6230" y="6449"/>
                </a:lnTo>
                <a:lnTo>
                  <a:pt x="6230" y="7373"/>
                </a:lnTo>
                <a:lnTo>
                  <a:pt x="6206" y="8298"/>
                </a:lnTo>
                <a:lnTo>
                  <a:pt x="6181" y="9198"/>
                </a:lnTo>
                <a:lnTo>
                  <a:pt x="6133" y="10123"/>
                </a:lnTo>
                <a:lnTo>
                  <a:pt x="6157" y="10926"/>
                </a:lnTo>
                <a:lnTo>
                  <a:pt x="6206" y="11729"/>
                </a:lnTo>
                <a:lnTo>
                  <a:pt x="6254" y="12532"/>
                </a:lnTo>
                <a:lnTo>
                  <a:pt x="6279" y="13335"/>
                </a:lnTo>
                <a:lnTo>
                  <a:pt x="6206" y="13359"/>
                </a:lnTo>
                <a:lnTo>
                  <a:pt x="5451" y="13748"/>
                </a:lnTo>
                <a:lnTo>
                  <a:pt x="4721" y="14186"/>
                </a:lnTo>
                <a:lnTo>
                  <a:pt x="3262" y="15087"/>
                </a:lnTo>
                <a:lnTo>
                  <a:pt x="2897" y="15281"/>
                </a:lnTo>
                <a:lnTo>
                  <a:pt x="2532" y="15476"/>
                </a:lnTo>
                <a:lnTo>
                  <a:pt x="2142" y="15671"/>
                </a:lnTo>
                <a:lnTo>
                  <a:pt x="1753" y="15841"/>
                </a:lnTo>
                <a:lnTo>
                  <a:pt x="950" y="16133"/>
                </a:lnTo>
                <a:lnTo>
                  <a:pt x="634" y="16255"/>
                </a:lnTo>
                <a:lnTo>
                  <a:pt x="634" y="16279"/>
                </a:lnTo>
                <a:lnTo>
                  <a:pt x="585" y="15938"/>
                </a:lnTo>
                <a:lnTo>
                  <a:pt x="561" y="15573"/>
                </a:lnTo>
                <a:lnTo>
                  <a:pt x="536" y="15208"/>
                </a:lnTo>
                <a:lnTo>
                  <a:pt x="512" y="14868"/>
                </a:lnTo>
                <a:lnTo>
                  <a:pt x="439" y="14430"/>
                </a:lnTo>
                <a:lnTo>
                  <a:pt x="415" y="13992"/>
                </a:lnTo>
                <a:lnTo>
                  <a:pt x="415" y="13578"/>
                </a:lnTo>
                <a:lnTo>
                  <a:pt x="439" y="13140"/>
                </a:lnTo>
                <a:lnTo>
                  <a:pt x="512" y="11461"/>
                </a:lnTo>
                <a:lnTo>
                  <a:pt x="561" y="10634"/>
                </a:lnTo>
                <a:lnTo>
                  <a:pt x="585" y="9782"/>
                </a:lnTo>
                <a:lnTo>
                  <a:pt x="609" y="8225"/>
                </a:lnTo>
                <a:lnTo>
                  <a:pt x="609" y="6668"/>
                </a:lnTo>
                <a:lnTo>
                  <a:pt x="561" y="5110"/>
                </a:lnTo>
                <a:lnTo>
                  <a:pt x="536" y="4356"/>
                </a:lnTo>
                <a:lnTo>
                  <a:pt x="488" y="3577"/>
                </a:lnTo>
                <a:lnTo>
                  <a:pt x="609" y="3504"/>
                </a:lnTo>
                <a:lnTo>
                  <a:pt x="755" y="3407"/>
                </a:lnTo>
                <a:lnTo>
                  <a:pt x="1145" y="3164"/>
                </a:lnTo>
                <a:lnTo>
                  <a:pt x="1558" y="2920"/>
                </a:lnTo>
                <a:lnTo>
                  <a:pt x="2337" y="2507"/>
                </a:lnTo>
                <a:lnTo>
                  <a:pt x="3116" y="2093"/>
                </a:lnTo>
                <a:lnTo>
                  <a:pt x="3529" y="1850"/>
                </a:lnTo>
                <a:lnTo>
                  <a:pt x="3967" y="1655"/>
                </a:lnTo>
                <a:lnTo>
                  <a:pt x="4405" y="1461"/>
                </a:lnTo>
                <a:lnTo>
                  <a:pt x="4843" y="1290"/>
                </a:lnTo>
                <a:lnTo>
                  <a:pt x="5208" y="1144"/>
                </a:lnTo>
                <a:lnTo>
                  <a:pt x="5549" y="974"/>
                </a:lnTo>
                <a:lnTo>
                  <a:pt x="6206" y="585"/>
                </a:lnTo>
                <a:close/>
                <a:moveTo>
                  <a:pt x="18542" y="804"/>
                </a:moveTo>
                <a:lnTo>
                  <a:pt x="18518" y="1023"/>
                </a:lnTo>
                <a:lnTo>
                  <a:pt x="18518" y="1266"/>
                </a:lnTo>
                <a:lnTo>
                  <a:pt x="18518" y="1752"/>
                </a:lnTo>
                <a:lnTo>
                  <a:pt x="18567" y="2263"/>
                </a:lnTo>
                <a:lnTo>
                  <a:pt x="18567" y="2726"/>
                </a:lnTo>
                <a:lnTo>
                  <a:pt x="18542" y="4648"/>
                </a:lnTo>
                <a:lnTo>
                  <a:pt x="18494" y="6546"/>
                </a:lnTo>
                <a:lnTo>
                  <a:pt x="18469" y="8249"/>
                </a:lnTo>
                <a:lnTo>
                  <a:pt x="18494" y="9952"/>
                </a:lnTo>
                <a:lnTo>
                  <a:pt x="18567" y="13359"/>
                </a:lnTo>
                <a:lnTo>
                  <a:pt x="18542" y="13359"/>
                </a:lnTo>
                <a:lnTo>
                  <a:pt x="18396" y="13505"/>
                </a:lnTo>
                <a:lnTo>
                  <a:pt x="18226" y="13651"/>
                </a:lnTo>
                <a:lnTo>
                  <a:pt x="18031" y="13748"/>
                </a:lnTo>
                <a:lnTo>
                  <a:pt x="17837" y="13846"/>
                </a:lnTo>
                <a:lnTo>
                  <a:pt x="17423" y="14016"/>
                </a:lnTo>
                <a:lnTo>
                  <a:pt x="17009" y="14186"/>
                </a:lnTo>
                <a:lnTo>
                  <a:pt x="16474" y="14454"/>
                </a:lnTo>
                <a:lnTo>
                  <a:pt x="15963" y="14746"/>
                </a:lnTo>
                <a:lnTo>
                  <a:pt x="15452" y="15038"/>
                </a:lnTo>
                <a:lnTo>
                  <a:pt x="14941" y="15330"/>
                </a:lnTo>
                <a:lnTo>
                  <a:pt x="14479" y="15598"/>
                </a:lnTo>
                <a:lnTo>
                  <a:pt x="14016" y="15865"/>
                </a:lnTo>
                <a:lnTo>
                  <a:pt x="13773" y="15987"/>
                </a:lnTo>
                <a:lnTo>
                  <a:pt x="13530" y="16109"/>
                </a:lnTo>
                <a:lnTo>
                  <a:pt x="13286" y="16182"/>
                </a:lnTo>
                <a:lnTo>
                  <a:pt x="13043" y="16255"/>
                </a:lnTo>
                <a:lnTo>
                  <a:pt x="12921" y="16303"/>
                </a:lnTo>
                <a:lnTo>
                  <a:pt x="12921" y="15987"/>
                </a:lnTo>
                <a:lnTo>
                  <a:pt x="12897" y="15671"/>
                </a:lnTo>
                <a:lnTo>
                  <a:pt x="12873" y="15379"/>
                </a:lnTo>
                <a:lnTo>
                  <a:pt x="12848" y="15062"/>
                </a:lnTo>
                <a:lnTo>
                  <a:pt x="12824" y="14770"/>
                </a:lnTo>
                <a:lnTo>
                  <a:pt x="12824" y="14016"/>
                </a:lnTo>
                <a:lnTo>
                  <a:pt x="12848" y="13943"/>
                </a:lnTo>
                <a:lnTo>
                  <a:pt x="12848" y="13894"/>
                </a:lnTo>
                <a:lnTo>
                  <a:pt x="12848" y="13359"/>
                </a:lnTo>
                <a:lnTo>
                  <a:pt x="12946" y="13335"/>
                </a:lnTo>
                <a:lnTo>
                  <a:pt x="13019" y="13310"/>
                </a:lnTo>
                <a:lnTo>
                  <a:pt x="13092" y="13262"/>
                </a:lnTo>
                <a:lnTo>
                  <a:pt x="13140" y="13213"/>
                </a:lnTo>
                <a:lnTo>
                  <a:pt x="13165" y="13116"/>
                </a:lnTo>
                <a:lnTo>
                  <a:pt x="13165" y="13018"/>
                </a:lnTo>
                <a:lnTo>
                  <a:pt x="13116" y="12921"/>
                </a:lnTo>
                <a:lnTo>
                  <a:pt x="13043" y="12872"/>
                </a:lnTo>
                <a:lnTo>
                  <a:pt x="12970" y="12848"/>
                </a:lnTo>
                <a:lnTo>
                  <a:pt x="12873" y="12848"/>
                </a:lnTo>
                <a:lnTo>
                  <a:pt x="12921" y="11826"/>
                </a:lnTo>
                <a:lnTo>
                  <a:pt x="12970" y="10804"/>
                </a:lnTo>
                <a:lnTo>
                  <a:pt x="12970" y="9806"/>
                </a:lnTo>
                <a:lnTo>
                  <a:pt x="12946" y="8809"/>
                </a:lnTo>
                <a:lnTo>
                  <a:pt x="12897" y="7836"/>
                </a:lnTo>
                <a:lnTo>
                  <a:pt x="12897" y="6838"/>
                </a:lnTo>
                <a:lnTo>
                  <a:pt x="12946" y="5986"/>
                </a:lnTo>
                <a:lnTo>
                  <a:pt x="12970" y="5110"/>
                </a:lnTo>
                <a:lnTo>
                  <a:pt x="12970" y="4672"/>
                </a:lnTo>
                <a:lnTo>
                  <a:pt x="12946" y="4234"/>
                </a:lnTo>
                <a:lnTo>
                  <a:pt x="12897" y="3821"/>
                </a:lnTo>
                <a:lnTo>
                  <a:pt x="12800" y="3383"/>
                </a:lnTo>
                <a:lnTo>
                  <a:pt x="13067" y="3285"/>
                </a:lnTo>
                <a:lnTo>
                  <a:pt x="13335" y="3164"/>
                </a:lnTo>
                <a:lnTo>
                  <a:pt x="13603" y="3042"/>
                </a:lnTo>
                <a:lnTo>
                  <a:pt x="13870" y="2920"/>
                </a:lnTo>
                <a:lnTo>
                  <a:pt x="14235" y="2750"/>
                </a:lnTo>
                <a:lnTo>
                  <a:pt x="14600" y="2555"/>
                </a:lnTo>
                <a:lnTo>
                  <a:pt x="15306" y="2142"/>
                </a:lnTo>
                <a:lnTo>
                  <a:pt x="15963" y="1752"/>
                </a:lnTo>
                <a:lnTo>
                  <a:pt x="16304" y="1558"/>
                </a:lnTo>
                <a:lnTo>
                  <a:pt x="16644" y="1388"/>
                </a:lnTo>
                <a:lnTo>
                  <a:pt x="17009" y="1242"/>
                </a:lnTo>
                <a:lnTo>
                  <a:pt x="17350" y="1096"/>
                </a:lnTo>
                <a:lnTo>
                  <a:pt x="17715" y="974"/>
                </a:lnTo>
                <a:lnTo>
                  <a:pt x="18104" y="877"/>
                </a:lnTo>
                <a:lnTo>
                  <a:pt x="18153" y="877"/>
                </a:lnTo>
                <a:lnTo>
                  <a:pt x="18202" y="828"/>
                </a:lnTo>
                <a:lnTo>
                  <a:pt x="18372" y="828"/>
                </a:lnTo>
                <a:lnTo>
                  <a:pt x="18542" y="804"/>
                </a:lnTo>
                <a:close/>
                <a:moveTo>
                  <a:pt x="6279" y="1"/>
                </a:moveTo>
                <a:lnTo>
                  <a:pt x="6206" y="25"/>
                </a:lnTo>
                <a:lnTo>
                  <a:pt x="5403" y="487"/>
                </a:lnTo>
                <a:lnTo>
                  <a:pt x="4989" y="682"/>
                </a:lnTo>
                <a:lnTo>
                  <a:pt x="4551" y="852"/>
                </a:lnTo>
                <a:lnTo>
                  <a:pt x="4113" y="1023"/>
                </a:lnTo>
                <a:lnTo>
                  <a:pt x="3700" y="1217"/>
                </a:lnTo>
                <a:lnTo>
                  <a:pt x="3286" y="1436"/>
                </a:lnTo>
                <a:lnTo>
                  <a:pt x="2872" y="1679"/>
                </a:lnTo>
                <a:lnTo>
                  <a:pt x="2021" y="2117"/>
                </a:lnTo>
                <a:lnTo>
                  <a:pt x="1607" y="2361"/>
                </a:lnTo>
                <a:lnTo>
                  <a:pt x="1193" y="2604"/>
                </a:lnTo>
                <a:lnTo>
                  <a:pt x="974" y="2726"/>
                </a:lnTo>
                <a:lnTo>
                  <a:pt x="731" y="2896"/>
                </a:lnTo>
                <a:lnTo>
                  <a:pt x="488" y="3066"/>
                </a:lnTo>
                <a:lnTo>
                  <a:pt x="390" y="3188"/>
                </a:lnTo>
                <a:lnTo>
                  <a:pt x="317" y="3285"/>
                </a:lnTo>
                <a:lnTo>
                  <a:pt x="269" y="3310"/>
                </a:lnTo>
                <a:lnTo>
                  <a:pt x="220" y="3358"/>
                </a:lnTo>
                <a:lnTo>
                  <a:pt x="171" y="3480"/>
                </a:lnTo>
                <a:lnTo>
                  <a:pt x="123" y="3626"/>
                </a:lnTo>
                <a:lnTo>
                  <a:pt x="98" y="3894"/>
                </a:lnTo>
                <a:lnTo>
                  <a:pt x="98" y="4186"/>
                </a:lnTo>
                <a:lnTo>
                  <a:pt x="123" y="4453"/>
                </a:lnTo>
                <a:lnTo>
                  <a:pt x="147" y="5329"/>
                </a:lnTo>
                <a:lnTo>
                  <a:pt x="171" y="6205"/>
                </a:lnTo>
                <a:lnTo>
                  <a:pt x="171" y="8006"/>
                </a:lnTo>
                <a:lnTo>
                  <a:pt x="147" y="9782"/>
                </a:lnTo>
                <a:lnTo>
                  <a:pt x="123" y="10658"/>
                </a:lnTo>
                <a:lnTo>
                  <a:pt x="98" y="11558"/>
                </a:lnTo>
                <a:lnTo>
                  <a:pt x="1" y="13335"/>
                </a:lnTo>
                <a:lnTo>
                  <a:pt x="1" y="13700"/>
                </a:lnTo>
                <a:lnTo>
                  <a:pt x="1" y="14065"/>
                </a:lnTo>
                <a:lnTo>
                  <a:pt x="25" y="14454"/>
                </a:lnTo>
                <a:lnTo>
                  <a:pt x="50" y="14819"/>
                </a:lnTo>
                <a:lnTo>
                  <a:pt x="98" y="15233"/>
                </a:lnTo>
                <a:lnTo>
                  <a:pt x="123" y="15646"/>
                </a:lnTo>
                <a:lnTo>
                  <a:pt x="147" y="16060"/>
                </a:lnTo>
                <a:lnTo>
                  <a:pt x="171" y="16255"/>
                </a:lnTo>
                <a:lnTo>
                  <a:pt x="220" y="16474"/>
                </a:lnTo>
                <a:lnTo>
                  <a:pt x="244" y="16547"/>
                </a:lnTo>
                <a:lnTo>
                  <a:pt x="317" y="16595"/>
                </a:lnTo>
                <a:lnTo>
                  <a:pt x="390" y="16620"/>
                </a:lnTo>
                <a:lnTo>
                  <a:pt x="463" y="16620"/>
                </a:lnTo>
                <a:lnTo>
                  <a:pt x="536" y="16644"/>
                </a:lnTo>
                <a:lnTo>
                  <a:pt x="707" y="16620"/>
                </a:lnTo>
                <a:lnTo>
                  <a:pt x="877" y="16595"/>
                </a:lnTo>
                <a:lnTo>
                  <a:pt x="1218" y="16474"/>
                </a:lnTo>
                <a:lnTo>
                  <a:pt x="1850" y="16230"/>
                </a:lnTo>
                <a:lnTo>
                  <a:pt x="2240" y="16060"/>
                </a:lnTo>
                <a:lnTo>
                  <a:pt x="2605" y="15890"/>
                </a:lnTo>
                <a:lnTo>
                  <a:pt x="2970" y="15719"/>
                </a:lnTo>
                <a:lnTo>
                  <a:pt x="3310" y="15525"/>
                </a:lnTo>
                <a:lnTo>
                  <a:pt x="4064" y="15062"/>
                </a:lnTo>
                <a:lnTo>
                  <a:pt x="4819" y="14624"/>
                </a:lnTo>
                <a:lnTo>
                  <a:pt x="5549" y="14162"/>
                </a:lnTo>
                <a:lnTo>
                  <a:pt x="5938" y="13967"/>
                </a:lnTo>
                <a:lnTo>
                  <a:pt x="6327" y="13748"/>
                </a:lnTo>
                <a:lnTo>
                  <a:pt x="6400" y="13821"/>
                </a:lnTo>
                <a:lnTo>
                  <a:pt x="6473" y="13870"/>
                </a:lnTo>
                <a:lnTo>
                  <a:pt x="6546" y="13894"/>
                </a:lnTo>
                <a:lnTo>
                  <a:pt x="6644" y="13870"/>
                </a:lnTo>
                <a:lnTo>
                  <a:pt x="6741" y="13992"/>
                </a:lnTo>
                <a:lnTo>
                  <a:pt x="6863" y="14089"/>
                </a:lnTo>
                <a:lnTo>
                  <a:pt x="7130" y="14259"/>
                </a:lnTo>
                <a:lnTo>
                  <a:pt x="7422" y="14405"/>
                </a:lnTo>
                <a:lnTo>
                  <a:pt x="7690" y="14551"/>
                </a:lnTo>
                <a:lnTo>
                  <a:pt x="8517" y="14916"/>
                </a:lnTo>
                <a:lnTo>
                  <a:pt x="9345" y="15306"/>
                </a:lnTo>
                <a:lnTo>
                  <a:pt x="10878" y="16011"/>
                </a:lnTo>
                <a:lnTo>
                  <a:pt x="11656" y="16352"/>
                </a:lnTo>
                <a:lnTo>
                  <a:pt x="12435" y="16644"/>
                </a:lnTo>
                <a:lnTo>
                  <a:pt x="12459" y="16668"/>
                </a:lnTo>
                <a:lnTo>
                  <a:pt x="12508" y="16741"/>
                </a:lnTo>
                <a:lnTo>
                  <a:pt x="12581" y="16766"/>
                </a:lnTo>
                <a:lnTo>
                  <a:pt x="12678" y="16766"/>
                </a:lnTo>
                <a:lnTo>
                  <a:pt x="12751" y="16741"/>
                </a:lnTo>
                <a:lnTo>
                  <a:pt x="12800" y="16693"/>
                </a:lnTo>
                <a:lnTo>
                  <a:pt x="12897" y="16717"/>
                </a:lnTo>
                <a:lnTo>
                  <a:pt x="13019" y="16717"/>
                </a:lnTo>
                <a:lnTo>
                  <a:pt x="13286" y="16668"/>
                </a:lnTo>
                <a:lnTo>
                  <a:pt x="13530" y="16595"/>
                </a:lnTo>
                <a:lnTo>
                  <a:pt x="13724" y="16522"/>
                </a:lnTo>
                <a:lnTo>
                  <a:pt x="14211" y="16279"/>
                </a:lnTo>
                <a:lnTo>
                  <a:pt x="14698" y="16036"/>
                </a:lnTo>
                <a:lnTo>
                  <a:pt x="15647" y="15500"/>
                </a:lnTo>
                <a:lnTo>
                  <a:pt x="16596" y="14965"/>
                </a:lnTo>
                <a:lnTo>
                  <a:pt x="17058" y="14697"/>
                </a:lnTo>
                <a:lnTo>
                  <a:pt x="17545" y="14478"/>
                </a:lnTo>
                <a:lnTo>
                  <a:pt x="17885" y="14332"/>
                </a:lnTo>
                <a:lnTo>
                  <a:pt x="18226" y="14186"/>
                </a:lnTo>
                <a:lnTo>
                  <a:pt x="18542" y="14016"/>
                </a:lnTo>
                <a:lnTo>
                  <a:pt x="18688" y="13894"/>
                </a:lnTo>
                <a:lnTo>
                  <a:pt x="18834" y="13773"/>
                </a:lnTo>
                <a:lnTo>
                  <a:pt x="18883" y="13748"/>
                </a:lnTo>
                <a:lnTo>
                  <a:pt x="18932" y="13724"/>
                </a:lnTo>
                <a:lnTo>
                  <a:pt x="18980" y="13651"/>
                </a:lnTo>
                <a:lnTo>
                  <a:pt x="18980" y="13578"/>
                </a:lnTo>
                <a:lnTo>
                  <a:pt x="18980" y="12726"/>
                </a:lnTo>
                <a:lnTo>
                  <a:pt x="18956" y="11875"/>
                </a:lnTo>
                <a:lnTo>
                  <a:pt x="18883" y="10171"/>
                </a:lnTo>
                <a:lnTo>
                  <a:pt x="18859" y="9271"/>
                </a:lnTo>
                <a:lnTo>
                  <a:pt x="18859" y="8347"/>
                </a:lnTo>
                <a:lnTo>
                  <a:pt x="18883" y="6546"/>
                </a:lnTo>
                <a:lnTo>
                  <a:pt x="18932" y="4648"/>
                </a:lnTo>
                <a:lnTo>
                  <a:pt x="18956" y="2726"/>
                </a:lnTo>
                <a:lnTo>
                  <a:pt x="18980" y="2215"/>
                </a:lnTo>
                <a:lnTo>
                  <a:pt x="18980" y="1679"/>
                </a:lnTo>
                <a:lnTo>
                  <a:pt x="18932" y="1144"/>
                </a:lnTo>
                <a:lnTo>
                  <a:pt x="18883" y="901"/>
                </a:lnTo>
                <a:lnTo>
                  <a:pt x="18834" y="633"/>
                </a:lnTo>
                <a:lnTo>
                  <a:pt x="18883" y="585"/>
                </a:lnTo>
                <a:lnTo>
                  <a:pt x="18883" y="512"/>
                </a:lnTo>
                <a:lnTo>
                  <a:pt x="18883" y="439"/>
                </a:lnTo>
                <a:lnTo>
                  <a:pt x="18834" y="366"/>
                </a:lnTo>
                <a:lnTo>
                  <a:pt x="18761" y="293"/>
                </a:lnTo>
                <a:lnTo>
                  <a:pt x="18664" y="244"/>
                </a:lnTo>
                <a:lnTo>
                  <a:pt x="18421" y="244"/>
                </a:lnTo>
                <a:lnTo>
                  <a:pt x="18177" y="317"/>
                </a:lnTo>
                <a:lnTo>
                  <a:pt x="17958" y="414"/>
                </a:lnTo>
                <a:lnTo>
                  <a:pt x="17715" y="487"/>
                </a:lnTo>
                <a:lnTo>
                  <a:pt x="17374" y="585"/>
                </a:lnTo>
                <a:lnTo>
                  <a:pt x="17058" y="706"/>
                </a:lnTo>
                <a:lnTo>
                  <a:pt x="16742" y="828"/>
                </a:lnTo>
                <a:lnTo>
                  <a:pt x="16425" y="974"/>
                </a:lnTo>
                <a:lnTo>
                  <a:pt x="15817" y="1290"/>
                </a:lnTo>
                <a:lnTo>
                  <a:pt x="15209" y="1655"/>
                </a:lnTo>
                <a:lnTo>
                  <a:pt x="14479" y="2117"/>
                </a:lnTo>
                <a:lnTo>
                  <a:pt x="14089" y="2312"/>
                </a:lnTo>
                <a:lnTo>
                  <a:pt x="13700" y="2507"/>
                </a:lnTo>
                <a:lnTo>
                  <a:pt x="13432" y="2628"/>
                </a:lnTo>
                <a:lnTo>
                  <a:pt x="13165" y="2750"/>
                </a:lnTo>
                <a:lnTo>
                  <a:pt x="12897" y="2920"/>
                </a:lnTo>
                <a:lnTo>
                  <a:pt x="12654" y="3091"/>
                </a:lnTo>
                <a:lnTo>
                  <a:pt x="12532" y="2969"/>
                </a:lnTo>
                <a:lnTo>
                  <a:pt x="12386" y="2896"/>
                </a:lnTo>
                <a:lnTo>
                  <a:pt x="12070" y="2750"/>
                </a:lnTo>
                <a:lnTo>
                  <a:pt x="11875" y="2653"/>
                </a:lnTo>
                <a:lnTo>
                  <a:pt x="11705" y="2555"/>
                </a:lnTo>
                <a:lnTo>
                  <a:pt x="11316" y="2336"/>
                </a:lnTo>
                <a:lnTo>
                  <a:pt x="11072" y="2190"/>
                </a:lnTo>
                <a:lnTo>
                  <a:pt x="10805" y="2093"/>
                </a:lnTo>
                <a:lnTo>
                  <a:pt x="10294" y="1874"/>
                </a:lnTo>
                <a:lnTo>
                  <a:pt x="9758" y="1679"/>
                </a:lnTo>
                <a:lnTo>
                  <a:pt x="9223" y="1485"/>
                </a:lnTo>
                <a:lnTo>
                  <a:pt x="8298" y="1071"/>
                </a:lnTo>
                <a:lnTo>
                  <a:pt x="7836" y="852"/>
                </a:lnTo>
                <a:lnTo>
                  <a:pt x="7398" y="609"/>
                </a:lnTo>
                <a:lnTo>
                  <a:pt x="7325" y="536"/>
                </a:lnTo>
                <a:lnTo>
                  <a:pt x="7228" y="439"/>
                </a:lnTo>
                <a:lnTo>
                  <a:pt x="7057" y="244"/>
                </a:lnTo>
                <a:lnTo>
                  <a:pt x="6936" y="147"/>
                </a:lnTo>
                <a:lnTo>
                  <a:pt x="6838" y="74"/>
                </a:lnTo>
                <a:lnTo>
                  <a:pt x="6741" y="25"/>
                </a:lnTo>
                <a:lnTo>
                  <a:pt x="6619" y="25"/>
                </a:lnTo>
                <a:lnTo>
                  <a:pt x="6571" y="1"/>
                </a:lnTo>
                <a:lnTo>
                  <a:pt x="6498" y="1"/>
                </a:lnTo>
                <a:lnTo>
                  <a:pt x="6449" y="25"/>
                </a:lnTo>
                <a:lnTo>
                  <a:pt x="64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72" name="Google Shape;1272;p47"/>
          <p:cNvPicPr preferRelativeResize="0"/>
          <p:nvPr/>
        </p:nvPicPr>
        <p:blipFill>
          <a:blip r:embed="rId4">
            <a:alphaModFix/>
          </a:blip>
          <a:stretch>
            <a:fillRect/>
          </a:stretch>
        </p:blipFill>
        <p:spPr>
          <a:xfrm>
            <a:off x="8090048" y="175525"/>
            <a:ext cx="794425" cy="767375"/>
          </a:xfrm>
          <a:prstGeom prst="rect">
            <a:avLst/>
          </a:prstGeom>
          <a:noFill/>
          <a:ln>
            <a:noFill/>
          </a:ln>
        </p:spPr>
      </p:pic>
      <p:sp>
        <p:nvSpPr>
          <p:cNvPr id="1273" name="Google Shape;1273;p47"/>
          <p:cNvSpPr txBox="1"/>
          <p:nvPr/>
        </p:nvSpPr>
        <p:spPr>
          <a:xfrm>
            <a:off x="407650" y="263775"/>
            <a:ext cx="4438800" cy="738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600">
                <a:solidFill>
                  <a:srgbClr val="0069BF"/>
                </a:solidFill>
                <a:latin typeface="Viga"/>
                <a:ea typeface="Viga"/>
                <a:cs typeface="Viga"/>
                <a:sym typeface="Viga"/>
              </a:rPr>
              <a:t>Ressources :</a:t>
            </a:r>
            <a:endParaRPr sz="3600">
              <a:solidFill>
                <a:srgbClr val="0069BF"/>
              </a:solidFill>
              <a:latin typeface="Viga"/>
              <a:ea typeface="Viga"/>
              <a:cs typeface="Viga"/>
              <a:sym typeface="Viga"/>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7" name="Shape 1277"/>
        <p:cNvGrpSpPr/>
        <p:nvPr/>
      </p:nvGrpSpPr>
      <p:grpSpPr>
        <a:xfrm>
          <a:off x="0" y="0"/>
          <a:ext cx="0" cy="0"/>
          <a:chOff x="0" y="0"/>
          <a:chExt cx="0" cy="0"/>
        </a:xfrm>
      </p:grpSpPr>
      <p:sp>
        <p:nvSpPr>
          <p:cNvPr id="1278" name="Google Shape;1278;p48"/>
          <p:cNvSpPr txBox="1"/>
          <p:nvPr>
            <p:ph idx="4294967295" type="ctrTitle"/>
          </p:nvPr>
        </p:nvSpPr>
        <p:spPr>
          <a:xfrm>
            <a:off x="263250" y="367250"/>
            <a:ext cx="8057700" cy="96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4400"/>
              <a:t>Retour sur l’expérimentation</a:t>
            </a:r>
            <a:endParaRPr sz="4400"/>
          </a:p>
        </p:txBody>
      </p:sp>
      <p:sp>
        <p:nvSpPr>
          <p:cNvPr id="1279" name="Google Shape;1279;p48"/>
          <p:cNvSpPr txBox="1"/>
          <p:nvPr>
            <p:ph idx="4294967295" type="subTitle"/>
          </p:nvPr>
        </p:nvSpPr>
        <p:spPr>
          <a:xfrm>
            <a:off x="429775" y="1329175"/>
            <a:ext cx="8057700" cy="2724600"/>
          </a:xfrm>
          <a:prstGeom prst="rect">
            <a:avLst/>
          </a:prstGeom>
        </p:spPr>
        <p:txBody>
          <a:bodyPr anchorCtr="0" anchor="t" bIns="91425" lIns="91425" spcFirstLastPara="1" rIns="91425" wrap="square" tIns="91425">
            <a:noAutofit/>
          </a:bodyPr>
          <a:lstStyle/>
          <a:p>
            <a:pPr indent="0" lvl="0" marL="0" rtl="0" algn="l">
              <a:spcBef>
                <a:spcPts val="600"/>
              </a:spcBef>
              <a:spcAft>
                <a:spcPts val="0"/>
              </a:spcAft>
              <a:buClr>
                <a:schemeClr val="dk1"/>
              </a:buClr>
              <a:buSzPts val="1100"/>
              <a:buFont typeface="Arial"/>
              <a:buNone/>
            </a:pPr>
            <a:r>
              <a:rPr lang="en" sz="3600"/>
              <a:t>-Découvertes </a:t>
            </a:r>
            <a:r>
              <a:rPr lang="en" sz="3600" u="sng">
                <a:solidFill>
                  <a:schemeClr val="hlink"/>
                </a:solidFill>
                <a:hlinkClick r:id="rId3"/>
              </a:rPr>
              <a:t>à partager</a:t>
            </a:r>
            <a:endParaRPr sz="3600"/>
          </a:p>
          <a:p>
            <a:pPr indent="0" lvl="0" marL="0" rtl="0" algn="l">
              <a:spcBef>
                <a:spcPts val="600"/>
              </a:spcBef>
              <a:spcAft>
                <a:spcPts val="0"/>
              </a:spcAft>
              <a:buClr>
                <a:schemeClr val="dk1"/>
              </a:buClr>
              <a:buSzPts val="1100"/>
              <a:buFont typeface="Arial"/>
              <a:buNone/>
            </a:pPr>
            <a:r>
              <a:rPr lang="en" sz="3600"/>
              <a:t>-Lien avec la </a:t>
            </a:r>
            <a:r>
              <a:rPr lang="en" sz="3600" u="sng">
                <a:solidFill>
                  <a:schemeClr val="hlink"/>
                </a:solidFill>
                <a:hlinkClick r:id="rId4"/>
              </a:rPr>
              <a:t>robotique et PD</a:t>
            </a:r>
            <a:r>
              <a:rPr lang="en" sz="3600" u="sng">
                <a:solidFill>
                  <a:schemeClr val="hlink"/>
                </a:solidFill>
                <a:hlinkClick r:id="rId5"/>
              </a:rPr>
              <a:t>A</a:t>
            </a:r>
            <a:r>
              <a:rPr lang="en" sz="3600"/>
              <a:t> </a:t>
            </a:r>
            <a:endParaRPr sz="3600"/>
          </a:p>
          <a:p>
            <a:pPr indent="0" lvl="0" marL="0" rtl="0" algn="l">
              <a:spcBef>
                <a:spcPts val="600"/>
              </a:spcBef>
              <a:spcAft>
                <a:spcPts val="0"/>
              </a:spcAft>
              <a:buClr>
                <a:schemeClr val="dk1"/>
              </a:buClr>
              <a:buSzPts val="1100"/>
              <a:buFont typeface="Arial"/>
              <a:buNone/>
            </a:pPr>
            <a:r>
              <a:rPr lang="en" sz="3600"/>
              <a:t>en mathématique</a:t>
            </a:r>
            <a:endParaRPr sz="3600"/>
          </a:p>
          <a:p>
            <a:pPr indent="0" lvl="0" marL="0" rtl="0" algn="l">
              <a:spcBef>
                <a:spcPts val="600"/>
              </a:spcBef>
              <a:spcAft>
                <a:spcPts val="0"/>
              </a:spcAft>
              <a:buClr>
                <a:schemeClr val="dk1"/>
              </a:buClr>
              <a:buSzPts val="1100"/>
              <a:buFont typeface="Arial"/>
              <a:buNone/>
            </a:pPr>
            <a:r>
              <a:t/>
            </a:r>
            <a:endParaRPr sz="3600"/>
          </a:p>
        </p:txBody>
      </p:sp>
      <p:sp>
        <p:nvSpPr>
          <p:cNvPr id="1280" name="Google Shape;1280;p48"/>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pic>
        <p:nvPicPr>
          <p:cNvPr id="1281" name="Google Shape;1281;p48"/>
          <p:cNvPicPr preferRelativeResize="0"/>
          <p:nvPr/>
        </p:nvPicPr>
        <p:blipFill>
          <a:blip r:embed="rId6">
            <a:alphaModFix/>
          </a:blip>
          <a:stretch>
            <a:fillRect/>
          </a:stretch>
        </p:blipFill>
        <p:spPr>
          <a:xfrm>
            <a:off x="7419275" y="3073297"/>
            <a:ext cx="1479825" cy="1728850"/>
          </a:xfrm>
          <a:prstGeom prst="rect">
            <a:avLst/>
          </a:prstGeom>
          <a:noFill/>
          <a:ln>
            <a:noFill/>
          </a:ln>
        </p:spPr>
      </p:pic>
      <p:pic>
        <p:nvPicPr>
          <p:cNvPr id="1282" name="Google Shape;1282;p48"/>
          <p:cNvPicPr preferRelativeResize="0"/>
          <p:nvPr/>
        </p:nvPicPr>
        <p:blipFill>
          <a:blip r:embed="rId7">
            <a:alphaModFix/>
          </a:blip>
          <a:stretch>
            <a:fillRect/>
          </a:stretch>
        </p:blipFill>
        <p:spPr>
          <a:xfrm>
            <a:off x="8090048" y="175525"/>
            <a:ext cx="794425" cy="76737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6" name="Shape 1286"/>
        <p:cNvGrpSpPr/>
        <p:nvPr/>
      </p:nvGrpSpPr>
      <p:grpSpPr>
        <a:xfrm>
          <a:off x="0" y="0"/>
          <a:ext cx="0" cy="0"/>
          <a:chOff x="0" y="0"/>
          <a:chExt cx="0" cy="0"/>
        </a:xfrm>
      </p:grpSpPr>
      <p:sp>
        <p:nvSpPr>
          <p:cNvPr id="1287" name="Google Shape;1287;p49"/>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a:t>‹#›</a:t>
            </a:fld>
            <a:endParaRPr/>
          </a:p>
        </p:txBody>
      </p:sp>
      <p:sp>
        <p:nvSpPr>
          <p:cNvPr id="1288" name="Google Shape;1288;p49"/>
          <p:cNvSpPr txBox="1"/>
          <p:nvPr>
            <p:ph idx="4294967295" type="title"/>
          </p:nvPr>
        </p:nvSpPr>
        <p:spPr>
          <a:xfrm>
            <a:off x="943500" y="636075"/>
            <a:ext cx="7257000" cy="85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3000">
                <a:latin typeface="Viga"/>
                <a:ea typeface="Viga"/>
                <a:cs typeface="Viga"/>
                <a:sym typeface="Viga"/>
              </a:rPr>
              <a:t>L’équipe du RÉCIT MST est disponible </a:t>
            </a:r>
            <a:endParaRPr sz="3000">
              <a:latin typeface="Viga"/>
              <a:ea typeface="Viga"/>
              <a:cs typeface="Viga"/>
              <a:sym typeface="Viga"/>
            </a:endParaRPr>
          </a:p>
          <a:p>
            <a:pPr indent="0" lvl="0" marL="0" rtl="0" algn="ctr">
              <a:spcBef>
                <a:spcPts val="0"/>
              </a:spcBef>
              <a:spcAft>
                <a:spcPts val="0"/>
              </a:spcAft>
              <a:buNone/>
            </a:pPr>
            <a:r>
              <a:rPr lang="en" sz="3000">
                <a:latin typeface="Viga"/>
                <a:ea typeface="Viga"/>
                <a:cs typeface="Viga"/>
                <a:sym typeface="Viga"/>
              </a:rPr>
              <a:t>les mercredis matins </a:t>
            </a:r>
            <a:endParaRPr sz="3000">
              <a:latin typeface="Viga"/>
              <a:ea typeface="Viga"/>
              <a:cs typeface="Viga"/>
              <a:sym typeface="Viga"/>
            </a:endParaRPr>
          </a:p>
          <a:p>
            <a:pPr indent="0" lvl="0" marL="0" rtl="0" algn="ctr">
              <a:spcBef>
                <a:spcPts val="0"/>
              </a:spcBef>
              <a:spcAft>
                <a:spcPts val="0"/>
              </a:spcAft>
              <a:buNone/>
            </a:pPr>
            <a:r>
              <a:rPr lang="en" sz="3000">
                <a:latin typeface="Viga"/>
                <a:ea typeface="Viga"/>
                <a:cs typeface="Viga"/>
                <a:sym typeface="Viga"/>
              </a:rPr>
              <a:t>de 9 h à 11 h 30. </a:t>
            </a:r>
            <a:endParaRPr sz="3000">
              <a:latin typeface="Viga"/>
              <a:ea typeface="Viga"/>
              <a:cs typeface="Viga"/>
              <a:sym typeface="Viga"/>
            </a:endParaRPr>
          </a:p>
        </p:txBody>
      </p:sp>
      <p:sp>
        <p:nvSpPr>
          <p:cNvPr id="1289" name="Google Shape;1289;p49">
            <a:hlinkClick r:id="rId3"/>
          </p:cNvPr>
          <p:cNvSpPr/>
          <p:nvPr/>
        </p:nvSpPr>
        <p:spPr>
          <a:xfrm>
            <a:off x="3092753" y="1988225"/>
            <a:ext cx="2958600" cy="1633200"/>
          </a:xfrm>
          <a:prstGeom prst="rect">
            <a:avLst/>
          </a:prstGeom>
          <a:solidFill>
            <a:schemeClr val="lt1"/>
          </a:solidFill>
          <a:ln cap="flat" cmpd="sng" w="19050">
            <a:solidFill>
              <a:srgbClr val="1C4587"/>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999999"/>
                </a:solidFill>
                <a:latin typeface="Dosis"/>
                <a:ea typeface="Dosis"/>
                <a:cs typeface="Dosis"/>
                <a:sym typeface="Dosis"/>
              </a:rPr>
              <a:t>Place your screenshot here</a:t>
            </a:r>
            <a:endParaRPr sz="1000">
              <a:solidFill>
                <a:srgbClr val="999999"/>
              </a:solidFill>
              <a:latin typeface="Dosis"/>
              <a:ea typeface="Dosis"/>
              <a:cs typeface="Dosis"/>
              <a:sym typeface="Dosis"/>
            </a:endParaRPr>
          </a:p>
        </p:txBody>
      </p:sp>
      <p:sp>
        <p:nvSpPr>
          <p:cNvPr id="1290" name="Google Shape;1290;p49"/>
          <p:cNvSpPr/>
          <p:nvPr/>
        </p:nvSpPr>
        <p:spPr>
          <a:xfrm>
            <a:off x="2957648" y="1877003"/>
            <a:ext cx="3228699" cy="2173280"/>
          </a:xfrm>
          <a:custGeom>
            <a:rect b="b" l="l" r="r" t="t"/>
            <a:pathLst>
              <a:path extrusionOk="0" h="111665" w="143434">
                <a:moveTo>
                  <a:pt x="71751" y="2308"/>
                </a:moveTo>
                <a:lnTo>
                  <a:pt x="71887" y="2376"/>
                </a:lnTo>
                <a:lnTo>
                  <a:pt x="72091" y="2444"/>
                </a:lnTo>
                <a:lnTo>
                  <a:pt x="72159" y="2647"/>
                </a:lnTo>
                <a:lnTo>
                  <a:pt x="72226" y="2783"/>
                </a:lnTo>
                <a:lnTo>
                  <a:pt x="72159" y="2987"/>
                </a:lnTo>
                <a:lnTo>
                  <a:pt x="72091" y="3190"/>
                </a:lnTo>
                <a:lnTo>
                  <a:pt x="71887" y="3258"/>
                </a:lnTo>
                <a:lnTo>
                  <a:pt x="71751" y="3326"/>
                </a:lnTo>
                <a:lnTo>
                  <a:pt x="71548" y="3258"/>
                </a:lnTo>
                <a:lnTo>
                  <a:pt x="71344" y="3190"/>
                </a:lnTo>
                <a:lnTo>
                  <a:pt x="71276" y="2987"/>
                </a:lnTo>
                <a:lnTo>
                  <a:pt x="71208" y="2783"/>
                </a:lnTo>
                <a:lnTo>
                  <a:pt x="71276" y="2647"/>
                </a:lnTo>
                <a:lnTo>
                  <a:pt x="71344" y="2444"/>
                </a:lnTo>
                <a:lnTo>
                  <a:pt x="71548" y="2376"/>
                </a:lnTo>
                <a:lnTo>
                  <a:pt x="71751" y="2308"/>
                </a:lnTo>
                <a:close/>
                <a:moveTo>
                  <a:pt x="137528" y="5906"/>
                </a:moveTo>
                <a:lnTo>
                  <a:pt x="137596" y="5974"/>
                </a:lnTo>
                <a:lnTo>
                  <a:pt x="137596" y="89604"/>
                </a:lnTo>
                <a:lnTo>
                  <a:pt x="5906" y="89604"/>
                </a:lnTo>
                <a:lnTo>
                  <a:pt x="5906" y="5974"/>
                </a:lnTo>
                <a:lnTo>
                  <a:pt x="5906" y="5906"/>
                </a:lnTo>
                <a:close/>
                <a:moveTo>
                  <a:pt x="3530" y="0"/>
                </a:moveTo>
                <a:lnTo>
                  <a:pt x="3191" y="68"/>
                </a:lnTo>
                <a:lnTo>
                  <a:pt x="2444" y="339"/>
                </a:lnTo>
                <a:lnTo>
                  <a:pt x="1766" y="679"/>
                </a:lnTo>
                <a:lnTo>
                  <a:pt x="1155" y="1154"/>
                </a:lnTo>
                <a:lnTo>
                  <a:pt x="679" y="1765"/>
                </a:lnTo>
                <a:lnTo>
                  <a:pt x="272" y="2444"/>
                </a:lnTo>
                <a:lnTo>
                  <a:pt x="69" y="3190"/>
                </a:lnTo>
                <a:lnTo>
                  <a:pt x="1" y="3598"/>
                </a:lnTo>
                <a:lnTo>
                  <a:pt x="1" y="4005"/>
                </a:lnTo>
                <a:lnTo>
                  <a:pt x="1" y="91572"/>
                </a:lnTo>
                <a:lnTo>
                  <a:pt x="1" y="91979"/>
                </a:lnTo>
                <a:lnTo>
                  <a:pt x="69" y="92319"/>
                </a:lnTo>
                <a:lnTo>
                  <a:pt x="272" y="93065"/>
                </a:lnTo>
                <a:lnTo>
                  <a:pt x="679" y="93744"/>
                </a:lnTo>
                <a:lnTo>
                  <a:pt x="1155" y="94355"/>
                </a:lnTo>
                <a:lnTo>
                  <a:pt x="1766" y="94830"/>
                </a:lnTo>
                <a:lnTo>
                  <a:pt x="2444" y="95238"/>
                </a:lnTo>
                <a:lnTo>
                  <a:pt x="3191" y="95441"/>
                </a:lnTo>
                <a:lnTo>
                  <a:pt x="3530" y="95509"/>
                </a:lnTo>
                <a:lnTo>
                  <a:pt x="139904" y="95509"/>
                </a:lnTo>
                <a:lnTo>
                  <a:pt x="140311" y="95441"/>
                </a:lnTo>
                <a:lnTo>
                  <a:pt x="141058" y="95238"/>
                </a:lnTo>
                <a:lnTo>
                  <a:pt x="141737" y="94830"/>
                </a:lnTo>
                <a:lnTo>
                  <a:pt x="142280" y="94355"/>
                </a:lnTo>
                <a:lnTo>
                  <a:pt x="142755" y="93744"/>
                </a:lnTo>
                <a:lnTo>
                  <a:pt x="143162" y="93065"/>
                </a:lnTo>
                <a:lnTo>
                  <a:pt x="143366" y="92319"/>
                </a:lnTo>
                <a:lnTo>
                  <a:pt x="143434" y="91979"/>
                </a:lnTo>
                <a:lnTo>
                  <a:pt x="143434" y="91572"/>
                </a:lnTo>
                <a:lnTo>
                  <a:pt x="143434" y="4005"/>
                </a:lnTo>
                <a:lnTo>
                  <a:pt x="143434" y="3598"/>
                </a:lnTo>
                <a:lnTo>
                  <a:pt x="143366" y="3190"/>
                </a:lnTo>
                <a:lnTo>
                  <a:pt x="143162" y="2444"/>
                </a:lnTo>
                <a:lnTo>
                  <a:pt x="142755" y="1765"/>
                </a:lnTo>
                <a:lnTo>
                  <a:pt x="142280" y="1154"/>
                </a:lnTo>
                <a:lnTo>
                  <a:pt x="141737" y="679"/>
                </a:lnTo>
                <a:lnTo>
                  <a:pt x="141058" y="339"/>
                </a:lnTo>
                <a:lnTo>
                  <a:pt x="140311" y="68"/>
                </a:lnTo>
                <a:lnTo>
                  <a:pt x="139904" y="0"/>
                </a:lnTo>
                <a:close/>
                <a:moveTo>
                  <a:pt x="55324" y="95713"/>
                </a:moveTo>
                <a:lnTo>
                  <a:pt x="55052" y="98971"/>
                </a:lnTo>
                <a:lnTo>
                  <a:pt x="54713" y="102297"/>
                </a:lnTo>
                <a:lnTo>
                  <a:pt x="54374" y="105284"/>
                </a:lnTo>
                <a:lnTo>
                  <a:pt x="53966" y="107388"/>
                </a:lnTo>
                <a:lnTo>
                  <a:pt x="53763" y="108203"/>
                </a:lnTo>
                <a:lnTo>
                  <a:pt x="53627" y="108746"/>
                </a:lnTo>
                <a:lnTo>
                  <a:pt x="53423" y="109153"/>
                </a:lnTo>
                <a:lnTo>
                  <a:pt x="53220" y="109357"/>
                </a:lnTo>
                <a:lnTo>
                  <a:pt x="52677" y="109493"/>
                </a:lnTo>
                <a:lnTo>
                  <a:pt x="51794" y="109696"/>
                </a:lnTo>
                <a:lnTo>
                  <a:pt x="49690" y="110036"/>
                </a:lnTo>
                <a:lnTo>
                  <a:pt x="48061" y="110307"/>
                </a:lnTo>
                <a:lnTo>
                  <a:pt x="47450" y="110443"/>
                </a:lnTo>
                <a:lnTo>
                  <a:pt x="47110" y="110511"/>
                </a:lnTo>
                <a:lnTo>
                  <a:pt x="47042" y="110579"/>
                </a:lnTo>
                <a:lnTo>
                  <a:pt x="47042" y="110783"/>
                </a:lnTo>
                <a:lnTo>
                  <a:pt x="47110" y="110850"/>
                </a:lnTo>
                <a:lnTo>
                  <a:pt x="47585" y="110918"/>
                </a:lnTo>
                <a:lnTo>
                  <a:pt x="48400" y="110986"/>
                </a:lnTo>
                <a:lnTo>
                  <a:pt x="51387" y="111054"/>
                </a:lnTo>
                <a:lnTo>
                  <a:pt x="56071" y="111122"/>
                </a:lnTo>
                <a:lnTo>
                  <a:pt x="87092" y="111122"/>
                </a:lnTo>
                <a:lnTo>
                  <a:pt x="91708" y="111054"/>
                </a:lnTo>
                <a:lnTo>
                  <a:pt x="94695" y="110986"/>
                </a:lnTo>
                <a:lnTo>
                  <a:pt x="95578" y="110918"/>
                </a:lnTo>
                <a:lnTo>
                  <a:pt x="96053" y="110850"/>
                </a:lnTo>
                <a:lnTo>
                  <a:pt x="96121" y="110783"/>
                </a:lnTo>
                <a:lnTo>
                  <a:pt x="96121" y="110579"/>
                </a:lnTo>
                <a:lnTo>
                  <a:pt x="96053" y="110511"/>
                </a:lnTo>
                <a:lnTo>
                  <a:pt x="95713" y="110443"/>
                </a:lnTo>
                <a:lnTo>
                  <a:pt x="95102" y="110307"/>
                </a:lnTo>
                <a:lnTo>
                  <a:pt x="93473" y="110036"/>
                </a:lnTo>
                <a:lnTo>
                  <a:pt x="91369" y="109696"/>
                </a:lnTo>
                <a:lnTo>
                  <a:pt x="90487" y="109493"/>
                </a:lnTo>
                <a:lnTo>
                  <a:pt x="89943" y="109357"/>
                </a:lnTo>
                <a:lnTo>
                  <a:pt x="89740" y="109153"/>
                </a:lnTo>
                <a:lnTo>
                  <a:pt x="89536" y="108746"/>
                </a:lnTo>
                <a:lnTo>
                  <a:pt x="89333" y="108203"/>
                </a:lnTo>
                <a:lnTo>
                  <a:pt x="89197" y="107388"/>
                </a:lnTo>
                <a:lnTo>
                  <a:pt x="88789" y="105284"/>
                </a:lnTo>
                <a:lnTo>
                  <a:pt x="88382" y="102297"/>
                </a:lnTo>
                <a:lnTo>
                  <a:pt x="88043" y="98971"/>
                </a:lnTo>
                <a:lnTo>
                  <a:pt x="87839" y="95713"/>
                </a:lnTo>
                <a:close/>
                <a:moveTo>
                  <a:pt x="47450" y="111054"/>
                </a:moveTo>
                <a:lnTo>
                  <a:pt x="47450" y="111122"/>
                </a:lnTo>
                <a:lnTo>
                  <a:pt x="47450" y="111393"/>
                </a:lnTo>
                <a:lnTo>
                  <a:pt x="47518" y="111461"/>
                </a:lnTo>
                <a:lnTo>
                  <a:pt x="48807" y="111529"/>
                </a:lnTo>
                <a:lnTo>
                  <a:pt x="52473" y="111597"/>
                </a:lnTo>
                <a:lnTo>
                  <a:pt x="62384" y="111665"/>
                </a:lnTo>
                <a:lnTo>
                  <a:pt x="80779" y="111665"/>
                </a:lnTo>
                <a:lnTo>
                  <a:pt x="90622" y="111597"/>
                </a:lnTo>
                <a:lnTo>
                  <a:pt x="94356" y="111529"/>
                </a:lnTo>
                <a:lnTo>
                  <a:pt x="95646" y="111461"/>
                </a:lnTo>
                <a:lnTo>
                  <a:pt x="95713" y="111393"/>
                </a:lnTo>
                <a:lnTo>
                  <a:pt x="95713" y="111122"/>
                </a:lnTo>
                <a:lnTo>
                  <a:pt x="95646" y="111054"/>
                </a:lnTo>
                <a:lnTo>
                  <a:pt x="94084" y="111122"/>
                </a:lnTo>
                <a:lnTo>
                  <a:pt x="91233" y="111190"/>
                </a:lnTo>
                <a:lnTo>
                  <a:pt x="80847" y="111258"/>
                </a:lnTo>
                <a:lnTo>
                  <a:pt x="62316" y="111258"/>
                </a:lnTo>
                <a:lnTo>
                  <a:pt x="51930" y="111190"/>
                </a:lnTo>
                <a:lnTo>
                  <a:pt x="49079" y="111122"/>
                </a:lnTo>
                <a:lnTo>
                  <a:pt x="47518" y="111054"/>
                </a:lnTo>
                <a:close/>
              </a:path>
            </a:pathLst>
          </a:custGeom>
          <a:solidFill>
            <a:srgbClr val="FFFFFF"/>
          </a:solidFill>
          <a:ln cap="flat" cmpd="sng" w="19050">
            <a:solidFill>
              <a:srgbClr val="1C458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Dosis"/>
              <a:ea typeface="Dosis"/>
              <a:cs typeface="Dosis"/>
              <a:sym typeface="Dosis"/>
            </a:endParaRPr>
          </a:p>
        </p:txBody>
      </p:sp>
      <p:sp>
        <p:nvSpPr>
          <p:cNvPr id="1291" name="Google Shape;1291;p49"/>
          <p:cNvSpPr txBox="1"/>
          <p:nvPr/>
        </p:nvSpPr>
        <p:spPr>
          <a:xfrm>
            <a:off x="2098950" y="4116175"/>
            <a:ext cx="4946100" cy="576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Ubuntu"/>
                <a:ea typeface="Ubuntu"/>
                <a:cs typeface="Ubuntu"/>
                <a:sym typeface="Ubuntu"/>
              </a:rPr>
              <a:t>Lien vers notre salle de vidéoconférence : </a:t>
            </a:r>
            <a:endParaRPr>
              <a:latin typeface="Ubuntu"/>
              <a:ea typeface="Ubuntu"/>
              <a:cs typeface="Ubuntu"/>
              <a:sym typeface="Ubuntu"/>
            </a:endParaRPr>
          </a:p>
          <a:p>
            <a:pPr indent="0" lvl="0" marL="0" rtl="0" algn="ctr">
              <a:spcBef>
                <a:spcPts val="0"/>
              </a:spcBef>
              <a:spcAft>
                <a:spcPts val="0"/>
              </a:spcAft>
              <a:buNone/>
            </a:pPr>
            <a:r>
              <a:t/>
            </a:r>
            <a:endParaRPr sz="400">
              <a:latin typeface="Ubuntu"/>
              <a:ea typeface="Ubuntu"/>
              <a:cs typeface="Ubuntu"/>
              <a:sym typeface="Ubuntu"/>
            </a:endParaRPr>
          </a:p>
          <a:p>
            <a:pPr indent="0" lvl="0" marL="0" rtl="0" algn="ctr">
              <a:spcBef>
                <a:spcPts val="0"/>
              </a:spcBef>
              <a:spcAft>
                <a:spcPts val="0"/>
              </a:spcAft>
              <a:buNone/>
            </a:pPr>
            <a:r>
              <a:rPr lang="en" sz="2400" u="sng">
                <a:solidFill>
                  <a:srgbClr val="1A73E8"/>
                </a:solidFill>
                <a:highlight>
                  <a:srgbClr val="FFFFFF"/>
                </a:highlight>
                <a:latin typeface="Viga"/>
                <a:ea typeface="Viga"/>
                <a:cs typeface="Viga"/>
                <a:sym typeface="Viga"/>
                <a:hlinkClick r:id="rId4">
                  <a:extLst>
                    <a:ext uri="{A12FA001-AC4F-418D-AE19-62706E023703}">
                      <ahyp:hlinkClr val="tx"/>
                    </a:ext>
                  </a:extLst>
                </a:hlinkClick>
              </a:rPr>
              <a:t>https://zoom.us/j/93849137106</a:t>
            </a:r>
            <a:endParaRPr b="1" sz="2400">
              <a:latin typeface="Viga"/>
              <a:ea typeface="Viga"/>
              <a:cs typeface="Viga"/>
              <a:sym typeface="Viga"/>
            </a:endParaRPr>
          </a:p>
          <a:p>
            <a:pPr indent="0" lvl="0" marL="0" rtl="0" algn="ctr">
              <a:spcBef>
                <a:spcPts val="0"/>
              </a:spcBef>
              <a:spcAft>
                <a:spcPts val="0"/>
              </a:spcAft>
              <a:buNone/>
            </a:pPr>
            <a:r>
              <a:t/>
            </a:r>
            <a:endParaRPr>
              <a:latin typeface="Ubuntu"/>
              <a:ea typeface="Ubuntu"/>
              <a:cs typeface="Ubuntu"/>
              <a:sym typeface="Ubuntu"/>
            </a:endParaRPr>
          </a:p>
        </p:txBody>
      </p:sp>
      <p:pic>
        <p:nvPicPr>
          <p:cNvPr id="1292" name="Google Shape;1292;p49"/>
          <p:cNvPicPr preferRelativeResize="0"/>
          <p:nvPr/>
        </p:nvPicPr>
        <p:blipFill>
          <a:blip r:embed="rId5">
            <a:alphaModFix/>
          </a:blip>
          <a:stretch>
            <a:fillRect/>
          </a:stretch>
        </p:blipFill>
        <p:spPr>
          <a:xfrm>
            <a:off x="3092750" y="1988225"/>
            <a:ext cx="2958601" cy="1633199"/>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6" name="Shape 1296"/>
        <p:cNvGrpSpPr/>
        <p:nvPr/>
      </p:nvGrpSpPr>
      <p:grpSpPr>
        <a:xfrm>
          <a:off x="0" y="0"/>
          <a:ext cx="0" cy="0"/>
          <a:chOff x="0" y="0"/>
          <a:chExt cx="0" cy="0"/>
        </a:xfrm>
      </p:grpSpPr>
      <p:sp>
        <p:nvSpPr>
          <p:cNvPr id="1297" name="Google Shape;1297;p50"/>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a:t>‹#›</a:t>
            </a:fld>
            <a:endParaRPr/>
          </a:p>
        </p:txBody>
      </p:sp>
      <p:sp>
        <p:nvSpPr>
          <p:cNvPr id="1298" name="Google Shape;1298;p50"/>
          <p:cNvSpPr txBox="1"/>
          <p:nvPr>
            <p:ph idx="4294967295" type="title"/>
          </p:nvPr>
        </p:nvSpPr>
        <p:spPr>
          <a:xfrm>
            <a:off x="1391950" y="114525"/>
            <a:ext cx="6140400" cy="94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3000">
                <a:solidFill>
                  <a:schemeClr val="dk2"/>
                </a:solidFill>
                <a:latin typeface="Viga"/>
                <a:ea typeface="Viga"/>
                <a:cs typeface="Viga"/>
                <a:sym typeface="Viga"/>
              </a:rPr>
              <a:t> </a:t>
            </a:r>
            <a:endParaRPr sz="3000">
              <a:solidFill>
                <a:schemeClr val="dk2"/>
              </a:solidFill>
              <a:latin typeface="Viga"/>
              <a:ea typeface="Viga"/>
              <a:cs typeface="Viga"/>
              <a:sym typeface="Viga"/>
            </a:endParaRPr>
          </a:p>
          <a:p>
            <a:pPr indent="0" lvl="0" marL="0" rtl="0" algn="ctr">
              <a:spcBef>
                <a:spcPts val="0"/>
              </a:spcBef>
              <a:spcAft>
                <a:spcPts val="0"/>
              </a:spcAft>
              <a:buNone/>
            </a:pPr>
            <a:r>
              <a:rPr lang="en" sz="3000">
                <a:solidFill>
                  <a:schemeClr val="dk2"/>
                </a:solidFill>
                <a:latin typeface="Viga"/>
                <a:ea typeface="Viga"/>
                <a:cs typeface="Viga"/>
                <a:sym typeface="Viga"/>
              </a:rPr>
              <a:t>Badges « Découverte » </a:t>
            </a:r>
            <a:endParaRPr sz="3000">
              <a:solidFill>
                <a:schemeClr val="dk2"/>
              </a:solidFill>
              <a:latin typeface="Viga"/>
              <a:ea typeface="Viga"/>
              <a:cs typeface="Viga"/>
              <a:sym typeface="Viga"/>
            </a:endParaRPr>
          </a:p>
          <a:p>
            <a:pPr indent="0" lvl="0" marL="0" rtl="0" algn="ctr">
              <a:spcBef>
                <a:spcPts val="0"/>
              </a:spcBef>
              <a:spcAft>
                <a:spcPts val="0"/>
              </a:spcAft>
              <a:buNone/>
            </a:pPr>
            <a:r>
              <a:rPr lang="en" sz="3000">
                <a:solidFill>
                  <a:schemeClr val="dk2"/>
                </a:solidFill>
                <a:latin typeface="Viga"/>
                <a:ea typeface="Viga"/>
                <a:cs typeface="Viga"/>
                <a:sym typeface="Viga"/>
              </a:rPr>
              <a:t>et « Appropriation »</a:t>
            </a:r>
            <a:endParaRPr sz="3000">
              <a:solidFill>
                <a:schemeClr val="dk2"/>
              </a:solidFill>
              <a:latin typeface="Viga"/>
              <a:ea typeface="Viga"/>
              <a:cs typeface="Viga"/>
              <a:sym typeface="Viga"/>
            </a:endParaRPr>
          </a:p>
        </p:txBody>
      </p:sp>
      <p:sp>
        <p:nvSpPr>
          <p:cNvPr id="1299" name="Google Shape;1299;p50"/>
          <p:cNvSpPr txBox="1"/>
          <p:nvPr/>
        </p:nvSpPr>
        <p:spPr>
          <a:xfrm>
            <a:off x="456175" y="1061925"/>
            <a:ext cx="6332400" cy="3309300"/>
          </a:xfrm>
          <a:prstGeom prst="rect">
            <a:avLst/>
          </a:prstGeom>
          <a:noFill/>
          <a:ln>
            <a:noFill/>
          </a:ln>
        </p:spPr>
        <p:txBody>
          <a:bodyPr anchorCtr="0" anchor="t" bIns="91425" lIns="91425" spcFirstLastPara="1" rIns="91425" wrap="square" tIns="91425">
            <a:spAutoFit/>
          </a:bodyPr>
          <a:lstStyle/>
          <a:p>
            <a:pPr indent="-355600" lvl="0" marL="457200" rtl="0" algn="l">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Créer compte gratuit sur </a:t>
            </a:r>
            <a:r>
              <a:rPr lang="en" sz="2000" u="sng">
                <a:solidFill>
                  <a:schemeClr val="dk2"/>
                </a:solidFill>
                <a:latin typeface="Ubuntu"/>
                <a:ea typeface="Ubuntu"/>
                <a:cs typeface="Ubuntu"/>
                <a:sym typeface="Ubuntu"/>
                <a:hlinkClick r:id="rId3">
                  <a:extLst>
                    <a:ext uri="{A12FA001-AC4F-418D-AE19-62706E023703}">
                      <ahyp:hlinkClr val="tx"/>
                    </a:ext>
                  </a:extLst>
                </a:hlinkClick>
              </a:rPr>
              <a:t>Campus RÉCIT</a:t>
            </a:r>
            <a:r>
              <a:rPr lang="en" sz="2000">
                <a:solidFill>
                  <a:schemeClr val="dk2"/>
                </a:solidFill>
                <a:latin typeface="Ubuntu"/>
                <a:ea typeface="Ubuntu"/>
                <a:cs typeface="Ubuntu"/>
                <a:sym typeface="Ubuntu"/>
              </a:rPr>
              <a:t>;</a:t>
            </a:r>
            <a:endParaRPr sz="2000">
              <a:solidFill>
                <a:schemeClr val="dk2"/>
              </a:solidFill>
              <a:latin typeface="Ubuntu"/>
              <a:ea typeface="Ubuntu"/>
              <a:cs typeface="Ubuntu"/>
              <a:sym typeface="Ubuntu"/>
            </a:endParaRPr>
          </a:p>
          <a:p>
            <a:pPr indent="-355600" lvl="1" marL="914400" rtl="0" algn="l">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Valider avec courriel, se connecter;</a:t>
            </a:r>
            <a:endParaRPr sz="2000">
              <a:solidFill>
                <a:schemeClr val="dk2"/>
              </a:solidFill>
              <a:latin typeface="Ubuntu"/>
              <a:ea typeface="Ubuntu"/>
              <a:cs typeface="Ubuntu"/>
              <a:sym typeface="Ubuntu"/>
            </a:endParaRPr>
          </a:p>
          <a:p>
            <a:pPr indent="-355600" lvl="0" marL="457200" rtl="0" algn="l">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S’inscrire au cours de votre robot;</a:t>
            </a:r>
            <a:endParaRPr sz="1600">
              <a:solidFill>
                <a:schemeClr val="dk2"/>
              </a:solidFill>
              <a:latin typeface="Ubuntu"/>
              <a:ea typeface="Ubuntu"/>
              <a:cs typeface="Ubuntu"/>
              <a:sym typeface="Ubuntu"/>
            </a:endParaRPr>
          </a:p>
          <a:p>
            <a:pPr indent="0" lvl="0" marL="457200" rtl="0" algn="l">
              <a:spcBef>
                <a:spcPts val="0"/>
              </a:spcBef>
              <a:spcAft>
                <a:spcPts val="0"/>
              </a:spcAft>
              <a:buNone/>
            </a:pPr>
            <a:r>
              <a:t/>
            </a:r>
            <a:endParaRPr sz="2000">
              <a:solidFill>
                <a:schemeClr val="dk2"/>
              </a:solidFill>
              <a:latin typeface="Ubuntu"/>
              <a:ea typeface="Ubuntu"/>
              <a:cs typeface="Ubuntu"/>
              <a:sym typeface="Ubuntu"/>
            </a:endParaRPr>
          </a:p>
          <a:p>
            <a:pPr indent="-355600" lvl="0" marL="457200" rtl="0" algn="l">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Badge « Découverte » - Naviguer dans la 1re section du robot pour recevoir ce badge.</a:t>
            </a:r>
            <a:endParaRPr sz="2000">
              <a:solidFill>
                <a:schemeClr val="dk2"/>
              </a:solidFill>
              <a:latin typeface="Ubuntu"/>
              <a:ea typeface="Ubuntu"/>
              <a:cs typeface="Ubuntu"/>
              <a:sym typeface="Ubuntu"/>
            </a:endParaRPr>
          </a:p>
          <a:p>
            <a:pPr indent="0" lvl="0" marL="457200" marR="282204" rtl="0" algn="ctr">
              <a:spcBef>
                <a:spcPts val="600"/>
              </a:spcBef>
              <a:spcAft>
                <a:spcPts val="0"/>
              </a:spcAft>
              <a:buNone/>
            </a:pPr>
            <a:r>
              <a:t/>
            </a:r>
            <a:endParaRPr sz="1800">
              <a:solidFill>
                <a:schemeClr val="dk2"/>
              </a:solidFill>
              <a:latin typeface="Ubuntu"/>
              <a:ea typeface="Ubuntu"/>
              <a:cs typeface="Ubuntu"/>
              <a:sym typeface="Ubuntu"/>
            </a:endParaRPr>
          </a:p>
          <a:p>
            <a:pPr indent="-355600" lvl="0" marL="457200" rtl="0" algn="l">
              <a:spcBef>
                <a:spcPts val="0"/>
              </a:spcBef>
              <a:spcAft>
                <a:spcPts val="0"/>
              </a:spcAft>
              <a:buClr>
                <a:schemeClr val="dk2"/>
              </a:buClr>
              <a:buSzPts val="2000"/>
              <a:buFont typeface="Ubuntu"/>
              <a:buChar char="❏"/>
            </a:pPr>
            <a:r>
              <a:rPr lang="en" sz="2000">
                <a:solidFill>
                  <a:schemeClr val="dk2"/>
                </a:solidFill>
                <a:latin typeface="Ubuntu"/>
                <a:ea typeface="Ubuntu"/>
                <a:cs typeface="Ubuntu"/>
                <a:sym typeface="Ubuntu"/>
              </a:rPr>
              <a:t>Badge « Appropriation » - Pour obtenir le badge, déposer une capture d’écran d’un programme ou d’un lien en sélectionnant « Ajouter un travail ».</a:t>
            </a:r>
            <a:endParaRPr sz="2000">
              <a:solidFill>
                <a:schemeClr val="dk2"/>
              </a:solidFill>
              <a:latin typeface="Ubuntu"/>
              <a:ea typeface="Ubuntu"/>
              <a:cs typeface="Ubuntu"/>
              <a:sym typeface="Ubuntu"/>
            </a:endParaRPr>
          </a:p>
        </p:txBody>
      </p:sp>
      <p:pic>
        <p:nvPicPr>
          <p:cNvPr id="1300" name="Google Shape;1300;p50"/>
          <p:cNvPicPr preferRelativeResize="0"/>
          <p:nvPr/>
        </p:nvPicPr>
        <p:blipFill>
          <a:blip r:embed="rId4">
            <a:alphaModFix/>
          </a:blip>
          <a:stretch>
            <a:fillRect/>
          </a:stretch>
        </p:blipFill>
        <p:spPr>
          <a:xfrm>
            <a:off x="6970125" y="3254939"/>
            <a:ext cx="1420750" cy="1228937"/>
          </a:xfrm>
          <a:prstGeom prst="rect">
            <a:avLst/>
          </a:prstGeom>
          <a:noFill/>
          <a:ln>
            <a:noFill/>
          </a:ln>
        </p:spPr>
      </p:pic>
      <p:pic>
        <p:nvPicPr>
          <p:cNvPr id="1301" name="Google Shape;1301;p50"/>
          <p:cNvPicPr preferRelativeResize="0"/>
          <p:nvPr/>
        </p:nvPicPr>
        <p:blipFill>
          <a:blip r:embed="rId5">
            <a:alphaModFix/>
          </a:blip>
          <a:stretch>
            <a:fillRect/>
          </a:stretch>
        </p:blipFill>
        <p:spPr>
          <a:xfrm>
            <a:off x="6970125" y="1497375"/>
            <a:ext cx="1420762" cy="1228950"/>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5" name="Shape 1305"/>
        <p:cNvGrpSpPr/>
        <p:nvPr/>
      </p:nvGrpSpPr>
      <p:grpSpPr>
        <a:xfrm>
          <a:off x="0" y="0"/>
          <a:ext cx="0" cy="0"/>
          <a:chOff x="0" y="0"/>
          <a:chExt cx="0" cy="0"/>
        </a:xfrm>
      </p:grpSpPr>
      <p:sp>
        <p:nvSpPr>
          <p:cNvPr id="1306" name="Google Shape;1306;p51"/>
          <p:cNvSpPr txBox="1"/>
          <p:nvPr>
            <p:ph idx="4294967295" type="ctrTitle"/>
          </p:nvPr>
        </p:nvSpPr>
        <p:spPr>
          <a:xfrm>
            <a:off x="1761750" y="1598975"/>
            <a:ext cx="5620500" cy="70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10000">
                <a:latin typeface="Viga"/>
                <a:ea typeface="Viga"/>
                <a:cs typeface="Viga"/>
                <a:sym typeface="Viga"/>
              </a:rPr>
              <a:t>MERCI !</a:t>
            </a:r>
            <a:endParaRPr b="1" sz="10000">
              <a:latin typeface="Viga"/>
              <a:ea typeface="Viga"/>
              <a:cs typeface="Viga"/>
              <a:sym typeface="Viga"/>
            </a:endParaRPr>
          </a:p>
        </p:txBody>
      </p:sp>
      <p:pic>
        <p:nvPicPr>
          <p:cNvPr id="1307" name="Google Shape;1307;p51"/>
          <p:cNvPicPr preferRelativeResize="0"/>
          <p:nvPr/>
        </p:nvPicPr>
        <p:blipFill>
          <a:blip r:embed="rId3">
            <a:alphaModFix/>
          </a:blip>
          <a:stretch>
            <a:fillRect/>
          </a:stretch>
        </p:blipFill>
        <p:spPr>
          <a:xfrm>
            <a:off x="2823537" y="178450"/>
            <a:ext cx="3496925" cy="1003900"/>
          </a:xfrm>
          <a:prstGeom prst="rect">
            <a:avLst/>
          </a:prstGeom>
          <a:noFill/>
          <a:ln>
            <a:noFill/>
          </a:ln>
        </p:spPr>
      </p:pic>
      <p:sp>
        <p:nvSpPr>
          <p:cNvPr id="1308" name="Google Shape;1308;p51"/>
          <p:cNvSpPr txBox="1"/>
          <p:nvPr/>
        </p:nvSpPr>
        <p:spPr>
          <a:xfrm>
            <a:off x="4142800" y="2643500"/>
            <a:ext cx="5128800" cy="1814100"/>
          </a:xfrm>
          <a:prstGeom prst="rect">
            <a:avLst/>
          </a:prstGeom>
          <a:noFill/>
          <a:ln>
            <a:noFill/>
          </a:ln>
        </p:spPr>
        <p:txBody>
          <a:bodyPr anchorCtr="0" anchor="t" bIns="91425" lIns="91425" spcFirstLastPara="1" rIns="91425" wrap="square" tIns="91425">
            <a:noAutofit/>
          </a:bodyPr>
          <a:lstStyle/>
          <a:p>
            <a:pPr indent="0" lvl="0" marL="0" rtl="0" algn="l">
              <a:spcBef>
                <a:spcPts val="600"/>
              </a:spcBef>
              <a:spcAft>
                <a:spcPts val="0"/>
              </a:spcAft>
              <a:buNone/>
            </a:pPr>
            <a:r>
              <a:rPr lang="en" sz="1500" u="sng">
                <a:solidFill>
                  <a:schemeClr val="hlink"/>
                </a:solidFill>
                <a:latin typeface="Ubuntu"/>
                <a:ea typeface="Ubuntu"/>
                <a:cs typeface="Ubuntu"/>
                <a:sym typeface="Ubuntu"/>
                <a:hlinkClick r:id="rId4"/>
              </a:rPr>
              <a:t>sonya.fiset@recitmst.qc.ca</a:t>
            </a:r>
            <a:r>
              <a:rPr lang="en" sz="1500">
                <a:latin typeface="Ubuntu"/>
                <a:ea typeface="Ubuntu"/>
                <a:cs typeface="Ubuntu"/>
                <a:sym typeface="Ubuntu"/>
              </a:rPr>
              <a:t> </a:t>
            </a:r>
            <a:endParaRPr sz="1500">
              <a:latin typeface="Ubuntu"/>
              <a:ea typeface="Ubuntu"/>
              <a:cs typeface="Ubuntu"/>
              <a:sym typeface="Ubuntu"/>
            </a:endParaRPr>
          </a:p>
          <a:p>
            <a:pPr indent="0" lvl="0" marL="0" rtl="0" algn="l">
              <a:spcBef>
                <a:spcPts val="600"/>
              </a:spcBef>
              <a:spcAft>
                <a:spcPts val="0"/>
              </a:spcAft>
              <a:buNone/>
            </a:pPr>
            <a:r>
              <a:rPr lang="en" sz="1500" u="sng">
                <a:solidFill>
                  <a:schemeClr val="hlink"/>
                </a:solidFill>
                <a:latin typeface="Ubuntu"/>
                <a:ea typeface="Ubuntu"/>
                <a:cs typeface="Ubuntu"/>
                <a:sym typeface="Ubuntu"/>
                <a:hlinkClick r:id="rId5"/>
              </a:rPr>
              <a:t>equipe@recitmst.qc.ca </a:t>
            </a:r>
            <a:endParaRPr sz="1500">
              <a:solidFill>
                <a:schemeClr val="dk2"/>
              </a:solidFill>
              <a:latin typeface="Ubuntu"/>
              <a:ea typeface="Ubuntu"/>
              <a:cs typeface="Ubuntu"/>
              <a:sym typeface="Ubuntu"/>
            </a:endParaRPr>
          </a:p>
          <a:p>
            <a:pPr indent="-330200" lvl="0" marL="457200" rtl="0" algn="l">
              <a:spcBef>
                <a:spcPts val="600"/>
              </a:spcBef>
              <a:spcAft>
                <a:spcPts val="0"/>
              </a:spcAft>
              <a:buClr>
                <a:schemeClr val="dk2"/>
              </a:buClr>
              <a:buSzPts val="1600"/>
              <a:buFont typeface="Ubuntu"/>
              <a:buChar char="❏"/>
            </a:pPr>
            <a:r>
              <a:rPr lang="en" sz="1600" u="sng">
                <a:solidFill>
                  <a:schemeClr val="dk2"/>
                </a:solidFill>
                <a:latin typeface="Ubuntu"/>
                <a:ea typeface="Ubuntu"/>
                <a:cs typeface="Ubuntu"/>
                <a:sym typeface="Ubuntu"/>
                <a:hlinkClick r:id="rId6">
                  <a:extLst>
                    <a:ext uri="{A12FA001-AC4F-418D-AE19-62706E023703}">
                      <ahyp:hlinkClr val="tx"/>
                    </a:ext>
                  </a:extLst>
                </a:hlinkClick>
              </a:rPr>
              <a:t>Page Facebook</a:t>
            </a:r>
            <a:endParaRPr sz="1600" u="sng">
              <a:solidFill>
                <a:schemeClr val="dk2"/>
              </a:solidFill>
              <a:latin typeface="Ubuntu"/>
              <a:ea typeface="Ubuntu"/>
              <a:cs typeface="Ubuntu"/>
              <a:sym typeface="Ubuntu"/>
            </a:endParaRPr>
          </a:p>
          <a:p>
            <a:pPr indent="-330200" lvl="0" marL="457200" rtl="0" algn="l">
              <a:spcBef>
                <a:spcPts val="0"/>
              </a:spcBef>
              <a:spcAft>
                <a:spcPts val="0"/>
              </a:spcAft>
              <a:buClr>
                <a:schemeClr val="dk2"/>
              </a:buClr>
              <a:buSzPts val="1600"/>
              <a:buFont typeface="Ubuntu"/>
              <a:buChar char="❏"/>
            </a:pPr>
            <a:r>
              <a:rPr lang="en" sz="1600" u="sng">
                <a:solidFill>
                  <a:schemeClr val="dk2"/>
                </a:solidFill>
                <a:latin typeface="Ubuntu"/>
                <a:ea typeface="Ubuntu"/>
                <a:cs typeface="Ubuntu"/>
                <a:sym typeface="Ubuntu"/>
                <a:hlinkClick r:id="rId7">
                  <a:extLst>
                    <a:ext uri="{A12FA001-AC4F-418D-AE19-62706E023703}">
                      <ahyp:hlinkClr val="tx"/>
                    </a:ext>
                  </a:extLst>
                </a:hlinkClick>
              </a:rPr>
              <a:t>Twitter</a:t>
            </a:r>
            <a:endParaRPr sz="1600" u="sng">
              <a:solidFill>
                <a:schemeClr val="dk2"/>
              </a:solidFill>
              <a:latin typeface="Ubuntu"/>
              <a:ea typeface="Ubuntu"/>
              <a:cs typeface="Ubuntu"/>
              <a:sym typeface="Ubuntu"/>
            </a:endParaRPr>
          </a:p>
          <a:p>
            <a:pPr indent="-330200" lvl="0" marL="457200" rtl="0" algn="l">
              <a:spcBef>
                <a:spcPts val="0"/>
              </a:spcBef>
              <a:spcAft>
                <a:spcPts val="0"/>
              </a:spcAft>
              <a:buClr>
                <a:schemeClr val="dk2"/>
              </a:buClr>
              <a:buSzPts val="1600"/>
              <a:buFont typeface="Ubuntu"/>
              <a:buChar char="❏"/>
            </a:pPr>
            <a:r>
              <a:rPr lang="en" sz="1600" u="sng">
                <a:solidFill>
                  <a:schemeClr val="dk2"/>
                </a:solidFill>
                <a:latin typeface="Ubuntu"/>
                <a:ea typeface="Ubuntu"/>
                <a:cs typeface="Ubuntu"/>
                <a:sym typeface="Ubuntu"/>
                <a:hlinkClick r:id="rId8">
                  <a:extLst>
                    <a:ext uri="{A12FA001-AC4F-418D-AE19-62706E023703}">
                      <ahyp:hlinkClr val="tx"/>
                    </a:ext>
                  </a:extLst>
                </a:hlinkClick>
              </a:rPr>
              <a:t>Chaîne YouTube</a:t>
            </a:r>
            <a:endParaRPr sz="900">
              <a:solidFill>
                <a:schemeClr val="dk2"/>
              </a:solidFill>
            </a:endParaRPr>
          </a:p>
        </p:txBody>
      </p:sp>
      <p:sp>
        <p:nvSpPr>
          <p:cNvPr id="1309" name="Google Shape;1309;p51"/>
          <p:cNvSpPr txBox="1"/>
          <p:nvPr/>
        </p:nvSpPr>
        <p:spPr>
          <a:xfrm>
            <a:off x="443038" y="2719700"/>
            <a:ext cx="3321300" cy="784800"/>
          </a:xfrm>
          <a:prstGeom prst="rect">
            <a:avLst/>
          </a:prstGeom>
          <a:noFill/>
          <a:ln>
            <a:noFill/>
          </a:ln>
        </p:spPr>
        <p:txBody>
          <a:bodyPr anchorCtr="0" anchor="ctr" bIns="91425" lIns="91425" spcFirstLastPara="1" rIns="91425" wrap="square" tIns="91425">
            <a:noAutofit/>
          </a:bodyPr>
          <a:lstStyle/>
          <a:p>
            <a:pPr indent="0" lvl="0" marL="0" rtl="0" algn="l">
              <a:spcBef>
                <a:spcPts val="600"/>
              </a:spcBef>
              <a:spcAft>
                <a:spcPts val="0"/>
              </a:spcAft>
              <a:buNone/>
            </a:pPr>
            <a:r>
              <a:rPr lang="en" sz="4300">
                <a:solidFill>
                  <a:srgbClr val="FAA22A"/>
                </a:solidFill>
                <a:latin typeface="Ubuntu"/>
                <a:ea typeface="Ubuntu"/>
                <a:cs typeface="Ubuntu"/>
                <a:sym typeface="Ubuntu"/>
              </a:rPr>
              <a:t>Questions?</a:t>
            </a:r>
            <a:endParaRPr sz="4300">
              <a:solidFill>
                <a:srgbClr val="FAA22A"/>
              </a:solidFill>
              <a:latin typeface="Ubuntu"/>
              <a:ea typeface="Ubuntu"/>
              <a:cs typeface="Ubuntu"/>
              <a:sym typeface="Ubuntu"/>
            </a:endParaRPr>
          </a:p>
        </p:txBody>
      </p:sp>
      <p:sp>
        <p:nvSpPr>
          <p:cNvPr id="1310" name="Google Shape;1310;p51"/>
          <p:cNvSpPr txBox="1"/>
          <p:nvPr/>
        </p:nvSpPr>
        <p:spPr>
          <a:xfrm>
            <a:off x="2451875" y="4528300"/>
            <a:ext cx="5392500" cy="363300"/>
          </a:xfrm>
          <a:prstGeom prst="rect">
            <a:avLst/>
          </a:prstGeom>
          <a:noFill/>
          <a:ln>
            <a:noFill/>
          </a:ln>
        </p:spPr>
        <p:txBody>
          <a:bodyPr anchorCtr="0" anchor="t" bIns="91425" lIns="91425" spcFirstLastPara="1" rIns="91425" wrap="square" tIns="91425">
            <a:noAutofit/>
          </a:bodyPr>
          <a:lstStyle/>
          <a:p>
            <a:pPr indent="0" lvl="0" marL="0" rtl="0" algn="l">
              <a:lnSpc>
                <a:spcPct val="80000"/>
              </a:lnSpc>
              <a:spcBef>
                <a:spcPts val="0"/>
              </a:spcBef>
              <a:spcAft>
                <a:spcPts val="0"/>
              </a:spcAft>
              <a:buNone/>
            </a:pPr>
            <a:r>
              <a:rPr lang="en" sz="800">
                <a:latin typeface="Ubuntu"/>
                <a:ea typeface="Ubuntu"/>
                <a:cs typeface="Ubuntu"/>
                <a:sym typeface="Ubuntu"/>
              </a:rPr>
              <a:t>Ces formations du RÉCIT </a:t>
            </a:r>
            <a:r>
              <a:rPr lang="en" sz="800">
                <a:latin typeface="Ubuntu"/>
                <a:ea typeface="Ubuntu"/>
                <a:cs typeface="Ubuntu"/>
                <a:sym typeface="Ubuntu"/>
              </a:rPr>
              <a:t>sont mise</a:t>
            </a:r>
            <a:r>
              <a:rPr lang="en" sz="800">
                <a:latin typeface="Ubuntu"/>
                <a:ea typeface="Ubuntu"/>
                <a:cs typeface="Ubuntu"/>
                <a:sym typeface="Ubuntu"/>
              </a:rPr>
              <a:t>s à disposition, sauf </a:t>
            </a:r>
            <a:r>
              <a:rPr lang="en" sz="800">
                <a:latin typeface="Ubuntu"/>
                <a:ea typeface="Ubuntu"/>
                <a:cs typeface="Ubuntu"/>
                <a:sym typeface="Ubuntu"/>
              </a:rPr>
              <a:t>exception</a:t>
            </a:r>
            <a:r>
              <a:rPr lang="en" sz="800">
                <a:latin typeface="Ubuntu"/>
                <a:ea typeface="Ubuntu"/>
                <a:cs typeface="Ubuntu"/>
                <a:sym typeface="Ubuntu"/>
              </a:rPr>
              <a:t>, selon les termes de la licence</a:t>
            </a:r>
            <a:r>
              <a:rPr lang="en" sz="800">
                <a:solidFill>
                  <a:schemeClr val="accent1"/>
                </a:solidFill>
                <a:latin typeface="Ubuntu"/>
                <a:ea typeface="Ubuntu"/>
                <a:cs typeface="Ubuntu"/>
                <a:sym typeface="Ubuntu"/>
              </a:rPr>
              <a:t> </a:t>
            </a:r>
            <a:r>
              <a:rPr lang="en" sz="800" u="sng">
                <a:solidFill>
                  <a:schemeClr val="accent1"/>
                </a:solidFill>
                <a:hlinkClick r:id="rId9">
                  <a:extLst>
                    <a:ext uri="{A12FA001-AC4F-418D-AE19-62706E023703}">
                      <ahyp:hlinkClr val="tx"/>
                    </a:ext>
                  </a:extLst>
                </a:hlinkClick>
              </a:rPr>
              <a:t>Licence Creative Commons Attribution - Pas d’Utilisation Commerciale - Partage dans les Mêmes Conditions 4.0 International</a:t>
            </a:r>
            <a:r>
              <a:rPr lang="en" sz="800">
                <a:solidFill>
                  <a:schemeClr val="accent1"/>
                </a:solidFill>
              </a:rPr>
              <a:t>.</a:t>
            </a:r>
            <a:r>
              <a:rPr lang="en" sz="800">
                <a:solidFill>
                  <a:schemeClr val="accent1"/>
                </a:solidFill>
                <a:highlight>
                  <a:srgbClr val="FFFF00"/>
                </a:highlight>
                <a:latin typeface="Ubuntu"/>
                <a:ea typeface="Ubuntu"/>
                <a:cs typeface="Ubuntu"/>
                <a:sym typeface="Ubuntu"/>
              </a:rPr>
              <a:t>  </a:t>
            </a:r>
            <a:endParaRPr sz="800">
              <a:solidFill>
                <a:schemeClr val="accent1"/>
              </a:solidFill>
              <a:highlight>
                <a:srgbClr val="FFFF00"/>
              </a:highlight>
              <a:latin typeface="Ubuntu"/>
              <a:ea typeface="Ubuntu"/>
              <a:cs typeface="Ubuntu"/>
              <a:sym typeface="Ubuntu"/>
            </a:endParaRPr>
          </a:p>
        </p:txBody>
      </p:sp>
      <p:pic>
        <p:nvPicPr>
          <p:cNvPr id="1311" name="Google Shape;1311;p51"/>
          <p:cNvPicPr preferRelativeResize="0"/>
          <p:nvPr/>
        </p:nvPicPr>
        <p:blipFill>
          <a:blip r:embed="rId10">
            <a:alphaModFix/>
          </a:blip>
          <a:stretch>
            <a:fillRect/>
          </a:stretch>
        </p:blipFill>
        <p:spPr>
          <a:xfrm>
            <a:off x="1699475" y="4552425"/>
            <a:ext cx="808425" cy="286175"/>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5" name="Shape 1315"/>
        <p:cNvGrpSpPr/>
        <p:nvPr/>
      </p:nvGrpSpPr>
      <p:grpSpPr>
        <a:xfrm>
          <a:off x="0" y="0"/>
          <a:ext cx="0" cy="0"/>
          <a:chOff x="0" y="0"/>
          <a:chExt cx="0" cy="0"/>
        </a:xfrm>
      </p:grpSpPr>
      <p:sp>
        <p:nvSpPr>
          <p:cNvPr id="1316" name="Google Shape;1316;p52"/>
          <p:cNvSpPr txBox="1"/>
          <p:nvPr>
            <p:ph type="title"/>
          </p:nvPr>
        </p:nvSpPr>
        <p:spPr>
          <a:xfrm>
            <a:off x="747925" y="225025"/>
            <a:ext cx="6140400" cy="85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3600"/>
              <a:t>Crédits</a:t>
            </a:r>
            <a:endParaRPr sz="3600"/>
          </a:p>
        </p:txBody>
      </p:sp>
      <p:sp>
        <p:nvSpPr>
          <p:cNvPr id="1317" name="Google Shape;1317;p52"/>
          <p:cNvSpPr txBox="1"/>
          <p:nvPr/>
        </p:nvSpPr>
        <p:spPr>
          <a:xfrm>
            <a:off x="747925" y="1449675"/>
            <a:ext cx="2997000" cy="2945100"/>
          </a:xfrm>
          <a:prstGeom prst="rect">
            <a:avLst/>
          </a:prstGeom>
          <a:noFill/>
          <a:ln>
            <a:noFill/>
          </a:ln>
        </p:spPr>
        <p:txBody>
          <a:bodyPr anchorCtr="0" anchor="t" bIns="91425" lIns="91425" spcFirstLastPara="1" rIns="91425" wrap="square" tIns="91425">
            <a:noAutofit/>
          </a:bodyPr>
          <a:lstStyle/>
          <a:p>
            <a:pPr indent="0" lvl="0" marL="0" rtl="0" algn="l">
              <a:spcBef>
                <a:spcPts val="600"/>
              </a:spcBef>
              <a:spcAft>
                <a:spcPts val="0"/>
              </a:spcAft>
              <a:buNone/>
            </a:pPr>
            <a:r>
              <a:rPr b="1" lang="en" sz="1200">
                <a:solidFill>
                  <a:srgbClr val="3C78D8"/>
                </a:solidFill>
                <a:latin typeface="Dosis"/>
                <a:ea typeface="Dosis"/>
                <a:cs typeface="Dosis"/>
                <a:sym typeface="Dosis"/>
              </a:rPr>
              <a:t>EDIT IN GOOGLE SLIDES</a:t>
            </a:r>
            <a:endParaRPr sz="1200">
              <a:solidFill>
                <a:srgbClr val="3C78D8"/>
              </a:solidFill>
              <a:latin typeface="Dosis"/>
              <a:ea typeface="Dosis"/>
              <a:cs typeface="Dosis"/>
              <a:sym typeface="Dosis"/>
            </a:endParaRPr>
          </a:p>
          <a:p>
            <a:pPr indent="0" lvl="0" marL="0" rtl="0" algn="l">
              <a:spcBef>
                <a:spcPts val="600"/>
              </a:spcBef>
              <a:spcAft>
                <a:spcPts val="0"/>
              </a:spcAft>
              <a:buClr>
                <a:schemeClr val="dk1"/>
              </a:buClr>
              <a:buSzPts val="1100"/>
              <a:buFont typeface="Arial"/>
              <a:buNone/>
            </a:pPr>
            <a:r>
              <a:rPr lang="en" sz="1200">
                <a:solidFill>
                  <a:srgbClr val="3D4965"/>
                </a:solidFill>
                <a:latin typeface="Dosis"/>
                <a:ea typeface="Dosis"/>
                <a:cs typeface="Dosis"/>
                <a:sym typeface="Dosis"/>
              </a:rPr>
              <a:t>Click on the button under the presentation preview that says "Use as Google Slides Theme".</a:t>
            </a:r>
            <a:endParaRPr sz="1200">
              <a:solidFill>
                <a:srgbClr val="3D4965"/>
              </a:solidFill>
              <a:latin typeface="Dosis"/>
              <a:ea typeface="Dosis"/>
              <a:cs typeface="Dosis"/>
              <a:sym typeface="Dosis"/>
            </a:endParaRPr>
          </a:p>
          <a:p>
            <a:pPr indent="0" lvl="0" marL="0" rtl="0" algn="l">
              <a:spcBef>
                <a:spcPts val="600"/>
              </a:spcBef>
              <a:spcAft>
                <a:spcPts val="0"/>
              </a:spcAft>
              <a:buClr>
                <a:schemeClr val="dk1"/>
              </a:buClr>
              <a:buSzPts val="1100"/>
              <a:buFont typeface="Arial"/>
              <a:buNone/>
            </a:pPr>
            <a:r>
              <a:rPr lang="en" sz="1200">
                <a:solidFill>
                  <a:srgbClr val="3D4965"/>
                </a:solidFill>
                <a:latin typeface="Dosis"/>
                <a:ea typeface="Dosis"/>
                <a:cs typeface="Dosis"/>
                <a:sym typeface="Dosis"/>
              </a:rPr>
              <a:t>You will get a copy of this document on your Google Drive and will be able to edit, add or delete slides.</a:t>
            </a:r>
            <a:endParaRPr sz="1200">
              <a:solidFill>
                <a:srgbClr val="3D4965"/>
              </a:solidFill>
              <a:latin typeface="Dosis"/>
              <a:ea typeface="Dosis"/>
              <a:cs typeface="Dosis"/>
              <a:sym typeface="Dosis"/>
            </a:endParaRPr>
          </a:p>
          <a:p>
            <a:pPr indent="0" lvl="0" marL="0" rtl="0" algn="l">
              <a:spcBef>
                <a:spcPts val="600"/>
              </a:spcBef>
              <a:spcAft>
                <a:spcPts val="0"/>
              </a:spcAft>
              <a:buClr>
                <a:schemeClr val="dk1"/>
              </a:buClr>
              <a:buSzPts val="1100"/>
              <a:buFont typeface="Arial"/>
              <a:buNone/>
            </a:pPr>
            <a:r>
              <a:rPr lang="en" sz="1200">
                <a:solidFill>
                  <a:srgbClr val="3D4965"/>
                </a:solidFill>
                <a:latin typeface="Dosis"/>
                <a:ea typeface="Dosis"/>
                <a:cs typeface="Dosis"/>
                <a:sym typeface="Dosis"/>
              </a:rPr>
              <a:t>You have to be signed in to your Google account.</a:t>
            </a:r>
            <a:endParaRPr sz="1200">
              <a:solidFill>
                <a:srgbClr val="3D4965"/>
              </a:solidFill>
              <a:latin typeface="Dosis"/>
              <a:ea typeface="Dosis"/>
              <a:cs typeface="Dosis"/>
              <a:sym typeface="Dosis"/>
            </a:endParaRPr>
          </a:p>
          <a:p>
            <a:pPr indent="0" lvl="0" marL="0" rtl="0" algn="l">
              <a:spcBef>
                <a:spcPts val="600"/>
              </a:spcBef>
              <a:spcAft>
                <a:spcPts val="0"/>
              </a:spcAft>
              <a:buClr>
                <a:schemeClr val="dk1"/>
              </a:buClr>
              <a:buSzPts val="1100"/>
              <a:buFont typeface="Arial"/>
              <a:buNone/>
            </a:pPr>
            <a:r>
              <a:t/>
            </a:r>
            <a:endParaRPr sz="1200">
              <a:solidFill>
                <a:srgbClr val="3D4965"/>
              </a:solidFill>
              <a:latin typeface="Dosis"/>
              <a:ea typeface="Dosis"/>
              <a:cs typeface="Dosis"/>
              <a:sym typeface="Dosis"/>
            </a:endParaRPr>
          </a:p>
          <a:p>
            <a:pPr indent="0" lvl="0" marL="0" rtl="0" algn="l">
              <a:spcBef>
                <a:spcPts val="600"/>
              </a:spcBef>
              <a:spcAft>
                <a:spcPts val="0"/>
              </a:spcAft>
              <a:buNone/>
            </a:pPr>
            <a:r>
              <a:t/>
            </a:r>
            <a:endParaRPr sz="1200">
              <a:solidFill>
                <a:srgbClr val="3D4965"/>
              </a:solidFill>
              <a:latin typeface="Dosis"/>
              <a:ea typeface="Dosis"/>
              <a:cs typeface="Dosis"/>
              <a:sym typeface="Dosis"/>
            </a:endParaRPr>
          </a:p>
        </p:txBody>
      </p:sp>
      <p:sp>
        <p:nvSpPr>
          <p:cNvPr id="1318" name="Google Shape;1318;p52"/>
          <p:cNvSpPr txBox="1"/>
          <p:nvPr/>
        </p:nvSpPr>
        <p:spPr>
          <a:xfrm>
            <a:off x="4150426" y="1449675"/>
            <a:ext cx="3127800" cy="2945100"/>
          </a:xfrm>
          <a:prstGeom prst="rect">
            <a:avLst/>
          </a:prstGeom>
          <a:noFill/>
          <a:ln>
            <a:noFill/>
          </a:ln>
        </p:spPr>
        <p:txBody>
          <a:bodyPr anchorCtr="0" anchor="t" bIns="91425" lIns="91425" spcFirstLastPara="1" rIns="91425" wrap="square" tIns="91425">
            <a:noAutofit/>
          </a:bodyPr>
          <a:lstStyle/>
          <a:p>
            <a:pPr indent="0" lvl="0" marL="0" rtl="0" algn="l">
              <a:spcBef>
                <a:spcPts val="600"/>
              </a:spcBef>
              <a:spcAft>
                <a:spcPts val="0"/>
              </a:spcAft>
              <a:buNone/>
            </a:pPr>
            <a:r>
              <a:rPr b="1" lang="en" sz="1200">
                <a:solidFill>
                  <a:srgbClr val="3C78D8"/>
                </a:solidFill>
                <a:latin typeface="Dosis"/>
                <a:ea typeface="Dosis"/>
                <a:cs typeface="Dosis"/>
                <a:sym typeface="Dosis"/>
              </a:rPr>
              <a:t>EDIT IN POWERPOINT®</a:t>
            </a:r>
            <a:endParaRPr sz="1200">
              <a:solidFill>
                <a:srgbClr val="3C78D8"/>
              </a:solidFill>
              <a:latin typeface="Dosis"/>
              <a:ea typeface="Dosis"/>
              <a:cs typeface="Dosis"/>
              <a:sym typeface="Dosis"/>
            </a:endParaRPr>
          </a:p>
          <a:p>
            <a:pPr indent="0" lvl="0" marL="0" rtl="0" algn="l">
              <a:spcBef>
                <a:spcPts val="600"/>
              </a:spcBef>
              <a:spcAft>
                <a:spcPts val="0"/>
              </a:spcAft>
              <a:buNone/>
            </a:pPr>
            <a:r>
              <a:rPr lang="en" sz="1200">
                <a:solidFill>
                  <a:srgbClr val="3D4965"/>
                </a:solidFill>
                <a:latin typeface="Dosis"/>
                <a:ea typeface="Dosis"/>
                <a:cs typeface="Dosis"/>
                <a:sym typeface="Dosis"/>
              </a:rPr>
              <a:t>Click on the button under the presentation preview that says "Download as PowerPoint template". You will get a .pptx file that you can edit in PowerPoint.</a:t>
            </a:r>
            <a:endParaRPr sz="1200">
              <a:solidFill>
                <a:srgbClr val="3D4965"/>
              </a:solidFill>
              <a:latin typeface="Dosis"/>
              <a:ea typeface="Dosis"/>
              <a:cs typeface="Dosis"/>
              <a:sym typeface="Dosis"/>
            </a:endParaRPr>
          </a:p>
          <a:p>
            <a:pPr indent="0" lvl="0" marL="0" rtl="0" algn="l">
              <a:spcBef>
                <a:spcPts val="600"/>
              </a:spcBef>
              <a:spcAft>
                <a:spcPts val="0"/>
              </a:spcAft>
              <a:buNone/>
            </a:pPr>
            <a:r>
              <a:rPr lang="en" sz="1200">
                <a:solidFill>
                  <a:srgbClr val="3D4965"/>
                </a:solidFill>
                <a:latin typeface="Dosis"/>
                <a:ea typeface="Dosis"/>
                <a:cs typeface="Dosis"/>
                <a:sym typeface="Dosis"/>
              </a:rPr>
              <a:t>Remember to download and install the fonts used in this presentation (you’ll find the links to the font files needed in the </a:t>
            </a:r>
            <a:r>
              <a:rPr lang="en" sz="1200" u="sng">
                <a:solidFill>
                  <a:srgbClr val="3D4965"/>
                </a:solidFill>
                <a:latin typeface="Dosis"/>
                <a:ea typeface="Dosis"/>
                <a:cs typeface="Dosis"/>
                <a:sym typeface="Dosis"/>
                <a:hlinkClick>
                  <a:extLst>
                    <a:ext uri="{A12FA001-AC4F-418D-AE19-62706E023703}">
                      <ahyp:hlinkClr val="tx"/>
                    </a:ext>
                  </a:extLst>
                </a:hlinkClick>
              </a:rPr>
              <a:t>Presentation design slide</a:t>
            </a:r>
            <a:r>
              <a:rPr lang="en" sz="1200">
                <a:solidFill>
                  <a:srgbClr val="3D4965"/>
                </a:solidFill>
                <a:latin typeface="Dosis"/>
                <a:ea typeface="Dosis"/>
                <a:cs typeface="Dosis"/>
                <a:sym typeface="Dosis"/>
              </a:rPr>
              <a:t>)</a:t>
            </a:r>
            <a:endParaRPr sz="1200">
              <a:solidFill>
                <a:srgbClr val="3D4965"/>
              </a:solidFill>
              <a:latin typeface="Dosis"/>
              <a:ea typeface="Dosis"/>
              <a:cs typeface="Dosis"/>
              <a:sym typeface="Dosis"/>
            </a:endParaRPr>
          </a:p>
        </p:txBody>
      </p:sp>
      <p:sp>
        <p:nvSpPr>
          <p:cNvPr id="1319" name="Google Shape;1319;p52"/>
          <p:cNvSpPr txBox="1"/>
          <p:nvPr/>
        </p:nvSpPr>
        <p:spPr>
          <a:xfrm>
            <a:off x="747925" y="3982125"/>
            <a:ext cx="6530400" cy="826500"/>
          </a:xfrm>
          <a:prstGeom prst="rect">
            <a:avLst/>
          </a:prstGeom>
          <a:noFill/>
          <a:ln>
            <a:noFill/>
          </a:ln>
        </p:spPr>
        <p:txBody>
          <a:bodyPr anchorCtr="0" anchor="t" bIns="91425" lIns="91425" spcFirstLastPara="1" rIns="91425" wrap="square" tIns="91425">
            <a:noAutofit/>
          </a:bodyPr>
          <a:lstStyle/>
          <a:p>
            <a:pPr indent="0" lvl="0" marL="0" rtl="0" algn="l">
              <a:spcBef>
                <a:spcPts val="1000"/>
              </a:spcBef>
              <a:spcAft>
                <a:spcPts val="0"/>
              </a:spcAft>
              <a:buNone/>
            </a:pPr>
            <a:r>
              <a:rPr b="1" lang="en" sz="1200">
                <a:solidFill>
                  <a:srgbClr val="FFFFFF"/>
                </a:solidFill>
                <a:highlight>
                  <a:srgbClr val="3C78D8"/>
                </a:highlight>
                <a:latin typeface="Dosis"/>
                <a:ea typeface="Dosis"/>
                <a:cs typeface="Dosis"/>
                <a:sym typeface="Dosis"/>
              </a:rPr>
              <a:t>More info on how to use this template at </a:t>
            </a:r>
            <a:r>
              <a:rPr b="1" lang="en" sz="1200" u="sng">
                <a:solidFill>
                  <a:srgbClr val="FFFFFF"/>
                </a:solidFill>
                <a:highlight>
                  <a:srgbClr val="3C78D8"/>
                </a:highlight>
                <a:latin typeface="Dosis"/>
                <a:ea typeface="Dosis"/>
                <a:cs typeface="Dosis"/>
                <a:sym typeface="Dosis"/>
                <a:hlinkClick r:id="rId3">
                  <a:extLst>
                    <a:ext uri="{A12FA001-AC4F-418D-AE19-62706E023703}">
                      <ahyp:hlinkClr val="tx"/>
                    </a:ext>
                  </a:extLst>
                </a:hlinkClick>
              </a:rPr>
              <a:t>www.slidescarnival.com/help-use-presentation-template</a:t>
            </a:r>
            <a:endParaRPr b="1" sz="1200">
              <a:solidFill>
                <a:srgbClr val="FFFFFF"/>
              </a:solidFill>
              <a:highlight>
                <a:srgbClr val="3C78D8"/>
              </a:highlight>
              <a:latin typeface="Dosis"/>
              <a:ea typeface="Dosis"/>
              <a:cs typeface="Dosis"/>
              <a:sym typeface="Dosis"/>
            </a:endParaRPr>
          </a:p>
          <a:p>
            <a:pPr indent="0" lvl="0" marL="0" rtl="0" algn="l">
              <a:spcBef>
                <a:spcPts val="1000"/>
              </a:spcBef>
              <a:spcAft>
                <a:spcPts val="0"/>
              </a:spcAft>
              <a:buNone/>
            </a:pPr>
            <a:r>
              <a:rPr lang="en" sz="1200">
                <a:solidFill>
                  <a:srgbClr val="FFFFFF"/>
                </a:solidFill>
                <a:highlight>
                  <a:srgbClr val="3C78D8"/>
                </a:highlight>
                <a:latin typeface="Dosis"/>
                <a:ea typeface="Dosis"/>
                <a:cs typeface="Dosis"/>
                <a:sym typeface="Dosis"/>
              </a:rPr>
              <a:t>This template is free to use under </a:t>
            </a:r>
            <a:r>
              <a:rPr lang="en" sz="1200" u="sng">
                <a:solidFill>
                  <a:srgbClr val="FFFFFF"/>
                </a:solidFill>
                <a:highlight>
                  <a:srgbClr val="3C78D8"/>
                </a:highlight>
                <a:latin typeface="Dosis"/>
                <a:ea typeface="Dosis"/>
                <a:cs typeface="Dosis"/>
                <a:sym typeface="Dosis"/>
                <a:hlinkClick r:id="rId4">
                  <a:extLst>
                    <a:ext uri="{A12FA001-AC4F-418D-AE19-62706E023703}">
                      <ahyp:hlinkClr val="tx"/>
                    </a:ext>
                  </a:extLst>
                </a:hlinkClick>
              </a:rPr>
              <a:t>Creative Commons Attribution license</a:t>
            </a:r>
            <a:r>
              <a:rPr lang="en" sz="1200">
                <a:solidFill>
                  <a:srgbClr val="FFFFFF"/>
                </a:solidFill>
                <a:highlight>
                  <a:srgbClr val="3C78D8"/>
                </a:highlight>
                <a:latin typeface="Dosis"/>
                <a:ea typeface="Dosis"/>
                <a:cs typeface="Dosis"/>
                <a:sym typeface="Dosis"/>
              </a:rPr>
              <a:t>.You can keep the Credits slide or mention SlidesCarnival and other resources used in a slide footer.</a:t>
            </a:r>
            <a:endParaRPr sz="1200">
              <a:solidFill>
                <a:srgbClr val="FFFFFF"/>
              </a:solidFill>
              <a:highlight>
                <a:srgbClr val="3C78D8"/>
              </a:highlight>
              <a:latin typeface="Dosis"/>
              <a:ea typeface="Dosis"/>
              <a:cs typeface="Dosis"/>
              <a:sym typeface="Dosis"/>
            </a:endParaRPr>
          </a:p>
          <a:p>
            <a:pPr indent="0" lvl="0" marL="0" rtl="0" algn="l">
              <a:spcBef>
                <a:spcPts val="1000"/>
              </a:spcBef>
              <a:spcAft>
                <a:spcPts val="0"/>
              </a:spcAft>
              <a:buNone/>
            </a:pPr>
            <a:r>
              <a:t/>
            </a:r>
            <a:endParaRPr sz="1200">
              <a:solidFill>
                <a:srgbClr val="FFFFFF"/>
              </a:solidFill>
              <a:highlight>
                <a:srgbClr val="3C78D8"/>
              </a:highlight>
              <a:latin typeface="Dosis"/>
              <a:ea typeface="Dosis"/>
              <a:cs typeface="Dosis"/>
              <a:sym typeface="Dosis"/>
            </a:endParaRPr>
          </a:p>
          <a:p>
            <a:pPr indent="0" lvl="0" marL="0" rtl="0" algn="l">
              <a:spcBef>
                <a:spcPts val="1000"/>
              </a:spcBef>
              <a:spcAft>
                <a:spcPts val="1000"/>
              </a:spcAft>
              <a:buNone/>
            </a:pPr>
            <a:r>
              <a:t/>
            </a:r>
            <a:endParaRPr sz="1200">
              <a:solidFill>
                <a:srgbClr val="FFFFFF"/>
              </a:solidFill>
              <a:highlight>
                <a:srgbClr val="3C78D8"/>
              </a:highlight>
              <a:latin typeface="Dosis"/>
              <a:ea typeface="Dosis"/>
              <a:cs typeface="Dosis"/>
              <a:sym typeface="Dosis"/>
            </a:endParaRPr>
          </a:p>
        </p:txBody>
      </p:sp>
      <p:sp>
        <p:nvSpPr>
          <p:cNvPr id="1320" name="Google Shape;1320;p52"/>
          <p:cNvSpPr txBox="1"/>
          <p:nvPr>
            <p:ph idx="12" type="sldNum"/>
          </p:nvPr>
        </p:nvSpPr>
        <p:spPr>
          <a:xfrm>
            <a:off x="90619" y="4722737"/>
            <a:ext cx="548700" cy="393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4" name="Shape 1094"/>
        <p:cNvGrpSpPr/>
        <p:nvPr/>
      </p:nvGrpSpPr>
      <p:grpSpPr>
        <a:xfrm>
          <a:off x="0" y="0"/>
          <a:ext cx="0" cy="0"/>
          <a:chOff x="0" y="0"/>
          <a:chExt cx="0" cy="0"/>
        </a:xfrm>
      </p:grpSpPr>
      <p:sp>
        <p:nvSpPr>
          <p:cNvPr id="1095" name="Google Shape;1095;p29"/>
          <p:cNvSpPr txBox="1"/>
          <p:nvPr>
            <p:ph idx="4294967295" type="ctrTitle"/>
          </p:nvPr>
        </p:nvSpPr>
        <p:spPr>
          <a:xfrm>
            <a:off x="671475" y="169375"/>
            <a:ext cx="7990500" cy="1159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4800"/>
              <a:t>Plan </a:t>
            </a:r>
            <a:endParaRPr sz="4800"/>
          </a:p>
        </p:txBody>
      </p:sp>
      <p:sp>
        <p:nvSpPr>
          <p:cNvPr id="1096" name="Google Shape;1096;p29"/>
          <p:cNvSpPr txBox="1"/>
          <p:nvPr>
            <p:ph idx="4294967295" type="subTitle"/>
          </p:nvPr>
        </p:nvSpPr>
        <p:spPr>
          <a:xfrm>
            <a:off x="483475" y="1133900"/>
            <a:ext cx="8057700" cy="3699000"/>
          </a:xfrm>
          <a:prstGeom prst="rect">
            <a:avLst/>
          </a:prstGeom>
        </p:spPr>
        <p:txBody>
          <a:bodyPr anchorCtr="0" anchor="t" bIns="91425" lIns="91425" spcFirstLastPara="1" rIns="91425" wrap="square" tIns="91425">
            <a:noAutofit/>
          </a:bodyPr>
          <a:lstStyle/>
          <a:p>
            <a:pPr indent="0" lvl="0" marL="0" rtl="0" algn="l">
              <a:spcBef>
                <a:spcPts val="600"/>
              </a:spcBef>
              <a:spcAft>
                <a:spcPts val="0"/>
              </a:spcAft>
              <a:buClr>
                <a:schemeClr val="dk1"/>
              </a:buClr>
              <a:buSzPts val="1100"/>
              <a:buFont typeface="Arial"/>
              <a:buNone/>
            </a:pPr>
            <a:r>
              <a:rPr lang="en" sz="2400"/>
              <a:t>-Intention de la formation</a:t>
            </a:r>
            <a:endParaRPr sz="2400"/>
          </a:p>
          <a:p>
            <a:pPr indent="0" lvl="0" marL="0" rtl="0" algn="l">
              <a:spcBef>
                <a:spcPts val="600"/>
              </a:spcBef>
              <a:spcAft>
                <a:spcPts val="0"/>
              </a:spcAft>
              <a:buClr>
                <a:schemeClr val="dk1"/>
              </a:buClr>
              <a:buSzPts val="1100"/>
              <a:buFont typeface="Arial"/>
              <a:buNone/>
            </a:pPr>
            <a:r>
              <a:rPr lang="en" sz="2400"/>
              <a:t>-Identification de vos besoins</a:t>
            </a:r>
            <a:endParaRPr sz="2400"/>
          </a:p>
          <a:p>
            <a:pPr indent="0" lvl="0" marL="0" rtl="0" algn="l">
              <a:spcBef>
                <a:spcPts val="600"/>
              </a:spcBef>
              <a:spcAft>
                <a:spcPts val="0"/>
              </a:spcAft>
              <a:buClr>
                <a:schemeClr val="dk1"/>
              </a:buClr>
              <a:buSzPts val="1100"/>
              <a:buFont typeface="Arial"/>
              <a:buNone/>
            </a:pPr>
            <a:r>
              <a:rPr lang="en" sz="2400"/>
              <a:t>-Cadre de référence de la compétence numérique</a:t>
            </a:r>
            <a:endParaRPr sz="2400"/>
          </a:p>
          <a:p>
            <a:pPr indent="0" lvl="0" marL="0" rtl="0" algn="l">
              <a:spcBef>
                <a:spcPts val="600"/>
              </a:spcBef>
              <a:spcAft>
                <a:spcPts val="0"/>
              </a:spcAft>
              <a:buClr>
                <a:schemeClr val="dk1"/>
              </a:buClr>
              <a:buSzPts val="1100"/>
              <a:buFont typeface="Arial"/>
              <a:buNone/>
            </a:pPr>
            <a:r>
              <a:rPr lang="en" sz="2400"/>
              <a:t>-Ressources</a:t>
            </a:r>
            <a:endParaRPr sz="2400"/>
          </a:p>
          <a:p>
            <a:pPr indent="0" lvl="0" marL="0" rtl="0" algn="l">
              <a:spcBef>
                <a:spcPts val="600"/>
              </a:spcBef>
              <a:spcAft>
                <a:spcPts val="0"/>
              </a:spcAft>
              <a:buClr>
                <a:schemeClr val="dk1"/>
              </a:buClr>
              <a:buSzPts val="1100"/>
              <a:buFont typeface="Arial"/>
              <a:buNone/>
            </a:pPr>
            <a:r>
              <a:rPr lang="en" sz="2400"/>
              <a:t>-Expérimentation</a:t>
            </a:r>
            <a:endParaRPr sz="2400"/>
          </a:p>
          <a:p>
            <a:pPr indent="0" lvl="0" marL="0" rtl="0" algn="l">
              <a:spcBef>
                <a:spcPts val="600"/>
              </a:spcBef>
              <a:spcAft>
                <a:spcPts val="0"/>
              </a:spcAft>
              <a:buClr>
                <a:schemeClr val="dk1"/>
              </a:buClr>
              <a:buSzPts val="1100"/>
              <a:buFont typeface="Arial"/>
              <a:buNone/>
            </a:pPr>
            <a:r>
              <a:rPr lang="en" sz="2400"/>
              <a:t>-Défis mathématiques</a:t>
            </a:r>
            <a:endParaRPr sz="2400"/>
          </a:p>
          <a:p>
            <a:pPr indent="0" lvl="0" marL="0" rtl="0" algn="l">
              <a:spcBef>
                <a:spcPts val="600"/>
              </a:spcBef>
              <a:spcAft>
                <a:spcPts val="0"/>
              </a:spcAft>
              <a:buClr>
                <a:schemeClr val="dk1"/>
              </a:buClr>
              <a:buSzPts val="1100"/>
              <a:buFont typeface="Arial"/>
              <a:buNone/>
            </a:pPr>
            <a:r>
              <a:rPr lang="en" sz="2400"/>
              <a:t>-Tâches complexes ou SAE</a:t>
            </a:r>
            <a:endParaRPr sz="2400"/>
          </a:p>
          <a:p>
            <a:pPr indent="0" lvl="0" marL="0" rtl="0" algn="l">
              <a:spcBef>
                <a:spcPts val="600"/>
              </a:spcBef>
              <a:spcAft>
                <a:spcPts val="0"/>
              </a:spcAft>
              <a:buClr>
                <a:schemeClr val="dk1"/>
              </a:buClr>
              <a:buSzPts val="1100"/>
              <a:buFont typeface="Arial"/>
              <a:buNone/>
            </a:pPr>
            <a:r>
              <a:rPr lang="en" sz="2400"/>
              <a:t>-Découvertes </a:t>
            </a:r>
            <a:r>
              <a:rPr lang="en" sz="2400" u="sng">
                <a:solidFill>
                  <a:schemeClr val="hlink"/>
                </a:solidFill>
                <a:hlinkClick r:id="rId3"/>
              </a:rPr>
              <a:t>à partager</a:t>
            </a:r>
            <a:endParaRPr sz="2400"/>
          </a:p>
        </p:txBody>
      </p:sp>
      <p:sp>
        <p:nvSpPr>
          <p:cNvPr id="1097" name="Google Shape;1097;p29"/>
          <p:cNvSpPr/>
          <p:nvPr/>
        </p:nvSpPr>
        <p:spPr>
          <a:xfrm>
            <a:off x="3614906" y="1030925"/>
            <a:ext cx="2204424" cy="102978"/>
          </a:xfrm>
          <a:custGeom>
            <a:rect b="b" l="l" r="r" t="t"/>
            <a:pathLst>
              <a:path extrusionOk="0" h="2831" w="27831">
                <a:moveTo>
                  <a:pt x="27264" y="944"/>
                </a:moveTo>
                <a:lnTo>
                  <a:pt x="27359" y="1086"/>
                </a:lnTo>
                <a:lnTo>
                  <a:pt x="27359" y="944"/>
                </a:lnTo>
                <a:close/>
                <a:moveTo>
                  <a:pt x="27359" y="1086"/>
                </a:moveTo>
                <a:lnTo>
                  <a:pt x="27359" y="1133"/>
                </a:lnTo>
                <a:lnTo>
                  <a:pt x="27372" y="1106"/>
                </a:lnTo>
                <a:lnTo>
                  <a:pt x="27372" y="1106"/>
                </a:lnTo>
                <a:lnTo>
                  <a:pt x="27359" y="1086"/>
                </a:lnTo>
                <a:close/>
                <a:moveTo>
                  <a:pt x="27453" y="944"/>
                </a:moveTo>
                <a:lnTo>
                  <a:pt x="27372" y="1106"/>
                </a:lnTo>
                <a:lnTo>
                  <a:pt x="27372" y="1106"/>
                </a:lnTo>
                <a:lnTo>
                  <a:pt x="27453" y="1227"/>
                </a:lnTo>
                <a:lnTo>
                  <a:pt x="27453" y="944"/>
                </a:lnTo>
                <a:close/>
                <a:moveTo>
                  <a:pt x="27642" y="1039"/>
                </a:moveTo>
                <a:lnTo>
                  <a:pt x="27453" y="1227"/>
                </a:lnTo>
                <a:lnTo>
                  <a:pt x="27453" y="1322"/>
                </a:lnTo>
                <a:lnTo>
                  <a:pt x="27453" y="1416"/>
                </a:lnTo>
                <a:lnTo>
                  <a:pt x="27830" y="1416"/>
                </a:lnTo>
                <a:lnTo>
                  <a:pt x="27830" y="1227"/>
                </a:lnTo>
                <a:lnTo>
                  <a:pt x="27736" y="1322"/>
                </a:lnTo>
                <a:lnTo>
                  <a:pt x="27736" y="1227"/>
                </a:lnTo>
                <a:lnTo>
                  <a:pt x="27736" y="1133"/>
                </a:lnTo>
                <a:lnTo>
                  <a:pt x="27642" y="1039"/>
                </a:lnTo>
                <a:close/>
                <a:moveTo>
                  <a:pt x="20189" y="1"/>
                </a:moveTo>
                <a:lnTo>
                  <a:pt x="20095" y="190"/>
                </a:lnTo>
                <a:lnTo>
                  <a:pt x="20000" y="95"/>
                </a:lnTo>
                <a:lnTo>
                  <a:pt x="19906" y="284"/>
                </a:lnTo>
                <a:lnTo>
                  <a:pt x="19812" y="473"/>
                </a:lnTo>
                <a:lnTo>
                  <a:pt x="19529" y="284"/>
                </a:lnTo>
                <a:lnTo>
                  <a:pt x="19340" y="95"/>
                </a:lnTo>
                <a:lnTo>
                  <a:pt x="19246" y="95"/>
                </a:lnTo>
                <a:lnTo>
                  <a:pt x="19246" y="190"/>
                </a:lnTo>
                <a:lnTo>
                  <a:pt x="19151" y="378"/>
                </a:lnTo>
                <a:lnTo>
                  <a:pt x="19434" y="190"/>
                </a:lnTo>
                <a:lnTo>
                  <a:pt x="19246" y="473"/>
                </a:lnTo>
                <a:lnTo>
                  <a:pt x="19434" y="378"/>
                </a:lnTo>
                <a:lnTo>
                  <a:pt x="19434" y="567"/>
                </a:lnTo>
                <a:lnTo>
                  <a:pt x="19151" y="567"/>
                </a:lnTo>
                <a:lnTo>
                  <a:pt x="19151" y="190"/>
                </a:lnTo>
                <a:lnTo>
                  <a:pt x="19057" y="95"/>
                </a:lnTo>
                <a:lnTo>
                  <a:pt x="18963" y="95"/>
                </a:lnTo>
                <a:lnTo>
                  <a:pt x="18774" y="284"/>
                </a:lnTo>
                <a:lnTo>
                  <a:pt x="18680" y="473"/>
                </a:lnTo>
                <a:lnTo>
                  <a:pt x="18585" y="378"/>
                </a:lnTo>
                <a:lnTo>
                  <a:pt x="18491" y="190"/>
                </a:lnTo>
                <a:lnTo>
                  <a:pt x="18397" y="378"/>
                </a:lnTo>
                <a:lnTo>
                  <a:pt x="17925" y="567"/>
                </a:lnTo>
                <a:lnTo>
                  <a:pt x="18019" y="284"/>
                </a:lnTo>
                <a:lnTo>
                  <a:pt x="17831" y="378"/>
                </a:lnTo>
                <a:lnTo>
                  <a:pt x="17642" y="567"/>
                </a:lnTo>
                <a:lnTo>
                  <a:pt x="17642" y="661"/>
                </a:lnTo>
                <a:lnTo>
                  <a:pt x="17453" y="567"/>
                </a:lnTo>
                <a:lnTo>
                  <a:pt x="17170" y="473"/>
                </a:lnTo>
                <a:lnTo>
                  <a:pt x="16699" y="473"/>
                </a:lnTo>
                <a:lnTo>
                  <a:pt x="16699" y="567"/>
                </a:lnTo>
                <a:lnTo>
                  <a:pt x="16604" y="661"/>
                </a:lnTo>
                <a:lnTo>
                  <a:pt x="16416" y="378"/>
                </a:lnTo>
                <a:lnTo>
                  <a:pt x="16227" y="378"/>
                </a:lnTo>
                <a:lnTo>
                  <a:pt x="15661" y="661"/>
                </a:lnTo>
                <a:lnTo>
                  <a:pt x="15661" y="473"/>
                </a:lnTo>
                <a:lnTo>
                  <a:pt x="15567" y="756"/>
                </a:lnTo>
                <a:lnTo>
                  <a:pt x="15378" y="473"/>
                </a:lnTo>
                <a:lnTo>
                  <a:pt x="15567" y="473"/>
                </a:lnTo>
                <a:lnTo>
                  <a:pt x="15472" y="378"/>
                </a:lnTo>
                <a:lnTo>
                  <a:pt x="15378" y="378"/>
                </a:lnTo>
                <a:lnTo>
                  <a:pt x="15189" y="473"/>
                </a:lnTo>
                <a:lnTo>
                  <a:pt x="15000" y="756"/>
                </a:lnTo>
                <a:lnTo>
                  <a:pt x="14906" y="661"/>
                </a:lnTo>
                <a:lnTo>
                  <a:pt x="14812" y="473"/>
                </a:lnTo>
                <a:lnTo>
                  <a:pt x="14529" y="756"/>
                </a:lnTo>
                <a:lnTo>
                  <a:pt x="14623" y="567"/>
                </a:lnTo>
                <a:lnTo>
                  <a:pt x="14529" y="661"/>
                </a:lnTo>
                <a:lnTo>
                  <a:pt x="14340" y="756"/>
                </a:lnTo>
                <a:lnTo>
                  <a:pt x="14340" y="567"/>
                </a:lnTo>
                <a:lnTo>
                  <a:pt x="14246" y="473"/>
                </a:lnTo>
                <a:lnTo>
                  <a:pt x="13963" y="378"/>
                </a:lnTo>
                <a:lnTo>
                  <a:pt x="13585" y="284"/>
                </a:lnTo>
                <a:lnTo>
                  <a:pt x="13302" y="284"/>
                </a:lnTo>
                <a:lnTo>
                  <a:pt x="13302" y="378"/>
                </a:lnTo>
                <a:lnTo>
                  <a:pt x="13302" y="473"/>
                </a:lnTo>
                <a:lnTo>
                  <a:pt x="13208" y="473"/>
                </a:lnTo>
                <a:lnTo>
                  <a:pt x="13208" y="661"/>
                </a:lnTo>
                <a:lnTo>
                  <a:pt x="13114" y="661"/>
                </a:lnTo>
                <a:lnTo>
                  <a:pt x="13019" y="567"/>
                </a:lnTo>
                <a:lnTo>
                  <a:pt x="12925" y="378"/>
                </a:lnTo>
                <a:lnTo>
                  <a:pt x="12831" y="95"/>
                </a:lnTo>
                <a:lnTo>
                  <a:pt x="12831" y="378"/>
                </a:lnTo>
                <a:lnTo>
                  <a:pt x="12736" y="378"/>
                </a:lnTo>
                <a:lnTo>
                  <a:pt x="12642" y="284"/>
                </a:lnTo>
                <a:lnTo>
                  <a:pt x="12548" y="190"/>
                </a:lnTo>
                <a:lnTo>
                  <a:pt x="12265" y="190"/>
                </a:lnTo>
                <a:lnTo>
                  <a:pt x="12170" y="473"/>
                </a:lnTo>
                <a:lnTo>
                  <a:pt x="12076" y="378"/>
                </a:lnTo>
                <a:lnTo>
                  <a:pt x="11887" y="284"/>
                </a:lnTo>
                <a:lnTo>
                  <a:pt x="11510" y="378"/>
                </a:lnTo>
                <a:lnTo>
                  <a:pt x="10755" y="661"/>
                </a:lnTo>
                <a:lnTo>
                  <a:pt x="10661" y="473"/>
                </a:lnTo>
                <a:lnTo>
                  <a:pt x="10567" y="378"/>
                </a:lnTo>
                <a:lnTo>
                  <a:pt x="10095" y="378"/>
                </a:lnTo>
                <a:lnTo>
                  <a:pt x="9529" y="473"/>
                </a:lnTo>
                <a:lnTo>
                  <a:pt x="9340" y="473"/>
                </a:lnTo>
                <a:lnTo>
                  <a:pt x="9152" y="378"/>
                </a:lnTo>
                <a:lnTo>
                  <a:pt x="9152" y="473"/>
                </a:lnTo>
                <a:lnTo>
                  <a:pt x="9152" y="567"/>
                </a:lnTo>
                <a:lnTo>
                  <a:pt x="8963" y="661"/>
                </a:lnTo>
                <a:lnTo>
                  <a:pt x="8869" y="567"/>
                </a:lnTo>
                <a:lnTo>
                  <a:pt x="8680" y="473"/>
                </a:lnTo>
                <a:lnTo>
                  <a:pt x="8680" y="756"/>
                </a:lnTo>
                <a:lnTo>
                  <a:pt x="8491" y="661"/>
                </a:lnTo>
                <a:lnTo>
                  <a:pt x="8208" y="567"/>
                </a:lnTo>
                <a:lnTo>
                  <a:pt x="7925" y="661"/>
                </a:lnTo>
                <a:lnTo>
                  <a:pt x="7831" y="756"/>
                </a:lnTo>
                <a:lnTo>
                  <a:pt x="7548" y="567"/>
                </a:lnTo>
                <a:lnTo>
                  <a:pt x="7359" y="473"/>
                </a:lnTo>
                <a:lnTo>
                  <a:pt x="7170" y="944"/>
                </a:lnTo>
                <a:lnTo>
                  <a:pt x="6982" y="661"/>
                </a:lnTo>
                <a:lnTo>
                  <a:pt x="6793" y="661"/>
                </a:lnTo>
                <a:lnTo>
                  <a:pt x="6604" y="756"/>
                </a:lnTo>
                <a:lnTo>
                  <a:pt x="6510" y="661"/>
                </a:lnTo>
                <a:lnTo>
                  <a:pt x="6416" y="756"/>
                </a:lnTo>
                <a:lnTo>
                  <a:pt x="6038" y="944"/>
                </a:lnTo>
                <a:lnTo>
                  <a:pt x="6038" y="1039"/>
                </a:lnTo>
                <a:lnTo>
                  <a:pt x="5850" y="1133"/>
                </a:lnTo>
                <a:lnTo>
                  <a:pt x="5850" y="1039"/>
                </a:lnTo>
                <a:lnTo>
                  <a:pt x="5755" y="1039"/>
                </a:lnTo>
                <a:lnTo>
                  <a:pt x="5567" y="1227"/>
                </a:lnTo>
                <a:lnTo>
                  <a:pt x="5472" y="1227"/>
                </a:lnTo>
                <a:lnTo>
                  <a:pt x="5378" y="1039"/>
                </a:lnTo>
                <a:lnTo>
                  <a:pt x="5378" y="1133"/>
                </a:lnTo>
                <a:lnTo>
                  <a:pt x="5189" y="1227"/>
                </a:lnTo>
                <a:lnTo>
                  <a:pt x="5095" y="1133"/>
                </a:lnTo>
                <a:lnTo>
                  <a:pt x="4906" y="1039"/>
                </a:lnTo>
                <a:lnTo>
                  <a:pt x="5189" y="1039"/>
                </a:lnTo>
                <a:lnTo>
                  <a:pt x="5095" y="944"/>
                </a:lnTo>
                <a:lnTo>
                  <a:pt x="5095" y="756"/>
                </a:lnTo>
                <a:lnTo>
                  <a:pt x="5001" y="944"/>
                </a:lnTo>
                <a:lnTo>
                  <a:pt x="4529" y="944"/>
                </a:lnTo>
                <a:lnTo>
                  <a:pt x="4529" y="1133"/>
                </a:lnTo>
                <a:lnTo>
                  <a:pt x="4718" y="1133"/>
                </a:lnTo>
                <a:lnTo>
                  <a:pt x="4623" y="1227"/>
                </a:lnTo>
                <a:lnTo>
                  <a:pt x="4623" y="1133"/>
                </a:lnTo>
                <a:lnTo>
                  <a:pt x="4529" y="1416"/>
                </a:lnTo>
                <a:lnTo>
                  <a:pt x="4340" y="1227"/>
                </a:lnTo>
                <a:lnTo>
                  <a:pt x="4152" y="1039"/>
                </a:lnTo>
                <a:lnTo>
                  <a:pt x="3963" y="1039"/>
                </a:lnTo>
                <a:lnTo>
                  <a:pt x="3774" y="1416"/>
                </a:lnTo>
                <a:lnTo>
                  <a:pt x="3774" y="1322"/>
                </a:lnTo>
                <a:lnTo>
                  <a:pt x="3774" y="1227"/>
                </a:lnTo>
                <a:lnTo>
                  <a:pt x="3680" y="1322"/>
                </a:lnTo>
                <a:lnTo>
                  <a:pt x="3586" y="1510"/>
                </a:lnTo>
                <a:lnTo>
                  <a:pt x="3208" y="1416"/>
                </a:lnTo>
                <a:lnTo>
                  <a:pt x="2454" y="1416"/>
                </a:lnTo>
                <a:lnTo>
                  <a:pt x="1793" y="1510"/>
                </a:lnTo>
                <a:lnTo>
                  <a:pt x="1510" y="1605"/>
                </a:lnTo>
                <a:lnTo>
                  <a:pt x="1321" y="1699"/>
                </a:lnTo>
                <a:lnTo>
                  <a:pt x="1321" y="1605"/>
                </a:lnTo>
                <a:lnTo>
                  <a:pt x="1038" y="1699"/>
                </a:lnTo>
                <a:lnTo>
                  <a:pt x="755" y="1793"/>
                </a:lnTo>
                <a:lnTo>
                  <a:pt x="567" y="1793"/>
                </a:lnTo>
                <a:lnTo>
                  <a:pt x="378" y="1888"/>
                </a:lnTo>
                <a:lnTo>
                  <a:pt x="284" y="1699"/>
                </a:lnTo>
                <a:lnTo>
                  <a:pt x="95" y="1605"/>
                </a:lnTo>
                <a:lnTo>
                  <a:pt x="1" y="1793"/>
                </a:lnTo>
                <a:lnTo>
                  <a:pt x="1" y="2076"/>
                </a:lnTo>
                <a:lnTo>
                  <a:pt x="95" y="2548"/>
                </a:lnTo>
                <a:lnTo>
                  <a:pt x="189" y="2831"/>
                </a:lnTo>
                <a:lnTo>
                  <a:pt x="284" y="2737"/>
                </a:lnTo>
                <a:lnTo>
                  <a:pt x="472" y="2831"/>
                </a:lnTo>
                <a:lnTo>
                  <a:pt x="567" y="2548"/>
                </a:lnTo>
                <a:lnTo>
                  <a:pt x="661" y="2642"/>
                </a:lnTo>
                <a:lnTo>
                  <a:pt x="661" y="2737"/>
                </a:lnTo>
                <a:lnTo>
                  <a:pt x="755" y="2642"/>
                </a:lnTo>
                <a:lnTo>
                  <a:pt x="944" y="2548"/>
                </a:lnTo>
                <a:lnTo>
                  <a:pt x="1227" y="2548"/>
                </a:lnTo>
                <a:lnTo>
                  <a:pt x="1227" y="2642"/>
                </a:lnTo>
                <a:lnTo>
                  <a:pt x="1321" y="2737"/>
                </a:lnTo>
                <a:lnTo>
                  <a:pt x="1416" y="2831"/>
                </a:lnTo>
                <a:lnTo>
                  <a:pt x="1510" y="2642"/>
                </a:lnTo>
                <a:lnTo>
                  <a:pt x="1793" y="2548"/>
                </a:lnTo>
                <a:lnTo>
                  <a:pt x="1699" y="2642"/>
                </a:lnTo>
                <a:lnTo>
                  <a:pt x="1887" y="2737"/>
                </a:lnTo>
                <a:lnTo>
                  <a:pt x="1887" y="2454"/>
                </a:lnTo>
                <a:lnTo>
                  <a:pt x="1982" y="2265"/>
                </a:lnTo>
                <a:lnTo>
                  <a:pt x="2076" y="2737"/>
                </a:lnTo>
                <a:lnTo>
                  <a:pt x="2171" y="2359"/>
                </a:lnTo>
                <a:lnTo>
                  <a:pt x="2265" y="2642"/>
                </a:lnTo>
                <a:lnTo>
                  <a:pt x="2265" y="2548"/>
                </a:lnTo>
                <a:lnTo>
                  <a:pt x="2359" y="2454"/>
                </a:lnTo>
                <a:lnTo>
                  <a:pt x="2454" y="2548"/>
                </a:lnTo>
                <a:lnTo>
                  <a:pt x="2454" y="2737"/>
                </a:lnTo>
                <a:lnTo>
                  <a:pt x="2548" y="2548"/>
                </a:lnTo>
                <a:lnTo>
                  <a:pt x="2548" y="2454"/>
                </a:lnTo>
                <a:lnTo>
                  <a:pt x="2642" y="2548"/>
                </a:lnTo>
                <a:lnTo>
                  <a:pt x="2642" y="2642"/>
                </a:lnTo>
                <a:lnTo>
                  <a:pt x="2831" y="2454"/>
                </a:lnTo>
                <a:lnTo>
                  <a:pt x="3020" y="2454"/>
                </a:lnTo>
                <a:lnTo>
                  <a:pt x="3114" y="2265"/>
                </a:lnTo>
                <a:lnTo>
                  <a:pt x="3114" y="2076"/>
                </a:lnTo>
                <a:lnTo>
                  <a:pt x="3208" y="1982"/>
                </a:lnTo>
                <a:lnTo>
                  <a:pt x="3208" y="2076"/>
                </a:lnTo>
                <a:lnTo>
                  <a:pt x="3208" y="2265"/>
                </a:lnTo>
                <a:lnTo>
                  <a:pt x="3303" y="2076"/>
                </a:lnTo>
                <a:lnTo>
                  <a:pt x="3491" y="2076"/>
                </a:lnTo>
                <a:lnTo>
                  <a:pt x="3491" y="2171"/>
                </a:lnTo>
                <a:lnTo>
                  <a:pt x="3397" y="2265"/>
                </a:lnTo>
                <a:lnTo>
                  <a:pt x="3303" y="2359"/>
                </a:lnTo>
                <a:lnTo>
                  <a:pt x="3303" y="2548"/>
                </a:lnTo>
                <a:lnTo>
                  <a:pt x="3491" y="2548"/>
                </a:lnTo>
                <a:lnTo>
                  <a:pt x="3586" y="2454"/>
                </a:lnTo>
                <a:lnTo>
                  <a:pt x="3680" y="2265"/>
                </a:lnTo>
                <a:lnTo>
                  <a:pt x="4152" y="2265"/>
                </a:lnTo>
                <a:lnTo>
                  <a:pt x="4152" y="2359"/>
                </a:lnTo>
                <a:lnTo>
                  <a:pt x="4246" y="2171"/>
                </a:lnTo>
                <a:lnTo>
                  <a:pt x="4340" y="2171"/>
                </a:lnTo>
                <a:lnTo>
                  <a:pt x="4246" y="2265"/>
                </a:lnTo>
                <a:lnTo>
                  <a:pt x="5284" y="2265"/>
                </a:lnTo>
                <a:lnTo>
                  <a:pt x="5567" y="2171"/>
                </a:lnTo>
                <a:lnTo>
                  <a:pt x="5755" y="2171"/>
                </a:lnTo>
                <a:lnTo>
                  <a:pt x="5755" y="2076"/>
                </a:lnTo>
                <a:lnTo>
                  <a:pt x="6416" y="2076"/>
                </a:lnTo>
                <a:lnTo>
                  <a:pt x="6510" y="1888"/>
                </a:lnTo>
                <a:lnTo>
                  <a:pt x="6604" y="1888"/>
                </a:lnTo>
                <a:lnTo>
                  <a:pt x="7170" y="1982"/>
                </a:lnTo>
                <a:lnTo>
                  <a:pt x="7453" y="1888"/>
                </a:lnTo>
                <a:lnTo>
                  <a:pt x="7548" y="1888"/>
                </a:lnTo>
                <a:lnTo>
                  <a:pt x="7642" y="1699"/>
                </a:lnTo>
                <a:lnTo>
                  <a:pt x="7736" y="1888"/>
                </a:lnTo>
                <a:lnTo>
                  <a:pt x="7925" y="2076"/>
                </a:lnTo>
                <a:lnTo>
                  <a:pt x="8114" y="1793"/>
                </a:lnTo>
                <a:lnTo>
                  <a:pt x="8114" y="1982"/>
                </a:lnTo>
                <a:lnTo>
                  <a:pt x="8208" y="1793"/>
                </a:lnTo>
                <a:lnTo>
                  <a:pt x="8302" y="1982"/>
                </a:lnTo>
                <a:lnTo>
                  <a:pt x="8302" y="1888"/>
                </a:lnTo>
                <a:lnTo>
                  <a:pt x="8302" y="1793"/>
                </a:lnTo>
                <a:lnTo>
                  <a:pt x="8491" y="1793"/>
                </a:lnTo>
                <a:lnTo>
                  <a:pt x="8585" y="1888"/>
                </a:lnTo>
                <a:lnTo>
                  <a:pt x="8774" y="1793"/>
                </a:lnTo>
                <a:lnTo>
                  <a:pt x="8774" y="1982"/>
                </a:lnTo>
                <a:lnTo>
                  <a:pt x="8869" y="1888"/>
                </a:lnTo>
                <a:lnTo>
                  <a:pt x="9718" y="1888"/>
                </a:lnTo>
                <a:lnTo>
                  <a:pt x="9623" y="1793"/>
                </a:lnTo>
                <a:lnTo>
                  <a:pt x="9718" y="1605"/>
                </a:lnTo>
                <a:lnTo>
                  <a:pt x="9812" y="1699"/>
                </a:lnTo>
                <a:lnTo>
                  <a:pt x="9812" y="1793"/>
                </a:lnTo>
                <a:lnTo>
                  <a:pt x="9906" y="1888"/>
                </a:lnTo>
                <a:lnTo>
                  <a:pt x="10095" y="1982"/>
                </a:lnTo>
                <a:lnTo>
                  <a:pt x="10661" y="1793"/>
                </a:lnTo>
                <a:lnTo>
                  <a:pt x="11038" y="1510"/>
                </a:lnTo>
                <a:lnTo>
                  <a:pt x="11133" y="1699"/>
                </a:lnTo>
                <a:lnTo>
                  <a:pt x="11321" y="1699"/>
                </a:lnTo>
                <a:lnTo>
                  <a:pt x="11510" y="1605"/>
                </a:lnTo>
                <a:lnTo>
                  <a:pt x="11604" y="1416"/>
                </a:lnTo>
                <a:lnTo>
                  <a:pt x="11982" y="1605"/>
                </a:lnTo>
                <a:lnTo>
                  <a:pt x="12453" y="1699"/>
                </a:lnTo>
                <a:lnTo>
                  <a:pt x="12642" y="1510"/>
                </a:lnTo>
                <a:lnTo>
                  <a:pt x="12642" y="1699"/>
                </a:lnTo>
                <a:lnTo>
                  <a:pt x="12925" y="1510"/>
                </a:lnTo>
                <a:lnTo>
                  <a:pt x="13208" y="1510"/>
                </a:lnTo>
                <a:lnTo>
                  <a:pt x="14057" y="1699"/>
                </a:lnTo>
                <a:lnTo>
                  <a:pt x="14434" y="1793"/>
                </a:lnTo>
                <a:lnTo>
                  <a:pt x="14812" y="1793"/>
                </a:lnTo>
                <a:lnTo>
                  <a:pt x="15095" y="1699"/>
                </a:lnTo>
                <a:lnTo>
                  <a:pt x="15378" y="1510"/>
                </a:lnTo>
                <a:lnTo>
                  <a:pt x="15472" y="1416"/>
                </a:lnTo>
                <a:lnTo>
                  <a:pt x="15472" y="1510"/>
                </a:lnTo>
                <a:lnTo>
                  <a:pt x="15472" y="1699"/>
                </a:lnTo>
                <a:lnTo>
                  <a:pt x="16416" y="1510"/>
                </a:lnTo>
                <a:lnTo>
                  <a:pt x="16416" y="1605"/>
                </a:lnTo>
                <a:lnTo>
                  <a:pt x="16510" y="1605"/>
                </a:lnTo>
                <a:lnTo>
                  <a:pt x="16604" y="1510"/>
                </a:lnTo>
                <a:lnTo>
                  <a:pt x="17642" y="1510"/>
                </a:lnTo>
                <a:lnTo>
                  <a:pt x="17736" y="1605"/>
                </a:lnTo>
                <a:lnTo>
                  <a:pt x="17831" y="1605"/>
                </a:lnTo>
                <a:lnTo>
                  <a:pt x="18397" y="1510"/>
                </a:lnTo>
                <a:lnTo>
                  <a:pt x="19057" y="1322"/>
                </a:lnTo>
                <a:lnTo>
                  <a:pt x="18774" y="1605"/>
                </a:lnTo>
                <a:lnTo>
                  <a:pt x="19151" y="1322"/>
                </a:lnTo>
                <a:lnTo>
                  <a:pt x="19340" y="1322"/>
                </a:lnTo>
                <a:lnTo>
                  <a:pt x="19340" y="1510"/>
                </a:lnTo>
                <a:lnTo>
                  <a:pt x="19529" y="1416"/>
                </a:lnTo>
                <a:lnTo>
                  <a:pt x="19906" y="1416"/>
                </a:lnTo>
                <a:lnTo>
                  <a:pt x="20000" y="1322"/>
                </a:lnTo>
                <a:lnTo>
                  <a:pt x="20095" y="944"/>
                </a:lnTo>
                <a:lnTo>
                  <a:pt x="20095" y="1133"/>
                </a:lnTo>
                <a:lnTo>
                  <a:pt x="20189" y="1227"/>
                </a:lnTo>
                <a:lnTo>
                  <a:pt x="20189" y="1416"/>
                </a:lnTo>
                <a:lnTo>
                  <a:pt x="20283" y="1322"/>
                </a:lnTo>
                <a:lnTo>
                  <a:pt x="20378" y="1322"/>
                </a:lnTo>
                <a:lnTo>
                  <a:pt x="20378" y="1416"/>
                </a:lnTo>
                <a:lnTo>
                  <a:pt x="20661" y="1227"/>
                </a:lnTo>
                <a:lnTo>
                  <a:pt x="20944" y="1133"/>
                </a:lnTo>
                <a:lnTo>
                  <a:pt x="21038" y="1133"/>
                </a:lnTo>
                <a:lnTo>
                  <a:pt x="21132" y="1416"/>
                </a:lnTo>
                <a:lnTo>
                  <a:pt x="21604" y="1227"/>
                </a:lnTo>
                <a:lnTo>
                  <a:pt x="21510" y="1039"/>
                </a:lnTo>
                <a:lnTo>
                  <a:pt x="21510" y="944"/>
                </a:lnTo>
                <a:lnTo>
                  <a:pt x="21698" y="944"/>
                </a:lnTo>
                <a:lnTo>
                  <a:pt x="21604" y="1039"/>
                </a:lnTo>
                <a:lnTo>
                  <a:pt x="21982" y="1039"/>
                </a:lnTo>
                <a:lnTo>
                  <a:pt x="21887" y="1227"/>
                </a:lnTo>
                <a:lnTo>
                  <a:pt x="21887" y="1227"/>
                </a:lnTo>
                <a:lnTo>
                  <a:pt x="22170" y="1039"/>
                </a:lnTo>
                <a:lnTo>
                  <a:pt x="22265" y="1227"/>
                </a:lnTo>
                <a:lnTo>
                  <a:pt x="22265" y="1133"/>
                </a:lnTo>
                <a:lnTo>
                  <a:pt x="22265" y="1039"/>
                </a:lnTo>
                <a:lnTo>
                  <a:pt x="22548" y="1039"/>
                </a:lnTo>
                <a:lnTo>
                  <a:pt x="22642" y="1322"/>
                </a:lnTo>
                <a:lnTo>
                  <a:pt x="23019" y="1227"/>
                </a:lnTo>
                <a:lnTo>
                  <a:pt x="23208" y="1133"/>
                </a:lnTo>
                <a:lnTo>
                  <a:pt x="23302" y="1039"/>
                </a:lnTo>
                <a:lnTo>
                  <a:pt x="23397" y="1133"/>
                </a:lnTo>
                <a:lnTo>
                  <a:pt x="23397" y="1227"/>
                </a:lnTo>
                <a:lnTo>
                  <a:pt x="23680" y="1227"/>
                </a:lnTo>
                <a:lnTo>
                  <a:pt x="23868" y="1133"/>
                </a:lnTo>
                <a:lnTo>
                  <a:pt x="24057" y="1227"/>
                </a:lnTo>
                <a:lnTo>
                  <a:pt x="24246" y="1227"/>
                </a:lnTo>
                <a:lnTo>
                  <a:pt x="24246" y="1133"/>
                </a:lnTo>
                <a:lnTo>
                  <a:pt x="24529" y="1227"/>
                </a:lnTo>
                <a:lnTo>
                  <a:pt x="24906" y="1322"/>
                </a:lnTo>
                <a:lnTo>
                  <a:pt x="25179" y="1048"/>
                </a:lnTo>
                <a:lnTo>
                  <a:pt x="25095" y="1133"/>
                </a:lnTo>
                <a:lnTo>
                  <a:pt x="25189" y="1227"/>
                </a:lnTo>
                <a:lnTo>
                  <a:pt x="25189" y="1133"/>
                </a:lnTo>
                <a:lnTo>
                  <a:pt x="25283" y="1039"/>
                </a:lnTo>
                <a:lnTo>
                  <a:pt x="25378" y="944"/>
                </a:lnTo>
                <a:lnTo>
                  <a:pt x="25472" y="944"/>
                </a:lnTo>
                <a:lnTo>
                  <a:pt x="25472" y="1133"/>
                </a:lnTo>
                <a:lnTo>
                  <a:pt x="25566" y="1039"/>
                </a:lnTo>
                <a:lnTo>
                  <a:pt x="25661" y="1039"/>
                </a:lnTo>
                <a:lnTo>
                  <a:pt x="25566" y="1133"/>
                </a:lnTo>
                <a:lnTo>
                  <a:pt x="25661" y="1227"/>
                </a:lnTo>
                <a:lnTo>
                  <a:pt x="25849" y="1322"/>
                </a:lnTo>
                <a:lnTo>
                  <a:pt x="25944" y="1133"/>
                </a:lnTo>
                <a:lnTo>
                  <a:pt x="26132" y="1039"/>
                </a:lnTo>
                <a:lnTo>
                  <a:pt x="26132" y="1039"/>
                </a:lnTo>
                <a:lnTo>
                  <a:pt x="26038" y="1227"/>
                </a:lnTo>
                <a:lnTo>
                  <a:pt x="26132" y="1322"/>
                </a:lnTo>
                <a:lnTo>
                  <a:pt x="26321" y="1416"/>
                </a:lnTo>
                <a:lnTo>
                  <a:pt x="26415" y="1416"/>
                </a:lnTo>
                <a:lnTo>
                  <a:pt x="26887" y="1227"/>
                </a:lnTo>
                <a:lnTo>
                  <a:pt x="27264" y="944"/>
                </a:lnTo>
                <a:lnTo>
                  <a:pt x="27170" y="944"/>
                </a:lnTo>
                <a:lnTo>
                  <a:pt x="27264" y="850"/>
                </a:lnTo>
                <a:lnTo>
                  <a:pt x="26981" y="756"/>
                </a:lnTo>
                <a:lnTo>
                  <a:pt x="26887" y="944"/>
                </a:lnTo>
                <a:lnTo>
                  <a:pt x="26793" y="1133"/>
                </a:lnTo>
                <a:lnTo>
                  <a:pt x="26793" y="661"/>
                </a:lnTo>
                <a:lnTo>
                  <a:pt x="26604" y="944"/>
                </a:lnTo>
                <a:lnTo>
                  <a:pt x="26510" y="850"/>
                </a:lnTo>
                <a:lnTo>
                  <a:pt x="26415" y="756"/>
                </a:lnTo>
                <a:lnTo>
                  <a:pt x="26321" y="944"/>
                </a:lnTo>
                <a:lnTo>
                  <a:pt x="26227" y="661"/>
                </a:lnTo>
                <a:lnTo>
                  <a:pt x="26038" y="756"/>
                </a:lnTo>
                <a:lnTo>
                  <a:pt x="25849" y="661"/>
                </a:lnTo>
                <a:lnTo>
                  <a:pt x="25378" y="567"/>
                </a:lnTo>
                <a:lnTo>
                  <a:pt x="25283" y="661"/>
                </a:lnTo>
                <a:lnTo>
                  <a:pt x="25095" y="756"/>
                </a:lnTo>
                <a:lnTo>
                  <a:pt x="25189" y="473"/>
                </a:lnTo>
                <a:lnTo>
                  <a:pt x="25000" y="661"/>
                </a:lnTo>
                <a:lnTo>
                  <a:pt x="25000" y="661"/>
                </a:lnTo>
                <a:lnTo>
                  <a:pt x="25095" y="473"/>
                </a:lnTo>
                <a:lnTo>
                  <a:pt x="24906" y="567"/>
                </a:lnTo>
                <a:lnTo>
                  <a:pt x="24717" y="567"/>
                </a:lnTo>
                <a:lnTo>
                  <a:pt x="24717" y="756"/>
                </a:lnTo>
                <a:lnTo>
                  <a:pt x="24623" y="1039"/>
                </a:lnTo>
                <a:lnTo>
                  <a:pt x="24623" y="850"/>
                </a:lnTo>
                <a:lnTo>
                  <a:pt x="24717" y="661"/>
                </a:lnTo>
                <a:lnTo>
                  <a:pt x="24623" y="756"/>
                </a:lnTo>
                <a:lnTo>
                  <a:pt x="24623" y="661"/>
                </a:lnTo>
                <a:lnTo>
                  <a:pt x="24529" y="473"/>
                </a:lnTo>
                <a:lnTo>
                  <a:pt x="24529" y="661"/>
                </a:lnTo>
                <a:lnTo>
                  <a:pt x="24434" y="567"/>
                </a:lnTo>
                <a:lnTo>
                  <a:pt x="24340" y="378"/>
                </a:lnTo>
                <a:lnTo>
                  <a:pt x="24246" y="567"/>
                </a:lnTo>
                <a:lnTo>
                  <a:pt x="23963" y="567"/>
                </a:lnTo>
                <a:lnTo>
                  <a:pt x="23397" y="661"/>
                </a:lnTo>
                <a:lnTo>
                  <a:pt x="23114" y="661"/>
                </a:lnTo>
                <a:lnTo>
                  <a:pt x="22925" y="567"/>
                </a:lnTo>
                <a:lnTo>
                  <a:pt x="22925" y="473"/>
                </a:lnTo>
                <a:lnTo>
                  <a:pt x="23019" y="473"/>
                </a:lnTo>
                <a:lnTo>
                  <a:pt x="22642" y="378"/>
                </a:lnTo>
                <a:lnTo>
                  <a:pt x="22736" y="473"/>
                </a:lnTo>
                <a:lnTo>
                  <a:pt x="22548" y="473"/>
                </a:lnTo>
                <a:lnTo>
                  <a:pt x="22642" y="284"/>
                </a:lnTo>
                <a:lnTo>
                  <a:pt x="22548" y="190"/>
                </a:lnTo>
                <a:lnTo>
                  <a:pt x="22453" y="190"/>
                </a:lnTo>
                <a:lnTo>
                  <a:pt x="22359" y="284"/>
                </a:lnTo>
                <a:lnTo>
                  <a:pt x="22170" y="378"/>
                </a:lnTo>
                <a:lnTo>
                  <a:pt x="22076" y="284"/>
                </a:lnTo>
                <a:lnTo>
                  <a:pt x="22170" y="473"/>
                </a:lnTo>
                <a:lnTo>
                  <a:pt x="21887" y="190"/>
                </a:lnTo>
                <a:lnTo>
                  <a:pt x="21793" y="190"/>
                </a:lnTo>
                <a:lnTo>
                  <a:pt x="21698" y="378"/>
                </a:lnTo>
                <a:lnTo>
                  <a:pt x="21604" y="756"/>
                </a:lnTo>
                <a:lnTo>
                  <a:pt x="21415" y="661"/>
                </a:lnTo>
                <a:lnTo>
                  <a:pt x="21510" y="473"/>
                </a:lnTo>
                <a:lnTo>
                  <a:pt x="21604" y="284"/>
                </a:lnTo>
                <a:lnTo>
                  <a:pt x="21415" y="284"/>
                </a:lnTo>
                <a:lnTo>
                  <a:pt x="21415" y="190"/>
                </a:lnTo>
                <a:lnTo>
                  <a:pt x="21227" y="378"/>
                </a:lnTo>
                <a:lnTo>
                  <a:pt x="20944" y="567"/>
                </a:lnTo>
                <a:lnTo>
                  <a:pt x="20566" y="1"/>
                </a:lnTo>
                <a:lnTo>
                  <a:pt x="20472" y="95"/>
                </a:lnTo>
                <a:lnTo>
                  <a:pt x="20472" y="190"/>
                </a:lnTo>
                <a:lnTo>
                  <a:pt x="20472" y="378"/>
                </a:lnTo>
                <a:lnTo>
                  <a:pt x="20283" y="284"/>
                </a:lnTo>
                <a:lnTo>
                  <a:pt x="20283" y="190"/>
                </a:lnTo>
                <a:lnTo>
                  <a:pt x="20378" y="95"/>
                </a:lnTo>
                <a:lnTo>
                  <a:pt x="20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9"/>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sp>
        <p:nvSpPr>
          <p:cNvPr id="1099" name="Google Shape;1099;p29"/>
          <p:cNvSpPr/>
          <p:nvPr/>
        </p:nvSpPr>
        <p:spPr>
          <a:xfrm>
            <a:off x="6365261" y="2639353"/>
            <a:ext cx="2204414" cy="2021682"/>
          </a:xfrm>
          <a:custGeom>
            <a:rect b="b" l="l" r="r" t="t"/>
            <a:pathLst>
              <a:path extrusionOk="0" h="15330" w="17495">
                <a:moveTo>
                  <a:pt x="4648" y="1412"/>
                </a:moveTo>
                <a:lnTo>
                  <a:pt x="4526" y="1485"/>
                </a:lnTo>
                <a:lnTo>
                  <a:pt x="4429" y="1558"/>
                </a:lnTo>
                <a:lnTo>
                  <a:pt x="4258" y="1728"/>
                </a:lnTo>
                <a:lnTo>
                  <a:pt x="4185" y="1825"/>
                </a:lnTo>
                <a:lnTo>
                  <a:pt x="4112" y="1947"/>
                </a:lnTo>
                <a:lnTo>
                  <a:pt x="3869" y="1947"/>
                </a:lnTo>
                <a:lnTo>
                  <a:pt x="3893" y="1898"/>
                </a:lnTo>
                <a:lnTo>
                  <a:pt x="4015" y="1679"/>
                </a:lnTo>
                <a:lnTo>
                  <a:pt x="4088" y="1436"/>
                </a:lnTo>
                <a:lnTo>
                  <a:pt x="4088" y="1412"/>
                </a:lnTo>
                <a:close/>
                <a:moveTo>
                  <a:pt x="4939" y="1412"/>
                </a:moveTo>
                <a:lnTo>
                  <a:pt x="4867" y="1509"/>
                </a:lnTo>
                <a:lnTo>
                  <a:pt x="4818" y="1631"/>
                </a:lnTo>
                <a:lnTo>
                  <a:pt x="4794" y="1752"/>
                </a:lnTo>
                <a:lnTo>
                  <a:pt x="4769" y="1898"/>
                </a:lnTo>
                <a:lnTo>
                  <a:pt x="4769" y="1947"/>
                </a:lnTo>
                <a:lnTo>
                  <a:pt x="4380" y="1947"/>
                </a:lnTo>
                <a:lnTo>
                  <a:pt x="4404" y="1898"/>
                </a:lnTo>
                <a:lnTo>
                  <a:pt x="4526" y="1679"/>
                </a:lnTo>
                <a:lnTo>
                  <a:pt x="4672" y="1436"/>
                </a:lnTo>
                <a:lnTo>
                  <a:pt x="4672" y="1412"/>
                </a:lnTo>
                <a:close/>
                <a:moveTo>
                  <a:pt x="5815" y="1387"/>
                </a:moveTo>
                <a:lnTo>
                  <a:pt x="5645" y="1558"/>
                </a:lnTo>
                <a:lnTo>
                  <a:pt x="5475" y="1704"/>
                </a:lnTo>
                <a:lnTo>
                  <a:pt x="5402" y="1825"/>
                </a:lnTo>
                <a:lnTo>
                  <a:pt x="5304" y="1947"/>
                </a:lnTo>
                <a:lnTo>
                  <a:pt x="5037" y="1947"/>
                </a:lnTo>
                <a:lnTo>
                  <a:pt x="5037" y="1898"/>
                </a:lnTo>
                <a:lnTo>
                  <a:pt x="5061" y="1777"/>
                </a:lnTo>
                <a:lnTo>
                  <a:pt x="5085" y="1631"/>
                </a:lnTo>
                <a:lnTo>
                  <a:pt x="5183" y="1387"/>
                </a:lnTo>
                <a:close/>
                <a:moveTo>
                  <a:pt x="3407" y="1412"/>
                </a:moveTo>
                <a:lnTo>
                  <a:pt x="3285" y="1533"/>
                </a:lnTo>
                <a:lnTo>
                  <a:pt x="3188" y="1679"/>
                </a:lnTo>
                <a:lnTo>
                  <a:pt x="3090" y="1825"/>
                </a:lnTo>
                <a:lnTo>
                  <a:pt x="3042" y="1971"/>
                </a:lnTo>
                <a:lnTo>
                  <a:pt x="2774" y="1971"/>
                </a:lnTo>
                <a:lnTo>
                  <a:pt x="2847" y="1801"/>
                </a:lnTo>
                <a:lnTo>
                  <a:pt x="3042" y="1412"/>
                </a:lnTo>
                <a:close/>
                <a:moveTo>
                  <a:pt x="4039" y="1412"/>
                </a:moveTo>
                <a:lnTo>
                  <a:pt x="3966" y="1509"/>
                </a:lnTo>
                <a:lnTo>
                  <a:pt x="3893" y="1606"/>
                </a:lnTo>
                <a:lnTo>
                  <a:pt x="3747" y="1801"/>
                </a:lnTo>
                <a:lnTo>
                  <a:pt x="3626" y="1947"/>
                </a:lnTo>
                <a:lnTo>
                  <a:pt x="3334" y="1971"/>
                </a:lnTo>
                <a:lnTo>
                  <a:pt x="3455" y="1679"/>
                </a:lnTo>
                <a:lnTo>
                  <a:pt x="3601" y="1412"/>
                </a:lnTo>
                <a:close/>
                <a:moveTo>
                  <a:pt x="2239" y="1412"/>
                </a:moveTo>
                <a:lnTo>
                  <a:pt x="2068" y="1533"/>
                </a:lnTo>
                <a:lnTo>
                  <a:pt x="1947" y="1679"/>
                </a:lnTo>
                <a:lnTo>
                  <a:pt x="1801" y="1825"/>
                </a:lnTo>
                <a:lnTo>
                  <a:pt x="1679" y="1971"/>
                </a:lnTo>
                <a:lnTo>
                  <a:pt x="1509" y="1996"/>
                </a:lnTo>
                <a:lnTo>
                  <a:pt x="1655" y="1704"/>
                </a:lnTo>
                <a:lnTo>
                  <a:pt x="1849" y="1436"/>
                </a:lnTo>
                <a:lnTo>
                  <a:pt x="2166" y="1412"/>
                </a:lnTo>
                <a:close/>
                <a:moveTo>
                  <a:pt x="2896" y="1412"/>
                </a:moveTo>
                <a:lnTo>
                  <a:pt x="2774" y="1558"/>
                </a:lnTo>
                <a:lnTo>
                  <a:pt x="2677" y="1704"/>
                </a:lnTo>
                <a:lnTo>
                  <a:pt x="2579" y="1850"/>
                </a:lnTo>
                <a:lnTo>
                  <a:pt x="2506" y="1996"/>
                </a:lnTo>
                <a:lnTo>
                  <a:pt x="2214" y="1971"/>
                </a:lnTo>
                <a:lnTo>
                  <a:pt x="1995" y="1971"/>
                </a:lnTo>
                <a:lnTo>
                  <a:pt x="2239" y="1679"/>
                </a:lnTo>
                <a:lnTo>
                  <a:pt x="2482" y="1412"/>
                </a:lnTo>
                <a:close/>
                <a:moveTo>
                  <a:pt x="7056" y="1387"/>
                </a:moveTo>
                <a:lnTo>
                  <a:pt x="6935" y="1558"/>
                </a:lnTo>
                <a:lnTo>
                  <a:pt x="6667" y="1898"/>
                </a:lnTo>
                <a:lnTo>
                  <a:pt x="6594" y="1996"/>
                </a:lnTo>
                <a:lnTo>
                  <a:pt x="6278" y="1971"/>
                </a:lnTo>
                <a:lnTo>
                  <a:pt x="6302" y="1898"/>
                </a:lnTo>
                <a:lnTo>
                  <a:pt x="6594" y="1436"/>
                </a:lnTo>
                <a:lnTo>
                  <a:pt x="6570" y="1412"/>
                </a:lnTo>
                <a:lnTo>
                  <a:pt x="6545" y="1412"/>
                </a:lnTo>
                <a:lnTo>
                  <a:pt x="6351" y="1582"/>
                </a:lnTo>
                <a:lnTo>
                  <a:pt x="6156" y="1777"/>
                </a:lnTo>
                <a:lnTo>
                  <a:pt x="6083" y="1874"/>
                </a:lnTo>
                <a:lnTo>
                  <a:pt x="6010" y="1971"/>
                </a:lnTo>
                <a:lnTo>
                  <a:pt x="5596" y="1971"/>
                </a:lnTo>
                <a:lnTo>
                  <a:pt x="5694" y="1801"/>
                </a:lnTo>
                <a:lnTo>
                  <a:pt x="5840" y="1606"/>
                </a:lnTo>
                <a:lnTo>
                  <a:pt x="5986" y="1387"/>
                </a:lnTo>
                <a:close/>
                <a:moveTo>
                  <a:pt x="7665" y="1387"/>
                </a:moveTo>
                <a:lnTo>
                  <a:pt x="7519" y="1509"/>
                </a:lnTo>
                <a:lnTo>
                  <a:pt x="7373" y="1655"/>
                </a:lnTo>
                <a:lnTo>
                  <a:pt x="7251" y="1825"/>
                </a:lnTo>
                <a:lnTo>
                  <a:pt x="7154" y="1996"/>
                </a:lnTo>
                <a:lnTo>
                  <a:pt x="6910" y="1996"/>
                </a:lnTo>
                <a:lnTo>
                  <a:pt x="7056" y="1777"/>
                </a:lnTo>
                <a:lnTo>
                  <a:pt x="7348" y="1387"/>
                </a:lnTo>
                <a:close/>
                <a:moveTo>
                  <a:pt x="15135" y="1412"/>
                </a:moveTo>
                <a:lnTo>
                  <a:pt x="15281" y="1436"/>
                </a:lnTo>
                <a:lnTo>
                  <a:pt x="15524" y="1436"/>
                </a:lnTo>
                <a:lnTo>
                  <a:pt x="15475" y="1509"/>
                </a:lnTo>
                <a:lnTo>
                  <a:pt x="15232" y="1728"/>
                </a:lnTo>
                <a:lnTo>
                  <a:pt x="15135" y="1874"/>
                </a:lnTo>
                <a:lnTo>
                  <a:pt x="15037" y="1996"/>
                </a:lnTo>
                <a:lnTo>
                  <a:pt x="14697" y="1996"/>
                </a:lnTo>
                <a:lnTo>
                  <a:pt x="14794" y="1898"/>
                </a:lnTo>
                <a:lnTo>
                  <a:pt x="14989" y="1655"/>
                </a:lnTo>
                <a:lnTo>
                  <a:pt x="15135" y="1412"/>
                </a:lnTo>
                <a:close/>
                <a:moveTo>
                  <a:pt x="15865" y="1436"/>
                </a:moveTo>
                <a:lnTo>
                  <a:pt x="16254" y="1460"/>
                </a:lnTo>
                <a:lnTo>
                  <a:pt x="16278" y="1460"/>
                </a:lnTo>
                <a:lnTo>
                  <a:pt x="16157" y="1606"/>
                </a:lnTo>
                <a:lnTo>
                  <a:pt x="16035" y="1801"/>
                </a:lnTo>
                <a:lnTo>
                  <a:pt x="15913" y="1996"/>
                </a:lnTo>
                <a:lnTo>
                  <a:pt x="15427" y="1996"/>
                </a:lnTo>
                <a:lnTo>
                  <a:pt x="15646" y="1728"/>
                </a:lnTo>
                <a:lnTo>
                  <a:pt x="15865" y="1436"/>
                </a:lnTo>
                <a:close/>
                <a:moveTo>
                  <a:pt x="8176" y="1387"/>
                </a:moveTo>
                <a:lnTo>
                  <a:pt x="8030" y="1533"/>
                </a:lnTo>
                <a:lnTo>
                  <a:pt x="7884" y="1679"/>
                </a:lnTo>
                <a:lnTo>
                  <a:pt x="7665" y="2020"/>
                </a:lnTo>
                <a:lnTo>
                  <a:pt x="7494" y="2020"/>
                </a:lnTo>
                <a:lnTo>
                  <a:pt x="7640" y="1704"/>
                </a:lnTo>
                <a:lnTo>
                  <a:pt x="7786" y="1387"/>
                </a:lnTo>
                <a:close/>
                <a:moveTo>
                  <a:pt x="8687" y="1387"/>
                </a:moveTo>
                <a:lnTo>
                  <a:pt x="8638" y="1436"/>
                </a:lnTo>
                <a:lnTo>
                  <a:pt x="8419" y="1679"/>
                </a:lnTo>
                <a:lnTo>
                  <a:pt x="8322" y="1825"/>
                </a:lnTo>
                <a:lnTo>
                  <a:pt x="8224" y="1971"/>
                </a:lnTo>
                <a:lnTo>
                  <a:pt x="8224" y="2020"/>
                </a:lnTo>
                <a:lnTo>
                  <a:pt x="8005" y="2020"/>
                </a:lnTo>
                <a:lnTo>
                  <a:pt x="8200" y="1704"/>
                </a:lnTo>
                <a:lnTo>
                  <a:pt x="8273" y="1558"/>
                </a:lnTo>
                <a:lnTo>
                  <a:pt x="8346" y="1387"/>
                </a:lnTo>
                <a:close/>
                <a:moveTo>
                  <a:pt x="9441" y="1387"/>
                </a:moveTo>
                <a:lnTo>
                  <a:pt x="9271" y="1558"/>
                </a:lnTo>
                <a:lnTo>
                  <a:pt x="9125" y="1752"/>
                </a:lnTo>
                <a:lnTo>
                  <a:pt x="9027" y="1874"/>
                </a:lnTo>
                <a:lnTo>
                  <a:pt x="8930" y="2020"/>
                </a:lnTo>
                <a:lnTo>
                  <a:pt x="8468" y="2020"/>
                </a:lnTo>
                <a:lnTo>
                  <a:pt x="8565" y="1923"/>
                </a:lnTo>
                <a:lnTo>
                  <a:pt x="8833" y="1631"/>
                </a:lnTo>
                <a:lnTo>
                  <a:pt x="8954" y="1509"/>
                </a:lnTo>
                <a:lnTo>
                  <a:pt x="9076" y="1387"/>
                </a:lnTo>
                <a:close/>
                <a:moveTo>
                  <a:pt x="10220" y="1363"/>
                </a:moveTo>
                <a:lnTo>
                  <a:pt x="10074" y="1436"/>
                </a:lnTo>
                <a:lnTo>
                  <a:pt x="9952" y="1558"/>
                </a:lnTo>
                <a:lnTo>
                  <a:pt x="9757" y="1801"/>
                </a:lnTo>
                <a:lnTo>
                  <a:pt x="9587" y="2020"/>
                </a:lnTo>
                <a:lnTo>
                  <a:pt x="9271" y="2020"/>
                </a:lnTo>
                <a:lnTo>
                  <a:pt x="9368" y="1874"/>
                </a:lnTo>
                <a:lnTo>
                  <a:pt x="9514" y="1631"/>
                </a:lnTo>
                <a:lnTo>
                  <a:pt x="9587" y="1509"/>
                </a:lnTo>
                <a:lnTo>
                  <a:pt x="9636" y="1387"/>
                </a:lnTo>
                <a:lnTo>
                  <a:pt x="10220" y="1363"/>
                </a:lnTo>
                <a:close/>
                <a:moveTo>
                  <a:pt x="11436" y="1339"/>
                </a:moveTo>
                <a:lnTo>
                  <a:pt x="11290" y="1558"/>
                </a:lnTo>
                <a:lnTo>
                  <a:pt x="11120" y="1777"/>
                </a:lnTo>
                <a:lnTo>
                  <a:pt x="11047" y="1898"/>
                </a:lnTo>
                <a:lnTo>
                  <a:pt x="10998" y="2020"/>
                </a:lnTo>
                <a:lnTo>
                  <a:pt x="10609" y="2020"/>
                </a:lnTo>
                <a:lnTo>
                  <a:pt x="10755" y="1874"/>
                </a:lnTo>
                <a:lnTo>
                  <a:pt x="10877" y="1728"/>
                </a:lnTo>
                <a:lnTo>
                  <a:pt x="10950" y="1582"/>
                </a:lnTo>
                <a:lnTo>
                  <a:pt x="11023" y="1412"/>
                </a:lnTo>
                <a:lnTo>
                  <a:pt x="10998" y="1363"/>
                </a:lnTo>
                <a:lnTo>
                  <a:pt x="10950" y="1363"/>
                </a:lnTo>
                <a:lnTo>
                  <a:pt x="10585" y="1679"/>
                </a:lnTo>
                <a:lnTo>
                  <a:pt x="10244" y="2020"/>
                </a:lnTo>
                <a:lnTo>
                  <a:pt x="9830" y="2020"/>
                </a:lnTo>
                <a:lnTo>
                  <a:pt x="9952" y="1850"/>
                </a:lnTo>
                <a:lnTo>
                  <a:pt x="10074" y="1704"/>
                </a:lnTo>
                <a:lnTo>
                  <a:pt x="10195" y="1533"/>
                </a:lnTo>
                <a:lnTo>
                  <a:pt x="10317" y="1363"/>
                </a:lnTo>
                <a:lnTo>
                  <a:pt x="11436" y="1339"/>
                </a:lnTo>
                <a:close/>
                <a:moveTo>
                  <a:pt x="11996" y="1339"/>
                </a:moveTo>
                <a:lnTo>
                  <a:pt x="11874" y="1485"/>
                </a:lnTo>
                <a:lnTo>
                  <a:pt x="11777" y="1655"/>
                </a:lnTo>
                <a:lnTo>
                  <a:pt x="11704" y="1850"/>
                </a:lnTo>
                <a:lnTo>
                  <a:pt x="11680" y="2020"/>
                </a:lnTo>
                <a:lnTo>
                  <a:pt x="11290" y="2020"/>
                </a:lnTo>
                <a:lnTo>
                  <a:pt x="11388" y="1850"/>
                </a:lnTo>
                <a:lnTo>
                  <a:pt x="11485" y="1679"/>
                </a:lnTo>
                <a:lnTo>
                  <a:pt x="11558" y="1509"/>
                </a:lnTo>
                <a:lnTo>
                  <a:pt x="11631" y="1339"/>
                </a:lnTo>
                <a:close/>
                <a:moveTo>
                  <a:pt x="12993" y="1314"/>
                </a:moveTo>
                <a:lnTo>
                  <a:pt x="12823" y="1485"/>
                </a:lnTo>
                <a:lnTo>
                  <a:pt x="12653" y="1655"/>
                </a:lnTo>
                <a:lnTo>
                  <a:pt x="12507" y="1801"/>
                </a:lnTo>
                <a:lnTo>
                  <a:pt x="12434" y="1898"/>
                </a:lnTo>
                <a:lnTo>
                  <a:pt x="12385" y="2020"/>
                </a:lnTo>
                <a:lnTo>
                  <a:pt x="11972" y="2020"/>
                </a:lnTo>
                <a:lnTo>
                  <a:pt x="12045" y="1801"/>
                </a:lnTo>
                <a:lnTo>
                  <a:pt x="12166" y="1582"/>
                </a:lnTo>
                <a:lnTo>
                  <a:pt x="12312" y="1314"/>
                </a:lnTo>
                <a:close/>
                <a:moveTo>
                  <a:pt x="13115" y="1314"/>
                </a:moveTo>
                <a:lnTo>
                  <a:pt x="13602" y="1339"/>
                </a:lnTo>
                <a:lnTo>
                  <a:pt x="13407" y="1582"/>
                </a:lnTo>
                <a:lnTo>
                  <a:pt x="13261" y="1777"/>
                </a:lnTo>
                <a:lnTo>
                  <a:pt x="13188" y="1898"/>
                </a:lnTo>
                <a:lnTo>
                  <a:pt x="13139" y="2020"/>
                </a:lnTo>
                <a:lnTo>
                  <a:pt x="12677" y="2020"/>
                </a:lnTo>
                <a:lnTo>
                  <a:pt x="12775" y="1825"/>
                </a:lnTo>
                <a:lnTo>
                  <a:pt x="13115" y="1314"/>
                </a:lnTo>
                <a:close/>
                <a:moveTo>
                  <a:pt x="13796" y="1339"/>
                </a:moveTo>
                <a:lnTo>
                  <a:pt x="14137" y="1363"/>
                </a:lnTo>
                <a:lnTo>
                  <a:pt x="13894" y="1631"/>
                </a:lnTo>
                <a:lnTo>
                  <a:pt x="13748" y="1801"/>
                </a:lnTo>
                <a:lnTo>
                  <a:pt x="13699" y="1898"/>
                </a:lnTo>
                <a:lnTo>
                  <a:pt x="13675" y="2020"/>
                </a:lnTo>
                <a:lnTo>
                  <a:pt x="13431" y="2020"/>
                </a:lnTo>
                <a:lnTo>
                  <a:pt x="13553" y="1752"/>
                </a:lnTo>
                <a:lnTo>
                  <a:pt x="13796" y="1339"/>
                </a:lnTo>
                <a:close/>
                <a:moveTo>
                  <a:pt x="14259" y="1387"/>
                </a:moveTo>
                <a:lnTo>
                  <a:pt x="15013" y="1412"/>
                </a:lnTo>
                <a:lnTo>
                  <a:pt x="14794" y="1606"/>
                </a:lnTo>
                <a:lnTo>
                  <a:pt x="14599" y="1801"/>
                </a:lnTo>
                <a:lnTo>
                  <a:pt x="14502" y="1898"/>
                </a:lnTo>
                <a:lnTo>
                  <a:pt x="14405" y="2020"/>
                </a:lnTo>
                <a:lnTo>
                  <a:pt x="13918" y="2020"/>
                </a:lnTo>
                <a:lnTo>
                  <a:pt x="14015" y="1850"/>
                </a:lnTo>
                <a:lnTo>
                  <a:pt x="14088" y="1704"/>
                </a:lnTo>
                <a:lnTo>
                  <a:pt x="14259" y="1387"/>
                </a:lnTo>
                <a:close/>
                <a:moveTo>
                  <a:pt x="16643" y="1412"/>
                </a:moveTo>
                <a:lnTo>
                  <a:pt x="16789" y="1436"/>
                </a:lnTo>
                <a:lnTo>
                  <a:pt x="16838" y="1460"/>
                </a:lnTo>
                <a:lnTo>
                  <a:pt x="16911" y="1485"/>
                </a:lnTo>
                <a:lnTo>
                  <a:pt x="16643" y="1679"/>
                </a:lnTo>
                <a:lnTo>
                  <a:pt x="16424" y="1898"/>
                </a:lnTo>
                <a:lnTo>
                  <a:pt x="16278" y="2044"/>
                </a:lnTo>
                <a:lnTo>
                  <a:pt x="16230" y="2020"/>
                </a:lnTo>
                <a:lnTo>
                  <a:pt x="16157" y="1996"/>
                </a:lnTo>
                <a:lnTo>
                  <a:pt x="16303" y="1728"/>
                </a:lnTo>
                <a:lnTo>
                  <a:pt x="16497" y="1436"/>
                </a:lnTo>
                <a:lnTo>
                  <a:pt x="16643" y="1412"/>
                </a:lnTo>
                <a:close/>
                <a:moveTo>
                  <a:pt x="389" y="1387"/>
                </a:moveTo>
                <a:lnTo>
                  <a:pt x="657" y="1436"/>
                </a:lnTo>
                <a:lnTo>
                  <a:pt x="973" y="1460"/>
                </a:lnTo>
                <a:lnTo>
                  <a:pt x="803" y="1606"/>
                </a:lnTo>
                <a:lnTo>
                  <a:pt x="657" y="1752"/>
                </a:lnTo>
                <a:lnTo>
                  <a:pt x="535" y="1923"/>
                </a:lnTo>
                <a:lnTo>
                  <a:pt x="487" y="1996"/>
                </a:lnTo>
                <a:lnTo>
                  <a:pt x="438" y="2069"/>
                </a:lnTo>
                <a:lnTo>
                  <a:pt x="438" y="1679"/>
                </a:lnTo>
                <a:lnTo>
                  <a:pt x="389" y="1387"/>
                </a:lnTo>
                <a:close/>
                <a:moveTo>
                  <a:pt x="1655" y="1436"/>
                </a:moveTo>
                <a:lnTo>
                  <a:pt x="1509" y="1558"/>
                </a:lnTo>
                <a:lnTo>
                  <a:pt x="1363" y="1728"/>
                </a:lnTo>
                <a:lnTo>
                  <a:pt x="1241" y="1898"/>
                </a:lnTo>
                <a:lnTo>
                  <a:pt x="1168" y="2093"/>
                </a:lnTo>
                <a:lnTo>
                  <a:pt x="1144" y="2093"/>
                </a:lnTo>
                <a:lnTo>
                  <a:pt x="1095" y="2142"/>
                </a:lnTo>
                <a:lnTo>
                  <a:pt x="1071" y="2190"/>
                </a:lnTo>
                <a:lnTo>
                  <a:pt x="1071" y="2239"/>
                </a:lnTo>
                <a:lnTo>
                  <a:pt x="1071" y="2288"/>
                </a:lnTo>
                <a:lnTo>
                  <a:pt x="1071" y="2409"/>
                </a:lnTo>
                <a:lnTo>
                  <a:pt x="1046" y="2409"/>
                </a:lnTo>
                <a:lnTo>
                  <a:pt x="925" y="2458"/>
                </a:lnTo>
                <a:lnTo>
                  <a:pt x="827" y="2531"/>
                </a:lnTo>
                <a:lnTo>
                  <a:pt x="633" y="2726"/>
                </a:lnTo>
                <a:lnTo>
                  <a:pt x="462" y="2872"/>
                </a:lnTo>
                <a:lnTo>
                  <a:pt x="462" y="2677"/>
                </a:lnTo>
                <a:lnTo>
                  <a:pt x="438" y="2263"/>
                </a:lnTo>
                <a:lnTo>
                  <a:pt x="462" y="2263"/>
                </a:lnTo>
                <a:lnTo>
                  <a:pt x="608" y="2215"/>
                </a:lnTo>
                <a:lnTo>
                  <a:pt x="657" y="2166"/>
                </a:lnTo>
                <a:lnTo>
                  <a:pt x="730" y="2117"/>
                </a:lnTo>
                <a:lnTo>
                  <a:pt x="973" y="1850"/>
                </a:lnTo>
                <a:lnTo>
                  <a:pt x="1168" y="1655"/>
                </a:lnTo>
                <a:lnTo>
                  <a:pt x="1387" y="1460"/>
                </a:lnTo>
                <a:lnTo>
                  <a:pt x="1655" y="1436"/>
                </a:lnTo>
                <a:close/>
                <a:moveTo>
                  <a:pt x="16935" y="1631"/>
                </a:moveTo>
                <a:lnTo>
                  <a:pt x="16960" y="1947"/>
                </a:lnTo>
                <a:lnTo>
                  <a:pt x="16960" y="2239"/>
                </a:lnTo>
                <a:lnTo>
                  <a:pt x="16935" y="2847"/>
                </a:lnTo>
                <a:lnTo>
                  <a:pt x="16814" y="2920"/>
                </a:lnTo>
                <a:lnTo>
                  <a:pt x="16692" y="2993"/>
                </a:lnTo>
                <a:lnTo>
                  <a:pt x="16473" y="3188"/>
                </a:lnTo>
                <a:lnTo>
                  <a:pt x="16376" y="3310"/>
                </a:lnTo>
                <a:lnTo>
                  <a:pt x="16424" y="2872"/>
                </a:lnTo>
                <a:lnTo>
                  <a:pt x="16619" y="2726"/>
                </a:lnTo>
                <a:lnTo>
                  <a:pt x="16765" y="2628"/>
                </a:lnTo>
                <a:lnTo>
                  <a:pt x="16838" y="2580"/>
                </a:lnTo>
                <a:lnTo>
                  <a:pt x="16911" y="2507"/>
                </a:lnTo>
                <a:lnTo>
                  <a:pt x="16911" y="2482"/>
                </a:lnTo>
                <a:lnTo>
                  <a:pt x="16911" y="2434"/>
                </a:lnTo>
                <a:lnTo>
                  <a:pt x="16887" y="2409"/>
                </a:lnTo>
                <a:lnTo>
                  <a:pt x="16838" y="2385"/>
                </a:lnTo>
                <a:lnTo>
                  <a:pt x="16765" y="2409"/>
                </a:lnTo>
                <a:lnTo>
                  <a:pt x="16692" y="2458"/>
                </a:lnTo>
                <a:lnTo>
                  <a:pt x="16570" y="2580"/>
                </a:lnTo>
                <a:lnTo>
                  <a:pt x="16400" y="2701"/>
                </a:lnTo>
                <a:lnTo>
                  <a:pt x="16376" y="2555"/>
                </a:lnTo>
                <a:lnTo>
                  <a:pt x="16327" y="2434"/>
                </a:lnTo>
                <a:lnTo>
                  <a:pt x="16424" y="2361"/>
                </a:lnTo>
                <a:lnTo>
                  <a:pt x="16497" y="2239"/>
                </a:lnTo>
                <a:lnTo>
                  <a:pt x="16643" y="2020"/>
                </a:lnTo>
                <a:lnTo>
                  <a:pt x="16935" y="1631"/>
                </a:lnTo>
                <a:close/>
                <a:moveTo>
                  <a:pt x="1022" y="2896"/>
                </a:moveTo>
                <a:lnTo>
                  <a:pt x="998" y="3237"/>
                </a:lnTo>
                <a:lnTo>
                  <a:pt x="900" y="3310"/>
                </a:lnTo>
                <a:lnTo>
                  <a:pt x="803" y="3407"/>
                </a:lnTo>
                <a:lnTo>
                  <a:pt x="657" y="3675"/>
                </a:lnTo>
                <a:lnTo>
                  <a:pt x="511" y="3966"/>
                </a:lnTo>
                <a:lnTo>
                  <a:pt x="487" y="3310"/>
                </a:lnTo>
                <a:lnTo>
                  <a:pt x="608" y="3261"/>
                </a:lnTo>
                <a:lnTo>
                  <a:pt x="706" y="3188"/>
                </a:lnTo>
                <a:lnTo>
                  <a:pt x="900" y="3018"/>
                </a:lnTo>
                <a:lnTo>
                  <a:pt x="1022" y="2896"/>
                </a:lnTo>
                <a:close/>
                <a:moveTo>
                  <a:pt x="16935" y="3139"/>
                </a:moveTo>
                <a:lnTo>
                  <a:pt x="16935" y="3504"/>
                </a:lnTo>
                <a:lnTo>
                  <a:pt x="16789" y="3577"/>
                </a:lnTo>
                <a:lnTo>
                  <a:pt x="16668" y="3675"/>
                </a:lnTo>
                <a:lnTo>
                  <a:pt x="16449" y="3893"/>
                </a:lnTo>
                <a:lnTo>
                  <a:pt x="16376" y="3991"/>
                </a:lnTo>
                <a:lnTo>
                  <a:pt x="16376" y="3723"/>
                </a:lnTo>
                <a:lnTo>
                  <a:pt x="16400" y="3675"/>
                </a:lnTo>
                <a:lnTo>
                  <a:pt x="16619" y="3407"/>
                </a:lnTo>
                <a:lnTo>
                  <a:pt x="16741" y="3310"/>
                </a:lnTo>
                <a:lnTo>
                  <a:pt x="16838" y="3212"/>
                </a:lnTo>
                <a:lnTo>
                  <a:pt x="16935" y="3139"/>
                </a:lnTo>
                <a:close/>
                <a:moveTo>
                  <a:pt x="16935" y="3723"/>
                </a:moveTo>
                <a:lnTo>
                  <a:pt x="16935" y="4258"/>
                </a:lnTo>
                <a:lnTo>
                  <a:pt x="16546" y="4599"/>
                </a:lnTo>
                <a:lnTo>
                  <a:pt x="16424" y="4721"/>
                </a:lnTo>
                <a:lnTo>
                  <a:pt x="16400" y="4429"/>
                </a:lnTo>
                <a:lnTo>
                  <a:pt x="16522" y="4210"/>
                </a:lnTo>
                <a:lnTo>
                  <a:pt x="16643" y="4015"/>
                </a:lnTo>
                <a:lnTo>
                  <a:pt x="16935" y="3723"/>
                </a:lnTo>
                <a:close/>
                <a:moveTo>
                  <a:pt x="998" y="3553"/>
                </a:moveTo>
                <a:lnTo>
                  <a:pt x="973" y="4210"/>
                </a:lnTo>
                <a:lnTo>
                  <a:pt x="949" y="4234"/>
                </a:lnTo>
                <a:lnTo>
                  <a:pt x="803" y="4429"/>
                </a:lnTo>
                <a:lnTo>
                  <a:pt x="657" y="4623"/>
                </a:lnTo>
                <a:lnTo>
                  <a:pt x="535" y="4769"/>
                </a:lnTo>
                <a:lnTo>
                  <a:pt x="535" y="4234"/>
                </a:lnTo>
                <a:lnTo>
                  <a:pt x="681" y="4039"/>
                </a:lnTo>
                <a:lnTo>
                  <a:pt x="803" y="3845"/>
                </a:lnTo>
                <a:lnTo>
                  <a:pt x="998" y="3553"/>
                </a:lnTo>
                <a:close/>
                <a:moveTo>
                  <a:pt x="16935" y="4599"/>
                </a:moveTo>
                <a:lnTo>
                  <a:pt x="16911" y="5256"/>
                </a:lnTo>
                <a:lnTo>
                  <a:pt x="16668" y="5426"/>
                </a:lnTo>
                <a:lnTo>
                  <a:pt x="16570" y="5524"/>
                </a:lnTo>
                <a:lnTo>
                  <a:pt x="16449" y="5621"/>
                </a:lnTo>
                <a:lnTo>
                  <a:pt x="16424" y="5670"/>
                </a:lnTo>
                <a:lnTo>
                  <a:pt x="16424" y="5207"/>
                </a:lnTo>
                <a:lnTo>
                  <a:pt x="16570" y="5037"/>
                </a:lnTo>
                <a:lnTo>
                  <a:pt x="16692" y="4891"/>
                </a:lnTo>
                <a:lnTo>
                  <a:pt x="16814" y="4745"/>
                </a:lnTo>
                <a:lnTo>
                  <a:pt x="16935" y="4599"/>
                </a:lnTo>
                <a:close/>
                <a:moveTo>
                  <a:pt x="973" y="4696"/>
                </a:moveTo>
                <a:lnTo>
                  <a:pt x="973" y="5280"/>
                </a:lnTo>
                <a:lnTo>
                  <a:pt x="730" y="5475"/>
                </a:lnTo>
                <a:lnTo>
                  <a:pt x="633" y="5597"/>
                </a:lnTo>
                <a:lnTo>
                  <a:pt x="535" y="5718"/>
                </a:lnTo>
                <a:lnTo>
                  <a:pt x="535" y="5159"/>
                </a:lnTo>
                <a:lnTo>
                  <a:pt x="584" y="5134"/>
                </a:lnTo>
                <a:lnTo>
                  <a:pt x="754" y="4964"/>
                </a:lnTo>
                <a:lnTo>
                  <a:pt x="900" y="4794"/>
                </a:lnTo>
                <a:lnTo>
                  <a:pt x="973" y="4696"/>
                </a:lnTo>
                <a:close/>
                <a:moveTo>
                  <a:pt x="16911" y="5378"/>
                </a:moveTo>
                <a:lnTo>
                  <a:pt x="16911" y="5962"/>
                </a:lnTo>
                <a:lnTo>
                  <a:pt x="16911" y="6132"/>
                </a:lnTo>
                <a:lnTo>
                  <a:pt x="16789" y="6181"/>
                </a:lnTo>
                <a:lnTo>
                  <a:pt x="16643" y="6278"/>
                </a:lnTo>
                <a:lnTo>
                  <a:pt x="16424" y="6473"/>
                </a:lnTo>
                <a:lnTo>
                  <a:pt x="16424" y="6108"/>
                </a:lnTo>
                <a:lnTo>
                  <a:pt x="16570" y="5937"/>
                </a:lnTo>
                <a:lnTo>
                  <a:pt x="16911" y="5378"/>
                </a:lnTo>
                <a:close/>
                <a:moveTo>
                  <a:pt x="973" y="5670"/>
                </a:moveTo>
                <a:lnTo>
                  <a:pt x="973" y="6156"/>
                </a:lnTo>
                <a:lnTo>
                  <a:pt x="876" y="6229"/>
                </a:lnTo>
                <a:lnTo>
                  <a:pt x="779" y="6278"/>
                </a:lnTo>
                <a:lnTo>
                  <a:pt x="633" y="6448"/>
                </a:lnTo>
                <a:lnTo>
                  <a:pt x="511" y="6619"/>
                </a:lnTo>
                <a:lnTo>
                  <a:pt x="511" y="6181"/>
                </a:lnTo>
                <a:lnTo>
                  <a:pt x="973" y="5670"/>
                </a:lnTo>
                <a:close/>
                <a:moveTo>
                  <a:pt x="16911" y="6351"/>
                </a:moveTo>
                <a:lnTo>
                  <a:pt x="16911" y="6765"/>
                </a:lnTo>
                <a:lnTo>
                  <a:pt x="16668" y="6935"/>
                </a:lnTo>
                <a:lnTo>
                  <a:pt x="16570" y="7032"/>
                </a:lnTo>
                <a:lnTo>
                  <a:pt x="16449" y="7130"/>
                </a:lnTo>
                <a:lnTo>
                  <a:pt x="16400" y="7203"/>
                </a:lnTo>
                <a:lnTo>
                  <a:pt x="16400" y="6838"/>
                </a:lnTo>
                <a:lnTo>
                  <a:pt x="16424" y="6813"/>
                </a:lnTo>
                <a:lnTo>
                  <a:pt x="16643" y="6594"/>
                </a:lnTo>
                <a:lnTo>
                  <a:pt x="16911" y="6351"/>
                </a:lnTo>
                <a:close/>
                <a:moveTo>
                  <a:pt x="949" y="6619"/>
                </a:moveTo>
                <a:lnTo>
                  <a:pt x="949" y="6789"/>
                </a:lnTo>
                <a:lnTo>
                  <a:pt x="949" y="7178"/>
                </a:lnTo>
                <a:lnTo>
                  <a:pt x="827" y="7227"/>
                </a:lnTo>
                <a:lnTo>
                  <a:pt x="706" y="7324"/>
                </a:lnTo>
                <a:lnTo>
                  <a:pt x="584" y="7446"/>
                </a:lnTo>
                <a:lnTo>
                  <a:pt x="487" y="7568"/>
                </a:lnTo>
                <a:lnTo>
                  <a:pt x="487" y="7130"/>
                </a:lnTo>
                <a:lnTo>
                  <a:pt x="584" y="7057"/>
                </a:lnTo>
                <a:lnTo>
                  <a:pt x="681" y="6959"/>
                </a:lnTo>
                <a:lnTo>
                  <a:pt x="852" y="6740"/>
                </a:lnTo>
                <a:lnTo>
                  <a:pt x="949" y="6619"/>
                </a:lnTo>
                <a:close/>
                <a:moveTo>
                  <a:pt x="16911" y="6886"/>
                </a:moveTo>
                <a:lnTo>
                  <a:pt x="16935" y="7519"/>
                </a:lnTo>
                <a:lnTo>
                  <a:pt x="16814" y="7616"/>
                </a:lnTo>
                <a:lnTo>
                  <a:pt x="16668" y="7714"/>
                </a:lnTo>
                <a:lnTo>
                  <a:pt x="16546" y="7835"/>
                </a:lnTo>
                <a:lnTo>
                  <a:pt x="16449" y="7957"/>
                </a:lnTo>
                <a:lnTo>
                  <a:pt x="16376" y="8030"/>
                </a:lnTo>
                <a:lnTo>
                  <a:pt x="16376" y="7665"/>
                </a:lnTo>
                <a:lnTo>
                  <a:pt x="16522" y="7495"/>
                </a:lnTo>
                <a:lnTo>
                  <a:pt x="16619" y="7324"/>
                </a:lnTo>
                <a:lnTo>
                  <a:pt x="16789" y="7105"/>
                </a:lnTo>
                <a:lnTo>
                  <a:pt x="16911" y="6886"/>
                </a:lnTo>
                <a:close/>
                <a:moveTo>
                  <a:pt x="949" y="7422"/>
                </a:moveTo>
                <a:lnTo>
                  <a:pt x="973" y="8006"/>
                </a:lnTo>
                <a:lnTo>
                  <a:pt x="852" y="8054"/>
                </a:lnTo>
                <a:lnTo>
                  <a:pt x="754" y="8103"/>
                </a:lnTo>
                <a:lnTo>
                  <a:pt x="560" y="8273"/>
                </a:lnTo>
                <a:lnTo>
                  <a:pt x="462" y="8371"/>
                </a:lnTo>
                <a:lnTo>
                  <a:pt x="462" y="7957"/>
                </a:lnTo>
                <a:lnTo>
                  <a:pt x="535" y="7957"/>
                </a:lnTo>
                <a:lnTo>
                  <a:pt x="584" y="7933"/>
                </a:lnTo>
                <a:lnTo>
                  <a:pt x="608" y="7884"/>
                </a:lnTo>
                <a:lnTo>
                  <a:pt x="730" y="7714"/>
                </a:lnTo>
                <a:lnTo>
                  <a:pt x="852" y="7543"/>
                </a:lnTo>
                <a:lnTo>
                  <a:pt x="949" y="7422"/>
                </a:lnTo>
                <a:close/>
                <a:moveTo>
                  <a:pt x="16935" y="7714"/>
                </a:moveTo>
                <a:lnTo>
                  <a:pt x="16935" y="8419"/>
                </a:lnTo>
                <a:lnTo>
                  <a:pt x="16716" y="8541"/>
                </a:lnTo>
                <a:lnTo>
                  <a:pt x="16497" y="8711"/>
                </a:lnTo>
                <a:lnTo>
                  <a:pt x="16351" y="8857"/>
                </a:lnTo>
                <a:lnTo>
                  <a:pt x="16376" y="8444"/>
                </a:lnTo>
                <a:lnTo>
                  <a:pt x="16449" y="8371"/>
                </a:lnTo>
                <a:lnTo>
                  <a:pt x="16522" y="8273"/>
                </a:lnTo>
                <a:lnTo>
                  <a:pt x="16668" y="8079"/>
                </a:lnTo>
                <a:lnTo>
                  <a:pt x="16862" y="7835"/>
                </a:lnTo>
                <a:lnTo>
                  <a:pt x="16935" y="7714"/>
                </a:lnTo>
                <a:close/>
                <a:moveTo>
                  <a:pt x="13042" y="3869"/>
                </a:moveTo>
                <a:lnTo>
                  <a:pt x="12872" y="3893"/>
                </a:lnTo>
                <a:lnTo>
                  <a:pt x="12702" y="3918"/>
                </a:lnTo>
                <a:lnTo>
                  <a:pt x="12239" y="3966"/>
                </a:lnTo>
                <a:lnTo>
                  <a:pt x="11777" y="3991"/>
                </a:lnTo>
                <a:lnTo>
                  <a:pt x="11388" y="3991"/>
                </a:lnTo>
                <a:lnTo>
                  <a:pt x="10974" y="3966"/>
                </a:lnTo>
                <a:lnTo>
                  <a:pt x="10755" y="3966"/>
                </a:lnTo>
                <a:lnTo>
                  <a:pt x="10560" y="4015"/>
                </a:lnTo>
                <a:lnTo>
                  <a:pt x="10366" y="4064"/>
                </a:lnTo>
                <a:lnTo>
                  <a:pt x="10220" y="4137"/>
                </a:lnTo>
                <a:lnTo>
                  <a:pt x="10171" y="4185"/>
                </a:lnTo>
                <a:lnTo>
                  <a:pt x="10122" y="4258"/>
                </a:lnTo>
                <a:lnTo>
                  <a:pt x="10147" y="4331"/>
                </a:lnTo>
                <a:lnTo>
                  <a:pt x="10171" y="4404"/>
                </a:lnTo>
                <a:lnTo>
                  <a:pt x="10341" y="4502"/>
                </a:lnTo>
                <a:lnTo>
                  <a:pt x="10536" y="4575"/>
                </a:lnTo>
                <a:lnTo>
                  <a:pt x="10731" y="4599"/>
                </a:lnTo>
                <a:lnTo>
                  <a:pt x="10950" y="4623"/>
                </a:lnTo>
                <a:lnTo>
                  <a:pt x="12142" y="4623"/>
                </a:lnTo>
                <a:lnTo>
                  <a:pt x="12580" y="4599"/>
                </a:lnTo>
                <a:lnTo>
                  <a:pt x="12458" y="4745"/>
                </a:lnTo>
                <a:lnTo>
                  <a:pt x="12312" y="4867"/>
                </a:lnTo>
                <a:lnTo>
                  <a:pt x="12020" y="5110"/>
                </a:lnTo>
                <a:lnTo>
                  <a:pt x="11461" y="5548"/>
                </a:lnTo>
                <a:lnTo>
                  <a:pt x="10901" y="5986"/>
                </a:lnTo>
                <a:lnTo>
                  <a:pt x="10633" y="6205"/>
                </a:lnTo>
                <a:lnTo>
                  <a:pt x="10366" y="6473"/>
                </a:lnTo>
                <a:lnTo>
                  <a:pt x="9879" y="7008"/>
                </a:lnTo>
                <a:lnTo>
                  <a:pt x="9392" y="7568"/>
                </a:lnTo>
                <a:lnTo>
                  <a:pt x="9149" y="7835"/>
                </a:lnTo>
                <a:lnTo>
                  <a:pt x="8881" y="8079"/>
                </a:lnTo>
                <a:lnTo>
                  <a:pt x="8760" y="7957"/>
                </a:lnTo>
                <a:lnTo>
                  <a:pt x="8614" y="7860"/>
                </a:lnTo>
                <a:lnTo>
                  <a:pt x="8346" y="7665"/>
                </a:lnTo>
                <a:lnTo>
                  <a:pt x="7957" y="7324"/>
                </a:lnTo>
                <a:lnTo>
                  <a:pt x="7567" y="6959"/>
                </a:lnTo>
                <a:lnTo>
                  <a:pt x="7300" y="6692"/>
                </a:lnTo>
                <a:lnTo>
                  <a:pt x="7008" y="6424"/>
                </a:lnTo>
                <a:lnTo>
                  <a:pt x="6837" y="6302"/>
                </a:lnTo>
                <a:lnTo>
                  <a:pt x="6667" y="6205"/>
                </a:lnTo>
                <a:lnTo>
                  <a:pt x="6497" y="6132"/>
                </a:lnTo>
                <a:lnTo>
                  <a:pt x="6302" y="6083"/>
                </a:lnTo>
                <a:lnTo>
                  <a:pt x="6253" y="6059"/>
                </a:lnTo>
                <a:lnTo>
                  <a:pt x="6107" y="6059"/>
                </a:lnTo>
                <a:lnTo>
                  <a:pt x="6034" y="6108"/>
                </a:lnTo>
                <a:lnTo>
                  <a:pt x="5864" y="6205"/>
                </a:lnTo>
                <a:lnTo>
                  <a:pt x="5718" y="6351"/>
                </a:lnTo>
                <a:lnTo>
                  <a:pt x="5450" y="6643"/>
                </a:lnTo>
                <a:lnTo>
                  <a:pt x="5207" y="6984"/>
                </a:lnTo>
                <a:lnTo>
                  <a:pt x="4964" y="7300"/>
                </a:lnTo>
                <a:lnTo>
                  <a:pt x="4818" y="7519"/>
                </a:lnTo>
                <a:lnTo>
                  <a:pt x="4623" y="7714"/>
                </a:lnTo>
                <a:lnTo>
                  <a:pt x="4258" y="8079"/>
                </a:lnTo>
                <a:lnTo>
                  <a:pt x="3918" y="8468"/>
                </a:lnTo>
                <a:lnTo>
                  <a:pt x="3747" y="8687"/>
                </a:lnTo>
                <a:lnTo>
                  <a:pt x="3626" y="8906"/>
                </a:lnTo>
                <a:lnTo>
                  <a:pt x="3601" y="8955"/>
                </a:lnTo>
                <a:lnTo>
                  <a:pt x="3601" y="9003"/>
                </a:lnTo>
                <a:lnTo>
                  <a:pt x="3626" y="9052"/>
                </a:lnTo>
                <a:lnTo>
                  <a:pt x="3650" y="9101"/>
                </a:lnTo>
                <a:lnTo>
                  <a:pt x="3699" y="9125"/>
                </a:lnTo>
                <a:lnTo>
                  <a:pt x="3747" y="9149"/>
                </a:lnTo>
                <a:lnTo>
                  <a:pt x="3796" y="9149"/>
                </a:lnTo>
                <a:lnTo>
                  <a:pt x="3869" y="9125"/>
                </a:lnTo>
                <a:lnTo>
                  <a:pt x="4064" y="9028"/>
                </a:lnTo>
                <a:lnTo>
                  <a:pt x="4283" y="8857"/>
                </a:lnTo>
                <a:lnTo>
                  <a:pt x="4477" y="8687"/>
                </a:lnTo>
                <a:lnTo>
                  <a:pt x="4672" y="8492"/>
                </a:lnTo>
                <a:lnTo>
                  <a:pt x="5037" y="8103"/>
                </a:lnTo>
                <a:lnTo>
                  <a:pt x="5353" y="7689"/>
                </a:lnTo>
                <a:lnTo>
                  <a:pt x="5669" y="7276"/>
                </a:lnTo>
                <a:lnTo>
                  <a:pt x="6010" y="6838"/>
                </a:lnTo>
                <a:lnTo>
                  <a:pt x="6156" y="6716"/>
                </a:lnTo>
                <a:lnTo>
                  <a:pt x="6302" y="6594"/>
                </a:lnTo>
                <a:lnTo>
                  <a:pt x="6594" y="6838"/>
                </a:lnTo>
                <a:lnTo>
                  <a:pt x="6910" y="7105"/>
                </a:lnTo>
                <a:lnTo>
                  <a:pt x="7470" y="7665"/>
                </a:lnTo>
                <a:lnTo>
                  <a:pt x="7762" y="7933"/>
                </a:lnTo>
                <a:lnTo>
                  <a:pt x="8078" y="8249"/>
                </a:lnTo>
                <a:lnTo>
                  <a:pt x="8249" y="8395"/>
                </a:lnTo>
                <a:lnTo>
                  <a:pt x="8443" y="8492"/>
                </a:lnTo>
                <a:lnTo>
                  <a:pt x="8614" y="8565"/>
                </a:lnTo>
                <a:lnTo>
                  <a:pt x="8808" y="8590"/>
                </a:lnTo>
                <a:lnTo>
                  <a:pt x="8906" y="8565"/>
                </a:lnTo>
                <a:lnTo>
                  <a:pt x="8979" y="8590"/>
                </a:lnTo>
                <a:lnTo>
                  <a:pt x="9076" y="8541"/>
                </a:lnTo>
                <a:lnTo>
                  <a:pt x="9392" y="8298"/>
                </a:lnTo>
                <a:lnTo>
                  <a:pt x="9684" y="8006"/>
                </a:lnTo>
                <a:lnTo>
                  <a:pt x="10244" y="7422"/>
                </a:lnTo>
                <a:lnTo>
                  <a:pt x="10779" y="6838"/>
                </a:lnTo>
                <a:lnTo>
                  <a:pt x="11071" y="6570"/>
                </a:lnTo>
                <a:lnTo>
                  <a:pt x="11388" y="6302"/>
                </a:lnTo>
                <a:lnTo>
                  <a:pt x="11996" y="5840"/>
                </a:lnTo>
                <a:lnTo>
                  <a:pt x="12604" y="5353"/>
                </a:lnTo>
                <a:lnTo>
                  <a:pt x="12847" y="5134"/>
                </a:lnTo>
                <a:lnTo>
                  <a:pt x="13066" y="4915"/>
                </a:lnTo>
                <a:lnTo>
                  <a:pt x="13139" y="5743"/>
                </a:lnTo>
                <a:lnTo>
                  <a:pt x="13115" y="6059"/>
                </a:lnTo>
                <a:lnTo>
                  <a:pt x="13091" y="6448"/>
                </a:lnTo>
                <a:lnTo>
                  <a:pt x="13091" y="6643"/>
                </a:lnTo>
                <a:lnTo>
                  <a:pt x="13115" y="6813"/>
                </a:lnTo>
                <a:lnTo>
                  <a:pt x="13164" y="6984"/>
                </a:lnTo>
                <a:lnTo>
                  <a:pt x="13261" y="7105"/>
                </a:lnTo>
                <a:lnTo>
                  <a:pt x="13310" y="7130"/>
                </a:lnTo>
                <a:lnTo>
                  <a:pt x="13383" y="7154"/>
                </a:lnTo>
                <a:lnTo>
                  <a:pt x="13456" y="7154"/>
                </a:lnTo>
                <a:lnTo>
                  <a:pt x="13504" y="7130"/>
                </a:lnTo>
                <a:lnTo>
                  <a:pt x="13626" y="7032"/>
                </a:lnTo>
                <a:lnTo>
                  <a:pt x="13699" y="6886"/>
                </a:lnTo>
                <a:lnTo>
                  <a:pt x="13723" y="6716"/>
                </a:lnTo>
                <a:lnTo>
                  <a:pt x="13748" y="6546"/>
                </a:lnTo>
                <a:lnTo>
                  <a:pt x="13723" y="6181"/>
                </a:lnTo>
                <a:lnTo>
                  <a:pt x="13699" y="5889"/>
                </a:lnTo>
                <a:lnTo>
                  <a:pt x="13675" y="5086"/>
                </a:lnTo>
                <a:lnTo>
                  <a:pt x="13650" y="4672"/>
                </a:lnTo>
                <a:lnTo>
                  <a:pt x="13602" y="4477"/>
                </a:lnTo>
                <a:lnTo>
                  <a:pt x="13529" y="4307"/>
                </a:lnTo>
                <a:lnTo>
                  <a:pt x="13504" y="4258"/>
                </a:lnTo>
                <a:lnTo>
                  <a:pt x="13456" y="4210"/>
                </a:lnTo>
                <a:lnTo>
                  <a:pt x="13456" y="4137"/>
                </a:lnTo>
                <a:lnTo>
                  <a:pt x="13456" y="4064"/>
                </a:lnTo>
                <a:lnTo>
                  <a:pt x="13407" y="4015"/>
                </a:lnTo>
                <a:lnTo>
                  <a:pt x="13358" y="3966"/>
                </a:lnTo>
                <a:lnTo>
                  <a:pt x="13285" y="3918"/>
                </a:lnTo>
                <a:lnTo>
                  <a:pt x="13188" y="3893"/>
                </a:lnTo>
                <a:lnTo>
                  <a:pt x="13042" y="3869"/>
                </a:lnTo>
                <a:close/>
                <a:moveTo>
                  <a:pt x="973" y="8298"/>
                </a:moveTo>
                <a:lnTo>
                  <a:pt x="998" y="8882"/>
                </a:lnTo>
                <a:lnTo>
                  <a:pt x="925" y="8906"/>
                </a:lnTo>
                <a:lnTo>
                  <a:pt x="827" y="8979"/>
                </a:lnTo>
                <a:lnTo>
                  <a:pt x="730" y="9052"/>
                </a:lnTo>
                <a:lnTo>
                  <a:pt x="487" y="9320"/>
                </a:lnTo>
                <a:lnTo>
                  <a:pt x="487" y="8955"/>
                </a:lnTo>
                <a:lnTo>
                  <a:pt x="560" y="8906"/>
                </a:lnTo>
                <a:lnTo>
                  <a:pt x="608" y="8809"/>
                </a:lnTo>
                <a:lnTo>
                  <a:pt x="803" y="8541"/>
                </a:lnTo>
                <a:lnTo>
                  <a:pt x="973" y="8298"/>
                </a:lnTo>
                <a:close/>
                <a:moveTo>
                  <a:pt x="16935" y="8541"/>
                </a:moveTo>
                <a:lnTo>
                  <a:pt x="16935" y="8979"/>
                </a:lnTo>
                <a:lnTo>
                  <a:pt x="16960" y="9247"/>
                </a:lnTo>
                <a:lnTo>
                  <a:pt x="16716" y="9393"/>
                </a:lnTo>
                <a:lnTo>
                  <a:pt x="16497" y="9539"/>
                </a:lnTo>
                <a:lnTo>
                  <a:pt x="16376" y="9660"/>
                </a:lnTo>
                <a:lnTo>
                  <a:pt x="16376" y="9198"/>
                </a:lnTo>
                <a:lnTo>
                  <a:pt x="16424" y="9149"/>
                </a:lnTo>
                <a:lnTo>
                  <a:pt x="16497" y="9076"/>
                </a:lnTo>
                <a:lnTo>
                  <a:pt x="16595" y="8930"/>
                </a:lnTo>
                <a:lnTo>
                  <a:pt x="16935" y="8541"/>
                </a:lnTo>
                <a:close/>
                <a:moveTo>
                  <a:pt x="998" y="9076"/>
                </a:moveTo>
                <a:lnTo>
                  <a:pt x="1022" y="9685"/>
                </a:lnTo>
                <a:lnTo>
                  <a:pt x="925" y="9709"/>
                </a:lnTo>
                <a:lnTo>
                  <a:pt x="827" y="9782"/>
                </a:lnTo>
                <a:lnTo>
                  <a:pt x="657" y="9904"/>
                </a:lnTo>
                <a:lnTo>
                  <a:pt x="535" y="10025"/>
                </a:lnTo>
                <a:lnTo>
                  <a:pt x="511" y="9636"/>
                </a:lnTo>
                <a:lnTo>
                  <a:pt x="584" y="9587"/>
                </a:lnTo>
                <a:lnTo>
                  <a:pt x="852" y="9247"/>
                </a:lnTo>
                <a:lnTo>
                  <a:pt x="998" y="9076"/>
                </a:lnTo>
                <a:close/>
                <a:moveTo>
                  <a:pt x="16960" y="9368"/>
                </a:moveTo>
                <a:lnTo>
                  <a:pt x="16935" y="9806"/>
                </a:lnTo>
                <a:lnTo>
                  <a:pt x="16741" y="9928"/>
                </a:lnTo>
                <a:lnTo>
                  <a:pt x="16546" y="10074"/>
                </a:lnTo>
                <a:lnTo>
                  <a:pt x="16400" y="10196"/>
                </a:lnTo>
                <a:lnTo>
                  <a:pt x="16376" y="9952"/>
                </a:lnTo>
                <a:lnTo>
                  <a:pt x="16449" y="9855"/>
                </a:lnTo>
                <a:lnTo>
                  <a:pt x="16668" y="9636"/>
                </a:lnTo>
                <a:lnTo>
                  <a:pt x="16960" y="9368"/>
                </a:lnTo>
                <a:close/>
                <a:moveTo>
                  <a:pt x="16935" y="10001"/>
                </a:moveTo>
                <a:lnTo>
                  <a:pt x="16935" y="10342"/>
                </a:lnTo>
                <a:lnTo>
                  <a:pt x="16814" y="10415"/>
                </a:lnTo>
                <a:lnTo>
                  <a:pt x="16668" y="10488"/>
                </a:lnTo>
                <a:lnTo>
                  <a:pt x="16424" y="10682"/>
                </a:lnTo>
                <a:lnTo>
                  <a:pt x="16400" y="10488"/>
                </a:lnTo>
                <a:lnTo>
                  <a:pt x="16546" y="10342"/>
                </a:lnTo>
                <a:lnTo>
                  <a:pt x="16692" y="10220"/>
                </a:lnTo>
                <a:lnTo>
                  <a:pt x="16935" y="10001"/>
                </a:lnTo>
                <a:close/>
                <a:moveTo>
                  <a:pt x="1046" y="10050"/>
                </a:moveTo>
                <a:lnTo>
                  <a:pt x="1046" y="10415"/>
                </a:lnTo>
                <a:lnTo>
                  <a:pt x="949" y="10463"/>
                </a:lnTo>
                <a:lnTo>
                  <a:pt x="852" y="10512"/>
                </a:lnTo>
                <a:lnTo>
                  <a:pt x="681" y="10682"/>
                </a:lnTo>
                <a:lnTo>
                  <a:pt x="584" y="10755"/>
                </a:lnTo>
                <a:lnTo>
                  <a:pt x="560" y="10536"/>
                </a:lnTo>
                <a:lnTo>
                  <a:pt x="657" y="10463"/>
                </a:lnTo>
                <a:lnTo>
                  <a:pt x="730" y="10390"/>
                </a:lnTo>
                <a:lnTo>
                  <a:pt x="876" y="10220"/>
                </a:lnTo>
                <a:lnTo>
                  <a:pt x="1046" y="10050"/>
                </a:lnTo>
                <a:close/>
                <a:moveTo>
                  <a:pt x="4185" y="2385"/>
                </a:moveTo>
                <a:lnTo>
                  <a:pt x="5158" y="2409"/>
                </a:lnTo>
                <a:lnTo>
                  <a:pt x="6132" y="2434"/>
                </a:lnTo>
                <a:lnTo>
                  <a:pt x="7129" y="2458"/>
                </a:lnTo>
                <a:lnTo>
                  <a:pt x="8103" y="2482"/>
                </a:lnTo>
                <a:lnTo>
                  <a:pt x="15938" y="2482"/>
                </a:lnTo>
                <a:lnTo>
                  <a:pt x="15938" y="2823"/>
                </a:lnTo>
                <a:lnTo>
                  <a:pt x="15913" y="3164"/>
                </a:lnTo>
                <a:lnTo>
                  <a:pt x="15889" y="3529"/>
                </a:lnTo>
                <a:lnTo>
                  <a:pt x="15913" y="3869"/>
                </a:lnTo>
                <a:lnTo>
                  <a:pt x="15938" y="5013"/>
                </a:lnTo>
                <a:lnTo>
                  <a:pt x="15938" y="5597"/>
                </a:lnTo>
                <a:lnTo>
                  <a:pt x="15938" y="6181"/>
                </a:lnTo>
                <a:lnTo>
                  <a:pt x="15913" y="7300"/>
                </a:lnTo>
                <a:lnTo>
                  <a:pt x="15889" y="8419"/>
                </a:lnTo>
                <a:lnTo>
                  <a:pt x="15889" y="9539"/>
                </a:lnTo>
                <a:lnTo>
                  <a:pt x="15913" y="10123"/>
                </a:lnTo>
                <a:lnTo>
                  <a:pt x="15938" y="10682"/>
                </a:lnTo>
                <a:lnTo>
                  <a:pt x="14161" y="10634"/>
                </a:lnTo>
                <a:lnTo>
                  <a:pt x="13285" y="10609"/>
                </a:lnTo>
                <a:lnTo>
                  <a:pt x="12385" y="10609"/>
                </a:lnTo>
                <a:lnTo>
                  <a:pt x="11315" y="10585"/>
                </a:lnTo>
                <a:lnTo>
                  <a:pt x="10220" y="10561"/>
                </a:lnTo>
                <a:lnTo>
                  <a:pt x="9149" y="10536"/>
                </a:lnTo>
                <a:lnTo>
                  <a:pt x="8614" y="10536"/>
                </a:lnTo>
                <a:lnTo>
                  <a:pt x="8054" y="10561"/>
                </a:lnTo>
                <a:lnTo>
                  <a:pt x="7056" y="10609"/>
                </a:lnTo>
                <a:lnTo>
                  <a:pt x="6059" y="10609"/>
                </a:lnTo>
                <a:lnTo>
                  <a:pt x="5037" y="10634"/>
                </a:lnTo>
                <a:lnTo>
                  <a:pt x="4039" y="10658"/>
                </a:lnTo>
                <a:lnTo>
                  <a:pt x="3334" y="10707"/>
                </a:lnTo>
                <a:lnTo>
                  <a:pt x="2604" y="10755"/>
                </a:lnTo>
                <a:lnTo>
                  <a:pt x="2068" y="10731"/>
                </a:lnTo>
                <a:lnTo>
                  <a:pt x="1533" y="10707"/>
                </a:lnTo>
                <a:lnTo>
                  <a:pt x="1460" y="8833"/>
                </a:lnTo>
                <a:lnTo>
                  <a:pt x="1436" y="7908"/>
                </a:lnTo>
                <a:lnTo>
                  <a:pt x="1411" y="6959"/>
                </a:lnTo>
                <a:lnTo>
                  <a:pt x="1460" y="5840"/>
                </a:lnTo>
                <a:lnTo>
                  <a:pt x="1509" y="4672"/>
                </a:lnTo>
                <a:lnTo>
                  <a:pt x="1533" y="3529"/>
                </a:lnTo>
                <a:lnTo>
                  <a:pt x="1509" y="2945"/>
                </a:lnTo>
                <a:lnTo>
                  <a:pt x="1484" y="2385"/>
                </a:lnTo>
                <a:lnTo>
                  <a:pt x="1703" y="2385"/>
                </a:lnTo>
                <a:lnTo>
                  <a:pt x="1947" y="2409"/>
                </a:lnTo>
                <a:lnTo>
                  <a:pt x="2409" y="2434"/>
                </a:lnTo>
                <a:lnTo>
                  <a:pt x="3285" y="2409"/>
                </a:lnTo>
                <a:lnTo>
                  <a:pt x="4185" y="2385"/>
                </a:lnTo>
                <a:close/>
                <a:moveTo>
                  <a:pt x="12288" y="11096"/>
                </a:moveTo>
                <a:lnTo>
                  <a:pt x="12531" y="11120"/>
                </a:lnTo>
                <a:lnTo>
                  <a:pt x="12434" y="11193"/>
                </a:lnTo>
                <a:lnTo>
                  <a:pt x="12191" y="11364"/>
                </a:lnTo>
                <a:lnTo>
                  <a:pt x="12118" y="11437"/>
                </a:lnTo>
                <a:lnTo>
                  <a:pt x="11874" y="11437"/>
                </a:lnTo>
                <a:lnTo>
                  <a:pt x="11923" y="11388"/>
                </a:lnTo>
                <a:lnTo>
                  <a:pt x="12118" y="11242"/>
                </a:lnTo>
                <a:lnTo>
                  <a:pt x="12288" y="11096"/>
                </a:lnTo>
                <a:close/>
                <a:moveTo>
                  <a:pt x="11290" y="11072"/>
                </a:moveTo>
                <a:lnTo>
                  <a:pt x="11972" y="11096"/>
                </a:lnTo>
                <a:lnTo>
                  <a:pt x="11753" y="11193"/>
                </a:lnTo>
                <a:lnTo>
                  <a:pt x="11534" y="11339"/>
                </a:lnTo>
                <a:lnTo>
                  <a:pt x="11388" y="11437"/>
                </a:lnTo>
                <a:lnTo>
                  <a:pt x="10877" y="11461"/>
                </a:lnTo>
                <a:lnTo>
                  <a:pt x="10925" y="11412"/>
                </a:lnTo>
                <a:lnTo>
                  <a:pt x="11120" y="11242"/>
                </a:lnTo>
                <a:lnTo>
                  <a:pt x="11217" y="11169"/>
                </a:lnTo>
                <a:lnTo>
                  <a:pt x="11290" y="11072"/>
                </a:lnTo>
                <a:close/>
                <a:moveTo>
                  <a:pt x="13115" y="11120"/>
                </a:moveTo>
                <a:lnTo>
                  <a:pt x="12920" y="11291"/>
                </a:lnTo>
                <a:lnTo>
                  <a:pt x="12775" y="11461"/>
                </a:lnTo>
                <a:lnTo>
                  <a:pt x="12604" y="11461"/>
                </a:lnTo>
                <a:lnTo>
                  <a:pt x="12945" y="11120"/>
                </a:lnTo>
                <a:close/>
                <a:moveTo>
                  <a:pt x="1509" y="11145"/>
                </a:moveTo>
                <a:lnTo>
                  <a:pt x="1776" y="11218"/>
                </a:lnTo>
                <a:lnTo>
                  <a:pt x="2044" y="11266"/>
                </a:lnTo>
                <a:lnTo>
                  <a:pt x="1849" y="11388"/>
                </a:lnTo>
                <a:lnTo>
                  <a:pt x="1679" y="11510"/>
                </a:lnTo>
                <a:lnTo>
                  <a:pt x="1095" y="11510"/>
                </a:lnTo>
                <a:lnTo>
                  <a:pt x="1241" y="11364"/>
                </a:lnTo>
                <a:lnTo>
                  <a:pt x="1387" y="11266"/>
                </a:lnTo>
                <a:lnTo>
                  <a:pt x="1509" y="11145"/>
                </a:lnTo>
                <a:close/>
                <a:moveTo>
                  <a:pt x="13504" y="11145"/>
                </a:moveTo>
                <a:lnTo>
                  <a:pt x="14234" y="11169"/>
                </a:lnTo>
                <a:lnTo>
                  <a:pt x="14088" y="11242"/>
                </a:lnTo>
                <a:lnTo>
                  <a:pt x="13942" y="11315"/>
                </a:lnTo>
                <a:lnTo>
                  <a:pt x="13821" y="11412"/>
                </a:lnTo>
                <a:lnTo>
                  <a:pt x="13723" y="11510"/>
                </a:lnTo>
                <a:lnTo>
                  <a:pt x="13139" y="11485"/>
                </a:lnTo>
                <a:lnTo>
                  <a:pt x="13285" y="11339"/>
                </a:lnTo>
                <a:lnTo>
                  <a:pt x="13504" y="11145"/>
                </a:lnTo>
                <a:close/>
                <a:moveTo>
                  <a:pt x="16960" y="10999"/>
                </a:moveTo>
                <a:lnTo>
                  <a:pt x="17008" y="11485"/>
                </a:lnTo>
                <a:lnTo>
                  <a:pt x="16935" y="11461"/>
                </a:lnTo>
                <a:lnTo>
                  <a:pt x="16887" y="11461"/>
                </a:lnTo>
                <a:lnTo>
                  <a:pt x="16570" y="11510"/>
                </a:lnTo>
                <a:lnTo>
                  <a:pt x="16765" y="11242"/>
                </a:lnTo>
                <a:lnTo>
                  <a:pt x="16960" y="10999"/>
                </a:lnTo>
                <a:close/>
                <a:moveTo>
                  <a:pt x="15037" y="11169"/>
                </a:moveTo>
                <a:lnTo>
                  <a:pt x="14818" y="11339"/>
                </a:lnTo>
                <a:lnTo>
                  <a:pt x="14697" y="11461"/>
                </a:lnTo>
                <a:lnTo>
                  <a:pt x="14624" y="11558"/>
                </a:lnTo>
                <a:lnTo>
                  <a:pt x="14259" y="11558"/>
                </a:lnTo>
                <a:lnTo>
                  <a:pt x="14551" y="11364"/>
                </a:lnTo>
                <a:lnTo>
                  <a:pt x="14697" y="11266"/>
                </a:lnTo>
                <a:lnTo>
                  <a:pt x="14818" y="11169"/>
                </a:lnTo>
                <a:close/>
                <a:moveTo>
                  <a:pt x="15962" y="11193"/>
                </a:moveTo>
                <a:lnTo>
                  <a:pt x="15913" y="11242"/>
                </a:lnTo>
                <a:lnTo>
                  <a:pt x="15743" y="11388"/>
                </a:lnTo>
                <a:lnTo>
                  <a:pt x="15621" y="11558"/>
                </a:lnTo>
                <a:lnTo>
                  <a:pt x="15037" y="11558"/>
                </a:lnTo>
                <a:lnTo>
                  <a:pt x="15183" y="11412"/>
                </a:lnTo>
                <a:lnTo>
                  <a:pt x="15329" y="11291"/>
                </a:lnTo>
                <a:lnTo>
                  <a:pt x="15500" y="11193"/>
                </a:lnTo>
                <a:close/>
                <a:moveTo>
                  <a:pt x="16935" y="10366"/>
                </a:moveTo>
                <a:lnTo>
                  <a:pt x="16960" y="10853"/>
                </a:lnTo>
                <a:lnTo>
                  <a:pt x="16765" y="10974"/>
                </a:lnTo>
                <a:lnTo>
                  <a:pt x="16570" y="11120"/>
                </a:lnTo>
                <a:lnTo>
                  <a:pt x="16400" y="11315"/>
                </a:lnTo>
                <a:lnTo>
                  <a:pt x="16230" y="11534"/>
                </a:lnTo>
                <a:lnTo>
                  <a:pt x="15962" y="11558"/>
                </a:lnTo>
                <a:lnTo>
                  <a:pt x="16084" y="11412"/>
                </a:lnTo>
                <a:lnTo>
                  <a:pt x="16181" y="11315"/>
                </a:lnTo>
                <a:lnTo>
                  <a:pt x="16230" y="11266"/>
                </a:lnTo>
                <a:lnTo>
                  <a:pt x="16278" y="11193"/>
                </a:lnTo>
                <a:lnTo>
                  <a:pt x="16376" y="11169"/>
                </a:lnTo>
                <a:lnTo>
                  <a:pt x="16449" y="11096"/>
                </a:lnTo>
                <a:lnTo>
                  <a:pt x="16497" y="11023"/>
                </a:lnTo>
                <a:lnTo>
                  <a:pt x="16497" y="10926"/>
                </a:lnTo>
                <a:lnTo>
                  <a:pt x="16570" y="10877"/>
                </a:lnTo>
                <a:lnTo>
                  <a:pt x="16789" y="10634"/>
                </a:lnTo>
                <a:lnTo>
                  <a:pt x="16887" y="10512"/>
                </a:lnTo>
                <a:lnTo>
                  <a:pt x="16935" y="10366"/>
                </a:lnTo>
                <a:close/>
                <a:moveTo>
                  <a:pt x="1071" y="10780"/>
                </a:moveTo>
                <a:lnTo>
                  <a:pt x="1071" y="10828"/>
                </a:lnTo>
                <a:lnTo>
                  <a:pt x="1071" y="10901"/>
                </a:lnTo>
                <a:lnTo>
                  <a:pt x="1119" y="10974"/>
                </a:lnTo>
                <a:lnTo>
                  <a:pt x="1144" y="10999"/>
                </a:lnTo>
                <a:lnTo>
                  <a:pt x="1192" y="11047"/>
                </a:lnTo>
                <a:lnTo>
                  <a:pt x="1022" y="11169"/>
                </a:lnTo>
                <a:lnTo>
                  <a:pt x="827" y="11339"/>
                </a:lnTo>
                <a:lnTo>
                  <a:pt x="730" y="11461"/>
                </a:lnTo>
                <a:lnTo>
                  <a:pt x="657" y="11558"/>
                </a:lnTo>
                <a:lnTo>
                  <a:pt x="608" y="11583"/>
                </a:lnTo>
                <a:lnTo>
                  <a:pt x="608" y="11266"/>
                </a:lnTo>
                <a:lnTo>
                  <a:pt x="681" y="11193"/>
                </a:lnTo>
                <a:lnTo>
                  <a:pt x="754" y="11120"/>
                </a:lnTo>
                <a:lnTo>
                  <a:pt x="949" y="10901"/>
                </a:lnTo>
                <a:lnTo>
                  <a:pt x="1071" y="10780"/>
                </a:lnTo>
                <a:close/>
                <a:moveTo>
                  <a:pt x="2750" y="11266"/>
                </a:moveTo>
                <a:lnTo>
                  <a:pt x="2604" y="11412"/>
                </a:lnTo>
                <a:lnTo>
                  <a:pt x="2458" y="11583"/>
                </a:lnTo>
                <a:lnTo>
                  <a:pt x="2117" y="11534"/>
                </a:lnTo>
                <a:lnTo>
                  <a:pt x="2141" y="11510"/>
                </a:lnTo>
                <a:lnTo>
                  <a:pt x="2287" y="11388"/>
                </a:lnTo>
                <a:lnTo>
                  <a:pt x="2385" y="11266"/>
                </a:lnTo>
                <a:close/>
                <a:moveTo>
                  <a:pt x="8176" y="11072"/>
                </a:moveTo>
                <a:lnTo>
                  <a:pt x="8127" y="11120"/>
                </a:lnTo>
                <a:lnTo>
                  <a:pt x="7884" y="11339"/>
                </a:lnTo>
                <a:lnTo>
                  <a:pt x="7665" y="11583"/>
                </a:lnTo>
                <a:lnTo>
                  <a:pt x="7251" y="11583"/>
                </a:lnTo>
                <a:lnTo>
                  <a:pt x="7373" y="11461"/>
                </a:lnTo>
                <a:lnTo>
                  <a:pt x="7738" y="11096"/>
                </a:lnTo>
                <a:lnTo>
                  <a:pt x="8176" y="11072"/>
                </a:lnTo>
                <a:close/>
                <a:moveTo>
                  <a:pt x="9125" y="11047"/>
                </a:moveTo>
                <a:lnTo>
                  <a:pt x="8979" y="11145"/>
                </a:lnTo>
                <a:lnTo>
                  <a:pt x="8735" y="11339"/>
                </a:lnTo>
                <a:lnTo>
                  <a:pt x="8614" y="11461"/>
                </a:lnTo>
                <a:lnTo>
                  <a:pt x="8541" y="11583"/>
                </a:lnTo>
                <a:lnTo>
                  <a:pt x="8030" y="11583"/>
                </a:lnTo>
                <a:lnTo>
                  <a:pt x="8224" y="11388"/>
                </a:lnTo>
                <a:lnTo>
                  <a:pt x="8468" y="11169"/>
                </a:lnTo>
                <a:lnTo>
                  <a:pt x="8614" y="11072"/>
                </a:lnTo>
                <a:lnTo>
                  <a:pt x="9125" y="11047"/>
                </a:lnTo>
                <a:close/>
                <a:moveTo>
                  <a:pt x="10317" y="11047"/>
                </a:moveTo>
                <a:lnTo>
                  <a:pt x="10828" y="11072"/>
                </a:lnTo>
                <a:lnTo>
                  <a:pt x="10731" y="11120"/>
                </a:lnTo>
                <a:lnTo>
                  <a:pt x="10512" y="11315"/>
                </a:lnTo>
                <a:lnTo>
                  <a:pt x="10414" y="11412"/>
                </a:lnTo>
                <a:lnTo>
                  <a:pt x="10341" y="11534"/>
                </a:lnTo>
                <a:lnTo>
                  <a:pt x="9733" y="11583"/>
                </a:lnTo>
                <a:lnTo>
                  <a:pt x="10001" y="11315"/>
                </a:lnTo>
                <a:lnTo>
                  <a:pt x="10317" y="11072"/>
                </a:lnTo>
                <a:lnTo>
                  <a:pt x="10317" y="11047"/>
                </a:lnTo>
                <a:close/>
                <a:moveTo>
                  <a:pt x="7446" y="11096"/>
                </a:moveTo>
                <a:lnTo>
                  <a:pt x="7227" y="11242"/>
                </a:lnTo>
                <a:lnTo>
                  <a:pt x="7032" y="11388"/>
                </a:lnTo>
                <a:lnTo>
                  <a:pt x="6935" y="11485"/>
                </a:lnTo>
                <a:lnTo>
                  <a:pt x="6862" y="11583"/>
                </a:lnTo>
                <a:lnTo>
                  <a:pt x="6618" y="11607"/>
                </a:lnTo>
                <a:lnTo>
                  <a:pt x="6156" y="11607"/>
                </a:lnTo>
                <a:lnTo>
                  <a:pt x="6424" y="11388"/>
                </a:lnTo>
                <a:lnTo>
                  <a:pt x="6594" y="11266"/>
                </a:lnTo>
                <a:lnTo>
                  <a:pt x="6667" y="11193"/>
                </a:lnTo>
                <a:lnTo>
                  <a:pt x="6740" y="11120"/>
                </a:lnTo>
                <a:lnTo>
                  <a:pt x="7446" y="11096"/>
                </a:lnTo>
                <a:close/>
                <a:moveTo>
                  <a:pt x="10122" y="11047"/>
                </a:moveTo>
                <a:lnTo>
                  <a:pt x="9928" y="11169"/>
                </a:lnTo>
                <a:lnTo>
                  <a:pt x="9733" y="11291"/>
                </a:lnTo>
                <a:lnTo>
                  <a:pt x="9563" y="11437"/>
                </a:lnTo>
                <a:lnTo>
                  <a:pt x="9392" y="11607"/>
                </a:lnTo>
                <a:lnTo>
                  <a:pt x="8906" y="11607"/>
                </a:lnTo>
                <a:lnTo>
                  <a:pt x="9149" y="11364"/>
                </a:lnTo>
                <a:lnTo>
                  <a:pt x="9490" y="11047"/>
                </a:lnTo>
                <a:close/>
                <a:moveTo>
                  <a:pt x="3650" y="11193"/>
                </a:moveTo>
                <a:lnTo>
                  <a:pt x="3382" y="11364"/>
                </a:lnTo>
                <a:lnTo>
                  <a:pt x="3261" y="11485"/>
                </a:lnTo>
                <a:lnTo>
                  <a:pt x="3139" y="11631"/>
                </a:lnTo>
                <a:lnTo>
                  <a:pt x="2798" y="11607"/>
                </a:lnTo>
                <a:lnTo>
                  <a:pt x="3066" y="11242"/>
                </a:lnTo>
                <a:lnTo>
                  <a:pt x="3650" y="11193"/>
                </a:lnTo>
                <a:close/>
                <a:moveTo>
                  <a:pt x="4331" y="11145"/>
                </a:moveTo>
                <a:lnTo>
                  <a:pt x="4112" y="11315"/>
                </a:lnTo>
                <a:lnTo>
                  <a:pt x="3966" y="11461"/>
                </a:lnTo>
                <a:lnTo>
                  <a:pt x="3869" y="11558"/>
                </a:lnTo>
                <a:lnTo>
                  <a:pt x="3772" y="11656"/>
                </a:lnTo>
                <a:lnTo>
                  <a:pt x="3407" y="11656"/>
                </a:lnTo>
                <a:lnTo>
                  <a:pt x="3577" y="11485"/>
                </a:lnTo>
                <a:lnTo>
                  <a:pt x="3699" y="11339"/>
                </a:lnTo>
                <a:lnTo>
                  <a:pt x="3820" y="11169"/>
                </a:lnTo>
                <a:lnTo>
                  <a:pt x="4331" y="11145"/>
                </a:lnTo>
                <a:close/>
                <a:moveTo>
                  <a:pt x="6375" y="11120"/>
                </a:moveTo>
                <a:lnTo>
                  <a:pt x="6205" y="11242"/>
                </a:lnTo>
                <a:lnTo>
                  <a:pt x="5986" y="11412"/>
                </a:lnTo>
                <a:lnTo>
                  <a:pt x="5888" y="11510"/>
                </a:lnTo>
                <a:lnTo>
                  <a:pt x="5815" y="11631"/>
                </a:lnTo>
                <a:lnTo>
                  <a:pt x="5037" y="11656"/>
                </a:lnTo>
                <a:lnTo>
                  <a:pt x="5353" y="11339"/>
                </a:lnTo>
                <a:lnTo>
                  <a:pt x="5572" y="11169"/>
                </a:lnTo>
                <a:lnTo>
                  <a:pt x="5596" y="11120"/>
                </a:lnTo>
                <a:close/>
                <a:moveTo>
                  <a:pt x="5134" y="11145"/>
                </a:moveTo>
                <a:lnTo>
                  <a:pt x="4964" y="11291"/>
                </a:lnTo>
                <a:lnTo>
                  <a:pt x="4794" y="11461"/>
                </a:lnTo>
                <a:lnTo>
                  <a:pt x="4769" y="11510"/>
                </a:lnTo>
                <a:lnTo>
                  <a:pt x="4769" y="11583"/>
                </a:lnTo>
                <a:lnTo>
                  <a:pt x="4769" y="11631"/>
                </a:lnTo>
                <a:lnTo>
                  <a:pt x="4794" y="11656"/>
                </a:lnTo>
                <a:lnTo>
                  <a:pt x="4137" y="11680"/>
                </a:lnTo>
                <a:lnTo>
                  <a:pt x="4137" y="11680"/>
                </a:lnTo>
                <a:lnTo>
                  <a:pt x="4258" y="11510"/>
                </a:lnTo>
                <a:lnTo>
                  <a:pt x="4404" y="11388"/>
                </a:lnTo>
                <a:lnTo>
                  <a:pt x="4575" y="11266"/>
                </a:lnTo>
                <a:lnTo>
                  <a:pt x="4672" y="11218"/>
                </a:lnTo>
                <a:lnTo>
                  <a:pt x="4721" y="11145"/>
                </a:lnTo>
                <a:close/>
                <a:moveTo>
                  <a:pt x="8541" y="0"/>
                </a:moveTo>
                <a:lnTo>
                  <a:pt x="8468" y="49"/>
                </a:lnTo>
                <a:lnTo>
                  <a:pt x="8395" y="146"/>
                </a:lnTo>
                <a:lnTo>
                  <a:pt x="8370" y="244"/>
                </a:lnTo>
                <a:lnTo>
                  <a:pt x="8346" y="463"/>
                </a:lnTo>
                <a:lnTo>
                  <a:pt x="8370" y="706"/>
                </a:lnTo>
                <a:lnTo>
                  <a:pt x="8419" y="949"/>
                </a:lnTo>
                <a:lnTo>
                  <a:pt x="4842" y="974"/>
                </a:lnTo>
                <a:lnTo>
                  <a:pt x="2555" y="998"/>
                </a:lnTo>
                <a:lnTo>
                  <a:pt x="1411" y="1022"/>
                </a:lnTo>
                <a:lnTo>
                  <a:pt x="827" y="1022"/>
                </a:lnTo>
                <a:lnTo>
                  <a:pt x="511" y="1047"/>
                </a:lnTo>
                <a:lnTo>
                  <a:pt x="243" y="1120"/>
                </a:lnTo>
                <a:lnTo>
                  <a:pt x="195" y="1144"/>
                </a:lnTo>
                <a:lnTo>
                  <a:pt x="170" y="1193"/>
                </a:lnTo>
                <a:lnTo>
                  <a:pt x="146" y="1241"/>
                </a:lnTo>
                <a:lnTo>
                  <a:pt x="170" y="1290"/>
                </a:lnTo>
                <a:lnTo>
                  <a:pt x="146" y="1314"/>
                </a:lnTo>
                <a:lnTo>
                  <a:pt x="73" y="1509"/>
                </a:lnTo>
                <a:lnTo>
                  <a:pt x="24" y="1704"/>
                </a:lnTo>
                <a:lnTo>
                  <a:pt x="0" y="1923"/>
                </a:lnTo>
                <a:lnTo>
                  <a:pt x="0" y="2142"/>
                </a:lnTo>
                <a:lnTo>
                  <a:pt x="24" y="2580"/>
                </a:lnTo>
                <a:lnTo>
                  <a:pt x="73" y="2993"/>
                </a:lnTo>
                <a:lnTo>
                  <a:pt x="97" y="3626"/>
                </a:lnTo>
                <a:lnTo>
                  <a:pt x="122" y="4234"/>
                </a:lnTo>
                <a:lnTo>
                  <a:pt x="122" y="5475"/>
                </a:lnTo>
                <a:lnTo>
                  <a:pt x="97" y="6302"/>
                </a:lnTo>
                <a:lnTo>
                  <a:pt x="73" y="7130"/>
                </a:lnTo>
                <a:lnTo>
                  <a:pt x="49" y="7957"/>
                </a:lnTo>
                <a:lnTo>
                  <a:pt x="49" y="8784"/>
                </a:lnTo>
                <a:lnTo>
                  <a:pt x="73" y="9563"/>
                </a:lnTo>
                <a:lnTo>
                  <a:pt x="97" y="10317"/>
                </a:lnTo>
                <a:lnTo>
                  <a:pt x="146" y="11072"/>
                </a:lnTo>
                <a:lnTo>
                  <a:pt x="170" y="11850"/>
                </a:lnTo>
                <a:lnTo>
                  <a:pt x="195" y="11923"/>
                </a:lnTo>
                <a:lnTo>
                  <a:pt x="219" y="11972"/>
                </a:lnTo>
                <a:lnTo>
                  <a:pt x="268" y="12020"/>
                </a:lnTo>
                <a:lnTo>
                  <a:pt x="316" y="12045"/>
                </a:lnTo>
                <a:lnTo>
                  <a:pt x="438" y="12045"/>
                </a:lnTo>
                <a:lnTo>
                  <a:pt x="511" y="12020"/>
                </a:lnTo>
                <a:lnTo>
                  <a:pt x="560" y="11996"/>
                </a:lnTo>
                <a:lnTo>
                  <a:pt x="560" y="11972"/>
                </a:lnTo>
                <a:lnTo>
                  <a:pt x="681" y="11923"/>
                </a:lnTo>
                <a:lnTo>
                  <a:pt x="803" y="11899"/>
                </a:lnTo>
                <a:lnTo>
                  <a:pt x="949" y="11874"/>
                </a:lnTo>
                <a:lnTo>
                  <a:pt x="1119" y="11874"/>
                </a:lnTo>
                <a:lnTo>
                  <a:pt x="1436" y="11899"/>
                </a:lnTo>
                <a:lnTo>
                  <a:pt x="1679" y="11923"/>
                </a:lnTo>
                <a:lnTo>
                  <a:pt x="2360" y="11972"/>
                </a:lnTo>
                <a:lnTo>
                  <a:pt x="3042" y="12045"/>
                </a:lnTo>
                <a:lnTo>
                  <a:pt x="3747" y="12093"/>
                </a:lnTo>
                <a:lnTo>
                  <a:pt x="4477" y="12118"/>
                </a:lnTo>
                <a:lnTo>
                  <a:pt x="4404" y="12215"/>
                </a:lnTo>
                <a:lnTo>
                  <a:pt x="4307" y="12337"/>
                </a:lnTo>
                <a:lnTo>
                  <a:pt x="4161" y="12580"/>
                </a:lnTo>
                <a:lnTo>
                  <a:pt x="3991" y="13018"/>
                </a:lnTo>
                <a:lnTo>
                  <a:pt x="3845" y="13334"/>
                </a:lnTo>
                <a:lnTo>
                  <a:pt x="3674" y="13651"/>
                </a:lnTo>
                <a:lnTo>
                  <a:pt x="3358" y="14283"/>
                </a:lnTo>
                <a:lnTo>
                  <a:pt x="3236" y="14502"/>
                </a:lnTo>
                <a:lnTo>
                  <a:pt x="3139" y="14746"/>
                </a:lnTo>
                <a:lnTo>
                  <a:pt x="3090" y="14843"/>
                </a:lnTo>
                <a:lnTo>
                  <a:pt x="3090" y="14965"/>
                </a:lnTo>
                <a:lnTo>
                  <a:pt x="3090" y="15086"/>
                </a:lnTo>
                <a:lnTo>
                  <a:pt x="3139" y="15232"/>
                </a:lnTo>
                <a:lnTo>
                  <a:pt x="3188" y="15281"/>
                </a:lnTo>
                <a:lnTo>
                  <a:pt x="3236" y="15305"/>
                </a:lnTo>
                <a:lnTo>
                  <a:pt x="3309" y="15330"/>
                </a:lnTo>
                <a:lnTo>
                  <a:pt x="3382" y="15305"/>
                </a:lnTo>
                <a:lnTo>
                  <a:pt x="3480" y="15281"/>
                </a:lnTo>
                <a:lnTo>
                  <a:pt x="3553" y="15208"/>
                </a:lnTo>
                <a:lnTo>
                  <a:pt x="3601" y="15159"/>
                </a:lnTo>
                <a:lnTo>
                  <a:pt x="3650" y="15086"/>
                </a:lnTo>
                <a:lnTo>
                  <a:pt x="3747" y="14916"/>
                </a:lnTo>
                <a:lnTo>
                  <a:pt x="3820" y="14721"/>
                </a:lnTo>
                <a:lnTo>
                  <a:pt x="4088" y="14210"/>
                </a:lnTo>
                <a:lnTo>
                  <a:pt x="4331" y="13699"/>
                </a:lnTo>
                <a:lnTo>
                  <a:pt x="4526" y="13237"/>
                </a:lnTo>
                <a:lnTo>
                  <a:pt x="4721" y="12750"/>
                </a:lnTo>
                <a:lnTo>
                  <a:pt x="4867" y="12434"/>
                </a:lnTo>
                <a:lnTo>
                  <a:pt x="4939" y="12264"/>
                </a:lnTo>
                <a:lnTo>
                  <a:pt x="4988" y="12118"/>
                </a:lnTo>
                <a:lnTo>
                  <a:pt x="6180" y="12045"/>
                </a:lnTo>
                <a:lnTo>
                  <a:pt x="7348" y="11996"/>
                </a:lnTo>
                <a:lnTo>
                  <a:pt x="7932" y="11996"/>
                </a:lnTo>
                <a:lnTo>
                  <a:pt x="8516" y="12020"/>
                </a:lnTo>
                <a:lnTo>
                  <a:pt x="9684" y="12020"/>
                </a:lnTo>
                <a:lnTo>
                  <a:pt x="10341" y="11996"/>
                </a:lnTo>
                <a:lnTo>
                  <a:pt x="10998" y="11947"/>
                </a:lnTo>
                <a:lnTo>
                  <a:pt x="11631" y="11874"/>
                </a:lnTo>
                <a:lnTo>
                  <a:pt x="12337" y="11874"/>
                </a:lnTo>
                <a:lnTo>
                  <a:pt x="12337" y="11996"/>
                </a:lnTo>
                <a:lnTo>
                  <a:pt x="12434" y="12410"/>
                </a:lnTo>
                <a:lnTo>
                  <a:pt x="12580" y="12799"/>
                </a:lnTo>
                <a:lnTo>
                  <a:pt x="12775" y="13188"/>
                </a:lnTo>
                <a:lnTo>
                  <a:pt x="12969" y="13578"/>
                </a:lnTo>
                <a:lnTo>
                  <a:pt x="13188" y="13943"/>
                </a:lnTo>
                <a:lnTo>
                  <a:pt x="13431" y="14308"/>
                </a:lnTo>
                <a:lnTo>
                  <a:pt x="13918" y="15013"/>
                </a:lnTo>
                <a:lnTo>
                  <a:pt x="14015" y="15111"/>
                </a:lnTo>
                <a:lnTo>
                  <a:pt x="14137" y="15159"/>
                </a:lnTo>
                <a:lnTo>
                  <a:pt x="14259" y="15135"/>
                </a:lnTo>
                <a:lnTo>
                  <a:pt x="14356" y="15111"/>
                </a:lnTo>
                <a:lnTo>
                  <a:pt x="14453" y="15038"/>
                </a:lnTo>
                <a:lnTo>
                  <a:pt x="14502" y="14940"/>
                </a:lnTo>
                <a:lnTo>
                  <a:pt x="14502" y="14819"/>
                </a:lnTo>
                <a:lnTo>
                  <a:pt x="14478" y="14770"/>
                </a:lnTo>
                <a:lnTo>
                  <a:pt x="14453" y="14697"/>
                </a:lnTo>
                <a:lnTo>
                  <a:pt x="13991" y="14040"/>
                </a:lnTo>
                <a:lnTo>
                  <a:pt x="13577" y="13359"/>
                </a:lnTo>
                <a:lnTo>
                  <a:pt x="13383" y="12994"/>
                </a:lnTo>
                <a:lnTo>
                  <a:pt x="13188" y="12653"/>
                </a:lnTo>
                <a:lnTo>
                  <a:pt x="13042" y="12288"/>
                </a:lnTo>
                <a:lnTo>
                  <a:pt x="12872" y="11899"/>
                </a:lnTo>
                <a:lnTo>
                  <a:pt x="13918" y="11947"/>
                </a:lnTo>
                <a:lnTo>
                  <a:pt x="14940" y="11996"/>
                </a:lnTo>
                <a:lnTo>
                  <a:pt x="15451" y="11996"/>
                </a:lnTo>
                <a:lnTo>
                  <a:pt x="15986" y="11972"/>
                </a:lnTo>
                <a:lnTo>
                  <a:pt x="16497" y="11947"/>
                </a:lnTo>
                <a:lnTo>
                  <a:pt x="17008" y="11899"/>
                </a:lnTo>
                <a:lnTo>
                  <a:pt x="17057" y="11874"/>
                </a:lnTo>
                <a:lnTo>
                  <a:pt x="17106" y="11947"/>
                </a:lnTo>
                <a:lnTo>
                  <a:pt x="17154" y="11996"/>
                </a:lnTo>
                <a:lnTo>
                  <a:pt x="17325" y="11996"/>
                </a:lnTo>
                <a:lnTo>
                  <a:pt x="17398" y="11947"/>
                </a:lnTo>
                <a:lnTo>
                  <a:pt x="17446" y="11899"/>
                </a:lnTo>
                <a:lnTo>
                  <a:pt x="17495" y="11802"/>
                </a:lnTo>
                <a:lnTo>
                  <a:pt x="17495" y="11704"/>
                </a:lnTo>
                <a:lnTo>
                  <a:pt x="17446" y="11339"/>
                </a:lnTo>
                <a:lnTo>
                  <a:pt x="17398" y="10950"/>
                </a:lnTo>
                <a:lnTo>
                  <a:pt x="17373" y="10171"/>
                </a:lnTo>
                <a:lnTo>
                  <a:pt x="17398" y="9393"/>
                </a:lnTo>
                <a:lnTo>
                  <a:pt x="17373" y="8614"/>
                </a:lnTo>
                <a:lnTo>
                  <a:pt x="17373" y="7008"/>
                </a:lnTo>
                <a:lnTo>
                  <a:pt x="17349" y="5402"/>
                </a:lnTo>
                <a:lnTo>
                  <a:pt x="17349" y="2507"/>
                </a:lnTo>
                <a:lnTo>
                  <a:pt x="17373" y="2239"/>
                </a:lnTo>
                <a:lnTo>
                  <a:pt x="17373" y="1898"/>
                </a:lnTo>
                <a:lnTo>
                  <a:pt x="17349" y="1728"/>
                </a:lnTo>
                <a:lnTo>
                  <a:pt x="17325" y="1558"/>
                </a:lnTo>
                <a:lnTo>
                  <a:pt x="17276" y="1436"/>
                </a:lnTo>
                <a:lnTo>
                  <a:pt x="17203" y="1314"/>
                </a:lnTo>
                <a:lnTo>
                  <a:pt x="17203" y="1241"/>
                </a:lnTo>
                <a:lnTo>
                  <a:pt x="17203" y="1193"/>
                </a:lnTo>
                <a:lnTo>
                  <a:pt x="17179" y="1144"/>
                </a:lnTo>
                <a:lnTo>
                  <a:pt x="17154" y="1095"/>
                </a:lnTo>
                <a:lnTo>
                  <a:pt x="17033" y="1047"/>
                </a:lnTo>
                <a:lnTo>
                  <a:pt x="16911" y="998"/>
                </a:lnTo>
                <a:lnTo>
                  <a:pt x="16789" y="974"/>
                </a:lnTo>
                <a:lnTo>
                  <a:pt x="16643" y="974"/>
                </a:lnTo>
                <a:lnTo>
                  <a:pt x="16351" y="998"/>
                </a:lnTo>
                <a:lnTo>
                  <a:pt x="16108" y="998"/>
                </a:lnTo>
                <a:lnTo>
                  <a:pt x="15062" y="974"/>
                </a:lnTo>
                <a:lnTo>
                  <a:pt x="14015" y="925"/>
                </a:lnTo>
                <a:lnTo>
                  <a:pt x="13456" y="901"/>
                </a:lnTo>
                <a:lnTo>
                  <a:pt x="12872" y="876"/>
                </a:lnTo>
                <a:lnTo>
                  <a:pt x="11704" y="901"/>
                </a:lnTo>
                <a:lnTo>
                  <a:pt x="9392" y="949"/>
                </a:lnTo>
                <a:lnTo>
                  <a:pt x="8930" y="949"/>
                </a:lnTo>
                <a:lnTo>
                  <a:pt x="8954" y="852"/>
                </a:lnTo>
                <a:lnTo>
                  <a:pt x="8954" y="779"/>
                </a:lnTo>
                <a:lnTo>
                  <a:pt x="8954" y="706"/>
                </a:lnTo>
                <a:lnTo>
                  <a:pt x="8906" y="609"/>
                </a:lnTo>
                <a:lnTo>
                  <a:pt x="8881" y="584"/>
                </a:lnTo>
                <a:lnTo>
                  <a:pt x="8857" y="463"/>
                </a:lnTo>
                <a:lnTo>
                  <a:pt x="8833" y="244"/>
                </a:lnTo>
                <a:lnTo>
                  <a:pt x="8808" y="146"/>
                </a:lnTo>
                <a:lnTo>
                  <a:pt x="8735" y="49"/>
                </a:lnTo>
                <a:lnTo>
                  <a:pt x="866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00" name="Google Shape;1100;p29"/>
          <p:cNvPicPr preferRelativeResize="0"/>
          <p:nvPr/>
        </p:nvPicPr>
        <p:blipFill>
          <a:blip r:embed="rId4">
            <a:alphaModFix/>
          </a:blip>
          <a:stretch>
            <a:fillRect/>
          </a:stretch>
        </p:blipFill>
        <p:spPr>
          <a:xfrm>
            <a:off x="8170698" y="220325"/>
            <a:ext cx="794425" cy="767375"/>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104" name="Shape 1104"/>
        <p:cNvGrpSpPr/>
        <p:nvPr/>
      </p:nvGrpSpPr>
      <p:grpSpPr>
        <a:xfrm>
          <a:off x="0" y="0"/>
          <a:ext cx="0" cy="0"/>
          <a:chOff x="0" y="0"/>
          <a:chExt cx="0" cy="0"/>
        </a:xfrm>
      </p:grpSpPr>
      <p:sp>
        <p:nvSpPr>
          <p:cNvPr id="1105" name="Google Shape;1105;p30"/>
          <p:cNvSpPr txBox="1"/>
          <p:nvPr>
            <p:ph type="title"/>
          </p:nvPr>
        </p:nvSpPr>
        <p:spPr>
          <a:xfrm>
            <a:off x="0" y="149069"/>
            <a:ext cx="9144000" cy="708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2"/>
                </a:solidFill>
                <a:latin typeface="Viga"/>
                <a:ea typeface="Viga"/>
                <a:cs typeface="Viga"/>
                <a:sym typeface="Viga"/>
              </a:rPr>
              <a:t>Usage pédagogique de la programmation…</a:t>
            </a:r>
            <a:endParaRPr sz="2500">
              <a:solidFill>
                <a:schemeClr val="dk2"/>
              </a:solidFill>
              <a:latin typeface="Viga"/>
              <a:ea typeface="Viga"/>
              <a:cs typeface="Viga"/>
              <a:sym typeface="Viga"/>
            </a:endParaRPr>
          </a:p>
        </p:txBody>
      </p:sp>
      <p:sp>
        <p:nvSpPr>
          <p:cNvPr id="1106" name="Google Shape;1106;p30"/>
          <p:cNvSpPr/>
          <p:nvPr/>
        </p:nvSpPr>
        <p:spPr>
          <a:xfrm>
            <a:off x="0" y="868031"/>
            <a:ext cx="9144000" cy="4275300"/>
          </a:xfrm>
          <a:prstGeom prst="rect">
            <a:avLst/>
          </a:prstGeom>
          <a:solidFill>
            <a:srgbClr val="0069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0"/>
          <p:cNvSpPr txBox="1"/>
          <p:nvPr/>
        </p:nvSpPr>
        <p:spPr>
          <a:xfrm>
            <a:off x="228600" y="1060856"/>
            <a:ext cx="8792100" cy="780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000" u="sng">
                <a:solidFill>
                  <a:srgbClr val="FFFFFF"/>
                </a:solidFill>
                <a:latin typeface="Viga"/>
                <a:ea typeface="Viga"/>
                <a:cs typeface="Viga"/>
                <a:sym typeface="Viga"/>
                <a:hlinkClick r:id="rId3">
                  <a:extLst>
                    <a:ext uri="{A12FA001-AC4F-418D-AE19-62706E023703}">
                      <ahyp:hlinkClr val="tx"/>
                    </a:ext>
                  </a:extLst>
                </a:hlinkClick>
              </a:rPr>
              <a:t>PAN: Plan d’action numérique du MEES</a:t>
            </a:r>
            <a:r>
              <a:rPr lang="en" sz="3000">
                <a:solidFill>
                  <a:srgbClr val="FFFFFF"/>
                </a:solidFill>
                <a:latin typeface="Viga"/>
                <a:ea typeface="Viga"/>
                <a:cs typeface="Viga"/>
                <a:sym typeface="Viga"/>
              </a:rPr>
              <a:t> </a:t>
            </a:r>
            <a:endParaRPr sz="3000">
              <a:solidFill>
                <a:srgbClr val="FFFFFF"/>
              </a:solidFill>
              <a:latin typeface="Viga"/>
              <a:ea typeface="Viga"/>
              <a:cs typeface="Viga"/>
              <a:sym typeface="Viga"/>
            </a:endParaRPr>
          </a:p>
          <a:p>
            <a:pPr indent="0" lvl="0" marL="0" rtl="0" algn="ctr">
              <a:spcBef>
                <a:spcPts val="0"/>
              </a:spcBef>
              <a:spcAft>
                <a:spcPts val="0"/>
              </a:spcAft>
              <a:buNone/>
            </a:pPr>
            <a:r>
              <a:rPr lang="en">
                <a:solidFill>
                  <a:srgbClr val="FFFFFF"/>
                </a:solidFill>
                <a:latin typeface="Viga"/>
                <a:ea typeface="Viga"/>
                <a:cs typeface="Viga"/>
                <a:sym typeface="Viga"/>
              </a:rPr>
              <a:t>(Orientation 1, mesure 02, pages 27-28)</a:t>
            </a:r>
            <a:endParaRPr>
              <a:solidFill>
                <a:srgbClr val="FFFFFF"/>
              </a:solidFill>
              <a:latin typeface="Viga"/>
              <a:ea typeface="Viga"/>
              <a:cs typeface="Viga"/>
              <a:sym typeface="Viga"/>
            </a:endParaRPr>
          </a:p>
        </p:txBody>
      </p:sp>
      <p:pic>
        <p:nvPicPr>
          <p:cNvPr id="1108" name="Google Shape;1108;p30"/>
          <p:cNvPicPr preferRelativeResize="0"/>
          <p:nvPr/>
        </p:nvPicPr>
        <p:blipFill>
          <a:blip r:embed="rId4">
            <a:alphaModFix/>
          </a:blip>
          <a:stretch>
            <a:fillRect/>
          </a:stretch>
        </p:blipFill>
        <p:spPr>
          <a:xfrm>
            <a:off x="1189118" y="2012237"/>
            <a:ext cx="7157331" cy="1282825"/>
          </a:xfrm>
          <a:prstGeom prst="rect">
            <a:avLst/>
          </a:prstGeom>
          <a:noFill/>
          <a:ln>
            <a:noFill/>
          </a:ln>
        </p:spPr>
      </p:pic>
      <p:sp>
        <p:nvSpPr>
          <p:cNvPr id="1109" name="Google Shape;1109;p30"/>
          <p:cNvSpPr txBox="1"/>
          <p:nvPr/>
        </p:nvSpPr>
        <p:spPr>
          <a:xfrm>
            <a:off x="2583000" y="4740550"/>
            <a:ext cx="4130400" cy="332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Viga"/>
                <a:ea typeface="Viga"/>
                <a:cs typeface="Viga"/>
                <a:sym typeface="Viga"/>
              </a:rPr>
              <a:t>Extrait du tableau synoptique du  PAN, p.2</a:t>
            </a:r>
            <a:endParaRPr>
              <a:solidFill>
                <a:srgbClr val="FFFFFF"/>
              </a:solidFill>
              <a:latin typeface="Viga"/>
              <a:ea typeface="Viga"/>
              <a:cs typeface="Viga"/>
              <a:sym typeface="Viga"/>
            </a:endParaRPr>
          </a:p>
        </p:txBody>
      </p:sp>
      <p:pic>
        <p:nvPicPr>
          <p:cNvPr id="1110" name="Google Shape;1110;p30"/>
          <p:cNvPicPr preferRelativeResize="0"/>
          <p:nvPr/>
        </p:nvPicPr>
        <p:blipFill>
          <a:blip r:embed="rId5">
            <a:alphaModFix/>
          </a:blip>
          <a:stretch>
            <a:fillRect/>
          </a:stretch>
        </p:blipFill>
        <p:spPr>
          <a:xfrm>
            <a:off x="228600" y="3355150"/>
            <a:ext cx="3564850" cy="1004550"/>
          </a:xfrm>
          <a:prstGeom prst="rect">
            <a:avLst/>
          </a:prstGeom>
          <a:noFill/>
          <a:ln>
            <a:noFill/>
          </a:ln>
          <a:effectLst>
            <a:outerShdw blurRad="57150" rotWithShape="0" algn="bl" dir="5400000" dist="19050">
              <a:srgbClr val="000000">
                <a:alpha val="50000"/>
              </a:srgbClr>
            </a:outerShdw>
          </a:effectLst>
        </p:spPr>
      </p:pic>
      <p:pic>
        <p:nvPicPr>
          <p:cNvPr id="1111" name="Google Shape;1111;p30"/>
          <p:cNvPicPr preferRelativeResize="0"/>
          <p:nvPr/>
        </p:nvPicPr>
        <p:blipFill>
          <a:blip r:embed="rId6">
            <a:alphaModFix/>
          </a:blip>
          <a:stretch>
            <a:fillRect/>
          </a:stretch>
        </p:blipFill>
        <p:spPr>
          <a:xfrm>
            <a:off x="4825050" y="3344749"/>
            <a:ext cx="4130401" cy="1025356"/>
          </a:xfrm>
          <a:prstGeom prst="rect">
            <a:avLst/>
          </a:prstGeom>
          <a:noFill/>
          <a:ln>
            <a:noFill/>
          </a:ln>
          <a:effectLst>
            <a:outerShdw blurRad="57150" rotWithShape="0" algn="bl" dir="5400000" dist="19050">
              <a:srgbClr val="000000">
                <a:alpha val="50000"/>
              </a:srgbClr>
            </a:outerShdw>
          </a:effectLst>
        </p:spPr>
      </p:pic>
      <p:sp>
        <p:nvSpPr>
          <p:cNvPr id="1112" name="Google Shape;1112;p30"/>
          <p:cNvSpPr/>
          <p:nvPr/>
        </p:nvSpPr>
        <p:spPr>
          <a:xfrm>
            <a:off x="1067775" y="2930550"/>
            <a:ext cx="1625700" cy="364500"/>
          </a:xfrm>
          <a:prstGeom prst="ellipse">
            <a:avLst/>
          </a:prstGeom>
          <a:noFill/>
          <a:ln cap="flat" cmpd="sng" w="28575">
            <a:solidFill>
              <a:srgbClr val="ED4A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0"/>
          <p:cNvSpPr/>
          <p:nvPr/>
        </p:nvSpPr>
        <p:spPr>
          <a:xfrm>
            <a:off x="6886475" y="2972050"/>
            <a:ext cx="1594800" cy="383100"/>
          </a:xfrm>
          <a:prstGeom prst="ellipse">
            <a:avLst/>
          </a:prstGeom>
          <a:noFill/>
          <a:ln cap="flat" cmpd="sng" w="28575">
            <a:solidFill>
              <a:srgbClr val="ED4A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117" name="Shape 1117"/>
        <p:cNvGrpSpPr/>
        <p:nvPr/>
      </p:nvGrpSpPr>
      <p:grpSpPr>
        <a:xfrm>
          <a:off x="0" y="0"/>
          <a:ext cx="0" cy="0"/>
          <a:chOff x="0" y="0"/>
          <a:chExt cx="0" cy="0"/>
        </a:xfrm>
      </p:grpSpPr>
      <p:sp>
        <p:nvSpPr>
          <p:cNvPr id="1118" name="Google Shape;1118;p31"/>
          <p:cNvSpPr/>
          <p:nvPr/>
        </p:nvSpPr>
        <p:spPr>
          <a:xfrm>
            <a:off x="4742875" y="1166475"/>
            <a:ext cx="3324300" cy="3728100"/>
          </a:xfrm>
          <a:prstGeom prst="rect">
            <a:avLst/>
          </a:prstGeom>
          <a:solidFill>
            <a:schemeClr val="lt1"/>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1"/>
          <p:cNvSpPr txBox="1"/>
          <p:nvPr>
            <p:ph type="title"/>
          </p:nvPr>
        </p:nvSpPr>
        <p:spPr>
          <a:xfrm>
            <a:off x="176050" y="102350"/>
            <a:ext cx="8802300" cy="708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2"/>
                </a:solidFill>
                <a:latin typeface="Viga"/>
                <a:ea typeface="Viga"/>
                <a:cs typeface="Viga"/>
                <a:sym typeface="Viga"/>
              </a:rPr>
              <a:t>Usage pédagogique de la programmation…</a:t>
            </a:r>
            <a:endParaRPr sz="2500">
              <a:solidFill>
                <a:schemeClr val="dk2"/>
              </a:solidFill>
              <a:latin typeface="Viga"/>
              <a:ea typeface="Viga"/>
              <a:cs typeface="Viga"/>
              <a:sym typeface="Viga"/>
            </a:endParaRPr>
          </a:p>
        </p:txBody>
      </p:sp>
      <p:sp>
        <p:nvSpPr>
          <p:cNvPr id="1120" name="Google Shape;1120;p31"/>
          <p:cNvSpPr txBox="1"/>
          <p:nvPr/>
        </p:nvSpPr>
        <p:spPr>
          <a:xfrm>
            <a:off x="311700" y="4707425"/>
            <a:ext cx="5355600" cy="33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u="sng">
                <a:solidFill>
                  <a:schemeClr val="hlink"/>
                </a:solidFill>
                <a:latin typeface="Viga"/>
                <a:ea typeface="Viga"/>
                <a:cs typeface="Viga"/>
                <a:sym typeface="Viga"/>
                <a:hlinkClick r:id="rId3"/>
              </a:rPr>
              <a:t>Cadre de référence de la compétence numérique</a:t>
            </a:r>
            <a:endParaRPr>
              <a:solidFill>
                <a:schemeClr val="dk1"/>
              </a:solidFill>
              <a:latin typeface="Viga"/>
              <a:ea typeface="Viga"/>
              <a:cs typeface="Viga"/>
              <a:sym typeface="Viga"/>
            </a:endParaRPr>
          </a:p>
        </p:txBody>
      </p:sp>
      <p:pic>
        <p:nvPicPr>
          <p:cNvPr id="1121" name="Google Shape;1121;p31"/>
          <p:cNvPicPr preferRelativeResize="0"/>
          <p:nvPr/>
        </p:nvPicPr>
        <p:blipFill>
          <a:blip r:embed="rId4">
            <a:alphaModFix/>
          </a:blip>
          <a:stretch>
            <a:fillRect/>
          </a:stretch>
        </p:blipFill>
        <p:spPr>
          <a:xfrm>
            <a:off x="311700" y="1068575"/>
            <a:ext cx="3996223" cy="3681426"/>
          </a:xfrm>
          <a:prstGeom prst="rect">
            <a:avLst/>
          </a:prstGeom>
          <a:noFill/>
          <a:ln>
            <a:noFill/>
          </a:ln>
        </p:spPr>
      </p:pic>
      <p:pic>
        <p:nvPicPr>
          <p:cNvPr id="1122" name="Google Shape;1122;p31"/>
          <p:cNvPicPr preferRelativeResize="0"/>
          <p:nvPr/>
        </p:nvPicPr>
        <p:blipFill rotWithShape="1">
          <a:blip r:embed="rId5">
            <a:alphaModFix/>
          </a:blip>
          <a:srcRect b="74378" l="0" r="24161" t="0"/>
          <a:stretch/>
        </p:blipFill>
        <p:spPr>
          <a:xfrm>
            <a:off x="4864875" y="1220850"/>
            <a:ext cx="2583203" cy="708601"/>
          </a:xfrm>
          <a:prstGeom prst="rect">
            <a:avLst/>
          </a:prstGeom>
          <a:noFill/>
          <a:ln>
            <a:noFill/>
          </a:ln>
        </p:spPr>
      </p:pic>
      <p:pic>
        <p:nvPicPr>
          <p:cNvPr id="1123" name="Google Shape;1123;p31"/>
          <p:cNvPicPr preferRelativeResize="0"/>
          <p:nvPr/>
        </p:nvPicPr>
        <p:blipFill rotWithShape="1">
          <a:blip r:embed="rId6">
            <a:alphaModFix/>
          </a:blip>
          <a:srcRect b="65286" l="0" r="37150" t="0"/>
          <a:stretch/>
        </p:blipFill>
        <p:spPr>
          <a:xfrm>
            <a:off x="4864875" y="1981188"/>
            <a:ext cx="2089607" cy="659526"/>
          </a:xfrm>
          <a:prstGeom prst="rect">
            <a:avLst/>
          </a:prstGeom>
          <a:noFill/>
          <a:ln>
            <a:noFill/>
          </a:ln>
        </p:spPr>
      </p:pic>
      <p:pic>
        <p:nvPicPr>
          <p:cNvPr id="1124" name="Google Shape;1124;p31"/>
          <p:cNvPicPr preferRelativeResize="0"/>
          <p:nvPr/>
        </p:nvPicPr>
        <p:blipFill rotWithShape="1">
          <a:blip r:embed="rId7">
            <a:alphaModFix/>
          </a:blip>
          <a:srcRect b="61836" l="0" r="6576" t="0"/>
          <a:stretch/>
        </p:blipFill>
        <p:spPr>
          <a:xfrm>
            <a:off x="4864875" y="3478812"/>
            <a:ext cx="3023007" cy="659526"/>
          </a:xfrm>
          <a:prstGeom prst="rect">
            <a:avLst/>
          </a:prstGeom>
          <a:noFill/>
          <a:ln>
            <a:noFill/>
          </a:ln>
        </p:spPr>
      </p:pic>
      <p:pic>
        <p:nvPicPr>
          <p:cNvPr id="1125" name="Google Shape;1125;p31"/>
          <p:cNvPicPr preferRelativeResize="0"/>
          <p:nvPr/>
        </p:nvPicPr>
        <p:blipFill rotWithShape="1">
          <a:blip r:embed="rId8">
            <a:alphaModFix/>
          </a:blip>
          <a:srcRect b="58573" l="0" r="9624" t="1354"/>
          <a:stretch/>
        </p:blipFill>
        <p:spPr>
          <a:xfrm>
            <a:off x="4864875" y="2703967"/>
            <a:ext cx="3009278" cy="659548"/>
          </a:xfrm>
          <a:prstGeom prst="rect">
            <a:avLst/>
          </a:prstGeom>
          <a:noFill/>
          <a:ln>
            <a:noFill/>
          </a:ln>
        </p:spPr>
      </p:pic>
      <p:pic>
        <p:nvPicPr>
          <p:cNvPr id="1126" name="Google Shape;1126;p31"/>
          <p:cNvPicPr preferRelativeResize="0"/>
          <p:nvPr/>
        </p:nvPicPr>
        <p:blipFill rotWithShape="1">
          <a:blip r:embed="rId9">
            <a:alphaModFix/>
          </a:blip>
          <a:srcRect b="31073" l="35084" r="35823" t="27081"/>
          <a:stretch/>
        </p:blipFill>
        <p:spPr>
          <a:xfrm>
            <a:off x="6065195" y="4138050"/>
            <a:ext cx="746556" cy="70860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FFF"/>
        </a:solidFill>
      </p:bgPr>
    </p:bg>
    <p:spTree>
      <p:nvGrpSpPr>
        <p:cNvPr id="1130" name="Shape 1130"/>
        <p:cNvGrpSpPr/>
        <p:nvPr/>
      </p:nvGrpSpPr>
      <p:grpSpPr>
        <a:xfrm>
          <a:off x="0" y="0"/>
          <a:ext cx="0" cy="0"/>
          <a:chOff x="0" y="0"/>
          <a:chExt cx="0" cy="0"/>
        </a:xfrm>
      </p:grpSpPr>
      <p:sp>
        <p:nvSpPr>
          <p:cNvPr id="1131" name="Google Shape;1131;p32"/>
          <p:cNvSpPr/>
          <p:nvPr/>
        </p:nvSpPr>
        <p:spPr>
          <a:xfrm>
            <a:off x="0" y="868206"/>
            <a:ext cx="9144000" cy="4275300"/>
          </a:xfrm>
          <a:prstGeom prst="rect">
            <a:avLst/>
          </a:prstGeom>
          <a:solidFill>
            <a:srgbClr val="0069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2"/>
          <p:cNvSpPr txBox="1"/>
          <p:nvPr/>
        </p:nvSpPr>
        <p:spPr>
          <a:xfrm>
            <a:off x="2415150" y="4610325"/>
            <a:ext cx="5235300" cy="33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u="sng">
                <a:solidFill>
                  <a:schemeClr val="lt1"/>
                </a:solidFill>
                <a:latin typeface="Viga"/>
                <a:ea typeface="Viga"/>
                <a:cs typeface="Viga"/>
                <a:sym typeface="Viga"/>
                <a:hlinkClick r:id="rId3">
                  <a:extLst>
                    <a:ext uri="{A12FA001-AC4F-418D-AE19-62706E023703}">
                      <ahyp:hlinkClr val="tx"/>
                    </a:ext>
                  </a:extLst>
                </a:hlinkClick>
              </a:rPr>
              <a:t>Plan d’action numérique/Programmation informatique</a:t>
            </a:r>
            <a:endParaRPr>
              <a:solidFill>
                <a:schemeClr val="lt1"/>
              </a:solidFill>
              <a:latin typeface="Viga"/>
              <a:ea typeface="Viga"/>
              <a:cs typeface="Viga"/>
              <a:sym typeface="Viga"/>
            </a:endParaRPr>
          </a:p>
        </p:txBody>
      </p:sp>
      <p:pic>
        <p:nvPicPr>
          <p:cNvPr id="1133" name="Google Shape;1133;p32">
            <a:hlinkClick r:id="rId4"/>
          </p:cNvPr>
          <p:cNvPicPr preferRelativeResize="0"/>
          <p:nvPr/>
        </p:nvPicPr>
        <p:blipFill>
          <a:blip r:embed="rId5">
            <a:alphaModFix/>
          </a:blip>
          <a:stretch>
            <a:fillRect/>
          </a:stretch>
        </p:blipFill>
        <p:spPr>
          <a:xfrm>
            <a:off x="109525" y="1100925"/>
            <a:ext cx="2203175" cy="2855349"/>
          </a:xfrm>
          <a:prstGeom prst="rect">
            <a:avLst/>
          </a:prstGeom>
          <a:noFill/>
          <a:ln>
            <a:noFill/>
          </a:ln>
          <a:effectLst>
            <a:outerShdw blurRad="57150" rotWithShape="0" algn="bl" dir="5400000" dist="19050">
              <a:srgbClr val="000000">
                <a:alpha val="50000"/>
              </a:srgbClr>
            </a:outerShdw>
            <a:reflection blurRad="0" dir="5400000" dist="38100" endA="0" endPos="30000" fadeDir="5400012" kx="0" rotWithShape="0" algn="bl" stPos="0" sy="-100000" ky="0"/>
          </a:effectLst>
        </p:spPr>
      </p:pic>
      <p:pic>
        <p:nvPicPr>
          <p:cNvPr id="1134" name="Google Shape;1134;p32"/>
          <p:cNvPicPr preferRelativeResize="0"/>
          <p:nvPr/>
        </p:nvPicPr>
        <p:blipFill>
          <a:blip r:embed="rId6">
            <a:alphaModFix/>
          </a:blip>
          <a:stretch>
            <a:fillRect/>
          </a:stretch>
        </p:blipFill>
        <p:spPr>
          <a:xfrm>
            <a:off x="2536875" y="1207575"/>
            <a:ext cx="2873349" cy="2494075"/>
          </a:xfrm>
          <a:prstGeom prst="rect">
            <a:avLst/>
          </a:prstGeom>
          <a:noFill/>
          <a:ln>
            <a:noFill/>
          </a:ln>
          <a:effectLst>
            <a:outerShdw blurRad="57150" rotWithShape="0" algn="bl" dir="5400000" dist="19050">
              <a:srgbClr val="000000">
                <a:alpha val="50000"/>
              </a:srgbClr>
            </a:outerShdw>
          </a:effectLst>
        </p:spPr>
      </p:pic>
      <p:pic>
        <p:nvPicPr>
          <p:cNvPr id="1135" name="Google Shape;1135;p32"/>
          <p:cNvPicPr preferRelativeResize="0"/>
          <p:nvPr/>
        </p:nvPicPr>
        <p:blipFill>
          <a:blip r:embed="rId7">
            <a:alphaModFix/>
          </a:blip>
          <a:stretch>
            <a:fillRect/>
          </a:stretch>
        </p:blipFill>
        <p:spPr>
          <a:xfrm>
            <a:off x="5634400" y="1264973"/>
            <a:ext cx="3460400" cy="1454000"/>
          </a:xfrm>
          <a:prstGeom prst="rect">
            <a:avLst/>
          </a:prstGeom>
          <a:noFill/>
          <a:ln>
            <a:noFill/>
          </a:ln>
          <a:effectLst>
            <a:outerShdw blurRad="57150" rotWithShape="0" algn="bl" dir="5400000" dist="19050">
              <a:srgbClr val="000000">
                <a:alpha val="50000"/>
              </a:srgbClr>
            </a:outerShdw>
          </a:effectLst>
        </p:spPr>
      </p:pic>
      <p:pic>
        <p:nvPicPr>
          <p:cNvPr id="1136" name="Google Shape;1136;p32"/>
          <p:cNvPicPr preferRelativeResize="0"/>
          <p:nvPr/>
        </p:nvPicPr>
        <p:blipFill>
          <a:blip r:embed="rId8">
            <a:alphaModFix/>
          </a:blip>
          <a:stretch>
            <a:fillRect/>
          </a:stretch>
        </p:blipFill>
        <p:spPr>
          <a:xfrm>
            <a:off x="5520225" y="2992550"/>
            <a:ext cx="3372325" cy="1191150"/>
          </a:xfrm>
          <a:prstGeom prst="rect">
            <a:avLst/>
          </a:prstGeom>
          <a:noFill/>
          <a:ln>
            <a:noFill/>
          </a:ln>
          <a:effectLst>
            <a:outerShdw blurRad="57150" rotWithShape="0" algn="bl" dir="5400000" dist="19050">
              <a:srgbClr val="000000">
                <a:alpha val="50000"/>
              </a:srgbClr>
            </a:outerShdw>
          </a:effectLst>
        </p:spPr>
      </p:pic>
      <p:sp>
        <p:nvSpPr>
          <p:cNvPr id="1137" name="Google Shape;1137;p32"/>
          <p:cNvSpPr txBox="1"/>
          <p:nvPr>
            <p:ph type="title"/>
          </p:nvPr>
        </p:nvSpPr>
        <p:spPr>
          <a:xfrm>
            <a:off x="109525" y="87100"/>
            <a:ext cx="8802300" cy="708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dk2"/>
                </a:solidFill>
                <a:latin typeface="Viga"/>
                <a:ea typeface="Viga"/>
                <a:cs typeface="Viga"/>
                <a:sym typeface="Viga"/>
              </a:rPr>
              <a:t>Usage pédagogique de la programmation…</a:t>
            </a:r>
            <a:endParaRPr sz="2500">
              <a:solidFill>
                <a:schemeClr val="dk2"/>
              </a:solidFill>
              <a:latin typeface="Viga"/>
              <a:ea typeface="Viga"/>
              <a:cs typeface="Viga"/>
              <a:sym typeface="Viga"/>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1" name="Shape 1141"/>
        <p:cNvGrpSpPr/>
        <p:nvPr/>
      </p:nvGrpSpPr>
      <p:grpSpPr>
        <a:xfrm>
          <a:off x="0" y="0"/>
          <a:ext cx="0" cy="0"/>
          <a:chOff x="0" y="0"/>
          <a:chExt cx="0" cy="0"/>
        </a:xfrm>
      </p:grpSpPr>
      <p:sp>
        <p:nvSpPr>
          <p:cNvPr id="1142" name="Google Shape;1142;p33"/>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pic>
        <p:nvPicPr>
          <p:cNvPr id="1143" name="Google Shape;1143;p33"/>
          <p:cNvPicPr preferRelativeResize="0"/>
          <p:nvPr/>
        </p:nvPicPr>
        <p:blipFill>
          <a:blip r:embed="rId3">
            <a:alphaModFix/>
          </a:blip>
          <a:stretch>
            <a:fillRect/>
          </a:stretch>
        </p:blipFill>
        <p:spPr>
          <a:xfrm>
            <a:off x="344550" y="261897"/>
            <a:ext cx="8405575" cy="463170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7" name="Shape 1147"/>
        <p:cNvGrpSpPr/>
        <p:nvPr/>
      </p:nvGrpSpPr>
      <p:grpSpPr>
        <a:xfrm>
          <a:off x="0" y="0"/>
          <a:ext cx="0" cy="0"/>
          <a:chOff x="0" y="0"/>
          <a:chExt cx="0" cy="0"/>
        </a:xfrm>
      </p:grpSpPr>
      <p:sp>
        <p:nvSpPr>
          <p:cNvPr id="1148" name="Google Shape;1148;p34"/>
          <p:cNvSpPr txBox="1"/>
          <p:nvPr>
            <p:ph idx="12" type="sldNum"/>
          </p:nvPr>
        </p:nvSpPr>
        <p:spPr>
          <a:xfrm>
            <a:off x="4297650" y="4853299"/>
            <a:ext cx="548700" cy="29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n" sz="1200">
                <a:solidFill>
                  <a:schemeClr val="accent1"/>
                </a:solidFill>
              </a:rPr>
              <a:t>‹#›</a:t>
            </a:fld>
            <a:endParaRPr sz="1200">
              <a:solidFill>
                <a:schemeClr val="accent1"/>
              </a:solidFill>
            </a:endParaRPr>
          </a:p>
        </p:txBody>
      </p:sp>
      <p:sp>
        <p:nvSpPr>
          <p:cNvPr id="1149" name="Google Shape;1149;p34"/>
          <p:cNvSpPr txBox="1"/>
          <p:nvPr/>
        </p:nvSpPr>
        <p:spPr>
          <a:xfrm>
            <a:off x="1772700" y="617750"/>
            <a:ext cx="5895600" cy="2745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600">
                <a:solidFill>
                  <a:schemeClr val="dk2"/>
                </a:solidFill>
                <a:latin typeface="Sniglet"/>
                <a:ea typeface="Sniglet"/>
                <a:cs typeface="Sniglet"/>
                <a:sym typeface="Sniglet"/>
              </a:rPr>
              <a:t>« Ce que nous devons apprendre à faire, nous l'apprenons en le faisant. »</a:t>
            </a:r>
            <a:endParaRPr sz="3000">
              <a:solidFill>
                <a:schemeClr val="dk2"/>
              </a:solidFill>
              <a:latin typeface="Sniglet"/>
              <a:ea typeface="Sniglet"/>
              <a:cs typeface="Sniglet"/>
              <a:sym typeface="Sniglet"/>
            </a:endParaRPr>
          </a:p>
          <a:p>
            <a:pPr indent="0" lvl="0" marL="0" rtl="0" algn="r">
              <a:spcBef>
                <a:spcPts val="0"/>
              </a:spcBef>
              <a:spcAft>
                <a:spcPts val="0"/>
              </a:spcAft>
              <a:buNone/>
            </a:pPr>
            <a:r>
              <a:rPr i="1" lang="en" sz="2400">
                <a:solidFill>
                  <a:schemeClr val="dk2"/>
                </a:solidFill>
                <a:latin typeface="Sniglet"/>
                <a:ea typeface="Sniglet"/>
                <a:cs typeface="Sniglet"/>
                <a:sym typeface="Sniglet"/>
              </a:rPr>
              <a:t>- Aristote</a:t>
            </a:r>
            <a:endParaRPr b="1" sz="2500">
              <a:solidFill>
                <a:schemeClr val="dk2"/>
              </a:solidFill>
              <a:latin typeface="Dosis"/>
              <a:ea typeface="Dosis"/>
              <a:cs typeface="Dosis"/>
              <a:sym typeface="Dosis"/>
            </a:endParaRPr>
          </a:p>
          <a:p>
            <a:pPr indent="0" lvl="0" marL="0" rtl="0" algn="r">
              <a:spcBef>
                <a:spcPts val="0"/>
              </a:spcBef>
              <a:spcAft>
                <a:spcPts val="0"/>
              </a:spcAft>
              <a:buNone/>
            </a:pPr>
            <a:r>
              <a:rPr i="1" lang="en" sz="1450">
                <a:solidFill>
                  <a:schemeClr val="dk2"/>
                </a:solidFill>
                <a:latin typeface="Sniglet"/>
                <a:ea typeface="Sniglet"/>
                <a:cs typeface="Sniglet"/>
                <a:sym typeface="Sniglet"/>
              </a:rPr>
              <a:t>l‘Ethique à Nicomaque</a:t>
            </a:r>
            <a:endParaRPr b="1" i="1" sz="3000">
              <a:solidFill>
                <a:schemeClr val="dk2"/>
              </a:solidFill>
              <a:latin typeface="Sniglet"/>
              <a:ea typeface="Sniglet"/>
              <a:cs typeface="Sniglet"/>
              <a:sym typeface="Sniglet"/>
            </a:endParaRPr>
          </a:p>
        </p:txBody>
      </p:sp>
      <p:pic>
        <p:nvPicPr>
          <p:cNvPr id="1150" name="Google Shape;1150;p34"/>
          <p:cNvPicPr preferRelativeResize="0"/>
          <p:nvPr/>
        </p:nvPicPr>
        <p:blipFill>
          <a:blip r:embed="rId3">
            <a:alphaModFix/>
          </a:blip>
          <a:stretch>
            <a:fillRect/>
          </a:stretch>
        </p:blipFill>
        <p:spPr>
          <a:xfrm>
            <a:off x="8170698" y="4136200"/>
            <a:ext cx="794425" cy="767375"/>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4" name="Shape 1154"/>
        <p:cNvGrpSpPr/>
        <p:nvPr/>
      </p:nvGrpSpPr>
      <p:grpSpPr>
        <a:xfrm>
          <a:off x="0" y="0"/>
          <a:ext cx="0" cy="0"/>
          <a:chOff x="0" y="0"/>
          <a:chExt cx="0" cy="0"/>
        </a:xfrm>
      </p:grpSpPr>
      <p:sp>
        <p:nvSpPr>
          <p:cNvPr id="1155" name="Google Shape;1155;p35"/>
          <p:cNvSpPr/>
          <p:nvPr/>
        </p:nvSpPr>
        <p:spPr>
          <a:xfrm>
            <a:off x="285772" y="1114442"/>
            <a:ext cx="8470200" cy="22098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5"/>
          <p:cNvSpPr txBox="1"/>
          <p:nvPr>
            <p:ph type="ctrTitle"/>
          </p:nvPr>
        </p:nvSpPr>
        <p:spPr>
          <a:xfrm>
            <a:off x="235500" y="238125"/>
            <a:ext cx="8520600" cy="734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500">
                <a:solidFill>
                  <a:schemeClr val="dk2"/>
                </a:solidFill>
                <a:latin typeface="Viga"/>
                <a:ea typeface="Viga"/>
                <a:cs typeface="Viga"/>
                <a:sym typeface="Viga"/>
              </a:rPr>
              <a:t>Types de programmation</a:t>
            </a:r>
            <a:endParaRPr sz="3500">
              <a:solidFill>
                <a:schemeClr val="dk2"/>
              </a:solidFill>
              <a:latin typeface="Viga"/>
              <a:ea typeface="Viga"/>
              <a:cs typeface="Viga"/>
              <a:sym typeface="Viga"/>
            </a:endParaRPr>
          </a:p>
          <a:p>
            <a:pPr indent="0" lvl="0" marL="0" rtl="0" algn="ctr">
              <a:spcBef>
                <a:spcPts val="0"/>
              </a:spcBef>
              <a:spcAft>
                <a:spcPts val="0"/>
              </a:spcAft>
              <a:buNone/>
            </a:pPr>
            <a:r>
              <a:rPr i="1" lang="en" sz="1700">
                <a:solidFill>
                  <a:schemeClr val="dk2"/>
                </a:solidFill>
                <a:latin typeface="Viga"/>
                <a:ea typeface="Viga"/>
                <a:cs typeface="Viga"/>
                <a:sym typeface="Viga"/>
              </a:rPr>
              <a:t>Robotique éducative</a:t>
            </a:r>
            <a:endParaRPr i="1" sz="1700">
              <a:solidFill>
                <a:schemeClr val="dk2"/>
              </a:solidFill>
              <a:latin typeface="Viga"/>
              <a:ea typeface="Viga"/>
              <a:cs typeface="Viga"/>
              <a:sym typeface="Viga"/>
            </a:endParaRPr>
          </a:p>
        </p:txBody>
      </p:sp>
      <p:graphicFrame>
        <p:nvGraphicFramePr>
          <p:cNvPr id="1157" name="Google Shape;1157;p35"/>
          <p:cNvGraphicFramePr/>
          <p:nvPr/>
        </p:nvGraphicFramePr>
        <p:xfrm>
          <a:off x="311700" y="1112975"/>
          <a:ext cx="3000000" cy="3000000"/>
        </p:xfrm>
        <a:graphic>
          <a:graphicData uri="http://schemas.openxmlformats.org/drawingml/2006/table">
            <a:tbl>
              <a:tblPr>
                <a:noFill/>
                <a:tableStyleId>{BBC68BC7-4988-45F9-82DC-DCA00B6BD4D8}</a:tableStyleId>
              </a:tblPr>
              <a:tblGrid>
                <a:gridCol w="2095525"/>
                <a:gridCol w="2095525"/>
                <a:gridCol w="2095525"/>
                <a:gridCol w="2095525"/>
              </a:tblGrid>
              <a:tr h="605875">
                <a:tc>
                  <a:txBody>
                    <a:bodyPr/>
                    <a:lstStyle/>
                    <a:p>
                      <a:pPr indent="0" lvl="0" marL="0" rtl="0" algn="ctr">
                        <a:spcBef>
                          <a:spcPts val="0"/>
                        </a:spcBef>
                        <a:spcAft>
                          <a:spcPts val="0"/>
                        </a:spcAft>
                        <a:buNone/>
                      </a:pPr>
                      <a:r>
                        <a:rPr lang="en" sz="1500">
                          <a:solidFill>
                            <a:schemeClr val="dk2"/>
                          </a:solidFill>
                          <a:latin typeface="Viga"/>
                          <a:ea typeface="Viga"/>
                          <a:cs typeface="Viga"/>
                          <a:sym typeface="Viga"/>
                        </a:rPr>
                        <a:t>Activités</a:t>
                      </a:r>
                      <a:endParaRPr sz="1500">
                        <a:solidFill>
                          <a:schemeClr val="dk2"/>
                        </a:solidFill>
                        <a:latin typeface="Viga"/>
                        <a:ea typeface="Viga"/>
                        <a:cs typeface="Viga"/>
                        <a:sym typeface="Viga"/>
                      </a:endParaRPr>
                    </a:p>
                    <a:p>
                      <a:pPr indent="0" lvl="0" marL="0" rtl="0" algn="ctr">
                        <a:spcBef>
                          <a:spcPts val="0"/>
                        </a:spcBef>
                        <a:spcAft>
                          <a:spcPts val="0"/>
                        </a:spcAft>
                        <a:buNone/>
                      </a:pPr>
                      <a:r>
                        <a:rPr lang="en" sz="1500">
                          <a:solidFill>
                            <a:schemeClr val="dk2"/>
                          </a:solidFill>
                          <a:latin typeface="Viga"/>
                          <a:ea typeface="Viga"/>
                          <a:cs typeface="Viga"/>
                          <a:sym typeface="Viga"/>
                        </a:rPr>
                        <a:t>débranchés</a:t>
                      </a:r>
                      <a:endParaRPr sz="1500">
                        <a:solidFill>
                          <a:schemeClr val="dk2"/>
                        </a:solidFill>
                        <a:latin typeface="Viga"/>
                        <a:ea typeface="Viga"/>
                        <a:cs typeface="Viga"/>
                        <a:sym typeface="Viga"/>
                      </a:endParaRPr>
                    </a:p>
                  </a:txBody>
                  <a:tcPr marT="91425" marB="91425"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500">
                          <a:solidFill>
                            <a:schemeClr val="dk2"/>
                          </a:solidFill>
                          <a:latin typeface="Viga"/>
                          <a:ea typeface="Viga"/>
                          <a:cs typeface="Viga"/>
                          <a:sym typeface="Viga"/>
                        </a:rPr>
                        <a:t>Sans</a:t>
                      </a:r>
                      <a:endParaRPr sz="1500">
                        <a:solidFill>
                          <a:schemeClr val="dk2"/>
                        </a:solidFill>
                        <a:latin typeface="Viga"/>
                        <a:ea typeface="Viga"/>
                        <a:cs typeface="Viga"/>
                        <a:sym typeface="Viga"/>
                      </a:endParaRPr>
                    </a:p>
                    <a:p>
                      <a:pPr indent="0" lvl="0" marL="0" rtl="0" algn="ctr">
                        <a:spcBef>
                          <a:spcPts val="0"/>
                        </a:spcBef>
                        <a:spcAft>
                          <a:spcPts val="0"/>
                        </a:spcAft>
                        <a:buNone/>
                      </a:pPr>
                      <a:r>
                        <a:rPr lang="en" sz="1500">
                          <a:solidFill>
                            <a:schemeClr val="dk2"/>
                          </a:solidFill>
                          <a:latin typeface="Viga"/>
                          <a:ea typeface="Viga"/>
                          <a:cs typeface="Viga"/>
                          <a:sym typeface="Viga"/>
                        </a:rPr>
                        <a:t>appareils</a:t>
                      </a:r>
                      <a:endParaRPr sz="1500">
                        <a:solidFill>
                          <a:schemeClr val="dk2"/>
                        </a:solidFill>
                        <a:latin typeface="Viga"/>
                        <a:ea typeface="Viga"/>
                        <a:cs typeface="Viga"/>
                        <a:sym typeface="Viga"/>
                      </a:endParaRPr>
                    </a:p>
                  </a:txBody>
                  <a:tcPr marT="91425" marB="91425"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500">
                          <a:solidFill>
                            <a:schemeClr val="dk2"/>
                          </a:solidFill>
                          <a:latin typeface="Viga"/>
                          <a:ea typeface="Viga"/>
                          <a:cs typeface="Viga"/>
                          <a:sym typeface="Viga"/>
                        </a:rPr>
                        <a:t>Visuelle</a:t>
                      </a:r>
                      <a:endParaRPr sz="1500">
                        <a:solidFill>
                          <a:schemeClr val="dk2"/>
                        </a:solidFill>
                        <a:latin typeface="Viga"/>
                        <a:ea typeface="Viga"/>
                        <a:cs typeface="Viga"/>
                        <a:sym typeface="Viga"/>
                      </a:endParaRPr>
                    </a:p>
                  </a:txBody>
                  <a:tcPr marT="91425" marB="91425"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500">
                          <a:solidFill>
                            <a:schemeClr val="dk2"/>
                          </a:solidFill>
                          <a:latin typeface="Viga"/>
                          <a:ea typeface="Viga"/>
                          <a:cs typeface="Viga"/>
                          <a:sym typeface="Viga"/>
                        </a:rPr>
                        <a:t>Textuelle</a:t>
                      </a:r>
                      <a:endParaRPr sz="1500">
                        <a:solidFill>
                          <a:schemeClr val="dk2"/>
                        </a:solidFill>
                        <a:latin typeface="Viga"/>
                        <a:ea typeface="Viga"/>
                        <a:cs typeface="Viga"/>
                        <a:sym typeface="Viga"/>
                      </a:endParaRPr>
                    </a:p>
                  </a:txBody>
                  <a:tcPr marT="91425" marB="91425" marR="91425" marL="91425" anchor="ctr">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chemeClr val="accent6"/>
                    </a:solidFill>
                  </a:tcPr>
                </a:tc>
              </a:tr>
              <a:tr h="1502925">
                <a:tc>
                  <a:txBody>
                    <a:bodyPr/>
                    <a:lstStyle/>
                    <a:p>
                      <a:pPr indent="0" lvl="0" marL="0" rtl="0" algn="ctr">
                        <a:spcBef>
                          <a:spcPts val="0"/>
                        </a:spcBef>
                        <a:spcAft>
                          <a:spcPts val="0"/>
                        </a:spcAft>
                        <a:buNone/>
                      </a:pPr>
                      <a:r>
                        <a:rPr lang="en">
                          <a:solidFill>
                            <a:schemeClr val="dk2"/>
                          </a:solidFill>
                          <a:latin typeface="Ubuntu"/>
                          <a:ea typeface="Ubuntu"/>
                          <a:cs typeface="Ubuntu"/>
                          <a:sym typeface="Ubuntu"/>
                        </a:rPr>
                        <a:t>Activités ou jeux réalisés sans technologie.</a:t>
                      </a:r>
                      <a:endParaRPr>
                        <a:solidFill>
                          <a:schemeClr val="dk2"/>
                        </a:solidFill>
                        <a:latin typeface="Ubuntu"/>
                        <a:ea typeface="Ubuntu"/>
                        <a:cs typeface="Ubuntu"/>
                        <a:sym typeface="Ubuntu"/>
                      </a:endParaRPr>
                    </a:p>
                  </a:txBody>
                  <a:tcPr marT="91425" marB="91425" marR="91425" marL="91425">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chemeClr val="dk2"/>
                          </a:solidFill>
                          <a:latin typeface="Ubuntu"/>
                          <a:ea typeface="Ubuntu"/>
                          <a:cs typeface="Ubuntu"/>
                          <a:sym typeface="Ubuntu"/>
                        </a:rPr>
                        <a:t>On programme directement sur le robot (ou manette) ou à l’aide d’accessoires (cartes, cubes, crayons de couleur, etc.).</a:t>
                      </a:r>
                      <a:endParaRPr>
                        <a:solidFill>
                          <a:schemeClr val="dk2"/>
                        </a:solidFill>
                        <a:latin typeface="Ubuntu"/>
                        <a:ea typeface="Ubuntu"/>
                        <a:cs typeface="Ubuntu"/>
                        <a:sym typeface="Ubuntu"/>
                      </a:endParaRPr>
                    </a:p>
                  </a:txBody>
                  <a:tcPr marT="91425" marB="91425" marR="91425" marL="91425">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chemeClr val="dk2"/>
                          </a:solidFill>
                          <a:latin typeface="Ubuntu"/>
                          <a:ea typeface="Ubuntu"/>
                          <a:cs typeface="Ubuntu"/>
                          <a:sym typeface="Ubuntu"/>
                        </a:rPr>
                        <a:t>Offre un langage de programmation  sous forme de blocs/pictogrammes classés par couleur. </a:t>
                      </a:r>
                      <a:endParaRPr>
                        <a:solidFill>
                          <a:schemeClr val="dk2"/>
                        </a:solidFill>
                        <a:latin typeface="Ubuntu"/>
                        <a:ea typeface="Ubuntu"/>
                        <a:cs typeface="Ubuntu"/>
                        <a:sym typeface="Ubuntu"/>
                      </a:endParaRPr>
                    </a:p>
                  </a:txBody>
                  <a:tcPr marT="91425" marB="91425" marR="91425" marL="91425">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chemeClr val="dk2"/>
                          </a:solidFill>
                          <a:latin typeface="Ubuntu"/>
                          <a:ea typeface="Ubuntu"/>
                          <a:cs typeface="Ubuntu"/>
                          <a:sym typeface="Ubuntu"/>
                        </a:rPr>
                        <a:t>Codage sous forme textuelle respectant une syntaxe normalisée (Python, Java, Swift, etc.).</a:t>
                      </a:r>
                      <a:endParaRPr>
                        <a:solidFill>
                          <a:schemeClr val="dk2"/>
                        </a:solidFill>
                        <a:latin typeface="Ubuntu"/>
                        <a:ea typeface="Ubuntu"/>
                        <a:cs typeface="Ubuntu"/>
                        <a:sym typeface="Ubuntu"/>
                      </a:endParaRPr>
                    </a:p>
                  </a:txBody>
                  <a:tcPr marT="91425" marB="91425" marR="91425" marL="91425">
                    <a:lnL cap="flat" cmpd="sng" w="76200">
                      <a:solidFill>
                        <a:schemeClr val="lt1"/>
                      </a:solidFill>
                      <a:prstDash val="solid"/>
                      <a:round/>
                      <a:headEnd len="sm" w="sm" type="none"/>
                      <a:tailEnd len="sm" w="sm" type="none"/>
                    </a:lnL>
                    <a:lnR cap="flat" cmpd="sng" w="76200">
                      <a:solidFill>
                        <a:schemeClr val="lt1"/>
                      </a:solidFill>
                      <a:prstDash val="solid"/>
                      <a:round/>
                      <a:headEnd len="sm" w="sm" type="none"/>
                      <a:tailEnd len="sm" w="sm" type="none"/>
                    </a:lnR>
                    <a:lnT cap="flat" cmpd="sng" w="76200">
                      <a:solidFill>
                        <a:schemeClr val="lt1"/>
                      </a:solidFill>
                      <a:prstDash val="solid"/>
                      <a:round/>
                      <a:headEnd len="sm" w="sm" type="none"/>
                      <a:tailEnd len="sm" w="sm" type="none"/>
                    </a:lnT>
                    <a:lnB cap="flat" cmpd="sng" w="76200">
                      <a:solidFill>
                        <a:schemeClr val="lt1"/>
                      </a:solidFill>
                      <a:prstDash val="solid"/>
                      <a:round/>
                      <a:headEnd len="sm" w="sm" type="none"/>
                      <a:tailEnd len="sm" w="sm" type="none"/>
                    </a:lnB>
                    <a:solidFill>
                      <a:schemeClr val="lt1"/>
                    </a:solidFill>
                  </a:tcPr>
                </a:tc>
              </a:tr>
            </a:tbl>
          </a:graphicData>
        </a:graphic>
      </p:graphicFrame>
      <p:sp>
        <p:nvSpPr>
          <p:cNvPr id="1158" name="Google Shape;1158;p35"/>
          <p:cNvSpPr/>
          <p:nvPr/>
        </p:nvSpPr>
        <p:spPr>
          <a:xfrm>
            <a:off x="235500" y="3508950"/>
            <a:ext cx="2252700" cy="1080900"/>
          </a:xfrm>
          <a:prstGeom prst="chevron">
            <a:avLst>
              <a:gd fmla="val 27075" name="adj"/>
            </a:avLst>
          </a:prstGeom>
          <a:solidFill>
            <a:schemeClr val="lt1"/>
          </a:solidFill>
          <a:ln cap="flat" cmpd="sng" w="19050">
            <a:solidFill>
              <a:schemeClr val="accen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5"/>
          <p:cNvSpPr txBox="1"/>
          <p:nvPr/>
        </p:nvSpPr>
        <p:spPr>
          <a:xfrm>
            <a:off x="704850" y="3695275"/>
            <a:ext cx="1476300" cy="738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200">
                <a:solidFill>
                  <a:schemeClr val="dk2"/>
                </a:solidFill>
                <a:latin typeface="Ubuntu"/>
                <a:ea typeface="Ubuntu"/>
                <a:cs typeface="Ubuntu"/>
                <a:sym typeface="Ubuntu"/>
              </a:rPr>
              <a:t>Introduction de concepts de programmation.</a:t>
            </a:r>
            <a:endParaRPr b="1" sz="1500">
              <a:solidFill>
                <a:schemeClr val="dk2"/>
              </a:solidFill>
              <a:latin typeface="Ubuntu"/>
              <a:ea typeface="Ubuntu"/>
              <a:cs typeface="Ubuntu"/>
              <a:sym typeface="Ubuntu"/>
            </a:endParaRPr>
          </a:p>
        </p:txBody>
      </p:sp>
      <p:sp>
        <p:nvSpPr>
          <p:cNvPr id="1160" name="Google Shape;1160;p35"/>
          <p:cNvSpPr/>
          <p:nvPr/>
        </p:nvSpPr>
        <p:spPr>
          <a:xfrm>
            <a:off x="2388150" y="3508950"/>
            <a:ext cx="2252700" cy="1080900"/>
          </a:xfrm>
          <a:prstGeom prst="chevron">
            <a:avLst>
              <a:gd fmla="val 27075" name="adj"/>
            </a:avLst>
          </a:prstGeom>
          <a:solidFill>
            <a:schemeClr val="lt1"/>
          </a:solidFill>
          <a:ln cap="flat" cmpd="sng" w="19050">
            <a:solidFill>
              <a:schemeClr val="accen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5"/>
          <p:cNvSpPr/>
          <p:nvPr/>
        </p:nvSpPr>
        <p:spPr>
          <a:xfrm>
            <a:off x="4521125" y="3508950"/>
            <a:ext cx="2252700" cy="1080900"/>
          </a:xfrm>
          <a:prstGeom prst="chevron">
            <a:avLst>
              <a:gd fmla="val 27075" name="adj"/>
            </a:avLst>
          </a:prstGeom>
          <a:solidFill>
            <a:schemeClr val="lt1"/>
          </a:solidFill>
          <a:ln cap="flat" cmpd="sng" w="19050">
            <a:solidFill>
              <a:schemeClr val="accen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5"/>
          <p:cNvSpPr/>
          <p:nvPr/>
        </p:nvSpPr>
        <p:spPr>
          <a:xfrm>
            <a:off x="6611475" y="3508950"/>
            <a:ext cx="2252700" cy="1080900"/>
          </a:xfrm>
          <a:prstGeom prst="chevron">
            <a:avLst>
              <a:gd fmla="val 27075" name="adj"/>
            </a:avLst>
          </a:prstGeom>
          <a:solidFill>
            <a:schemeClr val="lt1"/>
          </a:solidFill>
          <a:ln cap="flat" cmpd="sng" w="19050">
            <a:solidFill>
              <a:schemeClr val="accen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5"/>
          <p:cNvSpPr txBox="1"/>
          <p:nvPr/>
        </p:nvSpPr>
        <p:spPr>
          <a:xfrm>
            <a:off x="2818825" y="3709950"/>
            <a:ext cx="1689000" cy="738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200">
                <a:solidFill>
                  <a:schemeClr val="dk2"/>
                </a:solidFill>
                <a:latin typeface="Ubuntu"/>
                <a:ea typeface="Ubuntu"/>
                <a:cs typeface="Ubuntu"/>
                <a:sym typeface="Ubuntu"/>
              </a:rPr>
              <a:t>Appropriation rapide avec un codage simple.</a:t>
            </a:r>
            <a:endParaRPr b="1" sz="1200">
              <a:solidFill>
                <a:schemeClr val="dk2"/>
              </a:solidFill>
              <a:latin typeface="Ubuntu"/>
              <a:ea typeface="Ubuntu"/>
              <a:cs typeface="Ubuntu"/>
              <a:sym typeface="Ubuntu"/>
            </a:endParaRPr>
          </a:p>
        </p:txBody>
      </p:sp>
      <p:sp>
        <p:nvSpPr>
          <p:cNvPr id="1164" name="Google Shape;1164;p35"/>
          <p:cNvSpPr txBox="1"/>
          <p:nvPr/>
        </p:nvSpPr>
        <p:spPr>
          <a:xfrm>
            <a:off x="7067025" y="3709950"/>
            <a:ext cx="1689000" cy="738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200">
                <a:solidFill>
                  <a:schemeClr val="dk2"/>
                </a:solidFill>
                <a:latin typeface="Ubuntu"/>
                <a:ea typeface="Ubuntu"/>
                <a:cs typeface="Ubuntu"/>
                <a:sym typeface="Ubuntu"/>
              </a:rPr>
              <a:t>Usage plus avancé et varié de la programmation.</a:t>
            </a:r>
            <a:endParaRPr b="1"/>
          </a:p>
        </p:txBody>
      </p:sp>
      <p:sp>
        <p:nvSpPr>
          <p:cNvPr id="1165" name="Google Shape;1165;p35"/>
          <p:cNvSpPr txBox="1"/>
          <p:nvPr/>
        </p:nvSpPr>
        <p:spPr>
          <a:xfrm>
            <a:off x="4915050" y="3604525"/>
            <a:ext cx="1781700" cy="923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200">
                <a:solidFill>
                  <a:schemeClr val="dk2"/>
                </a:solidFill>
                <a:latin typeface="Ubuntu"/>
                <a:ea typeface="Ubuntu"/>
                <a:cs typeface="Ubuntu"/>
                <a:sym typeface="Ubuntu"/>
              </a:rPr>
              <a:t>Programmation intuitive en réduisant les barrières d’un codage complexe.</a:t>
            </a:r>
            <a:endParaRPr b="1" sz="1200">
              <a:solidFill>
                <a:schemeClr val="dk2"/>
              </a:solidFill>
              <a:latin typeface="Ubuntu"/>
              <a:ea typeface="Ubuntu"/>
              <a:cs typeface="Ubuntu"/>
              <a:sym typeface="Ubuntu"/>
            </a:endParaRPr>
          </a:p>
        </p:txBody>
      </p:sp>
    </p:spTree>
  </p:cSld>
  <p:clrMapOvr>
    <a:masterClrMapping/>
  </p:clrMapOvr>
</p:sld>
</file>

<file path=ppt/theme/theme1.xml><?xml version="1.0" encoding="utf-8"?>
<a:theme xmlns:a="http://schemas.openxmlformats.org/drawingml/2006/main" xmlns:r="http://schemas.openxmlformats.org/officeDocument/2006/relationships" name="Friar template">
  <a:themeElements>
    <a:clrScheme name="Custom 347">
      <a:dk1>
        <a:srgbClr val="3D4965"/>
      </a:dk1>
      <a:lt1>
        <a:srgbClr val="FFFFFF"/>
      </a:lt1>
      <a:dk2>
        <a:srgbClr val="1C4587"/>
      </a:dk2>
      <a:lt2>
        <a:srgbClr val="F3F3F3"/>
      </a:lt2>
      <a:accent1>
        <a:srgbClr val="3C78D8"/>
      </a:accent1>
      <a:accent2>
        <a:srgbClr val="89ABE6"/>
      </a:accent2>
      <a:accent3>
        <a:srgbClr val="8EA3C3"/>
      </a:accent3>
      <a:accent4>
        <a:srgbClr val="EFEFEF"/>
      </a:accent4>
      <a:accent5>
        <a:srgbClr val="D9D9D9"/>
      </a:accent5>
      <a:accent6>
        <a:srgbClr val="C9DAF8"/>
      </a:accent6>
      <a:hlink>
        <a:srgbClr val="3C78D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Friar template">
  <a:themeElements>
    <a:clrScheme name="Custom 347">
      <a:dk1>
        <a:srgbClr val="3D4965"/>
      </a:dk1>
      <a:lt1>
        <a:srgbClr val="FFFFFF"/>
      </a:lt1>
      <a:dk2>
        <a:srgbClr val="1C4587"/>
      </a:dk2>
      <a:lt2>
        <a:srgbClr val="F3F3F3"/>
      </a:lt2>
      <a:accent1>
        <a:srgbClr val="3C78D8"/>
      </a:accent1>
      <a:accent2>
        <a:srgbClr val="89ABE6"/>
      </a:accent2>
      <a:accent3>
        <a:srgbClr val="8EA3C3"/>
      </a:accent3>
      <a:accent4>
        <a:srgbClr val="EFEFEF"/>
      </a:accent4>
      <a:accent5>
        <a:srgbClr val="D9D9D9"/>
      </a:accent5>
      <a:accent6>
        <a:srgbClr val="C9DAF8"/>
      </a:accent6>
      <a:hlink>
        <a:srgbClr val="3C78D8"/>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