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72"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Average" panose="020B0604020202020204" charset="0"/>
      <p:regular r:id="rId27"/>
    </p:embeddedFont>
    <p:embeddedFont>
      <p:font typeface="Dosis" panose="020B0604020202020204" charset="0"/>
      <p:regular r:id="rId28"/>
      <p:bold r:id="rId29"/>
    </p:embeddedFont>
    <p:embeddedFont>
      <p:font typeface="Roboto" panose="020B0604020202020204" charset="0"/>
      <p:regular r:id="rId30"/>
      <p:bold r:id="rId31"/>
      <p:italic r:id="rId32"/>
      <p:boldItalic r:id="rId33"/>
    </p:embeddedFont>
    <p:embeddedFont>
      <p:font typeface="Sniglet" panose="020B0604020202020204" charset="0"/>
      <p:regular r:id="rId34"/>
    </p:embeddedFont>
    <p:embeddedFont>
      <p:font typeface="Trebuchet MS" panose="020B0603020202020204" pitchFamily="34" charset="0"/>
      <p:regular r:id="rId35"/>
      <p:bold r:id="rId36"/>
      <p:italic r:id="rId37"/>
      <p:boldItalic r:id="rId38"/>
    </p:embeddedFont>
    <p:embeddedFont>
      <p:font typeface="Ubuntu" panose="020B0604020202020204" charset="0"/>
      <p:regular r:id="rId39"/>
      <p:bold r:id="rId40"/>
      <p:italic r:id="rId41"/>
      <p:boldItalic r:id="rId42"/>
    </p:embeddedFont>
    <p:embeddedFont>
      <p:font typeface="Viga"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02D2A8-6217-4BFB-B547-34B78F1CEB32}">
  <a:tblStyle styleId="{6302D2A8-6217-4BFB-B547-34B78F1CEB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eogebra.org/m/mk4xffr7#material/hnrrwst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eogebra.org/m/fhtds8a2#material/sbecfra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eogebra.org/m/fhtds8a2#material/tepvy3gh"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google.com/document/d/1a4rNUUI0Q_N-Vi5TFLXFE_GCSPslWeWqf1-ciMrEtwE/edit?usp=sharing"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drive.google.com/file/d/1n48nshLHpbM8GPAD_GxN0qKmG7LKwZPB/view?usp=sharing" TargetMode="External"/><Relationship Id="rId5" Type="http://schemas.openxmlformats.org/officeDocument/2006/relationships/hyperlink" Target="https://drive.google.com/file/d/1tkFRzLzu2DMCSICqVBQ9jV_EXzH9kIu3/view?usp=sharing" TargetMode="External"/><Relationship Id="rId4" Type="http://schemas.openxmlformats.org/officeDocument/2006/relationships/hyperlink" Target="https://docs.google.com/presentation/d/1_OD2SGE4koSUxzLCDgMK_XIKkF8p31WKXHFBWI-dEGc/edit?usp=sharing"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ampus.recit.qc.ca/"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docs.google.com/document/d/1Eh-bOM9AMoTYmH2AZeiypjqrHOZFDzq7PE6WXJlpZrk/edit?usp=sharing" TargetMode="External"/><Relationship Id="rId5" Type="http://schemas.openxmlformats.org/officeDocument/2006/relationships/hyperlink" Target="https://campus.recit.qc.ca/math%c3%a9matique-science-et-technologie/mstdistance101" TargetMode="External"/><Relationship Id="rId4" Type="http://schemas.openxmlformats.org/officeDocument/2006/relationships/hyperlink" Target="https://campus.recit.qc.ca/math%c3%a9matique-science-et-technologie/geogebra1"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onurl.ca/eogebr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recit.qc.ca/nouvelle/rdv-virtuels-printaniers-du-recit-se-former-a-distanc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it.ly/mst2juin20"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recitmst.qc.ca/"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eet.jit.si/RECITMSTDistanc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equipe@recitmst.qc.c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onurl.ca/eogebr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orms.gle/JzUrVvY4PkzkK74R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eogebra.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eogebra.org/m/fhtds8a2#material/ma8ty4j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geogebra.org/geometry"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eogebra.org/geometry"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geogebra.org/m/fhtds8a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876273eb69_0_2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876273eb69_0_2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points pour dupliquer, effacer ou propriétés dans la roue d’engrenage</a:t>
            </a:r>
            <a:endParaRPr/>
          </a:p>
          <a:p>
            <a:pPr marL="0" lvl="0" indent="0" algn="l" rtl="0">
              <a:spcBef>
                <a:spcPts val="0"/>
              </a:spcBef>
              <a:spcAft>
                <a:spcPts val="0"/>
              </a:spcAft>
              <a:buNone/>
            </a:pPr>
            <a:r>
              <a:rPr lang="en"/>
              <a:t>Livret pour l’expérimentation 1 : </a:t>
            </a:r>
            <a:r>
              <a:rPr lang="en" u="sng">
                <a:solidFill>
                  <a:schemeClr val="hlink"/>
                </a:solidFill>
                <a:hlinkClick r:id="rId3"/>
              </a:rPr>
              <a:t>https://www.geogebra.org/m/mk4xffr7#material/hnrrwstd</a:t>
            </a:r>
            <a:r>
              <a:rPr lang="en"/>
              <a:t> possibilité de copier le livret en haut à droite</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876273eb69_0_2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876273eb69_0_2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points pour dupliquer, effacer ou propriétés dans la roue d’engrenage</a:t>
            </a:r>
            <a:endParaRPr/>
          </a:p>
          <a:p>
            <a:pPr marL="0" lvl="0" indent="0" algn="l" rtl="0">
              <a:spcBef>
                <a:spcPts val="0"/>
              </a:spcBef>
              <a:spcAft>
                <a:spcPts val="0"/>
              </a:spcAft>
              <a:buNone/>
            </a:pPr>
            <a:r>
              <a:rPr lang="en"/>
              <a:t>AIDE qui apparaît </a:t>
            </a:r>
            <a:endParaRPr/>
          </a:p>
          <a:p>
            <a:pPr marL="0" lvl="0" indent="0" algn="l" rtl="0">
              <a:spcBef>
                <a:spcPts val="0"/>
              </a:spcBef>
              <a:spcAft>
                <a:spcPts val="0"/>
              </a:spcAft>
              <a:buNone/>
            </a:pPr>
            <a:r>
              <a:rPr lang="en"/>
              <a:t>Livret : </a:t>
            </a:r>
            <a:r>
              <a:rPr lang="en" u="sng">
                <a:solidFill>
                  <a:schemeClr val="hlink"/>
                </a:solidFill>
                <a:hlinkClick r:id="rId3"/>
              </a:rPr>
              <a:t>https://www.geogebra.org/m/fhtds8a2#material/sbecfrar</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876273eb69_0_2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876273eb69_0_2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points pour dupliquer, effacer ou propriétés dans la roue d’engrenage</a:t>
            </a:r>
            <a:endParaRPr/>
          </a:p>
          <a:p>
            <a:pPr marL="0" lvl="0" indent="0" algn="l" rtl="0">
              <a:spcBef>
                <a:spcPts val="0"/>
              </a:spcBef>
              <a:spcAft>
                <a:spcPts val="0"/>
              </a:spcAft>
              <a:buNone/>
            </a:pPr>
            <a:r>
              <a:rPr lang="en"/>
              <a:t>AIDE qui apparaît </a:t>
            </a:r>
            <a:endParaRPr/>
          </a:p>
          <a:p>
            <a:pPr marL="0" lvl="0" indent="0" algn="l" rtl="0">
              <a:spcBef>
                <a:spcPts val="0"/>
              </a:spcBef>
              <a:spcAft>
                <a:spcPts val="0"/>
              </a:spcAft>
              <a:buNone/>
            </a:pPr>
            <a:r>
              <a:rPr lang="en"/>
              <a:t>Agrandir le contenu avec la roulette de la souris</a:t>
            </a:r>
            <a:endParaRPr/>
          </a:p>
          <a:p>
            <a:pPr marL="0" lvl="0" indent="0" algn="l" rtl="0">
              <a:spcBef>
                <a:spcPts val="0"/>
              </a:spcBef>
              <a:spcAft>
                <a:spcPts val="0"/>
              </a:spcAft>
              <a:buNone/>
            </a:pPr>
            <a:r>
              <a:rPr lang="en"/>
              <a:t>Livret : </a:t>
            </a:r>
            <a:r>
              <a:rPr lang="en" u="sng">
                <a:solidFill>
                  <a:schemeClr val="hlink"/>
                </a:solidFill>
                <a:hlinkClick r:id="rId3"/>
              </a:rPr>
              <a:t>https://www.geogebra.org/m/fhtds8a2#material/tepvy3gh</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876273eb69_0_2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g876273eb69_0_23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876273eb69_0_2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4" name="Google Shape;694;g876273eb69_0_23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Étude de la géométrie (figures planes), des transformations, de la relation de Pythagore, etc. Si on préfère limiter le nombre d’outils, on doit utiliser l’application classique et configurer la barre d’outils afin de n’avoir que les outils à utiliser par l’élève.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876273eb69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876273eb69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Consignes à l’élève : </a:t>
            </a:r>
            <a:r>
              <a:rPr lang="en" u="sng">
                <a:solidFill>
                  <a:schemeClr val="hlink"/>
                </a:solidFill>
                <a:hlinkClick r:id="rId3"/>
              </a:rPr>
              <a:t>https://docs.google.com/document/d/1a4rNUUI0Q_N-Vi5TFLXFE_GCSPslWeWqf1-ciMrEtwE/edit?usp=sharing</a:t>
            </a:r>
            <a:endParaRPr/>
          </a:p>
          <a:p>
            <a:pPr marL="0" lvl="0" indent="0" algn="l" rtl="0">
              <a:spcBef>
                <a:spcPts val="0"/>
              </a:spcBef>
              <a:spcAft>
                <a:spcPts val="0"/>
              </a:spcAft>
              <a:buNone/>
            </a:pPr>
            <a:r>
              <a:rPr lang="en"/>
              <a:t>Exemples de créations : </a:t>
            </a:r>
            <a:r>
              <a:rPr lang="en" u="sng">
                <a:solidFill>
                  <a:schemeClr val="hlink"/>
                </a:solidFill>
                <a:hlinkClick r:id="rId4"/>
              </a:rPr>
              <a:t>https://docs.google.com/presentation/d/1_OD2SGE4koSUxzLCDgMK_XIKkF8p31WKXHFBWI-dEGc/edit?usp=sharing</a:t>
            </a:r>
            <a:endParaRPr/>
          </a:p>
          <a:p>
            <a:pPr marL="0" lvl="0" indent="0" algn="l" rtl="0">
              <a:spcBef>
                <a:spcPts val="0"/>
              </a:spcBef>
              <a:spcAft>
                <a:spcPts val="0"/>
              </a:spcAft>
              <a:buNone/>
            </a:pPr>
            <a:r>
              <a:rPr lang="en"/>
              <a:t>Grille de correction : </a:t>
            </a:r>
            <a:r>
              <a:rPr lang="en" u="sng">
                <a:solidFill>
                  <a:schemeClr val="hlink"/>
                </a:solidFill>
                <a:hlinkClick r:id="rId5"/>
              </a:rPr>
              <a:t>https://drive.google.com/file/d/1tkFRzLzu2DMCSICqVBQ9jV_EXzH9kIu3/view?usp=sharing</a:t>
            </a:r>
            <a:endParaRPr/>
          </a:p>
          <a:p>
            <a:pPr marL="0" lvl="0" indent="0" algn="l" rtl="0">
              <a:spcBef>
                <a:spcPts val="0"/>
              </a:spcBef>
              <a:spcAft>
                <a:spcPts val="0"/>
              </a:spcAft>
              <a:buNone/>
            </a:pPr>
            <a:r>
              <a:rPr lang="en"/>
              <a:t>Article de la revue Envol du GRMS : </a:t>
            </a:r>
            <a:r>
              <a:rPr lang="en" u="sng">
                <a:solidFill>
                  <a:schemeClr val="hlink"/>
                </a:solidFill>
                <a:hlinkClick r:id="rId6"/>
              </a:rPr>
              <a:t>https://drive.google.com/file/d/1n48nshLHpbM8GPAD_GxN0qKmG7LKwZPB/view?usp=sharing</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876273eb69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876273eb69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du Campus Récit : </a:t>
            </a:r>
            <a:r>
              <a:rPr lang="en" u="sng">
                <a:solidFill>
                  <a:schemeClr val="hlink"/>
                </a:solidFill>
                <a:hlinkClick r:id="rId3"/>
              </a:rPr>
              <a:t>https://campus.recit.qc.ca/</a:t>
            </a:r>
            <a:endParaRPr/>
          </a:p>
          <a:p>
            <a:pPr marL="0" lvl="0" indent="0" algn="l" rtl="0">
              <a:spcBef>
                <a:spcPts val="0"/>
              </a:spcBef>
              <a:spcAft>
                <a:spcPts val="0"/>
              </a:spcAft>
              <a:buNone/>
            </a:pPr>
            <a:r>
              <a:rPr lang="en"/>
              <a:t>Lien de ’autoformation GeoGebra-1 : </a:t>
            </a:r>
            <a:r>
              <a:rPr lang="en" u="sng">
                <a:solidFill>
                  <a:schemeClr val="hlink"/>
                </a:solidFill>
                <a:hlinkClick r:id="rId4"/>
              </a:rPr>
              <a:t>https://campus.recit.qc.ca/math%c3%a9matique-science-et-technologie/geogebra1</a:t>
            </a:r>
            <a:endParaRPr/>
          </a:p>
          <a:p>
            <a:pPr marL="0" lvl="0" indent="0" algn="l" rtl="0">
              <a:spcBef>
                <a:spcPts val="0"/>
              </a:spcBef>
              <a:spcAft>
                <a:spcPts val="0"/>
              </a:spcAft>
              <a:buNone/>
            </a:pPr>
            <a:r>
              <a:rPr lang="en"/>
              <a:t>Lien de l’autoformation MST à distance : </a:t>
            </a:r>
            <a:r>
              <a:rPr lang="en" u="sng">
                <a:solidFill>
                  <a:schemeClr val="hlink"/>
                </a:solidFill>
                <a:hlinkClick r:id="rId5"/>
              </a:rPr>
              <a:t>https://campus.recit.qc.ca/math%c3%a9matique-science-et-technologie/mstdistance101</a:t>
            </a:r>
            <a:endParaRPr/>
          </a:p>
          <a:p>
            <a:pPr marL="0" lvl="0" indent="0" algn="l" rtl="0">
              <a:spcBef>
                <a:spcPts val="0"/>
              </a:spcBef>
              <a:spcAft>
                <a:spcPts val="0"/>
              </a:spcAft>
              <a:buNone/>
            </a:pPr>
            <a:r>
              <a:rPr lang="en"/>
              <a:t>Lien du document des activités : </a:t>
            </a:r>
            <a:r>
              <a:rPr lang="en" u="sng">
                <a:solidFill>
                  <a:schemeClr val="hlink"/>
                </a:solidFill>
                <a:hlinkClick r:id="rId6"/>
              </a:rPr>
              <a:t>https://docs.google.com/document/d/1Eh-bOM9AMoTYmH2AZeiypjqrHOZFDzq7PE6WXJlpZrk/edit?usp=sharing</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876273eb69_0_2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876273eb69_0_2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Retour sur le guide intention d’écoute : </a:t>
            </a:r>
            <a:r>
              <a:rPr lang="en" sz="1400" b="1" u="sng">
                <a:solidFill>
                  <a:srgbClr val="1155CC"/>
                </a:solidFill>
                <a:hlinkClick r:id="rId3"/>
              </a:rPr>
              <a:t>https://monurl.ca/eogebra</a:t>
            </a:r>
            <a:r>
              <a:rPr lang="en" sz="1400" b="1"/>
              <a:t> </a:t>
            </a:r>
            <a:endParaRPr/>
          </a:p>
          <a:p>
            <a:pPr marL="0" lvl="0" indent="0" algn="l" rtl="0">
              <a:spcBef>
                <a:spcPts val="0"/>
              </a:spcBef>
              <a:spcAft>
                <a:spcPts val="0"/>
              </a:spcAft>
              <a:buNone/>
            </a:pPr>
            <a:r>
              <a:rPr lang="en"/>
              <a:t>MJ lien à mettre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876273eb69_0_10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876273eb69_0_10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78016981db_2_1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78016981db_2_1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vers les rendez-vous virtuels printaniers du RÉCIT à venir : </a:t>
            </a:r>
            <a:r>
              <a:rPr lang="en" u="sng">
                <a:solidFill>
                  <a:schemeClr val="hlink"/>
                </a:solidFill>
                <a:hlinkClick r:id="rId3"/>
              </a:rPr>
              <a:t>http://recit.qc.ca/nouvelle/rdv-virtuels-printaniers-du-recit-se-former-a-distance/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78016981db_2_1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78016981db_2_1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vers la présentation : </a:t>
            </a:r>
            <a:r>
              <a:rPr lang="en" u="sng">
                <a:solidFill>
                  <a:schemeClr val="hlink"/>
                </a:solidFill>
                <a:hlinkClick r:id="rId3"/>
              </a:rPr>
              <a:t>https://bit.ly/mst2juin20</a:t>
            </a:r>
            <a:endParaRPr/>
          </a:p>
          <a:p>
            <a:pPr marL="0" lvl="0" indent="0" algn="l" rtl="0">
              <a:spcBef>
                <a:spcPts val="0"/>
              </a:spcBef>
              <a:spcAft>
                <a:spcPts val="0"/>
              </a:spcAft>
              <a:buNone/>
            </a:pPr>
            <a:r>
              <a:rPr lang="en"/>
              <a:t>Site du RÉCIT MST : </a:t>
            </a:r>
            <a:r>
              <a:rPr lang="en" u="sng">
                <a:solidFill>
                  <a:schemeClr val="hlink"/>
                </a:solidFill>
                <a:hlinkClick r:id="rId4"/>
              </a:rPr>
              <a:t>https://recitmst.qc.ca/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78016981db_2_1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78016981db_2_1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Salle de vidéoconférence : </a:t>
            </a:r>
            <a:r>
              <a:rPr lang="en" u="sng">
                <a:solidFill>
                  <a:schemeClr val="hlink"/>
                </a:solidFill>
                <a:hlinkClick r:id="rId3"/>
              </a:rPr>
              <a:t>https://meet.jit.si/RECITMSTDistance</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78016981db_2_1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78016981db_2_1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Pour nous joindre : </a:t>
            </a:r>
            <a:r>
              <a:rPr lang="en" u="sng">
                <a:solidFill>
                  <a:schemeClr val="hlink"/>
                </a:solidFill>
                <a:hlinkClick r:id="rId3"/>
              </a:rPr>
              <a:t>equipe@recitmst.qc.ca</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35694cd56_0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876273eb69_0_3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876273eb69_0_3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Retour sur le guide intention d’écoute : </a:t>
            </a:r>
            <a:r>
              <a:rPr lang="en" u="sng">
                <a:solidFill>
                  <a:schemeClr val="hlink"/>
                </a:solidFill>
                <a:hlinkClick r:id="rId3"/>
              </a:rPr>
              <a:t>https://monurl.ca/eogebra</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78016981db_2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78016981db_2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Formulaire d’informations des participants : </a:t>
            </a:r>
            <a:r>
              <a:rPr lang="en" u="sng">
                <a:solidFill>
                  <a:schemeClr val="hlink"/>
                </a:solidFill>
                <a:hlinkClick r:id="rId3"/>
              </a:rPr>
              <a:t>https://forms.gle/JzUrVvY4PkzkK74RA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876273eb69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876273eb69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876273eb69_0_1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g876273eb69_0_17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Lien de la plateforme en ligne de GeoGebra classique : </a:t>
            </a:r>
            <a:r>
              <a:rPr lang="en" u="sng">
                <a:solidFill>
                  <a:schemeClr val="accent1"/>
                </a:solidFill>
                <a:hlinkClick r:id="rId3"/>
              </a:rPr>
              <a:t>https://www.geogebra.org/</a:t>
            </a:r>
            <a:endParaRPr/>
          </a:p>
          <a:p>
            <a:pPr marL="0" lvl="0" indent="0" algn="l" rtl="0">
              <a:lnSpc>
                <a:spcPct val="100000"/>
              </a:lnSpc>
              <a:spcBef>
                <a:spcPts val="0"/>
              </a:spcBef>
              <a:spcAft>
                <a:spcPts val="0"/>
              </a:spcAft>
              <a:buSzPts val="1100"/>
              <a:buNone/>
            </a:pPr>
            <a:r>
              <a:rPr lang="en"/>
              <a:t>Pourquoi avoir un compte?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78016981db_2_1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78016981db_2_1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Tableau de comparaison des applications : </a:t>
            </a:r>
            <a:r>
              <a:rPr lang="en" u="sng">
                <a:solidFill>
                  <a:schemeClr val="hlink"/>
                </a:solidFill>
                <a:hlinkClick r:id="rId3"/>
              </a:rPr>
              <a:t>https://www.geogebra.org/m/fhtds8a2#material/ma8ty4j9</a:t>
            </a:r>
            <a:endParaRPr/>
          </a:p>
          <a:p>
            <a:pPr marL="0" lvl="0" indent="0" algn="l" rtl="0">
              <a:spcBef>
                <a:spcPts val="0"/>
              </a:spcBef>
              <a:spcAft>
                <a:spcPts val="0"/>
              </a:spcAft>
              <a:buNone/>
            </a:pPr>
            <a:r>
              <a:rPr lang="en"/>
              <a:t>Lien de GeoGebra Géométrie : </a:t>
            </a:r>
            <a:r>
              <a:rPr lang="en" u="sng">
                <a:solidFill>
                  <a:schemeClr val="hlink"/>
                </a:solidFill>
                <a:hlinkClick r:id="rId4"/>
              </a:rPr>
              <a:t>https://www.geogebra.org/geometry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876273eb69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876273eb69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À droite roue d’engrenage pour la grille et les autres propriétés afin de changer la configuration</a:t>
            </a:r>
            <a:endParaRPr/>
          </a:p>
          <a:p>
            <a:pPr marL="0" lvl="0" indent="0" algn="l" rtl="0">
              <a:spcBef>
                <a:spcPts val="0"/>
              </a:spcBef>
              <a:spcAft>
                <a:spcPts val="0"/>
              </a:spcAft>
              <a:buNone/>
            </a:pPr>
            <a:r>
              <a:rPr lang="en"/>
              <a:t>3 lignes hamburger : sauvegarde</a:t>
            </a:r>
            <a:endParaRPr/>
          </a:p>
          <a:p>
            <a:pPr marL="0" lvl="0" indent="0" algn="l" rtl="0">
              <a:spcBef>
                <a:spcPts val="0"/>
              </a:spcBef>
              <a:spcAft>
                <a:spcPts val="0"/>
              </a:spcAft>
              <a:buNone/>
            </a:pPr>
            <a:r>
              <a:rPr lang="en"/>
              <a:t>Basiques pour faire des formes, PLUS toutes les autres fonctions</a:t>
            </a:r>
            <a:endParaRPr/>
          </a:p>
          <a:p>
            <a:pPr marL="0" lvl="0" indent="0" algn="l" rtl="0">
              <a:spcBef>
                <a:spcPts val="0"/>
              </a:spcBef>
              <a:spcAft>
                <a:spcPts val="0"/>
              </a:spcAft>
              <a:buNone/>
            </a:pPr>
            <a:r>
              <a:rPr lang="en"/>
              <a:t>Calculatrice pour afficher les données</a:t>
            </a:r>
            <a:endParaRPr/>
          </a:p>
          <a:p>
            <a:pPr marL="0" lvl="0" indent="0" algn="l" rtl="0">
              <a:spcBef>
                <a:spcPts val="0"/>
              </a:spcBef>
              <a:spcAft>
                <a:spcPts val="0"/>
              </a:spcAft>
              <a:buNone/>
            </a:pPr>
            <a:r>
              <a:rPr lang="en"/>
              <a:t>Lien pour l’application Géométrie : </a:t>
            </a:r>
            <a:r>
              <a:rPr lang="en" u="sng">
                <a:solidFill>
                  <a:schemeClr val="hlink"/>
                </a:solidFill>
                <a:hlinkClick r:id="rId3"/>
              </a:rPr>
              <a:t>https://www.geogebra.org/geometry</a:t>
            </a:r>
            <a:r>
              <a:rPr lang="en"/>
              <a:t> </a:t>
            </a:r>
            <a:endParaRPr/>
          </a:p>
          <a:p>
            <a:pPr marL="0" lvl="0" indent="0" algn="l" rtl="0">
              <a:spcBef>
                <a:spcPts val="0"/>
              </a:spcBef>
              <a:spcAft>
                <a:spcPts val="0"/>
              </a:spcAft>
              <a:buNone/>
            </a:pPr>
            <a:r>
              <a:rPr lang="en"/>
              <a:t>Tutoriel pour l’application Géométrie : </a:t>
            </a:r>
            <a:r>
              <a:rPr lang="en" u="sng">
                <a:solidFill>
                  <a:schemeClr val="accent1"/>
                </a:solidFill>
                <a:hlinkClick r:id="rId4"/>
              </a:rPr>
              <a:t>https://www.geogebra.org/m/fhtds8a2</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2"/>
              </a:buClr>
              <a:buSzPts val="4800"/>
              <a:buNone/>
              <a:defRPr sz="4800" b="0">
                <a:solidFill>
                  <a:schemeClr val="dk2"/>
                </a:solidFill>
              </a:defRPr>
            </a:lvl1pPr>
            <a:lvl2pPr lvl="1" algn="r">
              <a:spcBef>
                <a:spcPts val="0"/>
              </a:spcBef>
              <a:spcAft>
                <a:spcPts val="0"/>
              </a:spcAft>
              <a:buClr>
                <a:schemeClr val="dk2"/>
              </a:buClr>
              <a:buSzPts val="4800"/>
              <a:buNone/>
              <a:defRPr sz="4800" b="0">
                <a:solidFill>
                  <a:schemeClr val="dk2"/>
                </a:solidFill>
              </a:defRPr>
            </a:lvl2pPr>
            <a:lvl3pPr lvl="2" algn="r">
              <a:spcBef>
                <a:spcPts val="0"/>
              </a:spcBef>
              <a:spcAft>
                <a:spcPts val="0"/>
              </a:spcAft>
              <a:buClr>
                <a:schemeClr val="dk2"/>
              </a:buClr>
              <a:buSzPts val="4800"/>
              <a:buNone/>
              <a:defRPr sz="4800" b="0">
                <a:solidFill>
                  <a:schemeClr val="dk2"/>
                </a:solidFill>
              </a:defRPr>
            </a:lvl3pPr>
            <a:lvl4pPr lvl="3" algn="r">
              <a:spcBef>
                <a:spcPts val="0"/>
              </a:spcBef>
              <a:spcAft>
                <a:spcPts val="0"/>
              </a:spcAft>
              <a:buClr>
                <a:schemeClr val="dk2"/>
              </a:buClr>
              <a:buSzPts val="4800"/>
              <a:buNone/>
              <a:defRPr sz="4800" b="0">
                <a:solidFill>
                  <a:schemeClr val="dk2"/>
                </a:solidFill>
              </a:defRPr>
            </a:lvl4pPr>
            <a:lvl5pPr lvl="4" algn="r">
              <a:spcBef>
                <a:spcPts val="0"/>
              </a:spcBef>
              <a:spcAft>
                <a:spcPts val="0"/>
              </a:spcAft>
              <a:buClr>
                <a:schemeClr val="dk2"/>
              </a:buClr>
              <a:buSzPts val="4800"/>
              <a:buNone/>
              <a:defRPr sz="4800" b="0">
                <a:solidFill>
                  <a:schemeClr val="dk2"/>
                </a:solidFill>
              </a:defRPr>
            </a:lvl5pPr>
            <a:lvl6pPr lvl="5" algn="r">
              <a:spcBef>
                <a:spcPts val="0"/>
              </a:spcBef>
              <a:spcAft>
                <a:spcPts val="0"/>
              </a:spcAft>
              <a:buClr>
                <a:schemeClr val="dk2"/>
              </a:buClr>
              <a:buSzPts val="4800"/>
              <a:buNone/>
              <a:defRPr sz="4800" b="0">
                <a:solidFill>
                  <a:schemeClr val="dk2"/>
                </a:solidFill>
              </a:defRPr>
            </a:lvl6pPr>
            <a:lvl7pPr lvl="6" algn="r">
              <a:spcBef>
                <a:spcPts val="0"/>
              </a:spcBef>
              <a:spcAft>
                <a:spcPts val="0"/>
              </a:spcAft>
              <a:buClr>
                <a:schemeClr val="dk2"/>
              </a:buClr>
              <a:buSzPts val="4800"/>
              <a:buNone/>
              <a:defRPr sz="4800" b="0">
                <a:solidFill>
                  <a:schemeClr val="dk2"/>
                </a:solidFill>
              </a:defRPr>
            </a:lvl7pPr>
            <a:lvl8pPr lvl="7" algn="r">
              <a:spcBef>
                <a:spcPts val="0"/>
              </a:spcBef>
              <a:spcAft>
                <a:spcPts val="0"/>
              </a:spcAft>
              <a:buClr>
                <a:schemeClr val="dk2"/>
              </a:buClr>
              <a:buSzPts val="4800"/>
              <a:buNone/>
              <a:defRPr sz="4800" b="0">
                <a:solidFill>
                  <a:schemeClr val="dk2"/>
                </a:solidFill>
              </a:defRPr>
            </a:lvl8pPr>
            <a:lvl9pPr lvl="8" algn="r">
              <a:spcBef>
                <a:spcPts val="0"/>
              </a:spcBef>
              <a:spcAft>
                <a:spcPts val="0"/>
              </a:spcAft>
              <a:buClr>
                <a:schemeClr val="dk2"/>
              </a:buClr>
              <a:buSzPts val="4800"/>
              <a:buNone/>
              <a:defRPr sz="4800" b="0">
                <a:solidFill>
                  <a:schemeClr val="dk2"/>
                </a:solidFill>
              </a:defRPr>
            </a:lvl9pPr>
          </a:lstStyle>
          <a:p>
            <a:endParaRPr/>
          </a:p>
        </p:txBody>
      </p:sp>
      <p:sp>
        <p:nvSpPr>
          <p:cNvPr id="163" name="Google Shape;163;p2"/>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4" name="Google Shape;164;p2"/>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5" name="Google Shape;165;p2"/>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6" name="Google Shape;166;p2"/>
          <p:cNvSpPr/>
          <p:nvPr/>
        </p:nvSpPr>
        <p:spPr>
          <a:xfrm>
            <a:off x="3078045" y="3128354"/>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7" name="Google Shape;167;p2"/>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8" name="Google Shape;168;p2"/>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69" name="Google Shape;169;p2"/>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0" name="Google Shape;170;p2"/>
          <p:cNvSpPr/>
          <p:nvPr/>
        </p:nvSpPr>
        <p:spPr>
          <a:xfrm>
            <a:off x="4419881" y="3994834"/>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1" name="Google Shape;171;p2"/>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2" name="Google Shape;172;p2"/>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3" name="Google Shape;173;p2"/>
          <p:cNvSpPr/>
          <p:nvPr/>
        </p:nvSpPr>
        <p:spPr>
          <a:xfrm>
            <a:off x="1347361" y="3186147"/>
            <a:ext cx="599146" cy="706812"/>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4" name="Google Shape;174;p2"/>
          <p:cNvSpPr/>
          <p:nvPr/>
        </p:nvSpPr>
        <p:spPr>
          <a:xfrm>
            <a:off x="2681615" y="4813558"/>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5" name="Google Shape;175;p2"/>
          <p:cNvSpPr/>
          <p:nvPr/>
        </p:nvSpPr>
        <p:spPr>
          <a:xfrm>
            <a:off x="7146421" y="4508764"/>
            <a:ext cx="1040884" cy="73062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6" name="Google Shape;176;p2"/>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7" name="Google Shape;177;p2"/>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8" name="Google Shape;178;p2"/>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79" name="Google Shape;179;p2"/>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0" name="Google Shape;180;p2"/>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1" name="Google Shape;181;p2"/>
          <p:cNvSpPr/>
          <p:nvPr/>
        </p:nvSpPr>
        <p:spPr>
          <a:xfrm>
            <a:off x="1570785" y="4028295"/>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2" name="Google Shape;182;p2"/>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3" name="Google Shape;183;p2"/>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4" name="Google Shape;184;p2"/>
          <p:cNvSpPr/>
          <p:nvPr/>
        </p:nvSpPr>
        <p:spPr>
          <a:xfrm>
            <a:off x="859713" y="3417443"/>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5" name="Google Shape;185;p2"/>
          <p:cNvSpPr/>
          <p:nvPr/>
        </p:nvSpPr>
        <p:spPr>
          <a:xfrm rot="1920742">
            <a:off x="5707038" y="4213989"/>
            <a:ext cx="884797" cy="75083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6" name="Google Shape;186;p2"/>
          <p:cNvSpPr/>
          <p:nvPr/>
        </p:nvSpPr>
        <p:spPr>
          <a:xfrm rot="-3496844">
            <a:off x="115839"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7" name="Google Shape;187;p2"/>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8" name="Google Shape;188;p2"/>
          <p:cNvSpPr/>
          <p:nvPr/>
        </p:nvSpPr>
        <p:spPr>
          <a:xfrm rot="-5400000">
            <a:off x="6496794" y="3021441"/>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89" name="Google Shape;189;p2"/>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0" name="Google Shape;190;p2"/>
          <p:cNvSpPr/>
          <p:nvPr/>
        </p:nvSpPr>
        <p:spPr>
          <a:xfrm>
            <a:off x="1866011" y="4742879"/>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1" name="Google Shape;191;p2"/>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19"/>
        <p:cNvGrpSpPr/>
        <p:nvPr/>
      </p:nvGrpSpPr>
      <p:grpSpPr>
        <a:xfrm>
          <a:off x="0" y="0"/>
          <a:ext cx="0" cy="0"/>
          <a:chOff x="0" y="0"/>
          <a:chExt cx="0" cy="0"/>
        </a:xfrm>
      </p:grpSpPr>
      <p:sp>
        <p:nvSpPr>
          <p:cNvPr id="520" name="Google Shape;520;p11"/>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21"/>
        <p:cNvGrpSpPr/>
        <p:nvPr/>
      </p:nvGrpSpPr>
      <p:grpSpPr>
        <a:xfrm>
          <a:off x="0" y="0"/>
          <a:ext cx="0" cy="0"/>
          <a:chOff x="0" y="0"/>
          <a:chExt cx="0" cy="0"/>
        </a:xfrm>
      </p:grpSpPr>
      <p:sp>
        <p:nvSpPr>
          <p:cNvPr id="522" name="Google Shape;522;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Viga"/>
              <a:buNone/>
              <a:defRPr sz="5200">
                <a:latin typeface="Viga"/>
                <a:ea typeface="Viga"/>
                <a:cs typeface="Viga"/>
                <a:sym typeface="Vig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23" name="Google Shape;523;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Font typeface="Ubuntu"/>
              <a:buNone/>
              <a:defRPr sz="2800">
                <a:latin typeface="Ubuntu"/>
                <a:ea typeface="Ubuntu"/>
                <a:cs typeface="Ubuntu"/>
                <a:sym typeface="Ubuntu"/>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4" name="Google Shape;52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525"/>
        <p:cNvGrpSpPr/>
        <p:nvPr/>
      </p:nvGrpSpPr>
      <p:grpSpPr>
        <a:xfrm>
          <a:off x="0" y="0"/>
          <a:ext cx="0" cy="0"/>
          <a:chOff x="0" y="0"/>
          <a:chExt cx="0" cy="0"/>
        </a:xfrm>
      </p:grpSpPr>
      <p:sp>
        <p:nvSpPr>
          <p:cNvPr id="526" name="Google Shape;526;p13"/>
          <p:cNvSpPr txBox="1">
            <a:spLocks noGrp="1"/>
          </p:cNvSpPr>
          <p:nvPr>
            <p:ph type="title"/>
          </p:nvPr>
        </p:nvSpPr>
        <p:spPr>
          <a:xfrm>
            <a:off x="508001" y="457200"/>
            <a:ext cx="6447600" cy="990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accent1"/>
              </a:buClr>
              <a:buSzPts val="2700"/>
              <a:buFont typeface="Trebuchet MS"/>
              <a:buNone/>
              <a:defRPr sz="27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7" name="Google Shape;527;p13"/>
          <p:cNvSpPr txBox="1">
            <a:spLocks noGrp="1"/>
          </p:cNvSpPr>
          <p:nvPr>
            <p:ph type="body" idx="1"/>
          </p:nvPr>
        </p:nvSpPr>
        <p:spPr>
          <a:xfrm>
            <a:off x="508001" y="1620442"/>
            <a:ext cx="6447600" cy="2910600"/>
          </a:xfrm>
          <a:prstGeom prst="rect">
            <a:avLst/>
          </a:prstGeom>
          <a:noFill/>
          <a:ln>
            <a:noFill/>
          </a:ln>
        </p:spPr>
        <p:txBody>
          <a:bodyPr spcFirstLastPara="1" wrap="square" lIns="91425" tIns="45700" rIns="91425" bIns="45700" anchor="t" anchorCtr="0">
            <a:noAutofit/>
          </a:bodyPr>
          <a:lstStyle>
            <a:lvl1pPr marL="457200" lvl="0" indent="-320040" algn="l" rtl="0">
              <a:lnSpc>
                <a:spcPct val="100000"/>
              </a:lnSpc>
              <a:spcBef>
                <a:spcPts val="750"/>
              </a:spcBef>
              <a:spcAft>
                <a:spcPts val="0"/>
              </a:spcAft>
              <a:buSzPts val="1440"/>
              <a:buChar char="►"/>
              <a:defRPr/>
            </a:lvl1pPr>
            <a:lvl2pPr marL="914400" lvl="1" indent="-320040" algn="l" rtl="0">
              <a:lnSpc>
                <a:spcPct val="100000"/>
              </a:lnSpc>
              <a:spcBef>
                <a:spcPts val="750"/>
              </a:spcBef>
              <a:spcAft>
                <a:spcPts val="0"/>
              </a:spcAft>
              <a:buSzPts val="1440"/>
              <a:buChar char="►"/>
              <a:defRPr/>
            </a:lvl2pPr>
            <a:lvl3pPr marL="1371600" lvl="2" indent="-320039" algn="l" rtl="0">
              <a:lnSpc>
                <a:spcPct val="100000"/>
              </a:lnSpc>
              <a:spcBef>
                <a:spcPts val="750"/>
              </a:spcBef>
              <a:spcAft>
                <a:spcPts val="0"/>
              </a:spcAft>
              <a:buSzPts val="1440"/>
              <a:buChar char="►"/>
              <a:defRPr/>
            </a:lvl3pPr>
            <a:lvl4pPr marL="1828800" lvl="3" indent="-320039" algn="l" rtl="0">
              <a:lnSpc>
                <a:spcPct val="100000"/>
              </a:lnSpc>
              <a:spcBef>
                <a:spcPts val="750"/>
              </a:spcBef>
              <a:spcAft>
                <a:spcPts val="0"/>
              </a:spcAft>
              <a:buSzPts val="1440"/>
              <a:buChar char="►"/>
              <a:defRPr/>
            </a:lvl4pPr>
            <a:lvl5pPr marL="2286000" lvl="4" indent="-320039" algn="l" rtl="0">
              <a:lnSpc>
                <a:spcPct val="100000"/>
              </a:lnSpc>
              <a:spcBef>
                <a:spcPts val="750"/>
              </a:spcBef>
              <a:spcAft>
                <a:spcPts val="0"/>
              </a:spcAft>
              <a:buSzPts val="1440"/>
              <a:buChar char="►"/>
              <a:defRPr/>
            </a:lvl5pPr>
            <a:lvl6pPr marL="2743200" lvl="5" indent="-320039" algn="l" rtl="0">
              <a:lnSpc>
                <a:spcPct val="100000"/>
              </a:lnSpc>
              <a:spcBef>
                <a:spcPts val="750"/>
              </a:spcBef>
              <a:spcAft>
                <a:spcPts val="0"/>
              </a:spcAft>
              <a:buSzPts val="1440"/>
              <a:buChar char="►"/>
              <a:defRPr/>
            </a:lvl6pPr>
            <a:lvl7pPr marL="3200400" lvl="6" indent="-320039" algn="l" rtl="0">
              <a:lnSpc>
                <a:spcPct val="100000"/>
              </a:lnSpc>
              <a:spcBef>
                <a:spcPts val="750"/>
              </a:spcBef>
              <a:spcAft>
                <a:spcPts val="0"/>
              </a:spcAft>
              <a:buSzPts val="1440"/>
              <a:buChar char="►"/>
              <a:defRPr/>
            </a:lvl7pPr>
            <a:lvl8pPr marL="3657600" lvl="7" indent="-320040" algn="l" rtl="0">
              <a:lnSpc>
                <a:spcPct val="100000"/>
              </a:lnSpc>
              <a:spcBef>
                <a:spcPts val="750"/>
              </a:spcBef>
              <a:spcAft>
                <a:spcPts val="0"/>
              </a:spcAft>
              <a:buSzPts val="1440"/>
              <a:buChar char="►"/>
              <a:defRPr/>
            </a:lvl8pPr>
            <a:lvl9pPr marL="4114800" lvl="8" indent="-320040" algn="l" rtl="0">
              <a:lnSpc>
                <a:spcPct val="100000"/>
              </a:lnSpc>
              <a:spcBef>
                <a:spcPts val="750"/>
              </a:spcBef>
              <a:spcAft>
                <a:spcPts val="0"/>
              </a:spcAft>
              <a:buSzPts val="1440"/>
              <a:buChar char="►"/>
              <a:defRPr/>
            </a:lvl9pPr>
          </a:lstStyle>
          <a:p>
            <a:endParaRPr/>
          </a:p>
        </p:txBody>
      </p:sp>
      <p:sp>
        <p:nvSpPr>
          <p:cNvPr id="528" name="Google Shape;528;p13"/>
          <p:cNvSpPr txBox="1">
            <a:spLocks noGrp="1"/>
          </p:cNvSpPr>
          <p:nvPr>
            <p:ph type="dt" idx="10"/>
          </p:nvPr>
        </p:nvSpPr>
        <p:spPr>
          <a:xfrm>
            <a:off x="5403850" y="4531022"/>
            <a:ext cx="684000" cy="2739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9" name="Google Shape;529;p13"/>
          <p:cNvSpPr txBox="1">
            <a:spLocks noGrp="1"/>
          </p:cNvSpPr>
          <p:nvPr>
            <p:ph type="ftr" idx="11"/>
          </p:nvPr>
        </p:nvSpPr>
        <p:spPr>
          <a:xfrm>
            <a:off x="508001" y="4531022"/>
            <a:ext cx="47232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0" name="Google Shape;530;p13"/>
          <p:cNvSpPr txBox="1">
            <a:spLocks noGrp="1"/>
          </p:cNvSpPr>
          <p:nvPr>
            <p:ph type="sldNum" idx="12"/>
          </p:nvPr>
        </p:nvSpPr>
        <p:spPr>
          <a:xfrm>
            <a:off x="6442998" y="4531022"/>
            <a:ext cx="512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600"/>
              <a:buFont typeface="Trebuchet MS"/>
              <a:buNone/>
              <a:defRPr sz="675"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600"/>
              <a:buFont typeface="Trebuchet MS"/>
              <a:buNone/>
              <a:defRPr sz="675"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600"/>
              <a:buFont typeface="Trebuchet MS"/>
              <a:buNone/>
              <a:defRPr sz="675"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600"/>
              <a:buFont typeface="Trebuchet MS"/>
              <a:buNone/>
              <a:defRPr sz="675"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600"/>
              <a:buFont typeface="Trebuchet MS"/>
              <a:buNone/>
              <a:defRPr sz="675"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600"/>
              <a:buFont typeface="Trebuchet MS"/>
              <a:buNone/>
              <a:defRPr sz="675"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600"/>
              <a:buFont typeface="Trebuchet MS"/>
              <a:buNone/>
              <a:defRPr sz="675"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600"/>
              <a:buFont typeface="Trebuchet MS"/>
              <a:buNone/>
              <a:defRPr sz="675"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600"/>
              <a:buFont typeface="Trebuchet MS"/>
              <a:buNone/>
              <a:defRPr sz="675"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5"/>
        <p:cNvGrpSpPr/>
        <p:nvPr/>
      </p:nvGrpSpPr>
      <p:grpSpPr>
        <a:xfrm>
          <a:off x="0" y="0"/>
          <a:ext cx="0" cy="0"/>
          <a:chOff x="0" y="0"/>
          <a:chExt cx="0" cy="0"/>
        </a:xfrm>
      </p:grpSpPr>
      <p:sp>
        <p:nvSpPr>
          <p:cNvPr id="536" name="Google Shape;536;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Viga"/>
              <a:buNone/>
              <a:defRPr sz="5200">
                <a:latin typeface="Viga"/>
                <a:ea typeface="Viga"/>
                <a:cs typeface="Viga"/>
                <a:sym typeface="Vig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37" name="Google Shape;537;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Ubuntu"/>
              <a:buNone/>
              <a:defRPr sz="2800">
                <a:latin typeface="Ubuntu"/>
                <a:ea typeface="Ubuntu"/>
                <a:cs typeface="Ubuntu"/>
                <a:sym typeface="Ubuntu"/>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38" name="Google Shape;5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9"/>
        <p:cNvGrpSpPr/>
        <p:nvPr/>
      </p:nvGrpSpPr>
      <p:grpSpPr>
        <a:xfrm>
          <a:off x="0" y="0"/>
          <a:ext cx="0" cy="0"/>
          <a:chOff x="0" y="0"/>
          <a:chExt cx="0" cy="0"/>
        </a:xfrm>
      </p:grpSpPr>
      <p:sp>
        <p:nvSpPr>
          <p:cNvPr id="540" name="Google Shape;540;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1" name="Google Shape;54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2"/>
        <p:cNvGrpSpPr/>
        <p:nvPr/>
      </p:nvGrpSpPr>
      <p:grpSpPr>
        <a:xfrm>
          <a:off x="0" y="0"/>
          <a:ext cx="0" cy="0"/>
          <a:chOff x="0" y="0"/>
          <a:chExt cx="0" cy="0"/>
        </a:xfrm>
      </p:grpSpPr>
      <p:sp>
        <p:nvSpPr>
          <p:cNvPr id="543" name="Google Shape;54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4" name="Google Shape;54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45" name="Google Shape;54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46"/>
        <p:cNvGrpSpPr/>
        <p:nvPr/>
      </p:nvGrpSpPr>
      <p:grpSpPr>
        <a:xfrm>
          <a:off x="0" y="0"/>
          <a:ext cx="0" cy="0"/>
          <a:chOff x="0" y="0"/>
          <a:chExt cx="0" cy="0"/>
        </a:xfrm>
      </p:grpSpPr>
      <p:sp>
        <p:nvSpPr>
          <p:cNvPr id="547" name="Google Shape;54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8" name="Google Shape;548;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49" name="Google Shape;549;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50" name="Google Shape;55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1"/>
        <p:cNvGrpSpPr/>
        <p:nvPr/>
      </p:nvGrpSpPr>
      <p:grpSpPr>
        <a:xfrm>
          <a:off x="0" y="0"/>
          <a:ext cx="0" cy="0"/>
          <a:chOff x="0" y="0"/>
          <a:chExt cx="0" cy="0"/>
        </a:xfrm>
      </p:grpSpPr>
      <p:sp>
        <p:nvSpPr>
          <p:cNvPr id="552" name="Google Shape;55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3" name="Google Shape;55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4"/>
        <p:cNvGrpSpPr/>
        <p:nvPr/>
      </p:nvGrpSpPr>
      <p:grpSpPr>
        <a:xfrm>
          <a:off x="0" y="0"/>
          <a:ext cx="0" cy="0"/>
          <a:chOff x="0" y="0"/>
          <a:chExt cx="0" cy="0"/>
        </a:xfrm>
      </p:grpSpPr>
      <p:sp>
        <p:nvSpPr>
          <p:cNvPr id="555" name="Google Shape;555;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6" name="Google Shape;556;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57" name="Google Shape;55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8"/>
        <p:cNvGrpSpPr/>
        <p:nvPr/>
      </p:nvGrpSpPr>
      <p:grpSpPr>
        <a:xfrm>
          <a:off x="0" y="0"/>
          <a:ext cx="0" cy="0"/>
          <a:chOff x="0" y="0"/>
          <a:chExt cx="0" cy="0"/>
        </a:xfrm>
      </p:grpSpPr>
      <p:sp>
        <p:nvSpPr>
          <p:cNvPr id="559" name="Google Shape;559;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60" name="Google Shape;56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4" name="Google Shape;194;p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5" name="Google Shape;195;p3"/>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6" name="Google Shape;196;p3"/>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7" name="Google Shape;197;p3"/>
          <p:cNvSpPr/>
          <p:nvPr/>
        </p:nvSpPr>
        <p:spPr>
          <a:xfrm>
            <a:off x="6283364"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8" name="Google Shape;198;p3"/>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199" name="Google Shape;199;p3"/>
          <p:cNvSpPr/>
          <p:nvPr/>
        </p:nvSpPr>
        <p:spPr>
          <a:xfrm>
            <a:off x="70636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0" name="Google Shape;200;p3"/>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1" name="Google Shape;201;p3"/>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2" name="Google Shape;202;p3"/>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3" name="Google Shape;203;p3"/>
          <p:cNvSpPr/>
          <p:nvPr/>
        </p:nvSpPr>
        <p:spPr>
          <a:xfrm>
            <a:off x="55010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4" name="Google Shape;204;p3"/>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5" name="Google Shape;205;p3"/>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6" name="Google Shape;206;p3"/>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7" name="Google Shape;207;p3"/>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8" name="Google Shape;208;p3"/>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09" name="Google Shape;209;p3"/>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0" name="Google Shape;210;p3"/>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1" name="Google Shape;211;p3"/>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2" name="Google Shape;212;p3"/>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3" name="Google Shape;213;p3"/>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4" name="Google Shape;214;p3"/>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5" name="Google Shape;215;p3"/>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6" name="Google Shape;216;p3"/>
          <p:cNvSpPr/>
          <p:nvPr/>
        </p:nvSpPr>
        <p:spPr>
          <a:xfrm rot="1920548">
            <a:off x="7236726"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7" name="Google Shape;217;p3"/>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8" name="Google Shape;218;p3"/>
          <p:cNvSpPr/>
          <p:nvPr/>
        </p:nvSpPr>
        <p:spPr>
          <a:xfrm rot="-5400000">
            <a:off x="76843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19" name="Google Shape;219;p3"/>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0" name="Google Shape;220;p3"/>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1" name="Google Shape;221;p3"/>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2" name="Google Shape;222;p3"/>
          <p:cNvSpPr/>
          <p:nvPr/>
        </p:nvSpPr>
        <p:spPr>
          <a:xfrm>
            <a:off x="1482765"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3" name="Google Shape;223;p3"/>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4" name="Google Shape;224;p3"/>
          <p:cNvSpPr/>
          <p:nvPr/>
        </p:nvSpPr>
        <p:spPr>
          <a:xfrm>
            <a:off x="22630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5" name="Google Shape;225;p3"/>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6" name="Google Shape;226;p3"/>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7" name="Google Shape;227;p3"/>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8" name="Google Shape;228;p3"/>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29" name="Google Shape;229;p3"/>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0" name="Google Shape;230;p3"/>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1" name="Google Shape;231;p3"/>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2" name="Google Shape;232;p3"/>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3" name="Google Shape;233;p3"/>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4" name="Google Shape;234;p3"/>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5" name="Google Shape;235;p3"/>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6" name="Google Shape;236;p3"/>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7" name="Google Shape;237;p3"/>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8" name="Google Shape;238;p3"/>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39" name="Google Shape;239;p3"/>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0" name="Google Shape;240;p3"/>
          <p:cNvSpPr/>
          <p:nvPr/>
        </p:nvSpPr>
        <p:spPr>
          <a:xfrm rot="1920548">
            <a:off x="2436125"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1" name="Google Shape;241;p3"/>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2" name="Google Shape;242;p3"/>
          <p:cNvSpPr/>
          <p:nvPr/>
        </p:nvSpPr>
        <p:spPr>
          <a:xfrm rot="-5400000">
            <a:off x="28837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3" name="Google Shape;243;p3"/>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4" name="Google Shape;244;p3"/>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5" name="Google Shape;245;p3"/>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1"/>
        <p:cNvGrpSpPr/>
        <p:nvPr/>
      </p:nvGrpSpPr>
      <p:grpSpPr>
        <a:xfrm>
          <a:off x="0" y="0"/>
          <a:ext cx="0" cy="0"/>
          <a:chOff x="0" y="0"/>
          <a:chExt cx="0" cy="0"/>
        </a:xfrm>
      </p:grpSpPr>
      <p:sp>
        <p:nvSpPr>
          <p:cNvPr id="562" name="Google Shape;562;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64" name="Google Shape;564;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65" name="Google Shape;565;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66" name="Google Shape;56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7"/>
        <p:cNvGrpSpPr/>
        <p:nvPr/>
      </p:nvGrpSpPr>
      <p:grpSpPr>
        <a:xfrm>
          <a:off x="0" y="0"/>
          <a:ext cx="0" cy="0"/>
          <a:chOff x="0" y="0"/>
          <a:chExt cx="0" cy="0"/>
        </a:xfrm>
      </p:grpSpPr>
      <p:sp>
        <p:nvSpPr>
          <p:cNvPr id="568" name="Google Shape;568;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69" name="Google Shape;56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0"/>
        <p:cNvGrpSpPr/>
        <p:nvPr/>
      </p:nvGrpSpPr>
      <p:grpSpPr>
        <a:xfrm>
          <a:off x="0" y="0"/>
          <a:ext cx="0" cy="0"/>
          <a:chOff x="0" y="0"/>
          <a:chExt cx="0" cy="0"/>
        </a:xfrm>
      </p:grpSpPr>
      <p:sp>
        <p:nvSpPr>
          <p:cNvPr id="571" name="Google Shape;571;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72" name="Google Shape;572;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73" name="Google Shape;57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4"/>
        <p:cNvGrpSpPr/>
        <p:nvPr/>
      </p:nvGrpSpPr>
      <p:grpSpPr>
        <a:xfrm>
          <a:off x="0" y="0"/>
          <a:ext cx="0" cy="0"/>
          <a:chOff x="0" y="0"/>
          <a:chExt cx="0" cy="0"/>
        </a:xfrm>
      </p:grpSpPr>
      <p:sp>
        <p:nvSpPr>
          <p:cNvPr id="575" name="Google Shape;575;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6"/>
        <p:cNvGrpSpPr/>
        <p:nvPr/>
      </p:nvGrpSpPr>
      <p:grpSpPr>
        <a:xfrm>
          <a:off x="0" y="0"/>
          <a:ext cx="0" cy="0"/>
          <a:chOff x="0" y="0"/>
          <a:chExt cx="0" cy="0"/>
        </a:xfrm>
      </p:grpSpPr>
      <p:sp>
        <p:nvSpPr>
          <p:cNvPr id="247" name="Google Shape;247;p4"/>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noAutofit/>
          </a:bodyPr>
          <a:lstStyle>
            <a:lvl1pPr marL="457200" lvl="0" indent="-387350" algn="ctr" rtl="0">
              <a:spcBef>
                <a:spcPts val="600"/>
              </a:spcBef>
              <a:spcAft>
                <a:spcPts val="0"/>
              </a:spcAft>
              <a:buClr>
                <a:srgbClr val="1C4587"/>
              </a:buClr>
              <a:buSzPts val="2500"/>
              <a:buChar char="✘"/>
              <a:defRPr sz="25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a:p>
        </p:txBody>
      </p:sp>
      <p:sp>
        <p:nvSpPr>
          <p:cNvPr id="248" name="Google Shape;248;p4"/>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49" name="Google Shape;249;p4"/>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0" name="Google Shape;250;p4"/>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1" name="Google Shape;251;p4"/>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2" name="Google Shape;252;p4"/>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3" name="Google Shape;253;p4"/>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4" name="Google Shape;254;p4"/>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5" name="Google Shape;255;p4"/>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6" name="Google Shape;256;p4"/>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7" name="Google Shape;257;p4"/>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8" name="Google Shape;258;p4"/>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59" name="Google Shape;259;p4"/>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0" name="Google Shape;260;p4"/>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1" name="Google Shape;261;p4"/>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2" name="Google Shape;262;p4"/>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3" name="Google Shape;263;p4"/>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4" name="Google Shape;264;p4"/>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5" name="Google Shape;265;p4"/>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6" name="Google Shape;266;p4"/>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7" name="Google Shape;267;p4"/>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8" name="Google Shape;268;p4"/>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69" name="Google Shape;269;p4"/>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0" name="Google Shape;270;p4"/>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1" name="Google Shape;271;p4"/>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2" name="Google Shape;272;p4"/>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3" name="Google Shape;273;p4"/>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4" name="Google Shape;274;p4"/>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5" name="Google Shape;275;p4"/>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6" name="Google Shape;276;p4"/>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7" name="Google Shape;277;p4"/>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8" name="Google Shape;278;p4"/>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79" name="Google Shape;279;p4"/>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0" name="Google Shape;280;p4"/>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1" name="Google Shape;281;p4"/>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2" name="Google Shape;282;p4"/>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3" name="Google Shape;283;p4"/>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4" name="Google Shape;284;p4"/>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5" name="Google Shape;285;p4"/>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6" name="Google Shape;286;p4"/>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7" name="Google Shape;287;p4"/>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8" name="Google Shape;288;p4"/>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89" name="Google Shape;289;p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lvl1pPr marL="457200" lvl="0" indent="-387350">
              <a:spcBef>
                <a:spcPts val="600"/>
              </a:spcBef>
              <a:spcAft>
                <a:spcPts val="0"/>
              </a:spcAft>
              <a:buSzPts val="250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5" name="Google Shape;295;p5"/>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6" name="Google Shape;296;p5"/>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7" name="Google Shape;297;p5"/>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8" name="Google Shape;298;p5"/>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299" name="Google Shape;299;p5"/>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0" name="Google Shape;300;p5"/>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1" name="Google Shape;301;p5"/>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2" name="Google Shape;302;p5"/>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3" name="Google Shape;303;p5"/>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4" name="Google Shape;304;p5"/>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5" name="Google Shape;305;p5"/>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6" name="Google Shape;306;p5"/>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7" name="Google Shape;307;p5"/>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8" name="Google Shape;308;p5"/>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09" name="Google Shape;309;p5"/>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0" name="Google Shape;310;p5"/>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1" name="Google Shape;311;p5"/>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2" name="Google Shape;312;p5"/>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3" name="Google Shape;313;p5"/>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4" name="Google Shape;314;p5"/>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5" name="Google Shape;315;p5"/>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6" name="Google Shape;316;p5"/>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7" name="Google Shape;317;p5"/>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8" name="Google Shape;318;p5"/>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19" name="Google Shape;319;p5"/>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0" name="Google Shape;320;p5"/>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1" name="Google Shape;321;p5"/>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322" name="Google Shape;322;p5"/>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24" name="Google Shape;324;p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5"/>
        <p:cNvGrpSpPr/>
        <p:nvPr/>
      </p:nvGrpSpPr>
      <p:grpSpPr>
        <a:xfrm>
          <a:off x="0" y="0"/>
          <a:ext cx="0" cy="0"/>
          <a:chOff x="0" y="0"/>
          <a:chExt cx="0" cy="0"/>
        </a:xfrm>
      </p:grpSpPr>
      <p:sp>
        <p:nvSpPr>
          <p:cNvPr id="326" name="Google Shape;326;p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7" name="Google Shape;327;p6"/>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8" name="Google Shape;328;p6"/>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9" name="Google Shape;359;p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Google Shape;360;p6"/>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1"/>
        <p:cNvGrpSpPr/>
        <p:nvPr/>
      </p:nvGrpSpPr>
      <p:grpSpPr>
        <a:xfrm>
          <a:off x="0" y="0"/>
          <a:ext cx="0" cy="0"/>
          <a:chOff x="0" y="0"/>
          <a:chExt cx="0" cy="0"/>
        </a:xfrm>
      </p:grpSpPr>
      <p:sp>
        <p:nvSpPr>
          <p:cNvPr id="362" name="Google Shape;362;p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63" name="Google Shape;363;p7"/>
          <p:cNvSpPr txBox="1">
            <a:spLocks noGrp="1"/>
          </p:cNvSpPr>
          <p:nvPr>
            <p:ph type="body" idx="1"/>
          </p:nvPr>
        </p:nvSpPr>
        <p:spPr>
          <a:xfrm>
            <a:off x="747925"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4" name="Google Shape;364;p7"/>
          <p:cNvSpPr txBox="1">
            <a:spLocks noGrp="1"/>
          </p:cNvSpPr>
          <p:nvPr>
            <p:ph type="body" idx="2"/>
          </p:nvPr>
        </p:nvSpPr>
        <p:spPr>
          <a:xfrm>
            <a:off x="2953087"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65" name="Google Shape;365;p7"/>
          <p:cNvSpPr txBox="1">
            <a:spLocks noGrp="1"/>
          </p:cNvSpPr>
          <p:nvPr>
            <p:ph type="body" idx="3"/>
          </p:nvPr>
        </p:nvSpPr>
        <p:spPr>
          <a:xfrm>
            <a:off x="5158248" y="1308875"/>
            <a:ext cx="2097900" cy="3617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grpSp>
        <p:nvGrpSpPr>
          <p:cNvPr id="366" name="Google Shape;366;p7"/>
          <p:cNvGrpSpPr/>
          <p:nvPr/>
        </p:nvGrpSpPr>
        <p:grpSpPr>
          <a:xfrm>
            <a:off x="7442902" y="-91154"/>
            <a:ext cx="1796289" cy="5330574"/>
            <a:chOff x="6023725" y="842300"/>
            <a:chExt cx="1358150" cy="4030375"/>
          </a:xfrm>
        </p:grpSpPr>
        <p:sp>
          <p:nvSpPr>
            <p:cNvPr id="367" name="Google Shape;367;p7"/>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96" name="Google Shape;396;p7"/>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97" name="Google Shape;397;p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8"/>
        <p:cNvGrpSpPr/>
        <p:nvPr/>
      </p:nvGrpSpPr>
      <p:grpSpPr>
        <a:xfrm>
          <a:off x="0" y="0"/>
          <a:ext cx="0" cy="0"/>
          <a:chOff x="0" y="0"/>
          <a:chExt cx="0" cy="0"/>
        </a:xfrm>
      </p:grpSpPr>
      <p:sp>
        <p:nvSpPr>
          <p:cNvPr id="399" name="Google Shape;399;p8"/>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grpSp>
        <p:nvGrpSpPr>
          <p:cNvPr id="400" name="Google Shape;400;p8"/>
          <p:cNvGrpSpPr/>
          <p:nvPr/>
        </p:nvGrpSpPr>
        <p:grpSpPr>
          <a:xfrm>
            <a:off x="7442902" y="-91154"/>
            <a:ext cx="1796289" cy="5330574"/>
            <a:chOff x="6023725" y="842300"/>
            <a:chExt cx="1358150" cy="4030375"/>
          </a:xfrm>
        </p:grpSpPr>
        <p:sp>
          <p:nvSpPr>
            <p:cNvPr id="401" name="Google Shape;401;p8"/>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0" name="Google Shape;430;p8"/>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431" name="Google Shape;431;p8"/>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2"/>
        <p:cNvGrpSpPr/>
        <p:nvPr/>
      </p:nvGrpSpPr>
      <p:grpSpPr>
        <a:xfrm>
          <a:off x="0" y="0"/>
          <a:ext cx="0" cy="0"/>
          <a:chOff x="0" y="0"/>
          <a:chExt cx="0" cy="0"/>
        </a:xfrm>
      </p:grpSpPr>
      <p:sp>
        <p:nvSpPr>
          <p:cNvPr id="433" name="Google Shape;433;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434" name="Google Shape;434;p9"/>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5" name="Google Shape;435;p9"/>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6" name="Google Shape;436;p9"/>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7" name="Google Shape;437;p9"/>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8" name="Google Shape;438;p9"/>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39" name="Google Shape;439;p9"/>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0" name="Google Shape;440;p9"/>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1" name="Google Shape;441;p9"/>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2" name="Google Shape;442;p9"/>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3" name="Google Shape;443;p9"/>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4" name="Google Shape;444;p9"/>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5" name="Google Shape;445;p9"/>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6" name="Google Shape;446;p9"/>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7" name="Google Shape;447;p9"/>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8" name="Google Shape;448;p9"/>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49" name="Google Shape;449;p9"/>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0" name="Google Shape;450;p9"/>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1" name="Google Shape;451;p9"/>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2" name="Google Shape;452;p9"/>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3" name="Google Shape;453;p9"/>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4" name="Google Shape;454;p9"/>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5" name="Google Shape;455;p9"/>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6" name="Google Shape;456;p9"/>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7" name="Google Shape;457;p9"/>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8" name="Google Shape;458;p9"/>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59" name="Google Shape;459;p9"/>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0" name="Google Shape;460;p9"/>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1" name="Google Shape;461;p9"/>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2" name="Google Shape;462;p9"/>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3" name="Google Shape;463;p9"/>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4" name="Google Shape;464;p9"/>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5" name="Google Shape;465;p9"/>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6" name="Google Shape;466;p9"/>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7" name="Google Shape;467;p9"/>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8" name="Google Shape;468;p9"/>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69" name="Google Shape;469;p9"/>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0" name="Google Shape;470;p9"/>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1" name="Google Shape;471;p9"/>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2" name="Google Shape;472;p9"/>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3" name="Google Shape;473;p9"/>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4" name="Google Shape;474;p9"/>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5" name="Google Shape;475;p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6"/>
        <p:cNvGrpSpPr/>
        <p:nvPr/>
      </p:nvGrpSpPr>
      <p:grpSpPr>
        <a:xfrm>
          <a:off x="0" y="0"/>
          <a:ext cx="0" cy="0"/>
          <a:chOff x="0" y="0"/>
          <a:chExt cx="0" cy="0"/>
        </a:xfrm>
      </p:grpSpPr>
      <p:sp>
        <p:nvSpPr>
          <p:cNvPr id="477" name="Google Shape;477;p10"/>
          <p:cNvSpPr/>
          <p:nvPr/>
        </p:nvSpPr>
        <p:spPr>
          <a:xfrm>
            <a:off x="7302880" y="-294362"/>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8" name="Google Shape;478;p10"/>
          <p:cNvSpPr/>
          <p:nvPr/>
        </p:nvSpPr>
        <p:spPr>
          <a:xfrm>
            <a:off x="-35374" y="3366963"/>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79" name="Google Shape;479;p10"/>
          <p:cNvSpPr/>
          <p:nvPr/>
        </p:nvSpPr>
        <p:spPr>
          <a:xfrm>
            <a:off x="8817948" y="34396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0" name="Google Shape;480;p10"/>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1" name="Google Shape;481;p10"/>
          <p:cNvSpPr/>
          <p:nvPr/>
        </p:nvSpPr>
        <p:spPr>
          <a:xfrm>
            <a:off x="8360955" y="450691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2" name="Google Shape;482;p10"/>
          <p:cNvSpPr/>
          <p:nvPr/>
        </p:nvSpPr>
        <p:spPr>
          <a:xfrm>
            <a:off x="-77078" y="1488018"/>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3" name="Google Shape;483;p10"/>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4" name="Google Shape;484;p10"/>
          <p:cNvSpPr/>
          <p:nvPr/>
        </p:nvSpPr>
        <p:spPr>
          <a:xfrm>
            <a:off x="8052577" y="413232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5" name="Google Shape;485;p10"/>
          <p:cNvSpPr/>
          <p:nvPr/>
        </p:nvSpPr>
        <p:spPr>
          <a:xfrm>
            <a:off x="7430898" y="4873171"/>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6" name="Google Shape;486;p10"/>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7" name="Google Shape;487;p10"/>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8" name="Google Shape;488;p10"/>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89" name="Google Shape;489;p10"/>
          <p:cNvSpPr/>
          <p:nvPr/>
        </p:nvSpPr>
        <p:spPr>
          <a:xfrm>
            <a:off x="8963979" y="1338718"/>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0" name="Google Shape;490;p10"/>
          <p:cNvSpPr/>
          <p:nvPr/>
        </p:nvSpPr>
        <p:spPr>
          <a:xfrm rot="-2426120">
            <a:off x="7110132" y="4877011"/>
            <a:ext cx="279910"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1" name="Google Shape;491;p10"/>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2" name="Google Shape;492;p10"/>
          <p:cNvSpPr/>
          <p:nvPr/>
        </p:nvSpPr>
        <p:spPr>
          <a:xfrm>
            <a:off x="8797588" y="3078732"/>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3" name="Google Shape;493;p10"/>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4" name="Google Shape;494;p10"/>
          <p:cNvSpPr/>
          <p:nvPr/>
        </p:nvSpPr>
        <p:spPr>
          <a:xfrm>
            <a:off x="346877" y="6086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5" name="Google Shape;495;p10"/>
          <p:cNvSpPr/>
          <p:nvPr/>
        </p:nvSpPr>
        <p:spPr>
          <a:xfrm>
            <a:off x="645010" y="355961"/>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6" name="Google Shape;496;p10"/>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7" name="Google Shape;497;p10"/>
          <p:cNvSpPr/>
          <p:nvPr/>
        </p:nvSpPr>
        <p:spPr>
          <a:xfrm>
            <a:off x="-8" y="1013366"/>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8" name="Google Shape;498;p10"/>
          <p:cNvSpPr/>
          <p:nvPr/>
        </p:nvSpPr>
        <p:spPr>
          <a:xfrm>
            <a:off x="8699356" y="17911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499" name="Google Shape;499;p10"/>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0" name="Google Shape;500;p10"/>
          <p:cNvSpPr/>
          <p:nvPr/>
        </p:nvSpPr>
        <p:spPr>
          <a:xfrm>
            <a:off x="258967"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1" name="Google Shape;501;p10"/>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2" name="Google Shape;502;p10"/>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3" name="Google Shape;503;p10"/>
          <p:cNvSpPr/>
          <p:nvPr/>
        </p:nvSpPr>
        <p:spPr>
          <a:xfrm>
            <a:off x="-243128" y="5421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4" name="Google Shape;504;p10"/>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5" name="Google Shape;505;p10"/>
          <p:cNvSpPr/>
          <p:nvPr/>
        </p:nvSpPr>
        <p:spPr>
          <a:xfrm>
            <a:off x="-38626" y="579046"/>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6" name="Google Shape;506;p10"/>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7" name="Google Shape;507;p10"/>
          <p:cNvSpPr/>
          <p:nvPr/>
        </p:nvSpPr>
        <p:spPr>
          <a:xfrm>
            <a:off x="955990" y="-57166"/>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8" name="Google Shape;508;p10"/>
          <p:cNvSpPr/>
          <p:nvPr/>
        </p:nvSpPr>
        <p:spPr>
          <a:xfrm>
            <a:off x="1333294" y="4678454"/>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09" name="Google Shape;509;p10"/>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0" name="Google Shape;510;p10"/>
          <p:cNvSpPr/>
          <p:nvPr/>
        </p:nvSpPr>
        <p:spPr>
          <a:xfrm>
            <a:off x="1525678" y="4911343"/>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1" name="Google Shape;511;p10"/>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2" name="Google Shape;512;p10"/>
          <p:cNvSpPr/>
          <p:nvPr/>
        </p:nvSpPr>
        <p:spPr>
          <a:xfrm rot="1920548">
            <a:off x="8225551" y="6252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3" name="Google Shape;513;p10"/>
          <p:cNvSpPr/>
          <p:nvPr/>
        </p:nvSpPr>
        <p:spPr>
          <a:xfrm>
            <a:off x="346867" y="4064142"/>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4" name="Google Shape;514;p10"/>
          <p:cNvSpPr/>
          <p:nvPr/>
        </p:nvSpPr>
        <p:spPr>
          <a:xfrm rot="-5400000">
            <a:off x="7996280" y="3169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5" name="Google Shape;515;p10"/>
          <p:cNvSpPr/>
          <p:nvPr/>
        </p:nvSpPr>
        <p:spPr>
          <a:xfrm>
            <a:off x="8801760" y="790271"/>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6" name="Google Shape;516;p10"/>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7" name="Google Shape;517;p10"/>
          <p:cNvSpPr/>
          <p:nvPr/>
        </p:nvSpPr>
        <p:spPr>
          <a:xfrm>
            <a:off x="8699345" y="1151407"/>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4C2F4"/>
              </a:solidFill>
            </a:endParaRPr>
          </a:p>
        </p:txBody>
      </p:sp>
      <p:sp>
        <p:nvSpPr>
          <p:cNvPr id="518" name="Google Shape;518;p1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239950" y="3033100"/>
              <a:ext cx="7042900" cy="0"/>
            </a:xfrm>
            <a:custGeom>
              <a:avLst/>
              <a:gdLst/>
              <a:ahLst/>
              <a:cxnLst/>
              <a:rect l="l" t="t" r="r" b="b"/>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marL="914400" lvl="1"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marL="1371600" lvl="2"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marL="1828800" lvl="3"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marL="2286000" lvl="4"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marL="2743200" lvl="5"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marL="3200400" lvl="6"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marL="3657600" lvl="7"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marL="4114800" lvl="8"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31"/>
        <p:cNvGrpSpPr/>
        <p:nvPr/>
      </p:nvGrpSpPr>
      <p:grpSpPr>
        <a:xfrm>
          <a:off x="0" y="0"/>
          <a:ext cx="0" cy="0"/>
          <a:chOff x="0" y="0"/>
          <a:chExt cx="0" cy="0"/>
        </a:xfrm>
      </p:grpSpPr>
      <p:sp>
        <p:nvSpPr>
          <p:cNvPr id="532" name="Google Shape;532;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Viga"/>
              <a:buNone/>
              <a:defRPr sz="2800">
                <a:solidFill>
                  <a:schemeClr val="dk1"/>
                </a:solidFill>
                <a:latin typeface="Viga"/>
                <a:ea typeface="Viga"/>
                <a:cs typeface="Viga"/>
                <a:sym typeface="Vig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33" name="Google Shape;533;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34343"/>
              </a:buClr>
              <a:buSzPts val="1800"/>
              <a:buFont typeface="Ubuntu"/>
              <a:buChar char="●"/>
              <a:defRPr sz="1800">
                <a:solidFill>
                  <a:srgbClr val="434343"/>
                </a:solidFill>
                <a:latin typeface="Ubuntu"/>
                <a:ea typeface="Ubuntu"/>
                <a:cs typeface="Ubuntu"/>
                <a:sym typeface="Ubuntu"/>
              </a:defRPr>
            </a:lvl1pPr>
            <a:lvl2pPr marL="914400" lvl="1" indent="-3175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2pPr>
            <a:lvl3pPr marL="1371600" lvl="2" indent="-3175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3pPr>
            <a:lvl4pPr marL="1828800" lvl="3" indent="-3175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4pPr>
            <a:lvl5pPr marL="2286000" lvl="4" indent="-3175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5pPr>
            <a:lvl6pPr marL="2743200" lvl="5" indent="-3175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6pPr>
            <a:lvl7pPr marL="3200400" lvl="6" indent="-3175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7pPr>
            <a:lvl8pPr marL="3657600" lvl="7" indent="-3175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8pPr>
            <a:lvl9pPr marL="4114800" lvl="8" indent="-317500" rtl="0">
              <a:lnSpc>
                <a:spcPct val="115000"/>
              </a:lnSpc>
              <a:spcBef>
                <a:spcPts val="1600"/>
              </a:spcBef>
              <a:spcAft>
                <a:spcPts val="1600"/>
              </a:spcAft>
              <a:buClr>
                <a:srgbClr val="434343"/>
              </a:buClr>
              <a:buSzPts val="1400"/>
              <a:buFont typeface="Ubuntu"/>
              <a:buChar char="■"/>
              <a:defRPr>
                <a:solidFill>
                  <a:srgbClr val="434343"/>
                </a:solidFill>
                <a:latin typeface="Ubuntu"/>
                <a:ea typeface="Ubuntu"/>
                <a:cs typeface="Ubuntu"/>
                <a:sym typeface="Ubuntu"/>
              </a:defRPr>
            </a:lvl9pPr>
          </a:lstStyle>
          <a:p>
            <a:endParaRPr/>
          </a:p>
        </p:txBody>
      </p:sp>
      <p:sp>
        <p:nvSpPr>
          <p:cNvPr id="534" name="Google Shape;53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geogebra.org/m/mk4xffr7#material/hnrrwstd"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geogebra.org/m/fhtds8a2#material/sbecfrar"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www.geogebra.org/m/fhtds8a2#material/tepvy3gh"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docs.google.com/document/d/1a4rNUUI0Q_N-Vi5TFLXFE_GCSPslWeWqf1-ciMrEtwE/edit?usp=sharing" TargetMode="External"/><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drive.google.com/file/d/1n48nshLHpbM8GPAD_GxN0qKmG7LKwZPB/view?usp=sharing" TargetMode="External"/><Relationship Id="rId5" Type="http://schemas.openxmlformats.org/officeDocument/2006/relationships/hyperlink" Target="https://drive.google.com/file/d/1tkFRzLzu2DMCSICqVBQ9jV_EXzH9kIu3/view?usp=sharing" TargetMode="External"/><Relationship Id="rId4" Type="http://schemas.openxmlformats.org/officeDocument/2006/relationships/hyperlink" Target="https://docs.google.com/presentation/d/1_OD2SGE4koSUxzLCDgMK_XIKkF8p31WKXHFBWI-dEGc/edit?usp=sharing" TargetMode="Externa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campus.recit.qc.ca/math%c3%a9matique-science-et-technologie/geogebra1" TargetMode="External"/><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docs.google.com/document/d/1CxmNjhRXQZJ0lV0YykNg5bcLL_6n9VQyVbA0I00y5Cc/edit?usp=sharing" TargetMode="External"/><Relationship Id="rId5" Type="http://schemas.openxmlformats.org/officeDocument/2006/relationships/image" Target="../media/image11.png"/><Relationship Id="rId4" Type="http://schemas.openxmlformats.org/officeDocument/2006/relationships/hyperlink" Target="https://docs.google.com/document/d/1Eh-bOM9AMoTYmH2AZeiypjqrHOZFDzq7PE6WXJlpZrk/edit?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pixabay.com/fr/" TargetMode="Externa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drive.google.com/open?id=1baa5G5ycANjxuju74dxdUtTi4uDxLYhv" TargetMode="External"/><Relationship Id="rId7" Type="http://schemas.openxmlformats.org/officeDocument/2006/relationships/hyperlink" Target="https://youtu.be/7XJQnccHHj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ludocube.fr/game/oh/play/" TargetMode="External"/><Relationship Id="rId5" Type="http://schemas.openxmlformats.org/officeDocument/2006/relationships/hyperlink" Target="https://apps.apple.com/fr/app/oh-lappli-de-dessin-magique/id977170314" TargetMode="External"/><Relationship Id="rId4" Type="http://schemas.openxmlformats.org/officeDocument/2006/relationships/hyperlink" Target="https://www.babelio.com/livres/Rigaud-Oh-mon-chapeau-/655250" TargetMode="External"/><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recit.qc.ca/nouvelle/rdv-virtuels-printaniers-du-recit-se-former-a-distance/"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www.recit.qc.ca" TargetMode="External"/><Relationship Id="rId5" Type="http://schemas.openxmlformats.org/officeDocument/2006/relationships/image" Target="../media/image3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recitmst.qc.ca/"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www.recit.qc.ca" TargetMode="External"/><Relationship Id="rId5" Type="http://schemas.openxmlformats.org/officeDocument/2006/relationships/hyperlink" Target="https://bit.ly/mst2juin20"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www.geogebra.org/"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s://meet.jit.si/RECITMSTDistance" TargetMode="Externa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hyperlink" Target="http://creativecommons.org/licenses/by-nc-sa/4.0/" TargetMode="External"/><Relationship Id="rId3" Type="http://schemas.openxmlformats.org/officeDocument/2006/relationships/image" Target="../media/image5.png"/><Relationship Id="rId7" Type="http://schemas.openxmlformats.org/officeDocument/2006/relationships/hyperlink" Target="https://www.youtube.com/channel/UC7IcadI_rZFwso9N81PYqFg"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s://twitter.com/recitmst" TargetMode="External"/><Relationship Id="rId5" Type="http://schemas.openxmlformats.org/officeDocument/2006/relationships/hyperlink" Target="https://www.facebook.com/RECITMST2020/" TargetMode="External"/><Relationship Id="rId4" Type="http://schemas.openxmlformats.org/officeDocument/2006/relationships/hyperlink" Target="mailto:equipe@recitmst.qc.ca" TargetMode="External"/><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monurl.ca/eogebra"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s://forms.gle/JzUrVvY4PkzkK74R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campus.recit.qc.ca/math%c3%a9matique-science-et-technologie/geogebra1"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geogebra.org/m/fhtds8a2#material/ma8ty4j9" TargetMode="Externa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hyperlink" Target="https://www.geogebra.org/geometry" TargetMode="External"/><Relationship Id="rId4" Type="http://schemas.openxmlformats.org/officeDocument/2006/relationships/hyperlink" Target="https://www.geogebra.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www.geogebra.org/m/fhtds8a2"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6"/>
          <p:cNvSpPr txBox="1">
            <a:spLocks noGrp="1"/>
          </p:cNvSpPr>
          <p:nvPr>
            <p:ph type="ctrTitle"/>
          </p:nvPr>
        </p:nvSpPr>
        <p:spPr>
          <a:xfrm>
            <a:off x="455400" y="199050"/>
            <a:ext cx="8233200" cy="207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Viga"/>
                <a:ea typeface="Viga"/>
                <a:cs typeface="Viga"/>
                <a:sym typeface="Viga"/>
              </a:rPr>
              <a:t>GeoGebra</a:t>
            </a:r>
            <a:endParaRPr>
              <a:latin typeface="Viga"/>
              <a:ea typeface="Viga"/>
              <a:cs typeface="Viga"/>
              <a:sym typeface="Viga"/>
            </a:endParaRPr>
          </a:p>
          <a:p>
            <a:pPr marL="0" lvl="0" indent="0" algn="ctr" rtl="0">
              <a:spcBef>
                <a:spcPts val="0"/>
              </a:spcBef>
              <a:spcAft>
                <a:spcPts val="0"/>
              </a:spcAft>
              <a:buNone/>
            </a:pPr>
            <a:r>
              <a:rPr lang="en">
                <a:latin typeface="Viga"/>
                <a:ea typeface="Viga"/>
                <a:cs typeface="Viga"/>
                <a:sym typeface="Viga"/>
              </a:rPr>
              <a:t>Géométrie</a:t>
            </a:r>
            <a:endParaRPr>
              <a:latin typeface="Viga"/>
              <a:ea typeface="Viga"/>
              <a:cs typeface="Viga"/>
              <a:sym typeface="Viga"/>
            </a:endParaRPr>
          </a:p>
        </p:txBody>
      </p:sp>
      <p:pic>
        <p:nvPicPr>
          <p:cNvPr id="581" name="Google Shape;581;p26"/>
          <p:cNvPicPr preferRelativeResize="0"/>
          <p:nvPr/>
        </p:nvPicPr>
        <p:blipFill>
          <a:blip r:embed="rId3">
            <a:alphaModFix/>
          </a:blip>
          <a:stretch>
            <a:fillRect/>
          </a:stretch>
        </p:blipFill>
        <p:spPr>
          <a:xfrm>
            <a:off x="508725" y="291200"/>
            <a:ext cx="1198150" cy="1198150"/>
          </a:xfrm>
          <a:prstGeom prst="rect">
            <a:avLst/>
          </a:prstGeom>
          <a:noFill/>
          <a:ln>
            <a:noFill/>
          </a:ln>
        </p:spPr>
      </p:pic>
      <p:pic>
        <p:nvPicPr>
          <p:cNvPr id="582" name="Google Shape;582;p26"/>
          <p:cNvPicPr preferRelativeResize="0"/>
          <p:nvPr/>
        </p:nvPicPr>
        <p:blipFill rotWithShape="1">
          <a:blip r:embed="rId4">
            <a:alphaModFix/>
          </a:blip>
          <a:srcRect t="12630" b="14232"/>
          <a:stretch/>
        </p:blipFill>
        <p:spPr>
          <a:xfrm>
            <a:off x="7855025" y="175250"/>
            <a:ext cx="1019175" cy="1198150"/>
          </a:xfrm>
          <a:prstGeom prst="rect">
            <a:avLst/>
          </a:prstGeom>
          <a:noFill/>
          <a:ln>
            <a:noFill/>
          </a:ln>
        </p:spPr>
      </p:pic>
      <p:pic>
        <p:nvPicPr>
          <p:cNvPr id="583" name="Google Shape;583;p26"/>
          <p:cNvPicPr preferRelativeResize="0"/>
          <p:nvPr/>
        </p:nvPicPr>
        <p:blipFill>
          <a:blip r:embed="rId5">
            <a:alphaModFix/>
          </a:blip>
          <a:stretch>
            <a:fillRect/>
          </a:stretch>
        </p:blipFill>
        <p:spPr>
          <a:xfrm>
            <a:off x="1427450" y="1489350"/>
            <a:ext cx="1414825" cy="1323350"/>
          </a:xfrm>
          <a:prstGeom prst="rect">
            <a:avLst/>
          </a:prstGeom>
          <a:noFill/>
          <a:ln>
            <a:noFill/>
          </a:ln>
        </p:spPr>
      </p:pic>
      <p:sp>
        <p:nvSpPr>
          <p:cNvPr id="584" name="Google Shape;584;p26"/>
          <p:cNvSpPr txBox="1"/>
          <p:nvPr/>
        </p:nvSpPr>
        <p:spPr>
          <a:xfrm>
            <a:off x="2286000" y="2758450"/>
            <a:ext cx="4389000" cy="51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Dosis"/>
              <a:ea typeface="Dosis"/>
              <a:cs typeface="Dosis"/>
              <a:sym typeface="Dosi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5"/>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664" name="Google Shape;664;p35"/>
          <p:cNvSpPr txBox="1"/>
          <p:nvPr/>
        </p:nvSpPr>
        <p:spPr>
          <a:xfrm>
            <a:off x="2263500" y="342900"/>
            <a:ext cx="4243800" cy="73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69BF"/>
                </a:solidFill>
                <a:latin typeface="Viga"/>
                <a:ea typeface="Viga"/>
                <a:cs typeface="Viga"/>
                <a:sym typeface="Viga"/>
              </a:rPr>
              <a:t>Expérimentation 1</a:t>
            </a:r>
            <a:endParaRPr sz="3600">
              <a:solidFill>
                <a:srgbClr val="0069BF"/>
              </a:solidFill>
              <a:latin typeface="Viga"/>
              <a:ea typeface="Viga"/>
              <a:cs typeface="Viga"/>
              <a:sym typeface="Viga"/>
            </a:endParaRPr>
          </a:p>
        </p:txBody>
      </p:sp>
      <p:sp>
        <p:nvSpPr>
          <p:cNvPr id="665" name="Google Shape;665;p35"/>
          <p:cNvSpPr txBox="1"/>
          <p:nvPr/>
        </p:nvSpPr>
        <p:spPr>
          <a:xfrm>
            <a:off x="952500" y="1287675"/>
            <a:ext cx="5235000" cy="2171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Un point</a:t>
            </a:r>
            <a:endParaRPr sz="2400">
              <a:solidFill>
                <a:srgbClr val="0069BF"/>
              </a:solidFill>
              <a:latin typeface="Ubuntu"/>
              <a:ea typeface="Ubuntu"/>
              <a:cs typeface="Ubuntu"/>
              <a:sym typeface="Ubuntu"/>
            </a:endParaRPr>
          </a:p>
          <a:p>
            <a:pPr marL="457200" lvl="0" indent="-3810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Un segment</a:t>
            </a:r>
            <a:endParaRPr sz="2400">
              <a:solidFill>
                <a:srgbClr val="0069BF"/>
              </a:solidFill>
              <a:latin typeface="Ubuntu"/>
              <a:ea typeface="Ubuntu"/>
              <a:cs typeface="Ubuntu"/>
              <a:sym typeface="Ubuntu"/>
            </a:endParaRPr>
          </a:p>
          <a:p>
            <a:pPr marL="457200" lvl="0" indent="-3810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Une droite</a:t>
            </a:r>
            <a:endParaRPr sz="2400">
              <a:solidFill>
                <a:srgbClr val="0069BF"/>
              </a:solidFill>
              <a:latin typeface="Ubuntu"/>
              <a:ea typeface="Ubuntu"/>
              <a:cs typeface="Ubuntu"/>
              <a:sym typeface="Ubuntu"/>
            </a:endParaRPr>
          </a:p>
          <a:p>
            <a:pPr marL="457200" lvl="0" indent="-3810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Un polygone</a:t>
            </a:r>
            <a:endParaRPr sz="2400">
              <a:solidFill>
                <a:srgbClr val="0069BF"/>
              </a:solidFill>
              <a:latin typeface="Ubuntu"/>
              <a:ea typeface="Ubuntu"/>
              <a:cs typeface="Ubuntu"/>
              <a:sym typeface="Ubuntu"/>
            </a:endParaRPr>
          </a:p>
          <a:p>
            <a:pPr marL="457200" lvl="0" indent="-3810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Un cercle</a:t>
            </a:r>
            <a:endParaRPr sz="2400">
              <a:solidFill>
                <a:srgbClr val="0069BF"/>
              </a:solidFill>
              <a:latin typeface="Ubuntu"/>
              <a:ea typeface="Ubuntu"/>
              <a:cs typeface="Ubuntu"/>
              <a:sym typeface="Ubuntu"/>
            </a:endParaRPr>
          </a:p>
          <a:p>
            <a:pPr marL="457200" lvl="0" indent="0" algn="l" rtl="0">
              <a:spcBef>
                <a:spcPts val="0"/>
              </a:spcBef>
              <a:spcAft>
                <a:spcPts val="0"/>
              </a:spcAft>
              <a:buNone/>
            </a:pPr>
            <a:endParaRPr sz="2400">
              <a:solidFill>
                <a:srgbClr val="0069BF"/>
              </a:solidFill>
              <a:latin typeface="Ubuntu"/>
              <a:ea typeface="Ubuntu"/>
              <a:cs typeface="Ubuntu"/>
              <a:sym typeface="Ubuntu"/>
            </a:endParaRPr>
          </a:p>
          <a:p>
            <a:pPr marL="0" lvl="0" indent="0" algn="l" rtl="0">
              <a:spcBef>
                <a:spcPts val="0"/>
              </a:spcBef>
              <a:spcAft>
                <a:spcPts val="0"/>
              </a:spcAft>
              <a:buNone/>
            </a:pPr>
            <a:r>
              <a:rPr lang="en" sz="2400">
                <a:solidFill>
                  <a:srgbClr val="0069BF"/>
                </a:solidFill>
                <a:latin typeface="Ubuntu"/>
                <a:ea typeface="Ubuntu"/>
                <a:cs typeface="Ubuntu"/>
                <a:sym typeface="Ubuntu"/>
              </a:rPr>
              <a:t>Afficher les données,</a:t>
            </a:r>
            <a:endParaRPr sz="2400">
              <a:solidFill>
                <a:srgbClr val="0069BF"/>
              </a:solidFill>
              <a:latin typeface="Ubuntu"/>
              <a:ea typeface="Ubuntu"/>
              <a:cs typeface="Ubuntu"/>
              <a:sym typeface="Ubuntu"/>
            </a:endParaRPr>
          </a:p>
          <a:p>
            <a:pPr marL="0" lvl="0" indent="0" algn="l" rtl="0">
              <a:spcBef>
                <a:spcPts val="0"/>
              </a:spcBef>
              <a:spcAft>
                <a:spcPts val="0"/>
              </a:spcAft>
              <a:buNone/>
            </a:pPr>
            <a:r>
              <a:rPr lang="en" sz="2400">
                <a:solidFill>
                  <a:srgbClr val="0069BF"/>
                </a:solidFill>
                <a:latin typeface="Ubuntu"/>
                <a:ea typeface="Ubuntu"/>
                <a:cs typeface="Ubuntu"/>
                <a:sym typeface="Ubuntu"/>
              </a:rPr>
              <a:t>avec la calculatrice</a:t>
            </a:r>
            <a:endParaRPr sz="2400">
              <a:solidFill>
                <a:srgbClr val="0069BF"/>
              </a:solidFill>
              <a:latin typeface="Ubuntu"/>
              <a:ea typeface="Ubuntu"/>
              <a:cs typeface="Ubuntu"/>
              <a:sym typeface="Ubuntu"/>
            </a:endParaRPr>
          </a:p>
          <a:p>
            <a:pPr marL="0" lvl="0" indent="0" algn="l" rtl="0">
              <a:spcBef>
                <a:spcPts val="0"/>
              </a:spcBef>
              <a:spcAft>
                <a:spcPts val="0"/>
              </a:spcAft>
              <a:buNone/>
            </a:pPr>
            <a:r>
              <a:rPr lang="en" sz="2400" u="sng">
                <a:solidFill>
                  <a:schemeClr val="hlink"/>
                </a:solidFill>
                <a:latin typeface="Ubuntu"/>
                <a:ea typeface="Ubuntu"/>
                <a:cs typeface="Ubuntu"/>
                <a:sym typeface="Ubuntu"/>
                <a:hlinkClick r:id="rId3"/>
              </a:rPr>
              <a:t>*Livret</a:t>
            </a:r>
            <a:endParaRPr sz="2400">
              <a:solidFill>
                <a:srgbClr val="0069BF"/>
              </a:solidFill>
              <a:latin typeface="Ubuntu"/>
              <a:ea typeface="Ubuntu"/>
              <a:cs typeface="Ubuntu"/>
              <a:sym typeface="Ubuntu"/>
            </a:endParaRPr>
          </a:p>
        </p:txBody>
      </p:sp>
      <p:pic>
        <p:nvPicPr>
          <p:cNvPr id="666" name="Google Shape;666;p35"/>
          <p:cNvPicPr preferRelativeResize="0"/>
          <p:nvPr/>
        </p:nvPicPr>
        <p:blipFill>
          <a:blip r:embed="rId4">
            <a:alphaModFix/>
          </a:blip>
          <a:stretch>
            <a:fillRect/>
          </a:stretch>
        </p:blipFill>
        <p:spPr>
          <a:xfrm>
            <a:off x="4655875" y="1287675"/>
            <a:ext cx="2651700" cy="28690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6"/>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672" name="Google Shape;672;p36"/>
          <p:cNvSpPr txBox="1"/>
          <p:nvPr/>
        </p:nvSpPr>
        <p:spPr>
          <a:xfrm>
            <a:off x="2369825" y="342900"/>
            <a:ext cx="4358700" cy="73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69BF"/>
                </a:solidFill>
                <a:latin typeface="Viga"/>
                <a:ea typeface="Viga"/>
                <a:cs typeface="Viga"/>
                <a:sym typeface="Viga"/>
              </a:rPr>
              <a:t>Expérimentation 2</a:t>
            </a:r>
            <a:endParaRPr sz="3600">
              <a:solidFill>
                <a:srgbClr val="0069BF"/>
              </a:solidFill>
              <a:latin typeface="Viga"/>
              <a:ea typeface="Viga"/>
              <a:cs typeface="Viga"/>
              <a:sym typeface="Viga"/>
            </a:endParaRPr>
          </a:p>
        </p:txBody>
      </p:sp>
      <p:sp>
        <p:nvSpPr>
          <p:cNvPr id="673" name="Google Shape;673;p36"/>
          <p:cNvSpPr txBox="1"/>
          <p:nvPr/>
        </p:nvSpPr>
        <p:spPr>
          <a:xfrm>
            <a:off x="952500" y="1287675"/>
            <a:ext cx="3467100" cy="2171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Un polygone</a:t>
            </a:r>
            <a:endParaRPr sz="2400">
              <a:solidFill>
                <a:srgbClr val="0069BF"/>
              </a:solidFill>
              <a:latin typeface="Ubuntu"/>
              <a:ea typeface="Ubuntu"/>
              <a:cs typeface="Ubuntu"/>
              <a:sym typeface="Ubuntu"/>
            </a:endParaRPr>
          </a:p>
          <a:p>
            <a:pPr marL="457200" lvl="0" indent="-3810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PLUS</a:t>
            </a:r>
            <a:endParaRPr sz="2400">
              <a:solidFill>
                <a:srgbClr val="0069BF"/>
              </a:solidFill>
              <a:latin typeface="Ubuntu"/>
              <a:ea typeface="Ubuntu"/>
              <a:cs typeface="Ubuntu"/>
              <a:sym typeface="Ubuntu"/>
            </a:endParaRPr>
          </a:p>
          <a:p>
            <a:pPr marL="457200" lvl="0" indent="-3810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Transformations :</a:t>
            </a:r>
            <a:endParaRPr sz="2400">
              <a:solidFill>
                <a:srgbClr val="0069BF"/>
              </a:solidFill>
              <a:latin typeface="Ubuntu"/>
              <a:ea typeface="Ubuntu"/>
              <a:cs typeface="Ubuntu"/>
              <a:sym typeface="Ubuntu"/>
            </a:endParaRPr>
          </a:p>
          <a:p>
            <a:pPr marL="457200" lvl="0" indent="0" algn="l" rtl="0">
              <a:spcBef>
                <a:spcPts val="0"/>
              </a:spcBef>
              <a:spcAft>
                <a:spcPts val="0"/>
              </a:spcAft>
              <a:buNone/>
            </a:pPr>
            <a:r>
              <a:rPr lang="en" sz="2400">
                <a:solidFill>
                  <a:srgbClr val="0069BF"/>
                </a:solidFill>
                <a:latin typeface="Ubuntu"/>
                <a:ea typeface="Ubuntu"/>
                <a:cs typeface="Ubuntu"/>
                <a:sym typeface="Ubuntu"/>
              </a:rPr>
              <a:t>Translation, rotation ou symétrie</a:t>
            </a:r>
            <a:endParaRPr sz="2400">
              <a:solidFill>
                <a:srgbClr val="0069BF"/>
              </a:solidFill>
              <a:latin typeface="Ubuntu"/>
              <a:ea typeface="Ubuntu"/>
              <a:cs typeface="Ubuntu"/>
              <a:sym typeface="Ubuntu"/>
            </a:endParaRPr>
          </a:p>
          <a:p>
            <a:pPr marL="457200" lvl="0" indent="0" algn="l" rtl="0">
              <a:spcBef>
                <a:spcPts val="0"/>
              </a:spcBef>
              <a:spcAft>
                <a:spcPts val="0"/>
              </a:spcAft>
              <a:buNone/>
            </a:pPr>
            <a:endParaRPr sz="2400">
              <a:solidFill>
                <a:srgbClr val="0069BF"/>
              </a:solidFill>
              <a:latin typeface="Ubuntu"/>
              <a:ea typeface="Ubuntu"/>
              <a:cs typeface="Ubuntu"/>
              <a:sym typeface="Ubuntu"/>
            </a:endParaRPr>
          </a:p>
          <a:p>
            <a:pPr marL="0" lvl="0" indent="0" algn="l" rtl="0">
              <a:spcBef>
                <a:spcPts val="0"/>
              </a:spcBef>
              <a:spcAft>
                <a:spcPts val="0"/>
              </a:spcAft>
              <a:buNone/>
            </a:pPr>
            <a:r>
              <a:rPr lang="en" sz="2400">
                <a:solidFill>
                  <a:srgbClr val="0069BF"/>
                </a:solidFill>
                <a:latin typeface="Ubuntu"/>
                <a:ea typeface="Ubuntu"/>
                <a:cs typeface="Ubuntu"/>
                <a:sym typeface="Ubuntu"/>
              </a:rPr>
              <a:t>Afficher les données,</a:t>
            </a:r>
            <a:endParaRPr sz="2400">
              <a:solidFill>
                <a:srgbClr val="0069BF"/>
              </a:solidFill>
              <a:latin typeface="Ubuntu"/>
              <a:ea typeface="Ubuntu"/>
              <a:cs typeface="Ubuntu"/>
              <a:sym typeface="Ubuntu"/>
            </a:endParaRPr>
          </a:p>
          <a:p>
            <a:pPr marL="0" lvl="0" indent="0" algn="l" rtl="0">
              <a:spcBef>
                <a:spcPts val="0"/>
              </a:spcBef>
              <a:spcAft>
                <a:spcPts val="0"/>
              </a:spcAft>
              <a:buNone/>
            </a:pPr>
            <a:r>
              <a:rPr lang="en" sz="2400">
                <a:solidFill>
                  <a:srgbClr val="0069BF"/>
                </a:solidFill>
                <a:latin typeface="Ubuntu"/>
                <a:ea typeface="Ubuntu"/>
                <a:cs typeface="Ubuntu"/>
                <a:sym typeface="Ubuntu"/>
              </a:rPr>
              <a:t>avec la calculatrice</a:t>
            </a:r>
            <a:endParaRPr sz="2400">
              <a:solidFill>
                <a:srgbClr val="0069BF"/>
              </a:solidFill>
              <a:latin typeface="Ubuntu"/>
              <a:ea typeface="Ubuntu"/>
              <a:cs typeface="Ubuntu"/>
              <a:sym typeface="Ubuntu"/>
            </a:endParaRPr>
          </a:p>
          <a:p>
            <a:pPr marL="0" lvl="0" indent="0" algn="l" rtl="0">
              <a:spcBef>
                <a:spcPts val="0"/>
              </a:spcBef>
              <a:spcAft>
                <a:spcPts val="0"/>
              </a:spcAft>
              <a:buNone/>
            </a:pPr>
            <a:r>
              <a:rPr lang="en" sz="2400">
                <a:solidFill>
                  <a:srgbClr val="0069BF"/>
                </a:solidFill>
                <a:latin typeface="Ubuntu"/>
                <a:ea typeface="Ubuntu"/>
                <a:cs typeface="Ubuntu"/>
                <a:sym typeface="Ubuntu"/>
              </a:rPr>
              <a:t>*</a:t>
            </a:r>
            <a:r>
              <a:rPr lang="en" sz="2400" u="sng">
                <a:solidFill>
                  <a:schemeClr val="hlink"/>
                </a:solidFill>
                <a:latin typeface="Ubuntu"/>
                <a:ea typeface="Ubuntu"/>
                <a:cs typeface="Ubuntu"/>
                <a:sym typeface="Ubuntu"/>
                <a:hlinkClick r:id="rId3"/>
              </a:rPr>
              <a:t>Livret</a:t>
            </a:r>
            <a:endParaRPr sz="2400">
              <a:solidFill>
                <a:srgbClr val="0069BF"/>
              </a:solidFill>
              <a:latin typeface="Ubuntu"/>
              <a:ea typeface="Ubuntu"/>
              <a:cs typeface="Ubuntu"/>
              <a:sym typeface="Ubuntu"/>
            </a:endParaRPr>
          </a:p>
        </p:txBody>
      </p:sp>
      <p:pic>
        <p:nvPicPr>
          <p:cNvPr id="674" name="Google Shape;674;p36"/>
          <p:cNvPicPr preferRelativeResize="0"/>
          <p:nvPr/>
        </p:nvPicPr>
        <p:blipFill>
          <a:blip r:embed="rId4">
            <a:alphaModFix/>
          </a:blip>
          <a:stretch>
            <a:fillRect/>
          </a:stretch>
        </p:blipFill>
        <p:spPr>
          <a:xfrm>
            <a:off x="4572000" y="1226700"/>
            <a:ext cx="4419601" cy="29424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37"/>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680" name="Google Shape;680;p37"/>
          <p:cNvSpPr txBox="1"/>
          <p:nvPr/>
        </p:nvSpPr>
        <p:spPr>
          <a:xfrm>
            <a:off x="2369825" y="342900"/>
            <a:ext cx="4358700" cy="73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69BF"/>
                </a:solidFill>
                <a:latin typeface="Viga"/>
                <a:ea typeface="Viga"/>
                <a:cs typeface="Viga"/>
                <a:sym typeface="Viga"/>
              </a:rPr>
              <a:t>Expérimentation 3</a:t>
            </a:r>
            <a:endParaRPr sz="3600">
              <a:solidFill>
                <a:srgbClr val="0069BF"/>
              </a:solidFill>
              <a:latin typeface="Viga"/>
              <a:ea typeface="Viga"/>
              <a:cs typeface="Viga"/>
              <a:sym typeface="Viga"/>
            </a:endParaRPr>
          </a:p>
        </p:txBody>
      </p:sp>
      <p:sp>
        <p:nvSpPr>
          <p:cNvPr id="681" name="Google Shape;681;p37"/>
          <p:cNvSpPr txBox="1"/>
          <p:nvPr/>
        </p:nvSpPr>
        <p:spPr>
          <a:xfrm>
            <a:off x="449575" y="1287675"/>
            <a:ext cx="4282500" cy="33258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Un triangle isocèle</a:t>
            </a:r>
            <a:endParaRPr sz="2400">
              <a:solidFill>
                <a:srgbClr val="0069BF"/>
              </a:solidFill>
              <a:latin typeface="Ubuntu"/>
              <a:ea typeface="Ubuntu"/>
              <a:cs typeface="Ubuntu"/>
              <a:sym typeface="Ubuntu"/>
            </a:endParaRPr>
          </a:p>
          <a:p>
            <a:pPr marL="457200" lvl="0" indent="-3810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Afficher angles et mesures</a:t>
            </a:r>
            <a:endParaRPr sz="2400">
              <a:solidFill>
                <a:srgbClr val="0069BF"/>
              </a:solidFill>
              <a:latin typeface="Ubuntu"/>
              <a:ea typeface="Ubuntu"/>
              <a:cs typeface="Ubuntu"/>
              <a:sym typeface="Ubuntu"/>
            </a:endParaRPr>
          </a:p>
          <a:p>
            <a:pPr marL="457200" lvl="0" indent="-3810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Agrandir le contenu</a:t>
            </a:r>
            <a:endParaRPr sz="2400">
              <a:solidFill>
                <a:srgbClr val="0069BF"/>
              </a:solidFill>
              <a:latin typeface="Ubuntu"/>
              <a:ea typeface="Ubuntu"/>
              <a:cs typeface="Ubuntu"/>
              <a:sym typeface="Ubuntu"/>
            </a:endParaRPr>
          </a:p>
          <a:p>
            <a:pPr marL="457200" lvl="0" indent="0" algn="l" rtl="0">
              <a:spcBef>
                <a:spcPts val="0"/>
              </a:spcBef>
              <a:spcAft>
                <a:spcPts val="0"/>
              </a:spcAft>
              <a:buNone/>
            </a:pPr>
            <a:endParaRPr sz="2400">
              <a:solidFill>
                <a:srgbClr val="0069BF"/>
              </a:solidFill>
              <a:latin typeface="Ubuntu"/>
              <a:ea typeface="Ubuntu"/>
              <a:cs typeface="Ubuntu"/>
              <a:sym typeface="Ubuntu"/>
            </a:endParaRPr>
          </a:p>
          <a:p>
            <a:pPr marL="457200" lvl="0" indent="0" algn="l" rtl="0">
              <a:spcBef>
                <a:spcPts val="0"/>
              </a:spcBef>
              <a:spcAft>
                <a:spcPts val="0"/>
              </a:spcAft>
              <a:buNone/>
            </a:pPr>
            <a:r>
              <a:rPr lang="en" sz="2200">
                <a:solidFill>
                  <a:srgbClr val="0069BF"/>
                </a:solidFill>
                <a:latin typeface="Ubuntu"/>
                <a:ea typeface="Ubuntu"/>
                <a:cs typeface="Ubuntu"/>
                <a:sym typeface="Ubuntu"/>
              </a:rPr>
              <a:t>*Construction et mesure avec l’outil à la place d’une règle ou d’un rapporteur d’angle</a:t>
            </a:r>
            <a:endParaRPr sz="2200">
              <a:solidFill>
                <a:srgbClr val="0069BF"/>
              </a:solidFill>
              <a:latin typeface="Ubuntu"/>
              <a:ea typeface="Ubuntu"/>
              <a:cs typeface="Ubuntu"/>
              <a:sym typeface="Ubuntu"/>
            </a:endParaRPr>
          </a:p>
          <a:p>
            <a:pPr marL="457200" lvl="0" indent="0" algn="l" rtl="0">
              <a:spcBef>
                <a:spcPts val="0"/>
              </a:spcBef>
              <a:spcAft>
                <a:spcPts val="0"/>
              </a:spcAft>
              <a:buNone/>
            </a:pPr>
            <a:r>
              <a:rPr lang="en" sz="2200">
                <a:solidFill>
                  <a:srgbClr val="0069BF"/>
                </a:solidFill>
                <a:latin typeface="Ubuntu"/>
                <a:ea typeface="Ubuntu"/>
                <a:cs typeface="Ubuntu"/>
                <a:sym typeface="Ubuntu"/>
              </a:rPr>
              <a:t>*</a:t>
            </a:r>
            <a:r>
              <a:rPr lang="en" sz="2200" u="sng">
                <a:solidFill>
                  <a:schemeClr val="hlink"/>
                </a:solidFill>
                <a:latin typeface="Ubuntu"/>
                <a:ea typeface="Ubuntu"/>
                <a:cs typeface="Ubuntu"/>
                <a:sym typeface="Ubuntu"/>
                <a:hlinkClick r:id="rId3"/>
              </a:rPr>
              <a:t>Livret </a:t>
            </a:r>
            <a:endParaRPr sz="2200">
              <a:solidFill>
                <a:srgbClr val="0069BF"/>
              </a:solidFill>
              <a:latin typeface="Ubuntu"/>
              <a:ea typeface="Ubuntu"/>
              <a:cs typeface="Ubuntu"/>
              <a:sym typeface="Ubuntu"/>
            </a:endParaRPr>
          </a:p>
          <a:p>
            <a:pPr marL="457200" lvl="0" indent="0" algn="l" rtl="0">
              <a:spcBef>
                <a:spcPts val="0"/>
              </a:spcBef>
              <a:spcAft>
                <a:spcPts val="0"/>
              </a:spcAft>
              <a:buNone/>
            </a:pPr>
            <a:endParaRPr sz="2400">
              <a:solidFill>
                <a:srgbClr val="0069BF"/>
              </a:solidFill>
              <a:latin typeface="Ubuntu"/>
              <a:ea typeface="Ubuntu"/>
              <a:cs typeface="Ubuntu"/>
              <a:sym typeface="Ubuntu"/>
            </a:endParaRPr>
          </a:p>
          <a:p>
            <a:pPr marL="0" lvl="0" indent="0" algn="l" rtl="0">
              <a:spcBef>
                <a:spcPts val="0"/>
              </a:spcBef>
              <a:spcAft>
                <a:spcPts val="0"/>
              </a:spcAft>
              <a:buNone/>
            </a:pPr>
            <a:endParaRPr sz="2400">
              <a:solidFill>
                <a:srgbClr val="0069BF"/>
              </a:solidFill>
              <a:latin typeface="Ubuntu"/>
              <a:ea typeface="Ubuntu"/>
              <a:cs typeface="Ubuntu"/>
              <a:sym typeface="Ubuntu"/>
            </a:endParaRPr>
          </a:p>
        </p:txBody>
      </p:sp>
      <p:pic>
        <p:nvPicPr>
          <p:cNvPr id="682" name="Google Shape;682;p37"/>
          <p:cNvPicPr preferRelativeResize="0"/>
          <p:nvPr/>
        </p:nvPicPr>
        <p:blipFill>
          <a:blip r:embed="rId4">
            <a:alphaModFix/>
          </a:blip>
          <a:stretch>
            <a:fillRect/>
          </a:stretch>
        </p:blipFill>
        <p:spPr>
          <a:xfrm>
            <a:off x="4998750" y="1226700"/>
            <a:ext cx="2723360" cy="376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38"/>
          <p:cNvSpPr txBox="1">
            <a:spLocks noGrp="1"/>
          </p:cNvSpPr>
          <p:nvPr>
            <p:ph type="title"/>
          </p:nvPr>
        </p:nvSpPr>
        <p:spPr>
          <a:xfrm>
            <a:off x="526950" y="232625"/>
            <a:ext cx="6140400" cy="713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3000">
                <a:solidFill>
                  <a:srgbClr val="0069BF"/>
                </a:solidFill>
                <a:latin typeface="Viga"/>
                <a:ea typeface="Viga"/>
                <a:cs typeface="Viga"/>
                <a:sym typeface="Viga"/>
              </a:rPr>
              <a:t>Sauvegarde</a:t>
            </a:r>
            <a:endParaRPr sz="3000">
              <a:solidFill>
                <a:srgbClr val="0069BF"/>
              </a:solidFill>
              <a:latin typeface="Viga"/>
              <a:ea typeface="Viga"/>
              <a:cs typeface="Viga"/>
              <a:sym typeface="Viga"/>
            </a:endParaRPr>
          </a:p>
        </p:txBody>
      </p:sp>
      <p:sp>
        <p:nvSpPr>
          <p:cNvPr id="688" name="Google Shape;688;p38"/>
          <p:cNvSpPr txBox="1">
            <a:spLocks noGrp="1"/>
          </p:cNvSpPr>
          <p:nvPr>
            <p:ph type="body" idx="2"/>
          </p:nvPr>
        </p:nvSpPr>
        <p:spPr>
          <a:xfrm>
            <a:off x="3112900" y="1262075"/>
            <a:ext cx="4017600" cy="106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800">
                <a:solidFill>
                  <a:srgbClr val="0069BF"/>
                </a:solidFill>
                <a:latin typeface="Ubuntu"/>
                <a:ea typeface="Ubuntu"/>
                <a:cs typeface="Ubuntu"/>
                <a:sym typeface="Ubuntu"/>
              </a:rPr>
              <a:t>Les ressources créées avec les applications en ligne sont enregistrées comme activités dans votre profil.</a:t>
            </a:r>
            <a:endParaRPr sz="1800">
              <a:solidFill>
                <a:srgbClr val="0069BF"/>
              </a:solidFill>
              <a:latin typeface="Ubuntu"/>
              <a:ea typeface="Ubuntu"/>
              <a:cs typeface="Ubuntu"/>
              <a:sym typeface="Ubuntu"/>
            </a:endParaRPr>
          </a:p>
        </p:txBody>
      </p:sp>
      <p:pic>
        <p:nvPicPr>
          <p:cNvPr id="689" name="Google Shape;689;p38"/>
          <p:cNvPicPr preferRelativeResize="0"/>
          <p:nvPr/>
        </p:nvPicPr>
        <p:blipFill rotWithShape="1">
          <a:blip r:embed="rId3">
            <a:alphaModFix/>
          </a:blip>
          <a:srcRect/>
          <a:stretch/>
        </p:blipFill>
        <p:spPr>
          <a:xfrm>
            <a:off x="452550" y="1262063"/>
            <a:ext cx="2247900" cy="2619375"/>
          </a:xfrm>
          <a:prstGeom prst="rect">
            <a:avLst/>
          </a:prstGeom>
          <a:noFill/>
          <a:ln>
            <a:noFill/>
          </a:ln>
          <a:effectLst>
            <a:outerShdw blurRad="57150" dist="19050" dir="5400000" algn="bl" rotWithShape="0">
              <a:srgbClr val="000000">
                <a:alpha val="50000"/>
              </a:srgbClr>
            </a:outerShdw>
          </a:effectLst>
        </p:spPr>
      </p:pic>
      <p:pic>
        <p:nvPicPr>
          <p:cNvPr id="690" name="Google Shape;690;p38"/>
          <p:cNvPicPr preferRelativeResize="0"/>
          <p:nvPr/>
        </p:nvPicPr>
        <p:blipFill rotWithShape="1">
          <a:blip r:embed="rId4">
            <a:alphaModFix/>
          </a:blip>
          <a:srcRect/>
          <a:stretch/>
        </p:blipFill>
        <p:spPr>
          <a:xfrm>
            <a:off x="5652163" y="2510075"/>
            <a:ext cx="1804275" cy="2351216"/>
          </a:xfrm>
          <a:prstGeom prst="rect">
            <a:avLst/>
          </a:prstGeom>
          <a:noFill/>
          <a:ln>
            <a:noFill/>
          </a:ln>
          <a:effectLst>
            <a:outerShdw blurRad="57150" dist="19050" dir="5400000" algn="bl" rotWithShape="0">
              <a:srgbClr val="000000">
                <a:alpha val="50000"/>
              </a:srgbClr>
            </a:outerShdw>
          </a:effectLst>
        </p:spPr>
      </p:pic>
      <p:sp>
        <p:nvSpPr>
          <p:cNvPr id="691" name="Google Shape;691;p38"/>
          <p:cNvSpPr txBox="1"/>
          <p:nvPr/>
        </p:nvSpPr>
        <p:spPr>
          <a:xfrm>
            <a:off x="452550" y="4005700"/>
            <a:ext cx="4789500" cy="77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i="0" u="none" strike="noStrike" cap="none">
                <a:solidFill>
                  <a:srgbClr val="0069BF"/>
                </a:solidFill>
                <a:latin typeface="Ubuntu"/>
                <a:ea typeface="Ubuntu"/>
                <a:cs typeface="Ubuntu"/>
                <a:sym typeface="Ubuntu"/>
              </a:rPr>
              <a:t>On peut ensuite les bonifier et les ajouter à un livret.</a:t>
            </a:r>
            <a:endParaRPr sz="1800" i="0" u="none" strike="noStrike" cap="none">
              <a:solidFill>
                <a:srgbClr val="0069BF"/>
              </a:solidFill>
              <a:latin typeface="Ubuntu"/>
              <a:ea typeface="Ubuntu"/>
              <a:cs typeface="Ubuntu"/>
              <a:sym typeface="Ubuntu"/>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39"/>
          <p:cNvSpPr txBox="1">
            <a:spLocks noGrp="1"/>
          </p:cNvSpPr>
          <p:nvPr>
            <p:ph type="title"/>
          </p:nvPr>
        </p:nvSpPr>
        <p:spPr>
          <a:xfrm>
            <a:off x="508000" y="325925"/>
            <a:ext cx="5203500" cy="74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accent1"/>
              </a:buClr>
              <a:buSzPts val="4200"/>
              <a:buFont typeface="Trebuchet MS"/>
              <a:buNone/>
            </a:pPr>
            <a:r>
              <a:rPr lang="en" sz="3000">
                <a:latin typeface="Viga"/>
                <a:ea typeface="Viga"/>
                <a:cs typeface="Viga"/>
                <a:sym typeface="Viga"/>
              </a:rPr>
              <a:t>Géométrie</a:t>
            </a:r>
            <a:endParaRPr sz="3000">
              <a:latin typeface="Viga"/>
              <a:ea typeface="Viga"/>
              <a:cs typeface="Viga"/>
              <a:sym typeface="Viga"/>
            </a:endParaRPr>
          </a:p>
        </p:txBody>
      </p:sp>
      <p:pic>
        <p:nvPicPr>
          <p:cNvPr id="697" name="Google Shape;697;p39"/>
          <p:cNvPicPr preferRelativeResize="0"/>
          <p:nvPr/>
        </p:nvPicPr>
        <p:blipFill rotWithShape="1">
          <a:blip r:embed="rId3">
            <a:alphaModFix/>
          </a:blip>
          <a:srcRect/>
          <a:stretch/>
        </p:blipFill>
        <p:spPr>
          <a:xfrm>
            <a:off x="7273525" y="3434925"/>
            <a:ext cx="1463501" cy="1339200"/>
          </a:xfrm>
          <a:prstGeom prst="rect">
            <a:avLst/>
          </a:prstGeom>
          <a:noFill/>
          <a:ln>
            <a:noFill/>
          </a:ln>
        </p:spPr>
      </p:pic>
      <p:sp>
        <p:nvSpPr>
          <p:cNvPr id="698" name="Google Shape;698;p39"/>
          <p:cNvSpPr txBox="1">
            <a:spLocks noGrp="1"/>
          </p:cNvSpPr>
          <p:nvPr>
            <p:ph type="body" idx="1"/>
          </p:nvPr>
        </p:nvSpPr>
        <p:spPr>
          <a:xfrm>
            <a:off x="470475" y="1126825"/>
            <a:ext cx="5757000" cy="26526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0069BF"/>
              </a:buClr>
              <a:buSzPts val="2000"/>
              <a:buChar char="•"/>
            </a:pPr>
            <a:r>
              <a:rPr lang="en" sz="2000">
                <a:solidFill>
                  <a:srgbClr val="0069BF"/>
                </a:solidFill>
                <a:latin typeface="Ubuntu"/>
                <a:ea typeface="Ubuntu"/>
                <a:cs typeface="Ubuntu"/>
                <a:sym typeface="Ubuntu"/>
              </a:rPr>
              <a:t>Pertinent dès le primaire;</a:t>
            </a:r>
            <a:endParaRPr sz="2000">
              <a:solidFill>
                <a:srgbClr val="0069BF"/>
              </a:solidFill>
              <a:latin typeface="Ubuntu"/>
              <a:ea typeface="Ubuntu"/>
              <a:cs typeface="Ubuntu"/>
              <a:sym typeface="Ubuntu"/>
            </a:endParaRPr>
          </a:p>
          <a:p>
            <a:pPr marL="457200" lvl="0" indent="-355600" algn="l" rtl="0">
              <a:lnSpc>
                <a:spcPct val="100000"/>
              </a:lnSpc>
              <a:spcBef>
                <a:spcPts val="600"/>
              </a:spcBef>
              <a:spcAft>
                <a:spcPts val="0"/>
              </a:spcAft>
              <a:buClr>
                <a:srgbClr val="0069BF"/>
              </a:buClr>
              <a:buSzPts val="2000"/>
              <a:buFont typeface="Ubuntu"/>
              <a:buChar char="•"/>
            </a:pPr>
            <a:r>
              <a:rPr lang="en" sz="2000">
                <a:solidFill>
                  <a:srgbClr val="0069BF"/>
                </a:solidFill>
                <a:latin typeface="Ubuntu"/>
                <a:ea typeface="Ubuntu"/>
                <a:cs typeface="Ubuntu"/>
                <a:sym typeface="Ubuntu"/>
              </a:rPr>
              <a:t>Deux fenêtres, Algèbre et Outils;</a:t>
            </a:r>
            <a:endParaRPr sz="2000">
              <a:solidFill>
                <a:srgbClr val="0069BF"/>
              </a:solidFill>
              <a:latin typeface="Ubuntu"/>
              <a:ea typeface="Ubuntu"/>
              <a:cs typeface="Ubuntu"/>
              <a:sym typeface="Ubuntu"/>
            </a:endParaRPr>
          </a:p>
          <a:p>
            <a:pPr marL="457200" lvl="0" indent="-355600" algn="l" rtl="0">
              <a:lnSpc>
                <a:spcPct val="100000"/>
              </a:lnSpc>
              <a:spcBef>
                <a:spcPts val="600"/>
              </a:spcBef>
              <a:spcAft>
                <a:spcPts val="0"/>
              </a:spcAft>
              <a:buClr>
                <a:srgbClr val="0069BF"/>
              </a:buClr>
              <a:buSzPts val="2000"/>
              <a:buFont typeface="Ubuntu"/>
              <a:buChar char="•"/>
            </a:pPr>
            <a:r>
              <a:rPr lang="en" sz="2000">
                <a:solidFill>
                  <a:srgbClr val="0069BF"/>
                </a:solidFill>
                <a:latin typeface="Ubuntu"/>
                <a:ea typeface="Ubuntu"/>
                <a:cs typeface="Ubuntu"/>
                <a:sym typeface="Ubuntu"/>
              </a:rPr>
              <a:t>Fenêtre graphique sans axes ni grille en affichage par défaut, (peut être configurée);</a:t>
            </a:r>
            <a:endParaRPr sz="2000">
              <a:solidFill>
                <a:srgbClr val="0069BF"/>
              </a:solidFill>
              <a:latin typeface="Ubuntu"/>
              <a:ea typeface="Ubuntu"/>
              <a:cs typeface="Ubuntu"/>
              <a:sym typeface="Ubuntu"/>
            </a:endParaRPr>
          </a:p>
          <a:p>
            <a:pPr marL="457200" lvl="0" indent="-355600" algn="l" rtl="0">
              <a:lnSpc>
                <a:spcPct val="100000"/>
              </a:lnSpc>
              <a:spcBef>
                <a:spcPts val="600"/>
              </a:spcBef>
              <a:spcAft>
                <a:spcPts val="600"/>
              </a:spcAft>
              <a:buClr>
                <a:srgbClr val="0069BF"/>
              </a:buClr>
              <a:buSzPts val="2000"/>
              <a:buFont typeface="Ubuntu"/>
              <a:buChar char="•"/>
            </a:pPr>
            <a:r>
              <a:rPr lang="en" sz="2000">
                <a:solidFill>
                  <a:srgbClr val="0069BF"/>
                </a:solidFill>
                <a:latin typeface="Ubuntu"/>
                <a:ea typeface="Ubuntu"/>
                <a:cs typeface="Ubuntu"/>
                <a:sym typeface="Ubuntu"/>
              </a:rPr>
              <a:t>Accès aux claviers et aux commandes.</a:t>
            </a:r>
            <a:endParaRPr sz="2000">
              <a:solidFill>
                <a:srgbClr val="0069BF"/>
              </a:solidFill>
              <a:latin typeface="Ubuntu"/>
              <a:ea typeface="Ubuntu"/>
              <a:cs typeface="Ubuntu"/>
              <a:sym typeface="Ubuntu"/>
            </a:endParaRPr>
          </a:p>
        </p:txBody>
      </p:sp>
      <p:pic>
        <p:nvPicPr>
          <p:cNvPr id="699" name="Google Shape;699;p39"/>
          <p:cNvPicPr preferRelativeResize="0"/>
          <p:nvPr/>
        </p:nvPicPr>
        <p:blipFill rotWithShape="1">
          <a:blip r:embed="rId4">
            <a:alphaModFix/>
          </a:blip>
          <a:srcRect/>
          <a:stretch/>
        </p:blipFill>
        <p:spPr>
          <a:xfrm>
            <a:off x="6068500" y="3245901"/>
            <a:ext cx="972800" cy="1717250"/>
          </a:xfrm>
          <a:prstGeom prst="rect">
            <a:avLst/>
          </a:prstGeom>
          <a:noFill/>
          <a:ln>
            <a:noFill/>
          </a:ln>
        </p:spPr>
      </p:pic>
      <p:pic>
        <p:nvPicPr>
          <p:cNvPr id="700" name="Google Shape;700;p39"/>
          <p:cNvPicPr preferRelativeResize="0"/>
          <p:nvPr/>
        </p:nvPicPr>
        <p:blipFill rotWithShape="1">
          <a:blip r:embed="rId5">
            <a:alphaModFix/>
          </a:blip>
          <a:srcRect/>
          <a:stretch/>
        </p:blipFill>
        <p:spPr>
          <a:xfrm>
            <a:off x="6314211" y="703937"/>
            <a:ext cx="2422821" cy="2406451"/>
          </a:xfrm>
          <a:prstGeom prst="rect">
            <a:avLst/>
          </a:prstGeom>
          <a:noFill/>
          <a:ln>
            <a:noFill/>
          </a:ln>
        </p:spPr>
      </p:pic>
      <p:pic>
        <p:nvPicPr>
          <p:cNvPr id="701" name="Google Shape;701;p39"/>
          <p:cNvPicPr preferRelativeResize="0"/>
          <p:nvPr/>
        </p:nvPicPr>
        <p:blipFill>
          <a:blip r:embed="rId6">
            <a:alphaModFix/>
          </a:blip>
          <a:stretch>
            <a:fillRect/>
          </a:stretch>
        </p:blipFill>
        <p:spPr>
          <a:xfrm>
            <a:off x="5250175" y="1352300"/>
            <a:ext cx="1019175" cy="504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0"/>
          <p:cNvSpPr txBox="1">
            <a:spLocks noGrp="1"/>
          </p:cNvSpPr>
          <p:nvPr>
            <p:ph type="title"/>
          </p:nvPr>
        </p:nvSpPr>
        <p:spPr>
          <a:xfrm>
            <a:off x="311700" y="350325"/>
            <a:ext cx="8520600" cy="62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latin typeface="Viga"/>
                <a:ea typeface="Viga"/>
                <a:cs typeface="Viga"/>
                <a:sym typeface="Viga"/>
              </a:rPr>
              <a:t>Projet secondaire: Oeuvre d’art avec GeoGebra</a:t>
            </a:r>
            <a:endParaRPr sz="2400">
              <a:latin typeface="Viga"/>
              <a:ea typeface="Viga"/>
              <a:cs typeface="Viga"/>
              <a:sym typeface="Viga"/>
            </a:endParaRPr>
          </a:p>
        </p:txBody>
      </p:sp>
      <p:sp>
        <p:nvSpPr>
          <p:cNvPr id="707" name="Google Shape;707;p40"/>
          <p:cNvSpPr txBox="1"/>
          <p:nvPr/>
        </p:nvSpPr>
        <p:spPr>
          <a:xfrm>
            <a:off x="4982400" y="3329700"/>
            <a:ext cx="2537100" cy="1737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u="sng">
                <a:hlinkClick r:id="rId3"/>
              </a:rPr>
              <a:t>Consignes à l’élève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u="sng">
                <a:hlinkClick r:id="rId4"/>
              </a:rPr>
              <a:t>Exemples de créations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u="sng">
                <a:hlinkClick r:id="rId5"/>
              </a:rPr>
              <a:t>Grille de correction</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u="sng">
                <a:latin typeface="Roboto"/>
                <a:ea typeface="Roboto"/>
                <a:cs typeface="Roboto"/>
                <a:sym typeface="Roboto"/>
                <a:hlinkClick r:id="rId6"/>
              </a:rPr>
              <a:t>Article Revue Envol du GRMS</a:t>
            </a:r>
            <a:endParaRPr>
              <a:latin typeface="Roboto"/>
              <a:ea typeface="Roboto"/>
              <a:cs typeface="Roboto"/>
              <a:sym typeface="Roboto"/>
            </a:endParaRPr>
          </a:p>
        </p:txBody>
      </p:sp>
      <p:pic>
        <p:nvPicPr>
          <p:cNvPr id="708" name="Google Shape;708;p40"/>
          <p:cNvPicPr preferRelativeResize="0"/>
          <p:nvPr/>
        </p:nvPicPr>
        <p:blipFill rotWithShape="1">
          <a:blip r:embed="rId7">
            <a:alphaModFix/>
          </a:blip>
          <a:srcRect/>
          <a:stretch/>
        </p:blipFill>
        <p:spPr>
          <a:xfrm>
            <a:off x="455950" y="1451750"/>
            <a:ext cx="3116729" cy="1581800"/>
          </a:xfrm>
          <a:prstGeom prst="rect">
            <a:avLst/>
          </a:prstGeom>
          <a:noFill/>
          <a:ln>
            <a:noFill/>
          </a:ln>
        </p:spPr>
      </p:pic>
      <p:pic>
        <p:nvPicPr>
          <p:cNvPr id="709" name="Google Shape;709;p40"/>
          <p:cNvPicPr preferRelativeResize="0"/>
          <p:nvPr/>
        </p:nvPicPr>
        <p:blipFill rotWithShape="1">
          <a:blip r:embed="rId8">
            <a:alphaModFix/>
          </a:blip>
          <a:srcRect/>
          <a:stretch/>
        </p:blipFill>
        <p:spPr>
          <a:xfrm>
            <a:off x="455513" y="3329712"/>
            <a:ext cx="3117601" cy="1581800"/>
          </a:xfrm>
          <a:prstGeom prst="rect">
            <a:avLst/>
          </a:prstGeom>
          <a:noFill/>
          <a:ln>
            <a:noFill/>
          </a:ln>
        </p:spPr>
      </p:pic>
      <p:pic>
        <p:nvPicPr>
          <p:cNvPr id="710" name="Google Shape;710;p40"/>
          <p:cNvPicPr preferRelativeResize="0"/>
          <p:nvPr/>
        </p:nvPicPr>
        <p:blipFill>
          <a:blip r:embed="rId9">
            <a:alphaModFix/>
          </a:blip>
          <a:stretch>
            <a:fillRect/>
          </a:stretch>
        </p:blipFill>
        <p:spPr>
          <a:xfrm>
            <a:off x="4039504" y="1297650"/>
            <a:ext cx="4555908" cy="1890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41"/>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716" name="Google Shape;716;p41"/>
          <p:cNvSpPr txBox="1">
            <a:spLocks noGrp="1"/>
          </p:cNvSpPr>
          <p:nvPr>
            <p:ph type="title" idx="4294967295"/>
          </p:nvPr>
        </p:nvSpPr>
        <p:spPr>
          <a:xfrm>
            <a:off x="1215425" y="556250"/>
            <a:ext cx="7364700" cy="346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Viga"/>
                <a:ea typeface="Viga"/>
                <a:cs typeface="Viga"/>
                <a:sym typeface="Viga"/>
              </a:rPr>
              <a:t>Ressources :</a:t>
            </a:r>
            <a:endParaRPr sz="3000">
              <a:latin typeface="Viga"/>
              <a:ea typeface="Viga"/>
              <a:cs typeface="Viga"/>
              <a:sym typeface="Viga"/>
            </a:endParaRPr>
          </a:p>
          <a:p>
            <a:pPr marL="0" lvl="0" indent="0" algn="l" rtl="0">
              <a:spcBef>
                <a:spcPts val="0"/>
              </a:spcBef>
              <a:spcAft>
                <a:spcPts val="0"/>
              </a:spcAft>
              <a:buNone/>
            </a:pPr>
            <a:endParaRPr sz="2000">
              <a:latin typeface="Ubuntu"/>
              <a:ea typeface="Ubuntu"/>
              <a:cs typeface="Ubuntu"/>
              <a:sym typeface="Ubuntu"/>
            </a:endParaRPr>
          </a:p>
          <a:p>
            <a:pPr marL="457200" lvl="0" indent="-355600" algn="l" rtl="0">
              <a:lnSpc>
                <a:spcPct val="115000"/>
              </a:lnSpc>
              <a:spcBef>
                <a:spcPts val="0"/>
              </a:spcBef>
              <a:spcAft>
                <a:spcPts val="0"/>
              </a:spcAft>
              <a:buClr>
                <a:srgbClr val="000000"/>
              </a:buClr>
              <a:buSzPts val="2000"/>
              <a:buFont typeface="Ubuntu"/>
              <a:buChar char="●"/>
            </a:pPr>
            <a:r>
              <a:rPr lang="en" sz="2000">
                <a:solidFill>
                  <a:srgbClr val="000000"/>
                </a:solidFill>
                <a:latin typeface="Ubuntu"/>
                <a:ea typeface="Ubuntu"/>
                <a:cs typeface="Ubuntu"/>
                <a:sym typeface="Ubuntu"/>
              </a:rPr>
              <a:t>Campus RÉCIT ;</a:t>
            </a:r>
            <a:endParaRPr sz="2000">
              <a:solidFill>
                <a:srgbClr val="000000"/>
              </a:solidFill>
              <a:latin typeface="Ubuntu"/>
              <a:ea typeface="Ubuntu"/>
              <a:cs typeface="Ubuntu"/>
              <a:sym typeface="Ubuntu"/>
            </a:endParaRPr>
          </a:p>
          <a:p>
            <a:pPr marL="457200" lvl="0" indent="-355600" algn="l" rtl="0">
              <a:lnSpc>
                <a:spcPct val="115000"/>
              </a:lnSpc>
              <a:spcBef>
                <a:spcPts val="0"/>
              </a:spcBef>
              <a:spcAft>
                <a:spcPts val="0"/>
              </a:spcAft>
              <a:buClr>
                <a:srgbClr val="000000"/>
              </a:buClr>
              <a:buSzPts val="2000"/>
              <a:buFont typeface="Ubuntu"/>
              <a:buChar char="●"/>
            </a:pPr>
            <a:r>
              <a:rPr lang="en" sz="2000">
                <a:solidFill>
                  <a:srgbClr val="000000"/>
                </a:solidFill>
                <a:latin typeface="Ubuntu"/>
                <a:ea typeface="Ubuntu"/>
                <a:cs typeface="Ubuntu"/>
                <a:sym typeface="Ubuntu"/>
              </a:rPr>
              <a:t>Autoformation  du Campus RÉCIT « </a:t>
            </a:r>
            <a:r>
              <a:rPr lang="en" sz="2000" u="sng">
                <a:solidFill>
                  <a:schemeClr val="hlink"/>
                </a:solidFill>
                <a:latin typeface="Ubuntu"/>
                <a:ea typeface="Ubuntu"/>
                <a:cs typeface="Ubuntu"/>
                <a:sym typeface="Ubuntu"/>
                <a:hlinkClick r:id="rId3"/>
              </a:rPr>
              <a:t>GeoGebra-1 </a:t>
            </a:r>
            <a:r>
              <a:rPr lang="en" sz="2000">
                <a:solidFill>
                  <a:srgbClr val="000000"/>
                </a:solidFill>
                <a:latin typeface="Ubuntu"/>
                <a:ea typeface="Ubuntu"/>
                <a:cs typeface="Ubuntu"/>
                <a:sym typeface="Ubuntu"/>
              </a:rPr>
              <a:t>» ; </a:t>
            </a:r>
            <a:endParaRPr sz="2000">
              <a:solidFill>
                <a:srgbClr val="000000"/>
              </a:solidFill>
              <a:latin typeface="Ubuntu"/>
              <a:ea typeface="Ubuntu"/>
              <a:cs typeface="Ubuntu"/>
              <a:sym typeface="Ubuntu"/>
            </a:endParaRPr>
          </a:p>
          <a:p>
            <a:pPr marL="457200" lvl="0" indent="-355600" algn="l" rtl="0">
              <a:lnSpc>
                <a:spcPct val="115000"/>
              </a:lnSpc>
              <a:spcBef>
                <a:spcPts val="0"/>
              </a:spcBef>
              <a:spcAft>
                <a:spcPts val="0"/>
              </a:spcAft>
              <a:buClr>
                <a:srgbClr val="000000"/>
              </a:buClr>
              <a:buSzPts val="2000"/>
              <a:buFont typeface="Roboto"/>
              <a:buChar char="●"/>
            </a:pPr>
            <a:r>
              <a:rPr lang="en" sz="2000">
                <a:solidFill>
                  <a:srgbClr val="000000"/>
                </a:solidFill>
                <a:latin typeface="Ubuntu"/>
                <a:ea typeface="Ubuntu"/>
                <a:cs typeface="Ubuntu"/>
                <a:sym typeface="Ubuntu"/>
              </a:rPr>
              <a:t>Autoformation GeoGebra 2 en construction</a:t>
            </a:r>
            <a:endParaRPr sz="2000">
              <a:solidFill>
                <a:srgbClr val="000000"/>
              </a:solidFill>
              <a:latin typeface="Ubuntu"/>
              <a:ea typeface="Ubuntu"/>
              <a:cs typeface="Ubuntu"/>
              <a:sym typeface="Ubuntu"/>
            </a:endParaRPr>
          </a:p>
          <a:p>
            <a:pPr marL="457200" lvl="0" indent="-355600" algn="l" rtl="0">
              <a:lnSpc>
                <a:spcPct val="115000"/>
              </a:lnSpc>
              <a:spcBef>
                <a:spcPts val="0"/>
              </a:spcBef>
              <a:spcAft>
                <a:spcPts val="0"/>
              </a:spcAft>
              <a:buClr>
                <a:srgbClr val="000000"/>
              </a:buClr>
              <a:buSzPts val="2000"/>
              <a:buFont typeface="Ubuntu"/>
              <a:buChar char="●"/>
            </a:pPr>
            <a:r>
              <a:rPr lang="en" sz="2000">
                <a:solidFill>
                  <a:srgbClr val="000000"/>
                </a:solidFill>
                <a:latin typeface="Ubuntu"/>
                <a:ea typeface="Ubuntu"/>
                <a:cs typeface="Ubuntu"/>
                <a:sym typeface="Ubuntu"/>
              </a:rPr>
              <a:t>Autoformation «MST à distance»</a:t>
            </a:r>
            <a:endParaRPr sz="2000">
              <a:solidFill>
                <a:srgbClr val="000000"/>
              </a:solidFill>
              <a:latin typeface="Ubuntu"/>
              <a:ea typeface="Ubuntu"/>
              <a:cs typeface="Ubuntu"/>
              <a:sym typeface="Ubuntu"/>
            </a:endParaRPr>
          </a:p>
          <a:p>
            <a:pPr marL="457200" lvl="0" indent="-355600" algn="l" rtl="0">
              <a:lnSpc>
                <a:spcPct val="115000"/>
              </a:lnSpc>
              <a:spcBef>
                <a:spcPts val="0"/>
              </a:spcBef>
              <a:spcAft>
                <a:spcPts val="0"/>
              </a:spcAft>
              <a:buClr>
                <a:srgbClr val="000000"/>
              </a:buClr>
              <a:buSzPts val="2000"/>
              <a:buFont typeface="Ubuntu"/>
              <a:buChar char="●"/>
            </a:pPr>
            <a:r>
              <a:rPr lang="en" sz="2000">
                <a:solidFill>
                  <a:srgbClr val="000000"/>
                </a:solidFill>
                <a:latin typeface="Ubuntu"/>
                <a:ea typeface="Ubuntu"/>
                <a:cs typeface="Ubuntu"/>
                <a:sym typeface="Ubuntu"/>
              </a:rPr>
              <a:t>Badges «Découverte» et «Appropriation»</a:t>
            </a:r>
            <a:endParaRPr sz="2000">
              <a:solidFill>
                <a:srgbClr val="000000"/>
              </a:solidFill>
              <a:latin typeface="Ubuntu"/>
              <a:ea typeface="Ubuntu"/>
              <a:cs typeface="Ubuntu"/>
              <a:sym typeface="Ubuntu"/>
            </a:endParaRPr>
          </a:p>
          <a:p>
            <a:pPr marL="457200" lvl="0" indent="-355600" algn="l" rtl="0">
              <a:lnSpc>
                <a:spcPct val="115000"/>
              </a:lnSpc>
              <a:spcBef>
                <a:spcPts val="0"/>
              </a:spcBef>
              <a:spcAft>
                <a:spcPts val="0"/>
              </a:spcAft>
              <a:buClr>
                <a:srgbClr val="000000"/>
              </a:buClr>
              <a:buSzPts val="2000"/>
              <a:buFont typeface="Ubuntu"/>
              <a:buChar char="●"/>
            </a:pPr>
            <a:r>
              <a:rPr lang="en" sz="2000" u="sng">
                <a:solidFill>
                  <a:schemeClr val="hlink"/>
                </a:solidFill>
                <a:latin typeface="Ubuntu"/>
                <a:ea typeface="Ubuntu"/>
                <a:cs typeface="Ubuntu"/>
                <a:sym typeface="Ubuntu"/>
                <a:hlinkClick r:id="rId4"/>
              </a:rPr>
              <a:t>Activités</a:t>
            </a:r>
            <a:r>
              <a:rPr lang="en" sz="2000">
                <a:solidFill>
                  <a:srgbClr val="000000"/>
                </a:solidFill>
                <a:latin typeface="Ubuntu"/>
                <a:ea typeface="Ubuntu"/>
                <a:cs typeface="Ubuntu"/>
                <a:sym typeface="Ubuntu"/>
              </a:rPr>
              <a:t> : recherche par mot-clé sur la plateforme.</a:t>
            </a:r>
            <a:endParaRPr sz="2000">
              <a:solidFill>
                <a:srgbClr val="000000"/>
              </a:solidFill>
              <a:latin typeface="Ubuntu"/>
              <a:ea typeface="Ubuntu"/>
              <a:cs typeface="Ubuntu"/>
              <a:sym typeface="Ubuntu"/>
            </a:endParaRPr>
          </a:p>
        </p:txBody>
      </p:sp>
      <p:pic>
        <p:nvPicPr>
          <p:cNvPr id="717" name="Google Shape;717;p41"/>
          <p:cNvPicPr preferRelativeResize="0"/>
          <p:nvPr/>
        </p:nvPicPr>
        <p:blipFill>
          <a:blip r:embed="rId5">
            <a:alphaModFix/>
          </a:blip>
          <a:stretch>
            <a:fillRect/>
          </a:stretch>
        </p:blipFill>
        <p:spPr>
          <a:xfrm>
            <a:off x="5832750" y="457775"/>
            <a:ext cx="2857500" cy="809625"/>
          </a:xfrm>
          <a:prstGeom prst="rect">
            <a:avLst/>
          </a:prstGeom>
          <a:noFill/>
          <a:ln>
            <a:noFill/>
          </a:ln>
        </p:spPr>
      </p:pic>
      <p:sp>
        <p:nvSpPr>
          <p:cNvPr id="718" name="Google Shape;718;p41"/>
          <p:cNvSpPr txBox="1"/>
          <p:nvPr/>
        </p:nvSpPr>
        <p:spPr>
          <a:xfrm>
            <a:off x="1761475" y="4147925"/>
            <a:ext cx="6061500" cy="576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u="sng">
                <a:solidFill>
                  <a:schemeClr val="hlink"/>
                </a:solidFill>
                <a:latin typeface="Ubuntu"/>
                <a:ea typeface="Ubuntu"/>
                <a:cs typeface="Ubuntu"/>
                <a:sym typeface="Ubuntu"/>
                <a:hlinkClick r:id="rId6"/>
              </a:rPr>
              <a:t>Retour : besoins, préoccupations et questions</a:t>
            </a:r>
            <a:endParaRPr sz="2000">
              <a:latin typeface="Ubuntu"/>
              <a:ea typeface="Ubuntu"/>
              <a:cs typeface="Ubuntu"/>
              <a:sym typeface="Ubuntu"/>
            </a:endParaRPr>
          </a:p>
        </p:txBody>
      </p:sp>
      <p:pic>
        <p:nvPicPr>
          <p:cNvPr id="719" name="Google Shape;719;p41"/>
          <p:cNvPicPr preferRelativeResize="0"/>
          <p:nvPr/>
        </p:nvPicPr>
        <p:blipFill>
          <a:blip r:embed="rId7">
            <a:alphaModFix/>
          </a:blip>
          <a:stretch>
            <a:fillRect/>
          </a:stretch>
        </p:blipFill>
        <p:spPr>
          <a:xfrm>
            <a:off x="7457625" y="1888075"/>
            <a:ext cx="1447625" cy="1256150"/>
          </a:xfrm>
          <a:prstGeom prst="rect">
            <a:avLst/>
          </a:prstGeom>
          <a:noFill/>
          <a:ln>
            <a:noFill/>
          </a:ln>
        </p:spPr>
      </p:pic>
      <p:pic>
        <p:nvPicPr>
          <p:cNvPr id="720" name="Google Shape;720;p41"/>
          <p:cNvPicPr preferRelativeResize="0"/>
          <p:nvPr/>
        </p:nvPicPr>
        <p:blipFill>
          <a:blip r:embed="rId8">
            <a:alphaModFix/>
          </a:blip>
          <a:stretch>
            <a:fillRect/>
          </a:stretch>
        </p:blipFill>
        <p:spPr>
          <a:xfrm>
            <a:off x="7522225" y="3226800"/>
            <a:ext cx="1383025" cy="1197689"/>
          </a:xfrm>
          <a:prstGeom prst="rect">
            <a:avLst/>
          </a:prstGeom>
          <a:noFill/>
          <a:ln>
            <a:noFill/>
          </a:ln>
        </p:spPr>
      </p:pic>
      <p:sp>
        <p:nvSpPr>
          <p:cNvPr id="721" name="Google Shape;721;p41"/>
          <p:cNvSpPr/>
          <p:nvPr/>
        </p:nvSpPr>
        <p:spPr>
          <a:xfrm>
            <a:off x="434822" y="3047325"/>
            <a:ext cx="780604" cy="640530"/>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2"/>
          <p:cNvSpPr txBox="1">
            <a:spLocks noGrp="1"/>
          </p:cNvSpPr>
          <p:nvPr>
            <p:ph type="title"/>
          </p:nvPr>
        </p:nvSpPr>
        <p:spPr>
          <a:xfrm>
            <a:off x="800750" y="406569"/>
            <a:ext cx="6140400" cy="64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a:latin typeface="Viga"/>
                <a:ea typeface="Viga"/>
                <a:cs typeface="Viga"/>
                <a:sym typeface="Viga"/>
              </a:rPr>
              <a:t>COP</a:t>
            </a:r>
            <a:endParaRPr sz="4200">
              <a:latin typeface="Viga"/>
              <a:ea typeface="Viga"/>
              <a:cs typeface="Viga"/>
              <a:sym typeface="Viga"/>
            </a:endParaRPr>
          </a:p>
        </p:txBody>
      </p:sp>
      <p:sp>
        <p:nvSpPr>
          <p:cNvPr id="727" name="Google Shape;727;p42"/>
          <p:cNvSpPr txBox="1"/>
          <p:nvPr/>
        </p:nvSpPr>
        <p:spPr>
          <a:xfrm>
            <a:off x="3786200" y="1152469"/>
            <a:ext cx="4524600" cy="31116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2400">
              <a:solidFill>
                <a:srgbClr val="FFFFFF"/>
              </a:solidFill>
              <a:latin typeface="Ubuntu"/>
              <a:ea typeface="Ubuntu"/>
              <a:cs typeface="Ubuntu"/>
              <a:sym typeface="Ubuntu"/>
            </a:endParaRPr>
          </a:p>
        </p:txBody>
      </p:sp>
      <p:pic>
        <p:nvPicPr>
          <p:cNvPr id="728" name="Google Shape;728;p42"/>
          <p:cNvPicPr preferRelativeResize="0"/>
          <p:nvPr/>
        </p:nvPicPr>
        <p:blipFill>
          <a:blip r:embed="rId3">
            <a:alphaModFix/>
          </a:blip>
          <a:stretch>
            <a:fillRect/>
          </a:stretch>
        </p:blipFill>
        <p:spPr>
          <a:xfrm>
            <a:off x="437749" y="3937038"/>
            <a:ext cx="774413" cy="748031"/>
          </a:xfrm>
          <a:prstGeom prst="rect">
            <a:avLst/>
          </a:prstGeom>
          <a:noFill/>
          <a:ln>
            <a:noFill/>
          </a:ln>
        </p:spPr>
      </p:pic>
      <p:sp>
        <p:nvSpPr>
          <p:cNvPr id="729" name="Google Shape;729;p42"/>
          <p:cNvSpPr txBox="1"/>
          <p:nvPr/>
        </p:nvSpPr>
        <p:spPr>
          <a:xfrm>
            <a:off x="437750" y="1086956"/>
            <a:ext cx="8290500" cy="1240800"/>
          </a:xfrm>
          <a:prstGeom prst="rect">
            <a:avLst/>
          </a:prstGeom>
          <a:noFill/>
          <a:ln>
            <a:noFill/>
          </a:ln>
        </p:spPr>
        <p:txBody>
          <a:bodyPr spcFirstLastPara="1" wrap="square" lIns="91425" tIns="91425" rIns="91425" bIns="91425" anchor="t" anchorCtr="0">
            <a:noAutofit/>
          </a:bodyPr>
          <a:lstStyle/>
          <a:p>
            <a:pPr marL="342900" lvl="0" indent="-304800" algn="l" rtl="0">
              <a:spcBef>
                <a:spcPts val="60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Intention pédagogique</a:t>
            </a:r>
            <a:endParaRPr sz="2400">
              <a:solidFill>
                <a:srgbClr val="0069BF"/>
              </a:solidFill>
              <a:latin typeface="Ubuntu"/>
              <a:ea typeface="Ubuntu"/>
              <a:cs typeface="Ubuntu"/>
              <a:sym typeface="Ubuntu"/>
            </a:endParaRPr>
          </a:p>
          <a:p>
            <a:pPr marL="342900" lvl="0" indent="-3048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Exploration</a:t>
            </a:r>
            <a:endParaRPr sz="2400">
              <a:solidFill>
                <a:srgbClr val="0069BF"/>
              </a:solidFill>
              <a:latin typeface="Ubuntu"/>
              <a:ea typeface="Ubuntu"/>
              <a:cs typeface="Ubuntu"/>
              <a:sym typeface="Ubuntu"/>
            </a:endParaRPr>
          </a:p>
          <a:p>
            <a:pPr marL="342900" lvl="0" indent="-3048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Grille d’analyse en lien avec différentes problématiques</a:t>
            </a:r>
            <a:endParaRPr sz="2400">
              <a:solidFill>
                <a:srgbClr val="0069BF"/>
              </a:solidFill>
              <a:latin typeface="Ubuntu"/>
              <a:ea typeface="Ubuntu"/>
              <a:cs typeface="Ubuntu"/>
              <a:sym typeface="Ubuntu"/>
            </a:endParaRPr>
          </a:p>
          <a:p>
            <a:pPr marL="342900" lvl="0" indent="-3048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Prochaine rencontre</a:t>
            </a:r>
            <a:endParaRPr sz="2400">
              <a:solidFill>
                <a:srgbClr val="0069BF"/>
              </a:solidFill>
              <a:latin typeface="Ubuntu"/>
              <a:ea typeface="Ubuntu"/>
              <a:cs typeface="Ubuntu"/>
              <a:sym typeface="Ubuntu"/>
            </a:endParaRPr>
          </a:p>
        </p:txBody>
      </p:sp>
      <p:pic>
        <p:nvPicPr>
          <p:cNvPr id="730" name="Google Shape;730;p42"/>
          <p:cNvPicPr preferRelativeResize="0"/>
          <p:nvPr/>
        </p:nvPicPr>
        <p:blipFill>
          <a:blip r:embed="rId4">
            <a:alphaModFix/>
          </a:blip>
          <a:stretch>
            <a:fillRect/>
          </a:stretch>
        </p:blipFill>
        <p:spPr>
          <a:xfrm>
            <a:off x="4612125" y="2603025"/>
            <a:ext cx="2990098" cy="2113310"/>
          </a:xfrm>
          <a:prstGeom prst="rect">
            <a:avLst/>
          </a:prstGeom>
          <a:noFill/>
          <a:ln>
            <a:noFill/>
          </a:ln>
        </p:spPr>
      </p:pic>
      <p:sp>
        <p:nvSpPr>
          <p:cNvPr id="731" name="Google Shape;731;p42"/>
          <p:cNvSpPr txBox="1"/>
          <p:nvPr/>
        </p:nvSpPr>
        <p:spPr>
          <a:xfrm>
            <a:off x="4509375" y="4685075"/>
            <a:ext cx="3208800" cy="335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latin typeface="Ubuntu"/>
                <a:ea typeface="Ubuntu"/>
                <a:cs typeface="Ubuntu"/>
                <a:sym typeface="Ubuntu"/>
              </a:rPr>
              <a:t>Source de l’image: </a:t>
            </a:r>
            <a:r>
              <a:rPr lang="en" sz="1100" u="sng">
                <a:latin typeface="Ubuntu"/>
                <a:ea typeface="Ubuntu"/>
                <a:cs typeface="Ubuntu"/>
                <a:sym typeface="Ubuntu"/>
                <a:hlinkClick r:id="rId5"/>
              </a:rPr>
              <a:t>https://pixabay.com/</a:t>
            </a:r>
            <a:r>
              <a:rPr lang="en" u="sng">
                <a:solidFill>
                  <a:srgbClr val="FFFFFF"/>
                </a:solidFill>
                <a:hlinkClick r:id="rId5"/>
              </a:rPr>
              <a:t>fr/</a:t>
            </a:r>
            <a:endParaRPr sz="1700">
              <a:solidFill>
                <a:srgbClr val="FFFFFF"/>
              </a:solidFill>
              <a:latin typeface="Average"/>
              <a:ea typeface="Average"/>
              <a:cs typeface="Average"/>
              <a:sym typeface="Averag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43"/>
          <p:cNvSpPr txBox="1">
            <a:spLocks noGrp="1"/>
          </p:cNvSpPr>
          <p:nvPr>
            <p:ph type="title"/>
          </p:nvPr>
        </p:nvSpPr>
        <p:spPr>
          <a:xfrm>
            <a:off x="1083300" y="293750"/>
            <a:ext cx="6094800" cy="76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u="sng"/>
              <a:t>Oh! L’appli de dessin magique</a:t>
            </a:r>
            <a:endParaRPr sz="3000" b="1" u="sng"/>
          </a:p>
        </p:txBody>
      </p:sp>
      <p:sp>
        <p:nvSpPr>
          <p:cNvPr id="737" name="Google Shape;737;p43"/>
          <p:cNvSpPr txBox="1">
            <a:spLocks noGrp="1"/>
          </p:cNvSpPr>
          <p:nvPr>
            <p:ph type="body" idx="1"/>
          </p:nvPr>
        </p:nvSpPr>
        <p:spPr>
          <a:xfrm>
            <a:off x="4396750" y="1310650"/>
            <a:ext cx="4494600" cy="3158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u="sng"/>
              <a:t>Tâches :</a:t>
            </a:r>
            <a:endParaRPr u="sng"/>
          </a:p>
          <a:p>
            <a:pPr marL="0" lvl="0" indent="0" algn="l" rtl="0">
              <a:spcBef>
                <a:spcPts val="600"/>
              </a:spcBef>
              <a:spcAft>
                <a:spcPts val="0"/>
              </a:spcAft>
              <a:buNone/>
            </a:pPr>
            <a:r>
              <a:rPr lang="en" sz="1800"/>
              <a:t>1- choisir quelques formes</a:t>
            </a:r>
            <a:endParaRPr sz="1800"/>
          </a:p>
          <a:p>
            <a:pPr marL="0" lvl="0" indent="0" algn="l" rtl="0">
              <a:spcBef>
                <a:spcPts val="600"/>
              </a:spcBef>
              <a:spcAft>
                <a:spcPts val="0"/>
              </a:spcAft>
              <a:buNone/>
            </a:pPr>
            <a:r>
              <a:rPr lang="en" sz="1800"/>
              <a:t>2- les placer en haut ou en bas de l’horizon</a:t>
            </a:r>
            <a:endParaRPr sz="1800"/>
          </a:p>
          <a:p>
            <a:pPr marL="0" lvl="0" indent="0" algn="l" rtl="0">
              <a:spcBef>
                <a:spcPts val="600"/>
              </a:spcBef>
              <a:spcAft>
                <a:spcPts val="0"/>
              </a:spcAft>
              <a:buNone/>
            </a:pPr>
            <a:r>
              <a:rPr lang="en" sz="1800"/>
              <a:t>3- raconter une histoire</a:t>
            </a:r>
            <a:endParaRPr sz="1800"/>
          </a:p>
          <a:p>
            <a:pPr marL="0" lvl="0" indent="0" algn="l" rtl="0">
              <a:spcBef>
                <a:spcPts val="600"/>
              </a:spcBef>
              <a:spcAft>
                <a:spcPts val="0"/>
              </a:spcAft>
              <a:buNone/>
            </a:pPr>
            <a:r>
              <a:rPr lang="en" sz="1800"/>
              <a:t>4- prendre une </a:t>
            </a:r>
            <a:r>
              <a:rPr lang="en" sz="1800" u="sng">
                <a:solidFill>
                  <a:schemeClr val="hlink"/>
                </a:solidFill>
                <a:hlinkClick r:id="rId3"/>
              </a:rPr>
              <a:t>photo</a:t>
            </a:r>
            <a:r>
              <a:rPr lang="en" sz="1800"/>
              <a:t> ou partager un lien</a:t>
            </a:r>
            <a:endParaRPr sz="1800"/>
          </a:p>
          <a:p>
            <a:pPr marL="0" lvl="0" indent="0" algn="l" rtl="0">
              <a:spcBef>
                <a:spcPts val="600"/>
              </a:spcBef>
              <a:spcAft>
                <a:spcPts val="0"/>
              </a:spcAft>
              <a:buClr>
                <a:schemeClr val="dk1"/>
              </a:buClr>
              <a:buSzPts val="1100"/>
              <a:buFont typeface="Arial"/>
              <a:buNone/>
            </a:pPr>
            <a:r>
              <a:rPr lang="en" sz="1800" u="sng"/>
              <a:t>*</a:t>
            </a:r>
            <a:r>
              <a:rPr lang="en" sz="1800" u="sng">
                <a:solidFill>
                  <a:schemeClr val="hlink"/>
                </a:solidFill>
                <a:hlinkClick r:id="rId4"/>
              </a:rPr>
              <a:t>Livre : </a:t>
            </a:r>
            <a:r>
              <a:rPr lang="en" sz="1800" b="1" u="sng">
                <a:solidFill>
                  <a:schemeClr val="hlink"/>
                </a:solidFill>
                <a:hlinkClick r:id="rId4"/>
              </a:rPr>
              <a:t>Oh! </a:t>
            </a:r>
            <a:r>
              <a:rPr lang="en" sz="1800" b="1" u="sng">
                <a:solidFill>
                  <a:schemeClr val="hlink"/>
                </a:solidFill>
                <a:hlinkClick r:id="rId4"/>
              </a:rPr>
              <a:t>Mon chapeau</a:t>
            </a:r>
            <a:r>
              <a:rPr lang="en" sz="1800" b="1" u="sng"/>
              <a:t> </a:t>
            </a:r>
            <a:endParaRPr sz="1800"/>
          </a:p>
        </p:txBody>
      </p:sp>
      <p:sp>
        <p:nvSpPr>
          <p:cNvPr id="738" name="Google Shape;738;p43"/>
          <p:cNvSpPr txBox="1">
            <a:spLocks noGrp="1"/>
          </p:cNvSpPr>
          <p:nvPr>
            <p:ph type="body" idx="1"/>
          </p:nvPr>
        </p:nvSpPr>
        <p:spPr>
          <a:xfrm>
            <a:off x="449550" y="1434550"/>
            <a:ext cx="2721600" cy="278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u="sng">
                <a:solidFill>
                  <a:schemeClr val="accent1"/>
                </a:solidFill>
              </a:rPr>
              <a:t>Ressources :</a:t>
            </a:r>
            <a:endParaRPr u="sng">
              <a:solidFill>
                <a:schemeClr val="accent1"/>
              </a:solidFill>
            </a:endParaRPr>
          </a:p>
          <a:p>
            <a:pPr marL="0" lvl="0" indent="0" algn="l" rtl="0">
              <a:spcBef>
                <a:spcPts val="600"/>
              </a:spcBef>
              <a:spcAft>
                <a:spcPts val="0"/>
              </a:spcAft>
              <a:buNone/>
            </a:pPr>
            <a:r>
              <a:rPr lang="en"/>
              <a:t>-</a:t>
            </a:r>
            <a:r>
              <a:rPr lang="en" sz="1800" u="sng">
                <a:solidFill>
                  <a:schemeClr val="hlink"/>
                </a:solidFill>
                <a:hlinkClick r:id="rId5"/>
              </a:rPr>
              <a:t>Lien vers l’application</a:t>
            </a:r>
            <a:endParaRPr sz="1800"/>
          </a:p>
          <a:p>
            <a:pPr marL="0" lvl="0" indent="0" algn="l" rtl="0">
              <a:spcBef>
                <a:spcPts val="600"/>
              </a:spcBef>
              <a:spcAft>
                <a:spcPts val="0"/>
              </a:spcAft>
              <a:buNone/>
            </a:pPr>
            <a:r>
              <a:rPr lang="en" sz="1800"/>
              <a:t>-</a:t>
            </a:r>
            <a:r>
              <a:rPr lang="en" sz="1800" u="sng">
                <a:solidFill>
                  <a:schemeClr val="hlink"/>
                </a:solidFill>
                <a:hlinkClick r:id="rId6"/>
              </a:rPr>
              <a:t>Site en ligne</a:t>
            </a:r>
            <a:endParaRPr sz="1800"/>
          </a:p>
          <a:p>
            <a:pPr marL="0" lvl="0" indent="0" algn="l" rtl="0">
              <a:spcBef>
                <a:spcPts val="600"/>
              </a:spcBef>
              <a:spcAft>
                <a:spcPts val="0"/>
              </a:spcAft>
              <a:buNone/>
            </a:pPr>
            <a:r>
              <a:rPr lang="en" sz="1800"/>
              <a:t>-</a:t>
            </a:r>
            <a:r>
              <a:rPr lang="en" sz="1800" u="sng">
                <a:solidFill>
                  <a:schemeClr val="hlink"/>
                </a:solidFill>
                <a:hlinkClick r:id="rId7"/>
              </a:rPr>
              <a:t>Démonstration</a:t>
            </a:r>
            <a:endParaRPr sz="1800"/>
          </a:p>
          <a:p>
            <a:pPr marL="0" lvl="0" indent="0" algn="l" rtl="0">
              <a:spcBef>
                <a:spcPts val="600"/>
              </a:spcBef>
              <a:spcAft>
                <a:spcPts val="0"/>
              </a:spcAft>
              <a:buNone/>
            </a:pPr>
            <a:endParaRPr/>
          </a:p>
        </p:txBody>
      </p:sp>
      <p:pic>
        <p:nvPicPr>
          <p:cNvPr id="739" name="Google Shape;739;p43"/>
          <p:cNvPicPr preferRelativeResize="0"/>
          <p:nvPr/>
        </p:nvPicPr>
        <p:blipFill>
          <a:blip r:embed="rId8">
            <a:alphaModFix/>
          </a:blip>
          <a:stretch>
            <a:fillRect/>
          </a:stretch>
        </p:blipFill>
        <p:spPr>
          <a:xfrm>
            <a:off x="449549" y="3792475"/>
            <a:ext cx="1032550" cy="997375"/>
          </a:xfrm>
          <a:prstGeom prst="rect">
            <a:avLst/>
          </a:prstGeom>
          <a:noFill/>
          <a:ln>
            <a:noFill/>
          </a:ln>
        </p:spPr>
      </p:pic>
      <p:pic>
        <p:nvPicPr>
          <p:cNvPr id="740" name="Google Shape;740;p43"/>
          <p:cNvPicPr preferRelativeResize="0"/>
          <p:nvPr/>
        </p:nvPicPr>
        <p:blipFill>
          <a:blip r:embed="rId9">
            <a:alphaModFix/>
          </a:blip>
          <a:stretch>
            <a:fillRect/>
          </a:stretch>
        </p:blipFill>
        <p:spPr>
          <a:xfrm>
            <a:off x="2161100" y="3149527"/>
            <a:ext cx="1637800" cy="1605550"/>
          </a:xfrm>
          <a:prstGeom prst="rect">
            <a:avLst/>
          </a:prstGeom>
          <a:noFill/>
          <a:ln>
            <a:noFill/>
          </a:ln>
        </p:spPr>
      </p:pic>
      <p:sp>
        <p:nvSpPr>
          <p:cNvPr id="741" name="Google Shape;741;p43"/>
          <p:cNvSpPr/>
          <p:nvPr/>
        </p:nvSpPr>
        <p:spPr>
          <a:xfrm>
            <a:off x="245524" y="429652"/>
            <a:ext cx="617586" cy="530359"/>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44"/>
          <p:cNvSpPr/>
          <p:nvPr/>
        </p:nvSpPr>
        <p:spPr>
          <a:xfrm>
            <a:off x="-42225" y="2072625"/>
            <a:ext cx="9207600" cy="16599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4"/>
          <p:cNvSpPr txBox="1">
            <a:spLocks noGrp="1"/>
          </p:cNvSpPr>
          <p:nvPr>
            <p:ph type="ctrTitle"/>
          </p:nvPr>
        </p:nvSpPr>
        <p:spPr>
          <a:xfrm>
            <a:off x="2489150" y="2466475"/>
            <a:ext cx="6555300" cy="143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LES RENDEZ-VOUS VIRTUELS PRINTANIERS</a:t>
            </a:r>
            <a:r>
              <a:rPr lang="en" sz="3200"/>
              <a:t> DU RÉCIT!</a:t>
            </a:r>
            <a:endParaRPr sz="3200"/>
          </a:p>
          <a:p>
            <a:pPr marL="0" lvl="0" indent="0" algn="ctr" rtl="0">
              <a:spcBef>
                <a:spcPts val="0"/>
              </a:spcBef>
              <a:spcAft>
                <a:spcPts val="0"/>
              </a:spcAft>
              <a:buNone/>
            </a:pPr>
            <a:endParaRPr sz="2100"/>
          </a:p>
          <a:p>
            <a:pPr marL="0" lvl="0" indent="0" algn="l" rtl="0">
              <a:spcBef>
                <a:spcPts val="0"/>
              </a:spcBef>
              <a:spcAft>
                <a:spcPts val="0"/>
              </a:spcAft>
              <a:buNone/>
            </a:pPr>
            <a:r>
              <a:rPr lang="en" sz="2500"/>
              <a:t> </a:t>
            </a:r>
            <a:endParaRPr sz="2500"/>
          </a:p>
        </p:txBody>
      </p:sp>
      <p:sp>
        <p:nvSpPr>
          <p:cNvPr id="748" name="Google Shape;748;p44"/>
          <p:cNvSpPr/>
          <p:nvPr/>
        </p:nvSpPr>
        <p:spPr>
          <a:xfrm>
            <a:off x="-7825" y="2072625"/>
            <a:ext cx="9165300" cy="30708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9" name="Google Shape;749;p44"/>
          <p:cNvPicPr preferRelativeResize="0"/>
          <p:nvPr/>
        </p:nvPicPr>
        <p:blipFill>
          <a:blip r:embed="rId3">
            <a:alphaModFix/>
          </a:blip>
          <a:stretch>
            <a:fillRect/>
          </a:stretch>
        </p:blipFill>
        <p:spPr>
          <a:xfrm rot="-780425">
            <a:off x="5623528" y="251972"/>
            <a:ext cx="1945892" cy="1854055"/>
          </a:xfrm>
          <a:prstGeom prst="rect">
            <a:avLst/>
          </a:prstGeom>
          <a:noFill/>
          <a:ln>
            <a:noFill/>
          </a:ln>
        </p:spPr>
      </p:pic>
      <p:pic>
        <p:nvPicPr>
          <p:cNvPr id="750" name="Google Shape;750;p44"/>
          <p:cNvPicPr preferRelativeResize="0"/>
          <p:nvPr/>
        </p:nvPicPr>
        <p:blipFill rotWithShape="1">
          <a:blip r:embed="rId4">
            <a:alphaModFix/>
          </a:blip>
          <a:srcRect t="12630" b="14232"/>
          <a:stretch/>
        </p:blipFill>
        <p:spPr>
          <a:xfrm>
            <a:off x="7855025" y="175250"/>
            <a:ext cx="1019175" cy="1198150"/>
          </a:xfrm>
          <a:prstGeom prst="rect">
            <a:avLst/>
          </a:prstGeom>
          <a:noFill/>
          <a:ln>
            <a:noFill/>
          </a:ln>
        </p:spPr>
      </p:pic>
      <p:pic>
        <p:nvPicPr>
          <p:cNvPr id="751" name="Google Shape;751;p44"/>
          <p:cNvPicPr preferRelativeResize="0"/>
          <p:nvPr/>
        </p:nvPicPr>
        <p:blipFill rotWithShape="1">
          <a:blip r:embed="rId5">
            <a:alphaModFix/>
          </a:blip>
          <a:srcRect l="3406" t="40383" r="53964"/>
          <a:stretch/>
        </p:blipFill>
        <p:spPr>
          <a:xfrm>
            <a:off x="-42225" y="1896052"/>
            <a:ext cx="2918736" cy="2125975"/>
          </a:xfrm>
          <a:prstGeom prst="rect">
            <a:avLst/>
          </a:prstGeom>
          <a:noFill/>
          <a:ln>
            <a:noFill/>
          </a:ln>
        </p:spPr>
      </p:pic>
      <p:sp>
        <p:nvSpPr>
          <p:cNvPr id="752" name="Google Shape;752;p44"/>
          <p:cNvSpPr txBox="1"/>
          <p:nvPr/>
        </p:nvSpPr>
        <p:spPr>
          <a:xfrm rot="-837811">
            <a:off x="5708431" y="622593"/>
            <a:ext cx="1547839" cy="6344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Viga"/>
                <a:ea typeface="Viga"/>
                <a:cs typeface="Viga"/>
                <a:sym typeface="Viga"/>
              </a:rPr>
              <a:t>Enseigner à distance!</a:t>
            </a:r>
            <a:endParaRPr sz="2100">
              <a:latin typeface="Viga"/>
              <a:ea typeface="Viga"/>
              <a:cs typeface="Viga"/>
              <a:sym typeface="Viga"/>
            </a:endParaRPr>
          </a:p>
        </p:txBody>
      </p:sp>
      <p:sp>
        <p:nvSpPr>
          <p:cNvPr id="753" name="Google Shape;753;p44">
            <a:hlinkClick r:id="rId6"/>
          </p:cNvPr>
          <p:cNvSpPr txBox="1"/>
          <p:nvPr/>
        </p:nvSpPr>
        <p:spPr>
          <a:xfrm>
            <a:off x="222150" y="4625100"/>
            <a:ext cx="4140300" cy="4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FFFF"/>
                </a:solidFill>
                <a:latin typeface="Ubuntu"/>
                <a:ea typeface="Ubuntu"/>
                <a:cs typeface="Ubuntu"/>
                <a:sym typeface="Ubuntu"/>
              </a:rPr>
              <a:t>Pour plus de détails : </a:t>
            </a:r>
            <a:r>
              <a:rPr lang="en" sz="1600" b="1" u="sng">
                <a:solidFill>
                  <a:schemeClr val="hlink"/>
                </a:solidFill>
                <a:latin typeface="Ubuntu"/>
                <a:ea typeface="Ubuntu"/>
                <a:cs typeface="Ubuntu"/>
                <a:sym typeface="Ubuntu"/>
                <a:hlinkClick r:id="rId7"/>
              </a:rPr>
              <a:t>recit.qc.ca</a:t>
            </a:r>
            <a:endParaRPr sz="1600" b="1">
              <a:solidFill>
                <a:srgbClr val="FFFFFF"/>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Google Shape;589;p27"/>
          <p:cNvPicPr preferRelativeResize="0"/>
          <p:nvPr/>
        </p:nvPicPr>
        <p:blipFill>
          <a:blip r:embed="rId3">
            <a:alphaModFix/>
          </a:blip>
          <a:stretch>
            <a:fillRect/>
          </a:stretch>
        </p:blipFill>
        <p:spPr>
          <a:xfrm>
            <a:off x="1103700" y="1749644"/>
            <a:ext cx="2509447" cy="1666682"/>
          </a:xfrm>
          <a:prstGeom prst="rect">
            <a:avLst/>
          </a:prstGeom>
          <a:noFill/>
          <a:ln>
            <a:noFill/>
          </a:ln>
        </p:spPr>
      </p:pic>
      <p:sp>
        <p:nvSpPr>
          <p:cNvPr id="590" name="Google Shape;590;p27"/>
          <p:cNvSpPr txBox="1">
            <a:spLocks noGrp="1"/>
          </p:cNvSpPr>
          <p:nvPr>
            <p:ph type="body" idx="4294967295"/>
          </p:nvPr>
        </p:nvSpPr>
        <p:spPr>
          <a:xfrm>
            <a:off x="4093500" y="1643200"/>
            <a:ext cx="4641300" cy="1829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latin typeface="Ubuntu"/>
                <a:ea typeface="Ubuntu"/>
                <a:cs typeface="Ubuntu"/>
                <a:sym typeface="Ubuntu"/>
              </a:rPr>
              <a:t>Sonya Fiset</a:t>
            </a:r>
            <a:endParaRPr sz="3600" b="1">
              <a:latin typeface="Ubuntu"/>
              <a:ea typeface="Ubuntu"/>
              <a:cs typeface="Ubuntu"/>
              <a:sym typeface="Ubuntu"/>
            </a:endParaRPr>
          </a:p>
          <a:p>
            <a:pPr marL="0" lvl="0" indent="0" algn="l" rtl="0">
              <a:spcBef>
                <a:spcPts val="600"/>
              </a:spcBef>
              <a:spcAft>
                <a:spcPts val="0"/>
              </a:spcAft>
              <a:buNone/>
            </a:pPr>
            <a:r>
              <a:rPr lang="en" sz="3600" b="1">
                <a:latin typeface="Ubuntu"/>
                <a:ea typeface="Ubuntu"/>
                <a:cs typeface="Ubuntu"/>
                <a:sym typeface="Ubuntu"/>
              </a:rPr>
              <a:t>Louise Roy</a:t>
            </a:r>
            <a:endParaRPr sz="3600" b="1">
              <a:latin typeface="Ubuntu"/>
              <a:ea typeface="Ubuntu"/>
              <a:cs typeface="Ubuntu"/>
              <a:sym typeface="Ubuntu"/>
            </a:endParaRPr>
          </a:p>
          <a:p>
            <a:pPr marL="0" lvl="0" indent="0" algn="l" rtl="0">
              <a:spcBef>
                <a:spcPts val="600"/>
              </a:spcBef>
              <a:spcAft>
                <a:spcPts val="0"/>
              </a:spcAft>
              <a:buNone/>
            </a:pPr>
            <a:endParaRPr sz="2000">
              <a:latin typeface="Ubuntu"/>
              <a:ea typeface="Ubuntu"/>
              <a:cs typeface="Ubuntu"/>
              <a:sym typeface="Ubuntu"/>
            </a:endParaRPr>
          </a:p>
        </p:txBody>
      </p:sp>
      <p:sp>
        <p:nvSpPr>
          <p:cNvPr id="591" name="Google Shape;591;p27"/>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592" name="Google Shape;592;p27"/>
          <p:cNvPicPr preferRelativeResize="0"/>
          <p:nvPr/>
        </p:nvPicPr>
        <p:blipFill>
          <a:blip r:embed="rId4">
            <a:alphaModFix/>
          </a:blip>
          <a:stretch>
            <a:fillRect/>
          </a:stretch>
        </p:blipFill>
        <p:spPr>
          <a:xfrm>
            <a:off x="2581275" y="247500"/>
            <a:ext cx="3981450" cy="1143000"/>
          </a:xfrm>
          <a:prstGeom prst="rect">
            <a:avLst/>
          </a:prstGeom>
          <a:noFill/>
          <a:ln>
            <a:noFill/>
          </a:ln>
        </p:spPr>
      </p:pic>
      <p:sp>
        <p:nvSpPr>
          <p:cNvPr id="593" name="Google Shape;593;p27"/>
          <p:cNvSpPr txBox="1"/>
          <p:nvPr/>
        </p:nvSpPr>
        <p:spPr>
          <a:xfrm>
            <a:off x="2194650" y="3922725"/>
            <a:ext cx="4762500" cy="42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384F5C"/>
                </a:solidFill>
                <a:latin typeface="Ubuntu"/>
                <a:ea typeface="Ubuntu"/>
                <a:cs typeface="Ubuntu"/>
                <a:sym typeface="Ubuntu"/>
              </a:rPr>
              <a:t>Lien vers la présentation Web : </a:t>
            </a:r>
            <a:r>
              <a:rPr lang="en" sz="2400" b="1" u="sng">
                <a:solidFill>
                  <a:schemeClr val="hlink"/>
                </a:solidFill>
                <a:latin typeface="Ubuntu"/>
                <a:ea typeface="Ubuntu"/>
                <a:cs typeface="Ubuntu"/>
                <a:sym typeface="Ubuntu"/>
                <a:hlinkClick r:id="rId5"/>
              </a:rPr>
              <a:t>https://bit.ly/mst2juin20</a:t>
            </a:r>
            <a:endParaRPr sz="2400" b="1">
              <a:solidFill>
                <a:srgbClr val="384F5C"/>
              </a:solidFill>
              <a:latin typeface="Ubuntu"/>
              <a:ea typeface="Ubuntu"/>
              <a:cs typeface="Ubuntu"/>
              <a:sym typeface="Ubuntu"/>
            </a:endParaRPr>
          </a:p>
        </p:txBody>
      </p:sp>
      <p:sp>
        <p:nvSpPr>
          <p:cNvPr id="594" name="Google Shape;594;p27">
            <a:hlinkClick r:id="rId6"/>
          </p:cNvPr>
          <p:cNvSpPr txBox="1"/>
          <p:nvPr/>
        </p:nvSpPr>
        <p:spPr>
          <a:xfrm>
            <a:off x="2501850" y="4539375"/>
            <a:ext cx="4140300" cy="42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Ubuntu"/>
                <a:ea typeface="Ubuntu"/>
                <a:cs typeface="Ubuntu"/>
                <a:sym typeface="Ubuntu"/>
              </a:rPr>
              <a:t>Pour plus de détails : </a:t>
            </a:r>
            <a:r>
              <a:rPr lang="en" sz="1300" u="sng">
                <a:solidFill>
                  <a:schemeClr val="hlink"/>
                </a:solidFill>
                <a:latin typeface="Ubuntu"/>
                <a:ea typeface="Ubuntu"/>
                <a:cs typeface="Ubuntu"/>
                <a:sym typeface="Ubuntu"/>
                <a:hlinkClick r:id="rId7"/>
              </a:rPr>
              <a:t>recitmst.qc.ca</a:t>
            </a:r>
            <a:endParaRPr sz="1300">
              <a:latin typeface="Ubuntu"/>
              <a:ea typeface="Ubuntu"/>
              <a:cs typeface="Ubuntu"/>
              <a:sym typeface="Ubuntu"/>
            </a:endParaRPr>
          </a:p>
        </p:txBody>
      </p:sp>
      <p:pic>
        <p:nvPicPr>
          <p:cNvPr id="595" name="Google Shape;595;p27"/>
          <p:cNvPicPr preferRelativeResize="0"/>
          <p:nvPr/>
        </p:nvPicPr>
        <p:blipFill>
          <a:blip r:embed="rId8">
            <a:alphaModFix/>
          </a:blip>
          <a:stretch>
            <a:fillRect/>
          </a:stretch>
        </p:blipFill>
        <p:spPr>
          <a:xfrm>
            <a:off x="2881055" y="1727175"/>
            <a:ext cx="732095" cy="6480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45"/>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759" name="Google Shape;759;p45"/>
          <p:cNvSpPr txBox="1">
            <a:spLocks noGrp="1"/>
          </p:cNvSpPr>
          <p:nvPr>
            <p:ph type="title" idx="4294967295"/>
          </p:nvPr>
        </p:nvSpPr>
        <p:spPr>
          <a:xfrm>
            <a:off x="943500" y="636075"/>
            <a:ext cx="72570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Viga"/>
                <a:ea typeface="Viga"/>
                <a:cs typeface="Viga"/>
                <a:sym typeface="Viga"/>
              </a:rPr>
              <a:t>L’équipe du RÉCIT MST est disponible </a:t>
            </a:r>
            <a:endParaRPr sz="3000">
              <a:latin typeface="Viga"/>
              <a:ea typeface="Viga"/>
              <a:cs typeface="Viga"/>
              <a:sym typeface="Viga"/>
            </a:endParaRPr>
          </a:p>
          <a:p>
            <a:pPr marL="0" lvl="0" indent="0" algn="ctr" rtl="0">
              <a:spcBef>
                <a:spcPts val="0"/>
              </a:spcBef>
              <a:spcAft>
                <a:spcPts val="0"/>
              </a:spcAft>
              <a:buNone/>
            </a:pPr>
            <a:r>
              <a:rPr lang="en" sz="3000">
                <a:latin typeface="Viga"/>
                <a:ea typeface="Viga"/>
                <a:cs typeface="Viga"/>
                <a:sym typeface="Viga"/>
              </a:rPr>
              <a:t>du 19 mai au 5 juin </a:t>
            </a:r>
            <a:endParaRPr sz="3000">
              <a:latin typeface="Viga"/>
              <a:ea typeface="Viga"/>
              <a:cs typeface="Viga"/>
              <a:sym typeface="Viga"/>
            </a:endParaRPr>
          </a:p>
          <a:p>
            <a:pPr marL="0" lvl="0" indent="0" algn="ctr" rtl="0">
              <a:spcBef>
                <a:spcPts val="0"/>
              </a:spcBef>
              <a:spcAft>
                <a:spcPts val="0"/>
              </a:spcAft>
              <a:buNone/>
            </a:pPr>
            <a:r>
              <a:rPr lang="en" sz="3000">
                <a:latin typeface="Viga"/>
                <a:ea typeface="Viga"/>
                <a:cs typeface="Viga"/>
                <a:sym typeface="Viga"/>
              </a:rPr>
              <a:t>de 13 h 30 à 15 h. </a:t>
            </a:r>
            <a:endParaRPr sz="3000">
              <a:latin typeface="Viga"/>
              <a:ea typeface="Viga"/>
              <a:cs typeface="Viga"/>
              <a:sym typeface="Viga"/>
            </a:endParaRPr>
          </a:p>
        </p:txBody>
      </p:sp>
      <p:sp>
        <p:nvSpPr>
          <p:cNvPr id="760" name="Google Shape;760;p45">
            <a:hlinkClick r:id="rId3"/>
          </p:cNvPr>
          <p:cNvSpPr/>
          <p:nvPr/>
        </p:nvSpPr>
        <p:spPr>
          <a:xfrm>
            <a:off x="3092753" y="1988225"/>
            <a:ext cx="2958600" cy="1633200"/>
          </a:xfrm>
          <a:prstGeom prst="rect">
            <a:avLst/>
          </a:prstGeom>
          <a:solidFill>
            <a:schemeClr val="lt1"/>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pic>
        <p:nvPicPr>
          <p:cNvPr id="761" name="Google Shape;761;p45"/>
          <p:cNvPicPr preferRelativeResize="0"/>
          <p:nvPr/>
        </p:nvPicPr>
        <p:blipFill>
          <a:blip r:embed="rId4">
            <a:alphaModFix/>
          </a:blip>
          <a:stretch>
            <a:fillRect/>
          </a:stretch>
        </p:blipFill>
        <p:spPr>
          <a:xfrm>
            <a:off x="3092750" y="1988225"/>
            <a:ext cx="2958599" cy="1673456"/>
          </a:xfrm>
          <a:prstGeom prst="rect">
            <a:avLst/>
          </a:prstGeom>
          <a:noFill/>
          <a:ln w="19050" cap="flat" cmpd="sng">
            <a:solidFill>
              <a:srgbClr val="666666"/>
            </a:solidFill>
            <a:prstDash val="solid"/>
            <a:round/>
            <a:headEnd type="none" w="sm" len="sm"/>
            <a:tailEnd type="none" w="sm" len="sm"/>
          </a:ln>
        </p:spPr>
      </p:pic>
      <p:sp>
        <p:nvSpPr>
          <p:cNvPr id="762" name="Google Shape;762;p45"/>
          <p:cNvSpPr/>
          <p:nvPr/>
        </p:nvSpPr>
        <p:spPr>
          <a:xfrm>
            <a:off x="2957648" y="1877003"/>
            <a:ext cx="3228699" cy="217328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osis"/>
              <a:ea typeface="Dosis"/>
              <a:cs typeface="Dosis"/>
              <a:sym typeface="Dosis"/>
            </a:endParaRPr>
          </a:p>
        </p:txBody>
      </p:sp>
      <p:sp>
        <p:nvSpPr>
          <p:cNvPr id="763" name="Google Shape;763;p45"/>
          <p:cNvSpPr txBox="1"/>
          <p:nvPr/>
        </p:nvSpPr>
        <p:spPr>
          <a:xfrm>
            <a:off x="2098950" y="4116175"/>
            <a:ext cx="4946100" cy="57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Ubuntu"/>
                <a:ea typeface="Ubuntu"/>
                <a:cs typeface="Ubuntu"/>
                <a:sym typeface="Ubuntu"/>
              </a:rPr>
              <a:t>Lien vers notre salle de vidéoconférence</a:t>
            </a:r>
            <a:endParaRPr>
              <a:latin typeface="Ubuntu"/>
              <a:ea typeface="Ubuntu"/>
              <a:cs typeface="Ubuntu"/>
              <a:sym typeface="Ubuntu"/>
            </a:endParaRPr>
          </a:p>
          <a:p>
            <a:pPr marL="0" lvl="0" indent="0" algn="ctr" rtl="0">
              <a:spcBef>
                <a:spcPts val="0"/>
              </a:spcBef>
              <a:spcAft>
                <a:spcPts val="0"/>
              </a:spcAft>
              <a:buNone/>
            </a:pPr>
            <a:endParaRPr sz="400">
              <a:latin typeface="Ubuntu"/>
              <a:ea typeface="Ubuntu"/>
              <a:cs typeface="Ubuntu"/>
              <a:sym typeface="Ubuntu"/>
            </a:endParaRPr>
          </a:p>
          <a:p>
            <a:pPr marL="0" lvl="0" indent="0" algn="ctr" rtl="0">
              <a:spcBef>
                <a:spcPts val="0"/>
              </a:spcBef>
              <a:spcAft>
                <a:spcPts val="0"/>
              </a:spcAft>
              <a:buNone/>
            </a:pPr>
            <a:r>
              <a:rPr lang="en" sz="2000" b="1" u="sng">
                <a:solidFill>
                  <a:schemeClr val="hlink"/>
                </a:solidFill>
                <a:latin typeface="Ubuntu"/>
                <a:ea typeface="Ubuntu"/>
                <a:cs typeface="Ubuntu"/>
                <a:sym typeface="Ubuntu"/>
                <a:hlinkClick r:id="rId5"/>
              </a:rPr>
              <a:t>https://meet.jit.si/RECITMSTDistance</a:t>
            </a:r>
            <a:endParaRPr sz="2000" b="1">
              <a:latin typeface="Ubuntu"/>
              <a:ea typeface="Ubuntu"/>
              <a:cs typeface="Ubuntu"/>
              <a:sym typeface="Ubuntu"/>
            </a:endParaRPr>
          </a:p>
          <a:p>
            <a:pPr marL="0" lvl="0" indent="0" algn="ctr" rtl="0">
              <a:spcBef>
                <a:spcPts val="0"/>
              </a:spcBef>
              <a:spcAft>
                <a:spcPts val="0"/>
              </a:spcAft>
              <a:buNone/>
            </a:pPr>
            <a:endParaRPr>
              <a:latin typeface="Ubuntu"/>
              <a:ea typeface="Ubuntu"/>
              <a:cs typeface="Ubuntu"/>
              <a:sym typeface="Ubuntu"/>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46"/>
          <p:cNvSpPr txBox="1">
            <a:spLocks noGrp="1"/>
          </p:cNvSpPr>
          <p:nvPr>
            <p:ph type="ctrTitle" idx="4294967295"/>
          </p:nvPr>
        </p:nvSpPr>
        <p:spPr>
          <a:xfrm>
            <a:off x="1761750" y="1598975"/>
            <a:ext cx="56205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0000" b="1">
                <a:latin typeface="Viga"/>
                <a:ea typeface="Viga"/>
                <a:cs typeface="Viga"/>
                <a:sym typeface="Viga"/>
              </a:rPr>
              <a:t>MERCI !</a:t>
            </a:r>
            <a:endParaRPr sz="10000" b="1">
              <a:latin typeface="Viga"/>
              <a:ea typeface="Viga"/>
              <a:cs typeface="Viga"/>
              <a:sym typeface="Viga"/>
            </a:endParaRPr>
          </a:p>
        </p:txBody>
      </p:sp>
      <p:pic>
        <p:nvPicPr>
          <p:cNvPr id="769" name="Google Shape;769;p46"/>
          <p:cNvPicPr preferRelativeResize="0"/>
          <p:nvPr/>
        </p:nvPicPr>
        <p:blipFill>
          <a:blip r:embed="rId3">
            <a:alphaModFix/>
          </a:blip>
          <a:stretch>
            <a:fillRect/>
          </a:stretch>
        </p:blipFill>
        <p:spPr>
          <a:xfrm>
            <a:off x="2823537" y="178450"/>
            <a:ext cx="3496925" cy="1003900"/>
          </a:xfrm>
          <a:prstGeom prst="rect">
            <a:avLst/>
          </a:prstGeom>
          <a:noFill/>
          <a:ln>
            <a:noFill/>
          </a:ln>
        </p:spPr>
      </p:pic>
      <p:sp>
        <p:nvSpPr>
          <p:cNvPr id="770" name="Google Shape;770;p46"/>
          <p:cNvSpPr txBox="1"/>
          <p:nvPr/>
        </p:nvSpPr>
        <p:spPr>
          <a:xfrm>
            <a:off x="4371400" y="2719700"/>
            <a:ext cx="5128800" cy="1814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2500" u="sng">
                <a:solidFill>
                  <a:schemeClr val="hlink"/>
                </a:solidFill>
                <a:latin typeface="Ubuntu"/>
                <a:ea typeface="Ubuntu"/>
                <a:cs typeface="Ubuntu"/>
                <a:sym typeface="Ubuntu"/>
                <a:hlinkClick r:id="rId4"/>
              </a:rPr>
              <a:t>equipe@recitmst.qc.ca </a:t>
            </a:r>
            <a:endParaRPr sz="2500">
              <a:solidFill>
                <a:srgbClr val="666666"/>
              </a:solidFill>
              <a:latin typeface="Ubuntu"/>
              <a:ea typeface="Ubuntu"/>
              <a:cs typeface="Ubuntu"/>
              <a:sym typeface="Ubuntu"/>
            </a:endParaRPr>
          </a:p>
          <a:p>
            <a:pPr marL="457200" lvl="0" indent="-330200" algn="l" rtl="0">
              <a:spcBef>
                <a:spcPts val="60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5"/>
              </a:rPr>
              <a:t>Page Facebook</a:t>
            </a:r>
            <a:endParaRPr sz="1600" u="sng">
              <a:solidFill>
                <a:srgbClr val="384F5C"/>
              </a:solidFill>
              <a:latin typeface="Ubuntu"/>
              <a:ea typeface="Ubuntu"/>
              <a:cs typeface="Ubuntu"/>
              <a:sym typeface="Ubuntu"/>
            </a:endParaRPr>
          </a:p>
          <a:p>
            <a:pPr marL="457200" lvl="0" indent="-330200" algn="l" rtl="0">
              <a:spcBef>
                <a:spcPts val="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6"/>
              </a:rPr>
              <a:t>Twitter</a:t>
            </a:r>
            <a:endParaRPr sz="1600" u="sng">
              <a:solidFill>
                <a:srgbClr val="384F5C"/>
              </a:solidFill>
              <a:latin typeface="Ubuntu"/>
              <a:ea typeface="Ubuntu"/>
              <a:cs typeface="Ubuntu"/>
              <a:sym typeface="Ubuntu"/>
            </a:endParaRPr>
          </a:p>
          <a:p>
            <a:pPr marL="457200" lvl="0" indent="-330200" algn="l" rtl="0">
              <a:spcBef>
                <a:spcPts val="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7"/>
              </a:rPr>
              <a:t>Chaîne Youtube</a:t>
            </a:r>
            <a:endParaRPr sz="900"/>
          </a:p>
        </p:txBody>
      </p:sp>
      <p:sp>
        <p:nvSpPr>
          <p:cNvPr id="771" name="Google Shape;771;p46"/>
          <p:cNvSpPr txBox="1"/>
          <p:nvPr/>
        </p:nvSpPr>
        <p:spPr>
          <a:xfrm>
            <a:off x="1147300" y="2624750"/>
            <a:ext cx="3321300" cy="7848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4300">
                <a:solidFill>
                  <a:srgbClr val="FAA22A"/>
                </a:solidFill>
                <a:latin typeface="Ubuntu"/>
                <a:ea typeface="Ubuntu"/>
                <a:cs typeface="Ubuntu"/>
                <a:sym typeface="Ubuntu"/>
              </a:rPr>
              <a:t>Questions?</a:t>
            </a:r>
            <a:endParaRPr sz="4300">
              <a:solidFill>
                <a:srgbClr val="FAA22A"/>
              </a:solidFill>
              <a:latin typeface="Ubuntu"/>
              <a:ea typeface="Ubuntu"/>
              <a:cs typeface="Ubuntu"/>
              <a:sym typeface="Ubuntu"/>
            </a:endParaRPr>
          </a:p>
        </p:txBody>
      </p:sp>
      <p:sp>
        <p:nvSpPr>
          <p:cNvPr id="772" name="Google Shape;772;p46"/>
          <p:cNvSpPr txBox="1"/>
          <p:nvPr/>
        </p:nvSpPr>
        <p:spPr>
          <a:xfrm>
            <a:off x="2451875" y="4528300"/>
            <a:ext cx="5392500" cy="3633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800">
                <a:latin typeface="Ubuntu"/>
                <a:ea typeface="Ubuntu"/>
                <a:cs typeface="Ubuntu"/>
                <a:sym typeface="Ubuntu"/>
              </a:rPr>
              <a:t>Ces formations du RÉCIT sont mises à disposition, sauf exception, selon les termes de la licence </a:t>
            </a:r>
            <a:r>
              <a:rPr lang="en" sz="800" u="sng">
                <a:solidFill>
                  <a:srgbClr val="0097A7"/>
                </a:solidFill>
                <a:hlinkClick r:id="rId8"/>
              </a:rPr>
              <a:t>Licence Creative Commons Attribution - Pas d’Utilisation Commerciale - Partage dans les Mêmes Conditions 4.0 International</a:t>
            </a:r>
            <a:r>
              <a:rPr lang="en" sz="800">
                <a:solidFill>
                  <a:srgbClr val="000000"/>
                </a:solidFill>
              </a:rPr>
              <a:t>.</a:t>
            </a:r>
            <a:r>
              <a:rPr lang="en" sz="800">
                <a:highlight>
                  <a:srgbClr val="FFFF00"/>
                </a:highlight>
                <a:latin typeface="Ubuntu"/>
                <a:ea typeface="Ubuntu"/>
                <a:cs typeface="Ubuntu"/>
                <a:sym typeface="Ubuntu"/>
              </a:rPr>
              <a:t>  </a:t>
            </a:r>
            <a:endParaRPr sz="800">
              <a:highlight>
                <a:srgbClr val="FFFF00"/>
              </a:highlight>
              <a:latin typeface="Ubuntu"/>
              <a:ea typeface="Ubuntu"/>
              <a:cs typeface="Ubuntu"/>
              <a:sym typeface="Ubuntu"/>
            </a:endParaRPr>
          </a:p>
        </p:txBody>
      </p:sp>
      <p:pic>
        <p:nvPicPr>
          <p:cNvPr id="773" name="Google Shape;773;p46"/>
          <p:cNvPicPr preferRelativeResize="0"/>
          <p:nvPr/>
        </p:nvPicPr>
        <p:blipFill>
          <a:blip r:embed="rId9">
            <a:alphaModFix/>
          </a:blip>
          <a:stretch>
            <a:fillRect/>
          </a:stretch>
        </p:blipFill>
        <p:spPr>
          <a:xfrm>
            <a:off x="1699475" y="4552425"/>
            <a:ext cx="808425" cy="286175"/>
          </a:xfrm>
          <a:prstGeom prst="rect">
            <a:avLst/>
          </a:prstGeom>
          <a:noFill/>
          <a:ln>
            <a:noFill/>
          </a:ln>
        </p:spPr>
      </p:pic>
      <p:sp>
        <p:nvSpPr>
          <p:cNvPr id="774" name="Google Shape;774;p46"/>
          <p:cNvSpPr/>
          <p:nvPr/>
        </p:nvSpPr>
        <p:spPr>
          <a:xfrm>
            <a:off x="323072" y="2624743"/>
            <a:ext cx="689779" cy="704101"/>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47"/>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a:t>
            </a:r>
            <a:endParaRPr/>
          </a:p>
        </p:txBody>
      </p:sp>
      <p:sp>
        <p:nvSpPr>
          <p:cNvPr id="780" name="Google Shape;780;p47"/>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hlinkClick r:id="rId3"/>
              </a:rPr>
              <a:t>SlidesCarnival</a:t>
            </a:r>
            <a:endParaRPr sz="2400"/>
          </a:p>
          <a:p>
            <a:pPr marL="457200" lvl="0" indent="-381000" algn="l" rtl="0">
              <a:lnSpc>
                <a:spcPct val="115000"/>
              </a:lnSpc>
              <a:spcBef>
                <a:spcPts val="0"/>
              </a:spcBef>
              <a:spcAft>
                <a:spcPts val="0"/>
              </a:spcAft>
              <a:buSzPts val="2400"/>
              <a:buChar char="✘"/>
            </a:pPr>
            <a:r>
              <a:rPr lang="en" sz="2400"/>
              <a:t>Photographs by </a:t>
            </a:r>
            <a:r>
              <a:rPr lang="en" sz="2400" u="sng">
                <a:hlinkClick r:id="rId4"/>
              </a:rPr>
              <a:t>Unsplash</a:t>
            </a:r>
            <a:endParaRPr sz="2400"/>
          </a:p>
        </p:txBody>
      </p:sp>
      <p:sp>
        <p:nvSpPr>
          <p:cNvPr id="781" name="Google Shape;781;p47"/>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5"/>
        <p:cNvGrpSpPr/>
        <p:nvPr/>
      </p:nvGrpSpPr>
      <p:grpSpPr>
        <a:xfrm>
          <a:off x="0" y="0"/>
          <a:ext cx="0" cy="0"/>
          <a:chOff x="0" y="0"/>
          <a:chExt cx="0" cy="0"/>
        </a:xfrm>
      </p:grpSpPr>
      <p:sp>
        <p:nvSpPr>
          <p:cNvPr id="786" name="Google Shape;786;p48"/>
          <p:cNvSpPr txBox="1"/>
          <p:nvPr/>
        </p:nvSpPr>
        <p:spPr>
          <a:xfrm>
            <a:off x="6248575" y="3120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b="1">
                <a:solidFill>
                  <a:srgbClr val="3D4965"/>
                </a:solidFill>
                <a:latin typeface="Dosis"/>
                <a:ea typeface="Dosis"/>
                <a:cs typeface="Dosis"/>
                <a:sym typeface="Dosis"/>
              </a:rPr>
              <a:t>SlidesCarnival icons are editable shapes</a:t>
            </a:r>
            <a:r>
              <a:rPr lang="en" sz="900">
                <a:solidFill>
                  <a:srgbClr val="3D4965"/>
                </a:solidFill>
                <a:latin typeface="Dosis"/>
                <a:ea typeface="Dosis"/>
                <a:cs typeface="Dosis"/>
                <a:sym typeface="Dosis"/>
              </a:rPr>
              <a:t>. </a:t>
            </a:r>
            <a:endParaRPr sz="900">
              <a:solidFill>
                <a:srgbClr val="3D4965"/>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endParaRPr sz="900">
              <a:solidFill>
                <a:srgbClr val="3D4965"/>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r>
              <a:rPr lang="en" sz="900">
                <a:solidFill>
                  <a:srgbClr val="3D4965"/>
                </a:solidFill>
                <a:latin typeface="Dosis"/>
                <a:ea typeface="Dosis"/>
                <a:cs typeface="Dosis"/>
                <a:sym typeface="Dosis"/>
              </a:rPr>
              <a:t>This means that you can:</a:t>
            </a:r>
            <a:endParaRPr sz="900">
              <a:solidFill>
                <a:srgbClr val="3D4965"/>
              </a:solidFill>
              <a:latin typeface="Dosis"/>
              <a:ea typeface="Dosis"/>
              <a:cs typeface="Dosis"/>
              <a:sym typeface="Dosis"/>
            </a:endParaRPr>
          </a:p>
          <a:p>
            <a:pPr marL="457200" lvl="0" indent="-285750" algn="l" rtl="0">
              <a:spcBef>
                <a:spcPts val="0"/>
              </a:spcBef>
              <a:spcAft>
                <a:spcPts val="0"/>
              </a:spcAft>
              <a:buClr>
                <a:srgbClr val="3D4965"/>
              </a:buClr>
              <a:buSzPts val="900"/>
              <a:buFont typeface="Dosis"/>
              <a:buChar char="●"/>
            </a:pPr>
            <a:r>
              <a:rPr lang="en" sz="900">
                <a:solidFill>
                  <a:srgbClr val="3D4965"/>
                </a:solidFill>
                <a:latin typeface="Dosis"/>
                <a:ea typeface="Dosis"/>
                <a:cs typeface="Dosis"/>
                <a:sym typeface="Dosis"/>
              </a:rPr>
              <a:t>Resize them without losing quality.</a:t>
            </a:r>
            <a:endParaRPr sz="900">
              <a:solidFill>
                <a:srgbClr val="3D4965"/>
              </a:solidFill>
              <a:latin typeface="Dosis"/>
              <a:ea typeface="Dosis"/>
              <a:cs typeface="Dosis"/>
              <a:sym typeface="Dosis"/>
            </a:endParaRPr>
          </a:p>
          <a:p>
            <a:pPr marL="457200" lvl="0" indent="-285750" algn="l" rtl="0">
              <a:spcBef>
                <a:spcPts val="0"/>
              </a:spcBef>
              <a:spcAft>
                <a:spcPts val="0"/>
              </a:spcAft>
              <a:buClr>
                <a:srgbClr val="3D4965"/>
              </a:buClr>
              <a:buSzPts val="900"/>
              <a:buFont typeface="Dosis"/>
              <a:buChar char="●"/>
            </a:pPr>
            <a:r>
              <a:rPr lang="en" sz="900">
                <a:solidFill>
                  <a:srgbClr val="3D4965"/>
                </a:solidFill>
                <a:latin typeface="Dosis"/>
                <a:ea typeface="Dosis"/>
                <a:cs typeface="Dosis"/>
                <a:sym typeface="Dosis"/>
              </a:rPr>
              <a:t>Change fill color and opacity.</a:t>
            </a:r>
            <a:endParaRPr sz="900">
              <a:solidFill>
                <a:srgbClr val="3D4965"/>
              </a:solidFill>
              <a:latin typeface="Dosis"/>
              <a:ea typeface="Dosis"/>
              <a:cs typeface="Dosis"/>
              <a:sym typeface="Dosis"/>
            </a:endParaRPr>
          </a:p>
          <a:p>
            <a:pPr marL="0" lvl="0" indent="0" algn="l" rtl="0">
              <a:spcBef>
                <a:spcPts val="0"/>
              </a:spcBef>
              <a:spcAft>
                <a:spcPts val="0"/>
              </a:spcAft>
              <a:buNone/>
            </a:pPr>
            <a:endParaRPr sz="900">
              <a:solidFill>
                <a:srgbClr val="3D4965"/>
              </a:solidFill>
              <a:latin typeface="Dosis"/>
              <a:ea typeface="Dosis"/>
              <a:cs typeface="Dosis"/>
              <a:sym typeface="Dosis"/>
            </a:endParaRPr>
          </a:p>
          <a:p>
            <a:pPr marL="0" lvl="0" indent="0" algn="l" rtl="0">
              <a:spcBef>
                <a:spcPts val="0"/>
              </a:spcBef>
              <a:spcAft>
                <a:spcPts val="0"/>
              </a:spcAft>
              <a:buNone/>
            </a:pPr>
            <a:r>
              <a:rPr lang="en" sz="900">
                <a:solidFill>
                  <a:srgbClr val="3D4965"/>
                </a:solidFill>
                <a:latin typeface="Dosis"/>
                <a:ea typeface="Dosis"/>
                <a:cs typeface="Dosis"/>
                <a:sym typeface="Dosis"/>
              </a:rPr>
              <a:t>Isn’t that nice? :)</a:t>
            </a:r>
            <a:endParaRPr sz="900">
              <a:solidFill>
                <a:srgbClr val="3D4965"/>
              </a:solidFill>
              <a:latin typeface="Dosis"/>
              <a:ea typeface="Dosis"/>
              <a:cs typeface="Dosis"/>
              <a:sym typeface="Dosis"/>
            </a:endParaRPr>
          </a:p>
          <a:p>
            <a:pPr marL="0" lvl="0" indent="0" algn="l" rtl="0">
              <a:spcBef>
                <a:spcPts val="0"/>
              </a:spcBef>
              <a:spcAft>
                <a:spcPts val="0"/>
              </a:spcAft>
              <a:buNone/>
            </a:pPr>
            <a:endParaRPr sz="900">
              <a:solidFill>
                <a:srgbClr val="3D4965"/>
              </a:solidFill>
              <a:latin typeface="Dosis"/>
              <a:ea typeface="Dosis"/>
              <a:cs typeface="Dosis"/>
              <a:sym typeface="Dosis"/>
            </a:endParaRPr>
          </a:p>
          <a:p>
            <a:pPr marL="0" lvl="0" indent="0" algn="l" rtl="0">
              <a:spcBef>
                <a:spcPts val="0"/>
              </a:spcBef>
              <a:spcAft>
                <a:spcPts val="0"/>
              </a:spcAft>
              <a:buNone/>
            </a:pPr>
            <a:r>
              <a:rPr lang="en" sz="900">
                <a:solidFill>
                  <a:srgbClr val="3D4965"/>
                </a:solidFill>
                <a:latin typeface="Dosis"/>
                <a:ea typeface="Dosis"/>
                <a:cs typeface="Dosis"/>
                <a:sym typeface="Dosis"/>
              </a:rPr>
              <a:t>Examples:</a:t>
            </a:r>
            <a:endParaRPr sz="900">
              <a:solidFill>
                <a:srgbClr val="3D4965"/>
              </a:solidFill>
              <a:latin typeface="Dosis"/>
              <a:ea typeface="Dosis"/>
              <a:cs typeface="Dosis"/>
              <a:sym typeface="Dosis"/>
            </a:endParaRPr>
          </a:p>
          <a:p>
            <a:pPr marL="0" lvl="0" indent="0" algn="l" rtl="0">
              <a:spcBef>
                <a:spcPts val="0"/>
              </a:spcBef>
              <a:spcAft>
                <a:spcPts val="0"/>
              </a:spcAft>
              <a:buClr>
                <a:schemeClr val="dk1"/>
              </a:buClr>
              <a:buSzPts val="1100"/>
              <a:buFont typeface="Arial"/>
              <a:buNone/>
            </a:pPr>
            <a:endParaRPr sz="900">
              <a:solidFill>
                <a:srgbClr val="3D4965"/>
              </a:solidFill>
              <a:latin typeface="Dosis"/>
              <a:ea typeface="Dosis"/>
              <a:cs typeface="Dosis"/>
              <a:sym typeface="Dosis"/>
            </a:endParaRPr>
          </a:p>
          <a:p>
            <a:pPr marL="0" lvl="0" indent="0" algn="l" rtl="0">
              <a:spcBef>
                <a:spcPts val="0"/>
              </a:spcBef>
              <a:spcAft>
                <a:spcPts val="0"/>
              </a:spcAft>
              <a:buNone/>
            </a:pPr>
            <a:endParaRPr sz="900">
              <a:solidFill>
                <a:srgbClr val="3D4965"/>
              </a:solidFill>
              <a:latin typeface="Dosis"/>
              <a:ea typeface="Dosis"/>
              <a:cs typeface="Dosis"/>
              <a:sym typeface="Dosis"/>
            </a:endParaRPr>
          </a:p>
        </p:txBody>
      </p:sp>
      <p:sp>
        <p:nvSpPr>
          <p:cNvPr id="787" name="Google Shape;787;p48"/>
          <p:cNvSpPr/>
          <p:nvPr/>
        </p:nvSpPr>
        <p:spPr>
          <a:xfrm>
            <a:off x="277965" y="271963"/>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88" name="Google Shape;788;p48"/>
          <p:cNvSpPr/>
          <p:nvPr/>
        </p:nvSpPr>
        <p:spPr>
          <a:xfrm>
            <a:off x="852801" y="338968"/>
            <a:ext cx="398876" cy="337703"/>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89" name="Google Shape;789;p48"/>
          <p:cNvSpPr/>
          <p:nvPr/>
        </p:nvSpPr>
        <p:spPr>
          <a:xfrm>
            <a:off x="1445208" y="340017"/>
            <a:ext cx="387139" cy="341965"/>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90" name="Google Shape;790;p48"/>
          <p:cNvSpPr/>
          <p:nvPr/>
        </p:nvSpPr>
        <p:spPr>
          <a:xfrm>
            <a:off x="2071095" y="330991"/>
            <a:ext cx="315368" cy="354182"/>
          </a:xfrm>
          <a:custGeom>
            <a:avLst/>
            <a:gdLst/>
            <a:ahLst/>
            <a:cxnLst/>
            <a:rect l="l" t="t" r="r" b="b"/>
            <a:pathLst>
              <a:path w="14430" h="16206" extrusionOk="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91" name="Google Shape;791;p48"/>
          <p:cNvSpPr/>
          <p:nvPr/>
        </p:nvSpPr>
        <p:spPr>
          <a:xfrm>
            <a:off x="2678363" y="327801"/>
            <a:ext cx="268576" cy="35737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92" name="Google Shape;792;p48"/>
          <p:cNvSpPr/>
          <p:nvPr/>
        </p:nvSpPr>
        <p:spPr>
          <a:xfrm>
            <a:off x="3190980" y="323539"/>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93" name="Google Shape;793;p48"/>
          <p:cNvSpPr/>
          <p:nvPr/>
        </p:nvSpPr>
        <p:spPr>
          <a:xfrm>
            <a:off x="3808913" y="301728"/>
            <a:ext cx="355778" cy="411093"/>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94" name="Google Shape;794;p48"/>
          <p:cNvSpPr/>
          <p:nvPr/>
        </p:nvSpPr>
        <p:spPr>
          <a:xfrm>
            <a:off x="4367795" y="328325"/>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95" name="Google Shape;795;p48"/>
          <p:cNvSpPr/>
          <p:nvPr/>
        </p:nvSpPr>
        <p:spPr>
          <a:xfrm>
            <a:off x="4977729" y="334707"/>
            <a:ext cx="366421" cy="349396"/>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96" name="Google Shape;796;p48"/>
          <p:cNvSpPr/>
          <p:nvPr/>
        </p:nvSpPr>
        <p:spPr>
          <a:xfrm>
            <a:off x="5571185" y="326205"/>
            <a:ext cx="355778" cy="36323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97" name="Google Shape;797;p48"/>
          <p:cNvSpPr/>
          <p:nvPr/>
        </p:nvSpPr>
        <p:spPr>
          <a:xfrm>
            <a:off x="282226" y="865419"/>
            <a:ext cx="368541" cy="456289"/>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98" name="Google Shape;798;p48"/>
          <p:cNvSpPr/>
          <p:nvPr/>
        </p:nvSpPr>
        <p:spPr>
          <a:xfrm>
            <a:off x="869825" y="865419"/>
            <a:ext cx="368541" cy="456289"/>
          </a:xfrm>
          <a:custGeom>
            <a:avLst/>
            <a:gdLst/>
            <a:ahLst/>
            <a:cxnLst/>
            <a:rect l="l" t="t" r="r" b="b"/>
            <a:pathLst>
              <a:path w="16863" h="20878" extrusionOk="0">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99" name="Google Shape;799;p48"/>
          <p:cNvSpPr/>
          <p:nvPr/>
        </p:nvSpPr>
        <p:spPr>
          <a:xfrm>
            <a:off x="1447327" y="934019"/>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00" name="Google Shape;800;p48"/>
          <p:cNvSpPr/>
          <p:nvPr/>
        </p:nvSpPr>
        <p:spPr>
          <a:xfrm>
            <a:off x="2034402" y="901041"/>
            <a:ext cx="379709" cy="384495"/>
          </a:xfrm>
          <a:custGeom>
            <a:avLst/>
            <a:gdLst/>
            <a:ahLst/>
            <a:cxnLst/>
            <a:rect l="l" t="t" r="r" b="b"/>
            <a:pathLst>
              <a:path w="17374" h="17593" extrusionOk="0">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01" name="Google Shape;801;p48"/>
          <p:cNvSpPr/>
          <p:nvPr/>
        </p:nvSpPr>
        <p:spPr>
          <a:xfrm>
            <a:off x="2624667" y="926043"/>
            <a:ext cx="376518" cy="33291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02" name="Google Shape;802;p48"/>
          <p:cNvSpPr/>
          <p:nvPr/>
        </p:nvSpPr>
        <p:spPr>
          <a:xfrm>
            <a:off x="3218647" y="926043"/>
            <a:ext cx="365350" cy="336633"/>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03" name="Google Shape;803;p48"/>
          <p:cNvSpPr/>
          <p:nvPr/>
        </p:nvSpPr>
        <p:spPr>
          <a:xfrm>
            <a:off x="3815818" y="929758"/>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04" name="Google Shape;804;p48"/>
          <p:cNvSpPr/>
          <p:nvPr/>
        </p:nvSpPr>
        <p:spPr>
          <a:xfrm>
            <a:off x="4384820" y="911138"/>
            <a:ext cx="375447" cy="368016"/>
          </a:xfrm>
          <a:custGeom>
            <a:avLst/>
            <a:gdLst/>
            <a:ahLst/>
            <a:cxnLst/>
            <a:rect l="l" t="t" r="r" b="b"/>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05" name="Google Shape;805;p48"/>
          <p:cNvSpPr/>
          <p:nvPr/>
        </p:nvSpPr>
        <p:spPr>
          <a:xfrm>
            <a:off x="4934129" y="870729"/>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06" name="Google Shape;806;p48"/>
          <p:cNvSpPr/>
          <p:nvPr/>
        </p:nvSpPr>
        <p:spPr>
          <a:xfrm>
            <a:off x="5532896" y="886683"/>
            <a:ext cx="429691" cy="410568"/>
          </a:xfrm>
          <a:custGeom>
            <a:avLst/>
            <a:gdLst/>
            <a:ahLst/>
            <a:cxnLst/>
            <a:rect l="l" t="t" r="r" b="b"/>
            <a:pathLst>
              <a:path w="19661" h="18786" extrusionOk="0">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07" name="Google Shape;807;p48"/>
          <p:cNvSpPr/>
          <p:nvPr/>
        </p:nvSpPr>
        <p:spPr>
          <a:xfrm>
            <a:off x="252963" y="1538097"/>
            <a:ext cx="421211" cy="298889"/>
          </a:xfrm>
          <a:custGeom>
            <a:avLst/>
            <a:gdLst/>
            <a:ahLst/>
            <a:cxnLst/>
            <a:rect l="l" t="t" r="r" b="b"/>
            <a:pathLst>
              <a:path w="19273" h="13676" extrusionOk="0">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08" name="Google Shape;808;p48"/>
          <p:cNvSpPr/>
          <p:nvPr/>
        </p:nvSpPr>
        <p:spPr>
          <a:xfrm>
            <a:off x="842704" y="1481734"/>
            <a:ext cx="417999" cy="404711"/>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09" name="Google Shape;809;p48"/>
          <p:cNvSpPr/>
          <p:nvPr/>
        </p:nvSpPr>
        <p:spPr>
          <a:xfrm>
            <a:off x="1445732" y="1499808"/>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0" name="Google Shape;810;p48"/>
          <p:cNvSpPr/>
          <p:nvPr/>
        </p:nvSpPr>
        <p:spPr>
          <a:xfrm>
            <a:off x="2029616" y="1488116"/>
            <a:ext cx="392472" cy="391401"/>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1" name="Google Shape;811;p48"/>
          <p:cNvSpPr/>
          <p:nvPr/>
        </p:nvSpPr>
        <p:spPr>
          <a:xfrm>
            <a:off x="2629978" y="1500354"/>
            <a:ext cx="365350" cy="366945"/>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2" name="Google Shape;812;p48"/>
          <p:cNvSpPr/>
          <p:nvPr/>
        </p:nvSpPr>
        <p:spPr>
          <a:xfrm>
            <a:off x="3234055" y="1457279"/>
            <a:ext cx="332917" cy="452551"/>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3" name="Google Shape;813;p48"/>
          <p:cNvSpPr/>
          <p:nvPr/>
        </p:nvSpPr>
        <p:spPr>
          <a:xfrm>
            <a:off x="3777530" y="1547144"/>
            <a:ext cx="417999" cy="269625"/>
          </a:xfrm>
          <a:custGeom>
            <a:avLst/>
            <a:gdLst/>
            <a:ahLst/>
            <a:cxnLst/>
            <a:rect l="l" t="t" r="r" b="b"/>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4" name="Google Shape;814;p48"/>
          <p:cNvSpPr/>
          <p:nvPr/>
        </p:nvSpPr>
        <p:spPr>
          <a:xfrm>
            <a:off x="4382678" y="1489711"/>
            <a:ext cx="385041" cy="389281"/>
          </a:xfrm>
          <a:custGeom>
            <a:avLst/>
            <a:gdLst/>
            <a:ahLst/>
            <a:cxnLst/>
            <a:rect l="l" t="t" r="r" b="b"/>
            <a:pathLst>
              <a:path w="17618" h="17812" extrusionOk="0">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5" name="Google Shape;815;p48"/>
          <p:cNvSpPr/>
          <p:nvPr/>
        </p:nvSpPr>
        <p:spPr>
          <a:xfrm>
            <a:off x="4969227" y="1474828"/>
            <a:ext cx="387161" cy="40256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6" name="Google Shape;816;p48"/>
          <p:cNvSpPr/>
          <p:nvPr/>
        </p:nvSpPr>
        <p:spPr>
          <a:xfrm>
            <a:off x="5538753" y="1486520"/>
            <a:ext cx="414283" cy="388210"/>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7" name="Google Shape;817;p48"/>
          <p:cNvSpPr/>
          <p:nvPr/>
        </p:nvSpPr>
        <p:spPr>
          <a:xfrm>
            <a:off x="301895" y="2092193"/>
            <a:ext cx="324416" cy="354204"/>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8" name="Google Shape;818;p48"/>
          <p:cNvSpPr/>
          <p:nvPr/>
        </p:nvSpPr>
        <p:spPr>
          <a:xfrm>
            <a:off x="875136" y="2092739"/>
            <a:ext cx="346227" cy="348325"/>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9" name="Google Shape;819;p48"/>
          <p:cNvSpPr/>
          <p:nvPr/>
        </p:nvSpPr>
        <p:spPr>
          <a:xfrm>
            <a:off x="1469663" y="2092739"/>
            <a:ext cx="346205" cy="348325"/>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0" name="Google Shape;820;p48"/>
          <p:cNvSpPr/>
          <p:nvPr/>
        </p:nvSpPr>
        <p:spPr>
          <a:xfrm>
            <a:off x="2052475" y="2092739"/>
            <a:ext cx="345681" cy="348325"/>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1" name="Google Shape;821;p48"/>
          <p:cNvSpPr/>
          <p:nvPr/>
        </p:nvSpPr>
        <p:spPr>
          <a:xfrm>
            <a:off x="2720367" y="2038496"/>
            <a:ext cx="186685" cy="460550"/>
          </a:xfrm>
          <a:custGeom>
            <a:avLst/>
            <a:gdLst/>
            <a:ahLst/>
            <a:cxnLst/>
            <a:rect l="l" t="t" r="r" b="b"/>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2" name="Google Shape;822;p48"/>
          <p:cNvSpPr/>
          <p:nvPr/>
        </p:nvSpPr>
        <p:spPr>
          <a:xfrm>
            <a:off x="3319156" y="2041687"/>
            <a:ext cx="161683" cy="455218"/>
          </a:xfrm>
          <a:custGeom>
            <a:avLst/>
            <a:gdLst/>
            <a:ahLst/>
            <a:cxnLst/>
            <a:rect l="l" t="t" r="r" b="b"/>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3" name="Google Shape;823;p48"/>
          <p:cNvSpPr/>
          <p:nvPr/>
        </p:nvSpPr>
        <p:spPr>
          <a:xfrm>
            <a:off x="3912065" y="2092193"/>
            <a:ext cx="147325" cy="348871"/>
          </a:xfrm>
          <a:custGeom>
            <a:avLst/>
            <a:gdLst/>
            <a:ahLst/>
            <a:cxnLst/>
            <a:rect l="l" t="t" r="r" b="b"/>
            <a:pathLst>
              <a:path w="6741" h="15963" extrusionOk="0">
                <a:moveTo>
                  <a:pt x="3431" y="439"/>
                </a:moveTo>
                <a:lnTo>
                  <a:pt x="3577" y="488"/>
                </a:lnTo>
                <a:lnTo>
                  <a:pt x="3748" y="536"/>
                </a:lnTo>
                <a:lnTo>
                  <a:pt x="3699" y="609"/>
                </a:lnTo>
                <a:lnTo>
                  <a:pt x="3699" y="682"/>
                </a:lnTo>
                <a:lnTo>
                  <a:pt x="3723" y="731"/>
                </a:lnTo>
                <a:lnTo>
                  <a:pt x="3748" y="755"/>
                </a:lnTo>
                <a:lnTo>
                  <a:pt x="3845" y="780"/>
                </a:lnTo>
                <a:lnTo>
                  <a:pt x="3918" y="780"/>
                </a:lnTo>
                <a:lnTo>
                  <a:pt x="3991" y="755"/>
                </a:lnTo>
                <a:lnTo>
                  <a:pt x="4088" y="731"/>
                </a:lnTo>
                <a:lnTo>
                  <a:pt x="4161" y="780"/>
                </a:lnTo>
                <a:lnTo>
                  <a:pt x="4088" y="828"/>
                </a:lnTo>
                <a:lnTo>
                  <a:pt x="4040" y="853"/>
                </a:lnTo>
                <a:lnTo>
                  <a:pt x="4015" y="926"/>
                </a:lnTo>
                <a:lnTo>
                  <a:pt x="3991" y="974"/>
                </a:lnTo>
                <a:lnTo>
                  <a:pt x="3967" y="1047"/>
                </a:lnTo>
                <a:lnTo>
                  <a:pt x="3991" y="1072"/>
                </a:lnTo>
                <a:lnTo>
                  <a:pt x="4015" y="1096"/>
                </a:lnTo>
                <a:lnTo>
                  <a:pt x="4137" y="1096"/>
                </a:lnTo>
                <a:lnTo>
                  <a:pt x="4259" y="1072"/>
                </a:lnTo>
                <a:lnTo>
                  <a:pt x="4429" y="999"/>
                </a:lnTo>
                <a:lnTo>
                  <a:pt x="4502" y="1096"/>
                </a:lnTo>
                <a:lnTo>
                  <a:pt x="4332" y="1193"/>
                </a:lnTo>
                <a:lnTo>
                  <a:pt x="4186" y="1291"/>
                </a:lnTo>
                <a:lnTo>
                  <a:pt x="4137" y="1339"/>
                </a:lnTo>
                <a:lnTo>
                  <a:pt x="4113" y="1388"/>
                </a:lnTo>
                <a:lnTo>
                  <a:pt x="4113" y="1412"/>
                </a:lnTo>
                <a:lnTo>
                  <a:pt x="4113" y="1436"/>
                </a:lnTo>
                <a:lnTo>
                  <a:pt x="4210" y="1485"/>
                </a:lnTo>
                <a:lnTo>
                  <a:pt x="4307" y="1485"/>
                </a:lnTo>
                <a:lnTo>
                  <a:pt x="4405" y="1461"/>
                </a:lnTo>
                <a:lnTo>
                  <a:pt x="4551" y="1436"/>
                </a:lnTo>
                <a:lnTo>
                  <a:pt x="4672" y="1364"/>
                </a:lnTo>
                <a:lnTo>
                  <a:pt x="4745" y="1509"/>
                </a:lnTo>
                <a:lnTo>
                  <a:pt x="4429" y="1582"/>
                </a:lnTo>
                <a:lnTo>
                  <a:pt x="4332" y="1631"/>
                </a:lnTo>
                <a:lnTo>
                  <a:pt x="4210" y="1680"/>
                </a:lnTo>
                <a:lnTo>
                  <a:pt x="4113" y="1753"/>
                </a:lnTo>
                <a:lnTo>
                  <a:pt x="4040" y="1826"/>
                </a:lnTo>
                <a:lnTo>
                  <a:pt x="4040" y="1874"/>
                </a:lnTo>
                <a:lnTo>
                  <a:pt x="4064" y="1899"/>
                </a:lnTo>
                <a:lnTo>
                  <a:pt x="4283" y="1899"/>
                </a:lnTo>
                <a:lnTo>
                  <a:pt x="4502" y="1850"/>
                </a:lnTo>
                <a:lnTo>
                  <a:pt x="4818" y="1801"/>
                </a:lnTo>
                <a:lnTo>
                  <a:pt x="4818" y="1947"/>
                </a:lnTo>
                <a:lnTo>
                  <a:pt x="4794" y="2093"/>
                </a:lnTo>
                <a:lnTo>
                  <a:pt x="4794" y="2118"/>
                </a:lnTo>
                <a:lnTo>
                  <a:pt x="4770" y="2118"/>
                </a:lnTo>
                <a:lnTo>
                  <a:pt x="4502" y="2166"/>
                </a:lnTo>
                <a:lnTo>
                  <a:pt x="4234" y="2264"/>
                </a:lnTo>
                <a:lnTo>
                  <a:pt x="4015" y="2312"/>
                </a:lnTo>
                <a:lnTo>
                  <a:pt x="3894" y="2361"/>
                </a:lnTo>
                <a:lnTo>
                  <a:pt x="3796" y="2410"/>
                </a:lnTo>
                <a:lnTo>
                  <a:pt x="3796" y="2434"/>
                </a:lnTo>
                <a:lnTo>
                  <a:pt x="3796" y="2483"/>
                </a:lnTo>
                <a:lnTo>
                  <a:pt x="3821" y="2531"/>
                </a:lnTo>
                <a:lnTo>
                  <a:pt x="3894" y="2580"/>
                </a:lnTo>
                <a:lnTo>
                  <a:pt x="3991" y="2604"/>
                </a:lnTo>
                <a:lnTo>
                  <a:pt x="4210" y="2604"/>
                </a:lnTo>
                <a:lnTo>
                  <a:pt x="4453" y="2580"/>
                </a:lnTo>
                <a:lnTo>
                  <a:pt x="4672" y="2507"/>
                </a:lnTo>
                <a:lnTo>
                  <a:pt x="4672" y="2507"/>
                </a:lnTo>
                <a:lnTo>
                  <a:pt x="4526" y="2750"/>
                </a:lnTo>
                <a:lnTo>
                  <a:pt x="4283" y="2750"/>
                </a:lnTo>
                <a:lnTo>
                  <a:pt x="4064" y="2775"/>
                </a:lnTo>
                <a:lnTo>
                  <a:pt x="3845" y="2823"/>
                </a:lnTo>
                <a:lnTo>
                  <a:pt x="3723" y="2848"/>
                </a:lnTo>
                <a:lnTo>
                  <a:pt x="3626" y="2896"/>
                </a:lnTo>
                <a:lnTo>
                  <a:pt x="3626" y="2921"/>
                </a:lnTo>
                <a:lnTo>
                  <a:pt x="3602" y="2969"/>
                </a:lnTo>
                <a:lnTo>
                  <a:pt x="3626" y="2994"/>
                </a:lnTo>
                <a:lnTo>
                  <a:pt x="3650" y="2994"/>
                </a:lnTo>
                <a:lnTo>
                  <a:pt x="3918" y="3091"/>
                </a:lnTo>
                <a:lnTo>
                  <a:pt x="4064" y="3115"/>
                </a:lnTo>
                <a:lnTo>
                  <a:pt x="4234" y="3115"/>
                </a:lnTo>
                <a:lnTo>
                  <a:pt x="4040" y="3286"/>
                </a:lnTo>
                <a:lnTo>
                  <a:pt x="3869" y="3213"/>
                </a:lnTo>
                <a:lnTo>
                  <a:pt x="3675" y="3188"/>
                </a:lnTo>
                <a:lnTo>
                  <a:pt x="3504" y="3213"/>
                </a:lnTo>
                <a:lnTo>
                  <a:pt x="3407" y="3237"/>
                </a:lnTo>
                <a:lnTo>
                  <a:pt x="3358" y="3286"/>
                </a:lnTo>
                <a:lnTo>
                  <a:pt x="3334" y="3310"/>
                </a:lnTo>
                <a:lnTo>
                  <a:pt x="3334" y="3334"/>
                </a:lnTo>
                <a:lnTo>
                  <a:pt x="3358" y="3407"/>
                </a:lnTo>
                <a:lnTo>
                  <a:pt x="3480" y="3456"/>
                </a:lnTo>
                <a:lnTo>
                  <a:pt x="3602" y="3480"/>
                </a:lnTo>
                <a:lnTo>
                  <a:pt x="3383" y="3480"/>
                </a:lnTo>
                <a:lnTo>
                  <a:pt x="3139" y="3456"/>
                </a:lnTo>
                <a:lnTo>
                  <a:pt x="2920" y="3383"/>
                </a:lnTo>
                <a:lnTo>
                  <a:pt x="2701" y="3261"/>
                </a:lnTo>
                <a:lnTo>
                  <a:pt x="2507" y="3115"/>
                </a:lnTo>
                <a:lnTo>
                  <a:pt x="2337" y="2945"/>
                </a:lnTo>
                <a:lnTo>
                  <a:pt x="2191" y="2750"/>
                </a:lnTo>
                <a:lnTo>
                  <a:pt x="2093" y="2531"/>
                </a:lnTo>
                <a:lnTo>
                  <a:pt x="2020" y="2288"/>
                </a:lnTo>
                <a:lnTo>
                  <a:pt x="1996" y="2069"/>
                </a:lnTo>
                <a:lnTo>
                  <a:pt x="1972" y="1826"/>
                </a:lnTo>
                <a:lnTo>
                  <a:pt x="2020" y="1582"/>
                </a:lnTo>
                <a:lnTo>
                  <a:pt x="2069" y="1364"/>
                </a:lnTo>
                <a:lnTo>
                  <a:pt x="2191" y="1169"/>
                </a:lnTo>
                <a:lnTo>
                  <a:pt x="2312" y="974"/>
                </a:lnTo>
                <a:lnTo>
                  <a:pt x="2483" y="828"/>
                </a:lnTo>
                <a:lnTo>
                  <a:pt x="2653" y="731"/>
                </a:lnTo>
                <a:lnTo>
                  <a:pt x="2799" y="658"/>
                </a:lnTo>
                <a:lnTo>
                  <a:pt x="2896" y="682"/>
                </a:lnTo>
                <a:lnTo>
                  <a:pt x="2969" y="682"/>
                </a:lnTo>
                <a:lnTo>
                  <a:pt x="3042" y="658"/>
                </a:lnTo>
                <a:lnTo>
                  <a:pt x="3115" y="561"/>
                </a:lnTo>
                <a:lnTo>
                  <a:pt x="3261" y="512"/>
                </a:lnTo>
                <a:lnTo>
                  <a:pt x="3431" y="439"/>
                </a:lnTo>
                <a:close/>
                <a:moveTo>
                  <a:pt x="3869" y="4454"/>
                </a:moveTo>
                <a:lnTo>
                  <a:pt x="4137" y="4478"/>
                </a:lnTo>
                <a:lnTo>
                  <a:pt x="4040" y="4575"/>
                </a:lnTo>
                <a:lnTo>
                  <a:pt x="4015" y="4624"/>
                </a:lnTo>
                <a:lnTo>
                  <a:pt x="4015" y="4673"/>
                </a:lnTo>
                <a:lnTo>
                  <a:pt x="4064" y="4721"/>
                </a:lnTo>
                <a:lnTo>
                  <a:pt x="4113" y="4770"/>
                </a:lnTo>
                <a:lnTo>
                  <a:pt x="4186" y="4770"/>
                </a:lnTo>
                <a:lnTo>
                  <a:pt x="4429" y="4697"/>
                </a:lnTo>
                <a:lnTo>
                  <a:pt x="4672" y="4624"/>
                </a:lnTo>
                <a:lnTo>
                  <a:pt x="4745" y="4600"/>
                </a:lnTo>
                <a:lnTo>
                  <a:pt x="4867" y="4648"/>
                </a:lnTo>
                <a:lnTo>
                  <a:pt x="4745" y="4673"/>
                </a:lnTo>
                <a:lnTo>
                  <a:pt x="4648" y="4721"/>
                </a:lnTo>
                <a:lnTo>
                  <a:pt x="4526" y="4770"/>
                </a:lnTo>
                <a:lnTo>
                  <a:pt x="4478" y="4867"/>
                </a:lnTo>
                <a:lnTo>
                  <a:pt x="4453" y="4940"/>
                </a:lnTo>
                <a:lnTo>
                  <a:pt x="4478" y="4965"/>
                </a:lnTo>
                <a:lnTo>
                  <a:pt x="4502" y="4965"/>
                </a:lnTo>
                <a:lnTo>
                  <a:pt x="4624" y="4989"/>
                </a:lnTo>
                <a:lnTo>
                  <a:pt x="4770" y="4965"/>
                </a:lnTo>
                <a:lnTo>
                  <a:pt x="5013" y="4940"/>
                </a:lnTo>
                <a:lnTo>
                  <a:pt x="5183" y="4940"/>
                </a:lnTo>
                <a:lnTo>
                  <a:pt x="5329" y="4916"/>
                </a:lnTo>
                <a:lnTo>
                  <a:pt x="5378" y="4965"/>
                </a:lnTo>
                <a:lnTo>
                  <a:pt x="5232" y="4989"/>
                </a:lnTo>
                <a:lnTo>
                  <a:pt x="5110" y="5038"/>
                </a:lnTo>
                <a:lnTo>
                  <a:pt x="5013" y="5111"/>
                </a:lnTo>
                <a:lnTo>
                  <a:pt x="4964" y="5232"/>
                </a:lnTo>
                <a:lnTo>
                  <a:pt x="4964" y="5281"/>
                </a:lnTo>
                <a:lnTo>
                  <a:pt x="4989" y="5305"/>
                </a:lnTo>
                <a:lnTo>
                  <a:pt x="5086" y="5354"/>
                </a:lnTo>
                <a:lnTo>
                  <a:pt x="5159" y="5354"/>
                </a:lnTo>
                <a:lnTo>
                  <a:pt x="5354" y="5330"/>
                </a:lnTo>
                <a:lnTo>
                  <a:pt x="5694" y="5330"/>
                </a:lnTo>
                <a:lnTo>
                  <a:pt x="5792" y="5476"/>
                </a:lnTo>
                <a:lnTo>
                  <a:pt x="5621" y="5524"/>
                </a:lnTo>
                <a:lnTo>
                  <a:pt x="5475" y="5597"/>
                </a:lnTo>
                <a:lnTo>
                  <a:pt x="5451" y="5622"/>
                </a:lnTo>
                <a:lnTo>
                  <a:pt x="5475" y="5646"/>
                </a:lnTo>
                <a:lnTo>
                  <a:pt x="5548" y="5695"/>
                </a:lnTo>
                <a:lnTo>
                  <a:pt x="5646" y="5719"/>
                </a:lnTo>
                <a:lnTo>
                  <a:pt x="5816" y="5743"/>
                </a:lnTo>
                <a:lnTo>
                  <a:pt x="5938" y="5743"/>
                </a:lnTo>
                <a:lnTo>
                  <a:pt x="6011" y="5914"/>
                </a:lnTo>
                <a:lnTo>
                  <a:pt x="5840" y="5962"/>
                </a:lnTo>
                <a:lnTo>
                  <a:pt x="5767" y="5987"/>
                </a:lnTo>
                <a:lnTo>
                  <a:pt x="5719" y="6035"/>
                </a:lnTo>
                <a:lnTo>
                  <a:pt x="5694" y="6084"/>
                </a:lnTo>
                <a:lnTo>
                  <a:pt x="5719" y="6108"/>
                </a:lnTo>
                <a:lnTo>
                  <a:pt x="5913" y="6157"/>
                </a:lnTo>
                <a:lnTo>
                  <a:pt x="6108" y="6181"/>
                </a:lnTo>
                <a:lnTo>
                  <a:pt x="6157" y="6400"/>
                </a:lnTo>
                <a:lnTo>
                  <a:pt x="6084" y="6400"/>
                </a:lnTo>
                <a:lnTo>
                  <a:pt x="5938" y="6425"/>
                </a:lnTo>
                <a:lnTo>
                  <a:pt x="5889" y="6473"/>
                </a:lnTo>
                <a:lnTo>
                  <a:pt x="5816" y="6522"/>
                </a:lnTo>
                <a:lnTo>
                  <a:pt x="5816" y="6546"/>
                </a:lnTo>
                <a:lnTo>
                  <a:pt x="5816" y="6595"/>
                </a:lnTo>
                <a:lnTo>
                  <a:pt x="5840" y="6644"/>
                </a:lnTo>
                <a:lnTo>
                  <a:pt x="5889" y="6692"/>
                </a:lnTo>
                <a:lnTo>
                  <a:pt x="5962" y="6717"/>
                </a:lnTo>
                <a:lnTo>
                  <a:pt x="6084" y="6717"/>
                </a:lnTo>
                <a:lnTo>
                  <a:pt x="6230" y="6692"/>
                </a:lnTo>
                <a:lnTo>
                  <a:pt x="6278" y="6887"/>
                </a:lnTo>
                <a:lnTo>
                  <a:pt x="6059" y="6887"/>
                </a:lnTo>
                <a:lnTo>
                  <a:pt x="6035" y="6911"/>
                </a:lnTo>
                <a:lnTo>
                  <a:pt x="6011" y="6936"/>
                </a:lnTo>
                <a:lnTo>
                  <a:pt x="6011" y="6984"/>
                </a:lnTo>
                <a:lnTo>
                  <a:pt x="6035" y="7033"/>
                </a:lnTo>
                <a:lnTo>
                  <a:pt x="6084" y="7082"/>
                </a:lnTo>
                <a:lnTo>
                  <a:pt x="6157" y="7106"/>
                </a:lnTo>
                <a:lnTo>
                  <a:pt x="6303" y="7130"/>
                </a:lnTo>
                <a:lnTo>
                  <a:pt x="6327" y="7301"/>
                </a:lnTo>
                <a:lnTo>
                  <a:pt x="6157" y="7301"/>
                </a:lnTo>
                <a:lnTo>
                  <a:pt x="6084" y="7325"/>
                </a:lnTo>
                <a:lnTo>
                  <a:pt x="6035" y="7374"/>
                </a:lnTo>
                <a:lnTo>
                  <a:pt x="6011" y="7447"/>
                </a:lnTo>
                <a:lnTo>
                  <a:pt x="6011" y="7471"/>
                </a:lnTo>
                <a:lnTo>
                  <a:pt x="6035" y="7520"/>
                </a:lnTo>
                <a:lnTo>
                  <a:pt x="6084" y="7544"/>
                </a:lnTo>
                <a:lnTo>
                  <a:pt x="6132" y="7568"/>
                </a:lnTo>
                <a:lnTo>
                  <a:pt x="6254" y="7593"/>
                </a:lnTo>
                <a:lnTo>
                  <a:pt x="6351" y="7617"/>
                </a:lnTo>
                <a:lnTo>
                  <a:pt x="6351" y="7739"/>
                </a:lnTo>
                <a:lnTo>
                  <a:pt x="6157" y="7739"/>
                </a:lnTo>
                <a:lnTo>
                  <a:pt x="6132" y="7763"/>
                </a:lnTo>
                <a:lnTo>
                  <a:pt x="6084" y="7787"/>
                </a:lnTo>
                <a:lnTo>
                  <a:pt x="6059" y="7860"/>
                </a:lnTo>
                <a:lnTo>
                  <a:pt x="6059" y="7885"/>
                </a:lnTo>
                <a:lnTo>
                  <a:pt x="6059" y="7909"/>
                </a:lnTo>
                <a:lnTo>
                  <a:pt x="6132" y="7982"/>
                </a:lnTo>
                <a:lnTo>
                  <a:pt x="6230" y="8006"/>
                </a:lnTo>
                <a:lnTo>
                  <a:pt x="6327" y="8031"/>
                </a:lnTo>
                <a:lnTo>
                  <a:pt x="6327" y="8177"/>
                </a:lnTo>
                <a:lnTo>
                  <a:pt x="6205" y="8201"/>
                </a:lnTo>
                <a:lnTo>
                  <a:pt x="6157" y="8225"/>
                </a:lnTo>
                <a:lnTo>
                  <a:pt x="6108" y="8250"/>
                </a:lnTo>
                <a:lnTo>
                  <a:pt x="6084" y="8298"/>
                </a:lnTo>
                <a:lnTo>
                  <a:pt x="6084" y="8323"/>
                </a:lnTo>
                <a:lnTo>
                  <a:pt x="6084" y="8371"/>
                </a:lnTo>
                <a:lnTo>
                  <a:pt x="6108" y="8420"/>
                </a:lnTo>
                <a:lnTo>
                  <a:pt x="6205" y="8469"/>
                </a:lnTo>
                <a:lnTo>
                  <a:pt x="6303" y="8469"/>
                </a:lnTo>
                <a:lnTo>
                  <a:pt x="6278" y="8590"/>
                </a:lnTo>
                <a:lnTo>
                  <a:pt x="6205" y="8639"/>
                </a:lnTo>
                <a:lnTo>
                  <a:pt x="6181" y="8712"/>
                </a:lnTo>
                <a:lnTo>
                  <a:pt x="6181" y="8809"/>
                </a:lnTo>
                <a:lnTo>
                  <a:pt x="6205" y="8834"/>
                </a:lnTo>
                <a:lnTo>
                  <a:pt x="6254" y="8882"/>
                </a:lnTo>
                <a:lnTo>
                  <a:pt x="6327" y="8907"/>
                </a:lnTo>
                <a:lnTo>
                  <a:pt x="6327" y="8931"/>
                </a:lnTo>
                <a:lnTo>
                  <a:pt x="6327" y="8980"/>
                </a:lnTo>
                <a:lnTo>
                  <a:pt x="6303" y="9028"/>
                </a:lnTo>
                <a:lnTo>
                  <a:pt x="6254" y="9101"/>
                </a:lnTo>
                <a:lnTo>
                  <a:pt x="6157" y="9199"/>
                </a:lnTo>
                <a:lnTo>
                  <a:pt x="6084" y="9223"/>
                </a:lnTo>
                <a:lnTo>
                  <a:pt x="6011" y="9199"/>
                </a:lnTo>
                <a:lnTo>
                  <a:pt x="5962" y="9174"/>
                </a:lnTo>
                <a:lnTo>
                  <a:pt x="5913" y="9126"/>
                </a:lnTo>
                <a:lnTo>
                  <a:pt x="5865" y="9053"/>
                </a:lnTo>
                <a:lnTo>
                  <a:pt x="5865" y="9004"/>
                </a:lnTo>
                <a:lnTo>
                  <a:pt x="5865" y="8858"/>
                </a:lnTo>
                <a:lnTo>
                  <a:pt x="5865" y="8834"/>
                </a:lnTo>
                <a:lnTo>
                  <a:pt x="5913" y="8542"/>
                </a:lnTo>
                <a:lnTo>
                  <a:pt x="5938" y="8201"/>
                </a:lnTo>
                <a:lnTo>
                  <a:pt x="5913" y="7812"/>
                </a:lnTo>
                <a:lnTo>
                  <a:pt x="5865" y="7398"/>
                </a:lnTo>
                <a:lnTo>
                  <a:pt x="5792" y="7009"/>
                </a:lnTo>
                <a:lnTo>
                  <a:pt x="5719" y="6838"/>
                </a:lnTo>
                <a:lnTo>
                  <a:pt x="5646" y="6668"/>
                </a:lnTo>
                <a:lnTo>
                  <a:pt x="5548" y="6522"/>
                </a:lnTo>
                <a:lnTo>
                  <a:pt x="5451" y="6400"/>
                </a:lnTo>
                <a:lnTo>
                  <a:pt x="5329" y="6327"/>
                </a:lnTo>
                <a:lnTo>
                  <a:pt x="5208" y="6254"/>
                </a:lnTo>
                <a:lnTo>
                  <a:pt x="5135" y="6254"/>
                </a:lnTo>
                <a:lnTo>
                  <a:pt x="5086" y="6279"/>
                </a:lnTo>
                <a:lnTo>
                  <a:pt x="5062" y="6327"/>
                </a:lnTo>
                <a:lnTo>
                  <a:pt x="5037" y="6376"/>
                </a:lnTo>
                <a:lnTo>
                  <a:pt x="4818" y="6376"/>
                </a:lnTo>
                <a:lnTo>
                  <a:pt x="4745" y="6400"/>
                </a:lnTo>
                <a:lnTo>
                  <a:pt x="4672" y="6449"/>
                </a:lnTo>
                <a:lnTo>
                  <a:pt x="4648" y="6546"/>
                </a:lnTo>
                <a:lnTo>
                  <a:pt x="4672" y="6571"/>
                </a:lnTo>
                <a:lnTo>
                  <a:pt x="4697" y="6595"/>
                </a:lnTo>
                <a:lnTo>
                  <a:pt x="4770" y="6619"/>
                </a:lnTo>
                <a:lnTo>
                  <a:pt x="4867" y="6619"/>
                </a:lnTo>
                <a:lnTo>
                  <a:pt x="4964" y="6644"/>
                </a:lnTo>
                <a:lnTo>
                  <a:pt x="4916" y="6887"/>
                </a:lnTo>
                <a:lnTo>
                  <a:pt x="4770" y="6911"/>
                </a:lnTo>
                <a:lnTo>
                  <a:pt x="4624" y="6960"/>
                </a:lnTo>
                <a:lnTo>
                  <a:pt x="4478" y="7033"/>
                </a:lnTo>
                <a:lnTo>
                  <a:pt x="4356" y="7130"/>
                </a:lnTo>
                <a:lnTo>
                  <a:pt x="4356" y="7155"/>
                </a:lnTo>
                <a:lnTo>
                  <a:pt x="4356" y="7179"/>
                </a:lnTo>
                <a:lnTo>
                  <a:pt x="4356" y="7203"/>
                </a:lnTo>
                <a:lnTo>
                  <a:pt x="4380" y="7228"/>
                </a:lnTo>
                <a:lnTo>
                  <a:pt x="4648" y="7228"/>
                </a:lnTo>
                <a:lnTo>
                  <a:pt x="4916" y="7203"/>
                </a:lnTo>
                <a:lnTo>
                  <a:pt x="4916" y="7349"/>
                </a:lnTo>
                <a:lnTo>
                  <a:pt x="4770" y="7374"/>
                </a:lnTo>
                <a:lnTo>
                  <a:pt x="4672" y="7398"/>
                </a:lnTo>
                <a:lnTo>
                  <a:pt x="4575" y="7422"/>
                </a:lnTo>
                <a:lnTo>
                  <a:pt x="4478" y="7471"/>
                </a:lnTo>
                <a:lnTo>
                  <a:pt x="4405" y="7544"/>
                </a:lnTo>
                <a:lnTo>
                  <a:pt x="4405" y="7568"/>
                </a:lnTo>
                <a:lnTo>
                  <a:pt x="4405" y="7593"/>
                </a:lnTo>
                <a:lnTo>
                  <a:pt x="4502" y="7641"/>
                </a:lnTo>
                <a:lnTo>
                  <a:pt x="4624" y="7666"/>
                </a:lnTo>
                <a:lnTo>
                  <a:pt x="4770" y="7690"/>
                </a:lnTo>
                <a:lnTo>
                  <a:pt x="4916" y="7690"/>
                </a:lnTo>
                <a:lnTo>
                  <a:pt x="4916" y="7909"/>
                </a:lnTo>
                <a:lnTo>
                  <a:pt x="4697" y="7909"/>
                </a:lnTo>
                <a:lnTo>
                  <a:pt x="4478" y="7958"/>
                </a:lnTo>
                <a:lnTo>
                  <a:pt x="4405" y="7982"/>
                </a:lnTo>
                <a:lnTo>
                  <a:pt x="4332" y="8031"/>
                </a:lnTo>
                <a:lnTo>
                  <a:pt x="4307" y="8079"/>
                </a:lnTo>
                <a:lnTo>
                  <a:pt x="4307" y="8128"/>
                </a:lnTo>
                <a:lnTo>
                  <a:pt x="4332" y="8152"/>
                </a:lnTo>
                <a:lnTo>
                  <a:pt x="4405" y="8201"/>
                </a:lnTo>
                <a:lnTo>
                  <a:pt x="4526" y="8225"/>
                </a:lnTo>
                <a:lnTo>
                  <a:pt x="4794" y="8201"/>
                </a:lnTo>
                <a:lnTo>
                  <a:pt x="4916" y="8201"/>
                </a:lnTo>
                <a:lnTo>
                  <a:pt x="4916" y="8420"/>
                </a:lnTo>
                <a:lnTo>
                  <a:pt x="4770" y="8396"/>
                </a:lnTo>
                <a:lnTo>
                  <a:pt x="4648" y="8420"/>
                </a:lnTo>
                <a:lnTo>
                  <a:pt x="4478" y="8469"/>
                </a:lnTo>
                <a:lnTo>
                  <a:pt x="4405" y="8493"/>
                </a:lnTo>
                <a:lnTo>
                  <a:pt x="4332" y="8542"/>
                </a:lnTo>
                <a:lnTo>
                  <a:pt x="4307" y="8566"/>
                </a:lnTo>
                <a:lnTo>
                  <a:pt x="4307" y="8590"/>
                </a:lnTo>
                <a:lnTo>
                  <a:pt x="4356" y="8639"/>
                </a:lnTo>
                <a:lnTo>
                  <a:pt x="4429" y="8688"/>
                </a:lnTo>
                <a:lnTo>
                  <a:pt x="4502" y="8712"/>
                </a:lnTo>
                <a:lnTo>
                  <a:pt x="4672" y="8736"/>
                </a:lnTo>
                <a:lnTo>
                  <a:pt x="4794" y="8736"/>
                </a:lnTo>
                <a:lnTo>
                  <a:pt x="4916" y="8712"/>
                </a:lnTo>
                <a:lnTo>
                  <a:pt x="4916" y="8980"/>
                </a:lnTo>
                <a:lnTo>
                  <a:pt x="4770" y="9004"/>
                </a:lnTo>
                <a:lnTo>
                  <a:pt x="4624" y="9028"/>
                </a:lnTo>
                <a:lnTo>
                  <a:pt x="4356" y="9126"/>
                </a:lnTo>
                <a:lnTo>
                  <a:pt x="4332" y="9150"/>
                </a:lnTo>
                <a:lnTo>
                  <a:pt x="4356" y="9174"/>
                </a:lnTo>
                <a:lnTo>
                  <a:pt x="4478" y="9223"/>
                </a:lnTo>
                <a:lnTo>
                  <a:pt x="4599" y="9247"/>
                </a:lnTo>
                <a:lnTo>
                  <a:pt x="4843" y="9247"/>
                </a:lnTo>
                <a:lnTo>
                  <a:pt x="4940" y="9223"/>
                </a:lnTo>
                <a:lnTo>
                  <a:pt x="4940" y="9466"/>
                </a:lnTo>
                <a:lnTo>
                  <a:pt x="4770" y="9490"/>
                </a:lnTo>
                <a:lnTo>
                  <a:pt x="4575" y="9515"/>
                </a:lnTo>
                <a:lnTo>
                  <a:pt x="4380" y="9563"/>
                </a:lnTo>
                <a:lnTo>
                  <a:pt x="4356" y="9588"/>
                </a:lnTo>
                <a:lnTo>
                  <a:pt x="4332" y="9661"/>
                </a:lnTo>
                <a:lnTo>
                  <a:pt x="4332" y="9709"/>
                </a:lnTo>
                <a:lnTo>
                  <a:pt x="4356" y="9758"/>
                </a:lnTo>
                <a:lnTo>
                  <a:pt x="4453" y="9807"/>
                </a:lnTo>
                <a:lnTo>
                  <a:pt x="4526" y="9831"/>
                </a:lnTo>
                <a:lnTo>
                  <a:pt x="4721" y="9855"/>
                </a:lnTo>
                <a:lnTo>
                  <a:pt x="4964" y="9855"/>
                </a:lnTo>
                <a:lnTo>
                  <a:pt x="4964" y="10026"/>
                </a:lnTo>
                <a:lnTo>
                  <a:pt x="4818" y="10026"/>
                </a:lnTo>
                <a:lnTo>
                  <a:pt x="4672" y="10050"/>
                </a:lnTo>
                <a:lnTo>
                  <a:pt x="4551" y="10099"/>
                </a:lnTo>
                <a:lnTo>
                  <a:pt x="4405" y="10172"/>
                </a:lnTo>
                <a:lnTo>
                  <a:pt x="4405" y="10196"/>
                </a:lnTo>
                <a:lnTo>
                  <a:pt x="4405" y="10220"/>
                </a:lnTo>
                <a:lnTo>
                  <a:pt x="4551" y="10269"/>
                </a:lnTo>
                <a:lnTo>
                  <a:pt x="4697" y="10318"/>
                </a:lnTo>
                <a:lnTo>
                  <a:pt x="4916" y="10318"/>
                </a:lnTo>
                <a:lnTo>
                  <a:pt x="4989" y="10269"/>
                </a:lnTo>
                <a:lnTo>
                  <a:pt x="4989" y="10561"/>
                </a:lnTo>
                <a:lnTo>
                  <a:pt x="4867" y="10561"/>
                </a:lnTo>
                <a:lnTo>
                  <a:pt x="4721" y="10610"/>
                </a:lnTo>
                <a:lnTo>
                  <a:pt x="4551" y="10658"/>
                </a:lnTo>
                <a:lnTo>
                  <a:pt x="4478" y="10707"/>
                </a:lnTo>
                <a:lnTo>
                  <a:pt x="4429" y="10780"/>
                </a:lnTo>
                <a:lnTo>
                  <a:pt x="4429" y="10804"/>
                </a:lnTo>
                <a:lnTo>
                  <a:pt x="4478" y="10853"/>
                </a:lnTo>
                <a:lnTo>
                  <a:pt x="4551" y="10902"/>
                </a:lnTo>
                <a:lnTo>
                  <a:pt x="4721" y="10902"/>
                </a:lnTo>
                <a:lnTo>
                  <a:pt x="4867" y="10877"/>
                </a:lnTo>
                <a:lnTo>
                  <a:pt x="5013" y="10829"/>
                </a:lnTo>
                <a:lnTo>
                  <a:pt x="5013" y="10853"/>
                </a:lnTo>
                <a:lnTo>
                  <a:pt x="5013" y="10950"/>
                </a:lnTo>
                <a:lnTo>
                  <a:pt x="4843" y="10999"/>
                </a:lnTo>
                <a:lnTo>
                  <a:pt x="4672" y="11048"/>
                </a:lnTo>
                <a:lnTo>
                  <a:pt x="4599" y="11072"/>
                </a:lnTo>
                <a:lnTo>
                  <a:pt x="4502" y="11121"/>
                </a:lnTo>
                <a:lnTo>
                  <a:pt x="4502" y="11169"/>
                </a:lnTo>
                <a:lnTo>
                  <a:pt x="4502" y="11218"/>
                </a:lnTo>
                <a:lnTo>
                  <a:pt x="4575" y="11291"/>
                </a:lnTo>
                <a:lnTo>
                  <a:pt x="4648" y="11340"/>
                </a:lnTo>
                <a:lnTo>
                  <a:pt x="4843" y="11340"/>
                </a:lnTo>
                <a:lnTo>
                  <a:pt x="5037" y="11315"/>
                </a:lnTo>
                <a:lnTo>
                  <a:pt x="5037" y="11461"/>
                </a:lnTo>
                <a:lnTo>
                  <a:pt x="4916" y="11486"/>
                </a:lnTo>
                <a:lnTo>
                  <a:pt x="4794" y="11510"/>
                </a:lnTo>
                <a:lnTo>
                  <a:pt x="4551" y="11607"/>
                </a:lnTo>
                <a:lnTo>
                  <a:pt x="4502" y="11632"/>
                </a:lnTo>
                <a:lnTo>
                  <a:pt x="4478" y="11656"/>
                </a:lnTo>
                <a:lnTo>
                  <a:pt x="4502" y="11753"/>
                </a:lnTo>
                <a:lnTo>
                  <a:pt x="4526" y="11802"/>
                </a:lnTo>
                <a:lnTo>
                  <a:pt x="4599" y="11851"/>
                </a:lnTo>
                <a:lnTo>
                  <a:pt x="4721" y="11851"/>
                </a:lnTo>
                <a:lnTo>
                  <a:pt x="4843" y="11826"/>
                </a:lnTo>
                <a:lnTo>
                  <a:pt x="4964" y="11802"/>
                </a:lnTo>
                <a:lnTo>
                  <a:pt x="5062" y="11753"/>
                </a:lnTo>
                <a:lnTo>
                  <a:pt x="5062" y="11948"/>
                </a:lnTo>
                <a:lnTo>
                  <a:pt x="4843" y="11997"/>
                </a:lnTo>
                <a:lnTo>
                  <a:pt x="4672" y="12070"/>
                </a:lnTo>
                <a:lnTo>
                  <a:pt x="4551" y="12191"/>
                </a:lnTo>
                <a:lnTo>
                  <a:pt x="4551" y="12216"/>
                </a:lnTo>
                <a:lnTo>
                  <a:pt x="4575" y="12240"/>
                </a:lnTo>
                <a:lnTo>
                  <a:pt x="4624" y="12264"/>
                </a:lnTo>
                <a:lnTo>
                  <a:pt x="4697" y="12289"/>
                </a:lnTo>
                <a:lnTo>
                  <a:pt x="5086" y="12289"/>
                </a:lnTo>
                <a:lnTo>
                  <a:pt x="5110" y="12483"/>
                </a:lnTo>
                <a:lnTo>
                  <a:pt x="4916" y="12532"/>
                </a:lnTo>
                <a:lnTo>
                  <a:pt x="4745" y="12629"/>
                </a:lnTo>
                <a:lnTo>
                  <a:pt x="4624" y="12727"/>
                </a:lnTo>
                <a:lnTo>
                  <a:pt x="4599" y="12800"/>
                </a:lnTo>
                <a:lnTo>
                  <a:pt x="4599" y="12848"/>
                </a:lnTo>
                <a:lnTo>
                  <a:pt x="4624" y="12873"/>
                </a:lnTo>
                <a:lnTo>
                  <a:pt x="4697" y="12897"/>
                </a:lnTo>
                <a:lnTo>
                  <a:pt x="4770" y="12897"/>
                </a:lnTo>
                <a:lnTo>
                  <a:pt x="4916" y="12873"/>
                </a:lnTo>
                <a:lnTo>
                  <a:pt x="5135" y="12824"/>
                </a:lnTo>
                <a:lnTo>
                  <a:pt x="5135" y="13067"/>
                </a:lnTo>
                <a:lnTo>
                  <a:pt x="4964" y="13140"/>
                </a:lnTo>
                <a:lnTo>
                  <a:pt x="4818" y="13165"/>
                </a:lnTo>
                <a:lnTo>
                  <a:pt x="4697" y="13238"/>
                </a:lnTo>
                <a:lnTo>
                  <a:pt x="4648" y="13286"/>
                </a:lnTo>
                <a:lnTo>
                  <a:pt x="4648" y="13311"/>
                </a:lnTo>
                <a:lnTo>
                  <a:pt x="4672" y="13335"/>
                </a:lnTo>
                <a:lnTo>
                  <a:pt x="4770" y="13384"/>
                </a:lnTo>
                <a:lnTo>
                  <a:pt x="4891" y="13408"/>
                </a:lnTo>
                <a:lnTo>
                  <a:pt x="5037" y="13384"/>
                </a:lnTo>
                <a:lnTo>
                  <a:pt x="5159" y="13359"/>
                </a:lnTo>
                <a:lnTo>
                  <a:pt x="5183" y="13530"/>
                </a:lnTo>
                <a:lnTo>
                  <a:pt x="5062" y="13578"/>
                </a:lnTo>
                <a:lnTo>
                  <a:pt x="4940" y="13627"/>
                </a:lnTo>
                <a:lnTo>
                  <a:pt x="4867" y="13676"/>
                </a:lnTo>
                <a:lnTo>
                  <a:pt x="4818" y="13700"/>
                </a:lnTo>
                <a:lnTo>
                  <a:pt x="4794" y="13749"/>
                </a:lnTo>
                <a:lnTo>
                  <a:pt x="4818" y="13797"/>
                </a:lnTo>
                <a:lnTo>
                  <a:pt x="4891" y="13846"/>
                </a:lnTo>
                <a:lnTo>
                  <a:pt x="4989" y="13870"/>
                </a:lnTo>
                <a:lnTo>
                  <a:pt x="5110" y="13846"/>
                </a:lnTo>
                <a:lnTo>
                  <a:pt x="5208" y="13822"/>
                </a:lnTo>
                <a:lnTo>
                  <a:pt x="5232" y="13919"/>
                </a:lnTo>
                <a:lnTo>
                  <a:pt x="5208" y="13919"/>
                </a:lnTo>
                <a:lnTo>
                  <a:pt x="4940" y="13992"/>
                </a:lnTo>
                <a:lnTo>
                  <a:pt x="4891" y="14016"/>
                </a:lnTo>
                <a:lnTo>
                  <a:pt x="4818" y="14065"/>
                </a:lnTo>
                <a:lnTo>
                  <a:pt x="4745" y="14138"/>
                </a:lnTo>
                <a:lnTo>
                  <a:pt x="4721" y="14187"/>
                </a:lnTo>
                <a:lnTo>
                  <a:pt x="4745" y="14211"/>
                </a:lnTo>
                <a:lnTo>
                  <a:pt x="4843" y="14260"/>
                </a:lnTo>
                <a:lnTo>
                  <a:pt x="4916" y="14284"/>
                </a:lnTo>
                <a:lnTo>
                  <a:pt x="5135" y="14284"/>
                </a:lnTo>
                <a:lnTo>
                  <a:pt x="5256" y="14235"/>
                </a:lnTo>
                <a:lnTo>
                  <a:pt x="5281" y="14406"/>
                </a:lnTo>
                <a:lnTo>
                  <a:pt x="5037" y="14430"/>
                </a:lnTo>
                <a:lnTo>
                  <a:pt x="4964" y="14454"/>
                </a:lnTo>
                <a:lnTo>
                  <a:pt x="4891" y="14527"/>
                </a:lnTo>
                <a:lnTo>
                  <a:pt x="4843" y="14576"/>
                </a:lnTo>
                <a:lnTo>
                  <a:pt x="4843" y="14625"/>
                </a:lnTo>
                <a:lnTo>
                  <a:pt x="4867" y="14649"/>
                </a:lnTo>
                <a:lnTo>
                  <a:pt x="4916" y="14698"/>
                </a:lnTo>
                <a:lnTo>
                  <a:pt x="4964" y="14722"/>
                </a:lnTo>
                <a:lnTo>
                  <a:pt x="5110" y="14722"/>
                </a:lnTo>
                <a:lnTo>
                  <a:pt x="5329" y="14698"/>
                </a:lnTo>
                <a:lnTo>
                  <a:pt x="5354" y="14868"/>
                </a:lnTo>
                <a:lnTo>
                  <a:pt x="5208" y="14892"/>
                </a:lnTo>
                <a:lnTo>
                  <a:pt x="5062" y="14965"/>
                </a:lnTo>
                <a:lnTo>
                  <a:pt x="5037" y="14990"/>
                </a:lnTo>
                <a:lnTo>
                  <a:pt x="5037" y="15014"/>
                </a:lnTo>
                <a:lnTo>
                  <a:pt x="5062" y="15038"/>
                </a:lnTo>
                <a:lnTo>
                  <a:pt x="5232" y="15087"/>
                </a:lnTo>
                <a:lnTo>
                  <a:pt x="5427" y="15111"/>
                </a:lnTo>
                <a:lnTo>
                  <a:pt x="5475" y="15136"/>
                </a:lnTo>
                <a:lnTo>
                  <a:pt x="5548" y="15160"/>
                </a:lnTo>
                <a:lnTo>
                  <a:pt x="5646" y="15160"/>
                </a:lnTo>
                <a:lnTo>
                  <a:pt x="5694" y="15209"/>
                </a:lnTo>
                <a:lnTo>
                  <a:pt x="5743" y="15282"/>
                </a:lnTo>
                <a:lnTo>
                  <a:pt x="5767" y="15355"/>
                </a:lnTo>
                <a:lnTo>
                  <a:pt x="5792" y="15428"/>
                </a:lnTo>
                <a:lnTo>
                  <a:pt x="5767" y="15501"/>
                </a:lnTo>
                <a:lnTo>
                  <a:pt x="5694" y="15574"/>
                </a:lnTo>
                <a:lnTo>
                  <a:pt x="5621" y="15598"/>
                </a:lnTo>
                <a:lnTo>
                  <a:pt x="5524" y="15622"/>
                </a:lnTo>
                <a:lnTo>
                  <a:pt x="5427" y="15622"/>
                </a:lnTo>
                <a:lnTo>
                  <a:pt x="5208" y="15574"/>
                </a:lnTo>
                <a:lnTo>
                  <a:pt x="4794" y="15452"/>
                </a:lnTo>
                <a:lnTo>
                  <a:pt x="4599" y="15403"/>
                </a:lnTo>
                <a:lnTo>
                  <a:pt x="4599" y="15330"/>
                </a:lnTo>
                <a:lnTo>
                  <a:pt x="4502" y="14990"/>
                </a:lnTo>
                <a:lnTo>
                  <a:pt x="4380" y="14673"/>
                </a:lnTo>
                <a:lnTo>
                  <a:pt x="4283" y="14333"/>
                </a:lnTo>
                <a:lnTo>
                  <a:pt x="4186" y="13992"/>
                </a:lnTo>
                <a:lnTo>
                  <a:pt x="4113" y="13651"/>
                </a:lnTo>
                <a:lnTo>
                  <a:pt x="4064" y="13335"/>
                </a:lnTo>
                <a:lnTo>
                  <a:pt x="4015" y="12678"/>
                </a:lnTo>
                <a:lnTo>
                  <a:pt x="3967" y="12191"/>
                </a:lnTo>
                <a:lnTo>
                  <a:pt x="3942" y="11948"/>
                </a:lnTo>
                <a:lnTo>
                  <a:pt x="3894" y="11705"/>
                </a:lnTo>
                <a:lnTo>
                  <a:pt x="3821" y="11486"/>
                </a:lnTo>
                <a:lnTo>
                  <a:pt x="3748" y="11267"/>
                </a:lnTo>
                <a:lnTo>
                  <a:pt x="3626" y="11048"/>
                </a:lnTo>
                <a:lnTo>
                  <a:pt x="3480" y="10877"/>
                </a:lnTo>
                <a:lnTo>
                  <a:pt x="3431" y="10853"/>
                </a:lnTo>
                <a:lnTo>
                  <a:pt x="3383" y="10829"/>
                </a:lnTo>
                <a:lnTo>
                  <a:pt x="3285" y="10853"/>
                </a:lnTo>
                <a:lnTo>
                  <a:pt x="3212" y="10877"/>
                </a:lnTo>
                <a:lnTo>
                  <a:pt x="3139" y="10950"/>
                </a:lnTo>
                <a:lnTo>
                  <a:pt x="3066" y="11023"/>
                </a:lnTo>
                <a:lnTo>
                  <a:pt x="2823" y="11023"/>
                </a:lnTo>
                <a:lnTo>
                  <a:pt x="2774" y="11048"/>
                </a:lnTo>
                <a:lnTo>
                  <a:pt x="2726" y="11072"/>
                </a:lnTo>
                <a:lnTo>
                  <a:pt x="2701" y="11096"/>
                </a:lnTo>
                <a:lnTo>
                  <a:pt x="2701" y="11121"/>
                </a:lnTo>
                <a:lnTo>
                  <a:pt x="2701" y="11169"/>
                </a:lnTo>
                <a:lnTo>
                  <a:pt x="2726" y="11194"/>
                </a:lnTo>
                <a:lnTo>
                  <a:pt x="2823" y="11242"/>
                </a:lnTo>
                <a:lnTo>
                  <a:pt x="2969" y="11242"/>
                </a:lnTo>
                <a:lnTo>
                  <a:pt x="2945" y="11364"/>
                </a:lnTo>
                <a:lnTo>
                  <a:pt x="2847" y="11340"/>
                </a:lnTo>
                <a:lnTo>
                  <a:pt x="2750" y="11364"/>
                </a:lnTo>
                <a:lnTo>
                  <a:pt x="2677" y="11364"/>
                </a:lnTo>
                <a:lnTo>
                  <a:pt x="2604" y="11388"/>
                </a:lnTo>
                <a:lnTo>
                  <a:pt x="2556" y="11437"/>
                </a:lnTo>
                <a:lnTo>
                  <a:pt x="2531" y="11461"/>
                </a:lnTo>
                <a:lnTo>
                  <a:pt x="2556" y="11510"/>
                </a:lnTo>
                <a:lnTo>
                  <a:pt x="2580" y="11583"/>
                </a:lnTo>
                <a:lnTo>
                  <a:pt x="2628" y="11607"/>
                </a:lnTo>
                <a:lnTo>
                  <a:pt x="2750" y="11656"/>
                </a:lnTo>
                <a:lnTo>
                  <a:pt x="2920" y="11680"/>
                </a:lnTo>
                <a:lnTo>
                  <a:pt x="2896" y="11851"/>
                </a:lnTo>
                <a:lnTo>
                  <a:pt x="2628" y="11875"/>
                </a:lnTo>
                <a:lnTo>
                  <a:pt x="2458" y="11899"/>
                </a:lnTo>
                <a:lnTo>
                  <a:pt x="2361" y="11924"/>
                </a:lnTo>
                <a:lnTo>
                  <a:pt x="2288" y="11948"/>
                </a:lnTo>
                <a:lnTo>
                  <a:pt x="2288" y="11972"/>
                </a:lnTo>
                <a:lnTo>
                  <a:pt x="2288" y="11997"/>
                </a:lnTo>
                <a:lnTo>
                  <a:pt x="2337" y="12045"/>
                </a:lnTo>
                <a:lnTo>
                  <a:pt x="2410" y="12094"/>
                </a:lnTo>
                <a:lnTo>
                  <a:pt x="2507" y="12118"/>
                </a:lnTo>
                <a:lnTo>
                  <a:pt x="2604" y="12143"/>
                </a:lnTo>
                <a:lnTo>
                  <a:pt x="2896" y="12143"/>
                </a:lnTo>
                <a:lnTo>
                  <a:pt x="2896" y="12216"/>
                </a:lnTo>
                <a:lnTo>
                  <a:pt x="2628" y="12289"/>
                </a:lnTo>
                <a:lnTo>
                  <a:pt x="2507" y="12313"/>
                </a:lnTo>
                <a:lnTo>
                  <a:pt x="2385" y="12362"/>
                </a:lnTo>
                <a:lnTo>
                  <a:pt x="2361" y="12386"/>
                </a:lnTo>
                <a:lnTo>
                  <a:pt x="2337" y="12410"/>
                </a:lnTo>
                <a:lnTo>
                  <a:pt x="2361" y="12483"/>
                </a:lnTo>
                <a:lnTo>
                  <a:pt x="2410" y="12532"/>
                </a:lnTo>
                <a:lnTo>
                  <a:pt x="2483" y="12556"/>
                </a:lnTo>
                <a:lnTo>
                  <a:pt x="2604" y="12581"/>
                </a:lnTo>
                <a:lnTo>
                  <a:pt x="2726" y="12556"/>
                </a:lnTo>
                <a:lnTo>
                  <a:pt x="2872" y="12556"/>
                </a:lnTo>
                <a:lnTo>
                  <a:pt x="2823" y="12824"/>
                </a:lnTo>
                <a:lnTo>
                  <a:pt x="2677" y="12775"/>
                </a:lnTo>
                <a:lnTo>
                  <a:pt x="2337" y="12775"/>
                </a:lnTo>
                <a:lnTo>
                  <a:pt x="2264" y="12824"/>
                </a:lnTo>
                <a:lnTo>
                  <a:pt x="2239" y="12848"/>
                </a:lnTo>
                <a:lnTo>
                  <a:pt x="2239" y="12897"/>
                </a:lnTo>
                <a:lnTo>
                  <a:pt x="2239" y="12970"/>
                </a:lnTo>
                <a:lnTo>
                  <a:pt x="2312" y="13019"/>
                </a:lnTo>
                <a:lnTo>
                  <a:pt x="2385" y="13043"/>
                </a:lnTo>
                <a:lnTo>
                  <a:pt x="2458" y="13067"/>
                </a:lnTo>
                <a:lnTo>
                  <a:pt x="2628" y="13092"/>
                </a:lnTo>
                <a:lnTo>
                  <a:pt x="2799" y="13092"/>
                </a:lnTo>
                <a:lnTo>
                  <a:pt x="2774" y="13262"/>
                </a:lnTo>
                <a:lnTo>
                  <a:pt x="2458" y="13262"/>
                </a:lnTo>
                <a:lnTo>
                  <a:pt x="2361" y="13286"/>
                </a:lnTo>
                <a:lnTo>
                  <a:pt x="2264" y="13335"/>
                </a:lnTo>
                <a:lnTo>
                  <a:pt x="2239" y="13359"/>
                </a:lnTo>
                <a:lnTo>
                  <a:pt x="2239" y="13408"/>
                </a:lnTo>
                <a:lnTo>
                  <a:pt x="2312" y="13481"/>
                </a:lnTo>
                <a:lnTo>
                  <a:pt x="2410" y="13505"/>
                </a:lnTo>
                <a:lnTo>
                  <a:pt x="2483" y="13530"/>
                </a:lnTo>
                <a:lnTo>
                  <a:pt x="2726" y="13530"/>
                </a:lnTo>
                <a:lnTo>
                  <a:pt x="2701" y="13724"/>
                </a:lnTo>
                <a:lnTo>
                  <a:pt x="2483" y="13749"/>
                </a:lnTo>
                <a:lnTo>
                  <a:pt x="2312" y="13749"/>
                </a:lnTo>
                <a:lnTo>
                  <a:pt x="2264" y="13773"/>
                </a:lnTo>
                <a:lnTo>
                  <a:pt x="2191" y="13822"/>
                </a:lnTo>
                <a:lnTo>
                  <a:pt x="2166" y="13870"/>
                </a:lnTo>
                <a:lnTo>
                  <a:pt x="2166" y="13943"/>
                </a:lnTo>
                <a:lnTo>
                  <a:pt x="2215" y="13992"/>
                </a:lnTo>
                <a:lnTo>
                  <a:pt x="2239" y="14041"/>
                </a:lnTo>
                <a:lnTo>
                  <a:pt x="2361" y="14089"/>
                </a:lnTo>
                <a:lnTo>
                  <a:pt x="2628" y="14089"/>
                </a:lnTo>
                <a:lnTo>
                  <a:pt x="2604" y="14260"/>
                </a:lnTo>
                <a:lnTo>
                  <a:pt x="2385" y="14260"/>
                </a:lnTo>
                <a:lnTo>
                  <a:pt x="2264" y="14284"/>
                </a:lnTo>
                <a:lnTo>
                  <a:pt x="2166" y="14333"/>
                </a:lnTo>
                <a:lnTo>
                  <a:pt x="2118" y="14357"/>
                </a:lnTo>
                <a:lnTo>
                  <a:pt x="2118" y="14406"/>
                </a:lnTo>
                <a:lnTo>
                  <a:pt x="2142" y="14454"/>
                </a:lnTo>
                <a:lnTo>
                  <a:pt x="2191" y="14479"/>
                </a:lnTo>
                <a:lnTo>
                  <a:pt x="2312" y="14527"/>
                </a:lnTo>
                <a:lnTo>
                  <a:pt x="2458" y="14527"/>
                </a:lnTo>
                <a:lnTo>
                  <a:pt x="2580" y="14503"/>
                </a:lnTo>
                <a:lnTo>
                  <a:pt x="2531" y="14868"/>
                </a:lnTo>
                <a:lnTo>
                  <a:pt x="2531" y="14844"/>
                </a:lnTo>
                <a:lnTo>
                  <a:pt x="2434" y="14819"/>
                </a:lnTo>
                <a:lnTo>
                  <a:pt x="2312" y="14795"/>
                </a:lnTo>
                <a:lnTo>
                  <a:pt x="2191" y="14795"/>
                </a:lnTo>
                <a:lnTo>
                  <a:pt x="2093" y="14844"/>
                </a:lnTo>
                <a:lnTo>
                  <a:pt x="2069" y="14868"/>
                </a:lnTo>
                <a:lnTo>
                  <a:pt x="2069" y="14892"/>
                </a:lnTo>
                <a:lnTo>
                  <a:pt x="2069" y="14917"/>
                </a:lnTo>
                <a:lnTo>
                  <a:pt x="2093" y="14941"/>
                </a:lnTo>
                <a:lnTo>
                  <a:pt x="2166" y="14990"/>
                </a:lnTo>
                <a:lnTo>
                  <a:pt x="2264" y="14990"/>
                </a:lnTo>
                <a:lnTo>
                  <a:pt x="2458" y="15014"/>
                </a:lnTo>
                <a:lnTo>
                  <a:pt x="2507" y="15014"/>
                </a:lnTo>
                <a:lnTo>
                  <a:pt x="2531" y="14990"/>
                </a:lnTo>
                <a:lnTo>
                  <a:pt x="2531" y="15136"/>
                </a:lnTo>
                <a:lnTo>
                  <a:pt x="2045" y="15452"/>
                </a:lnTo>
                <a:lnTo>
                  <a:pt x="1801" y="15549"/>
                </a:lnTo>
                <a:lnTo>
                  <a:pt x="1680" y="15598"/>
                </a:lnTo>
                <a:lnTo>
                  <a:pt x="1534" y="15622"/>
                </a:lnTo>
                <a:lnTo>
                  <a:pt x="1436" y="15622"/>
                </a:lnTo>
                <a:lnTo>
                  <a:pt x="1339" y="15598"/>
                </a:lnTo>
                <a:lnTo>
                  <a:pt x="1266" y="15549"/>
                </a:lnTo>
                <a:lnTo>
                  <a:pt x="1242" y="15501"/>
                </a:lnTo>
                <a:lnTo>
                  <a:pt x="1242" y="15452"/>
                </a:lnTo>
                <a:lnTo>
                  <a:pt x="1266" y="15355"/>
                </a:lnTo>
                <a:lnTo>
                  <a:pt x="1315" y="15282"/>
                </a:lnTo>
                <a:lnTo>
                  <a:pt x="1485" y="15136"/>
                </a:lnTo>
                <a:lnTo>
                  <a:pt x="1534" y="15111"/>
                </a:lnTo>
                <a:lnTo>
                  <a:pt x="1582" y="15063"/>
                </a:lnTo>
                <a:lnTo>
                  <a:pt x="1607" y="15014"/>
                </a:lnTo>
                <a:lnTo>
                  <a:pt x="1631" y="14941"/>
                </a:lnTo>
                <a:lnTo>
                  <a:pt x="1655" y="14308"/>
                </a:lnTo>
                <a:lnTo>
                  <a:pt x="1680" y="13676"/>
                </a:lnTo>
                <a:lnTo>
                  <a:pt x="1704" y="12410"/>
                </a:lnTo>
                <a:lnTo>
                  <a:pt x="1728" y="11121"/>
                </a:lnTo>
                <a:lnTo>
                  <a:pt x="1753" y="10488"/>
                </a:lnTo>
                <a:lnTo>
                  <a:pt x="1801" y="9855"/>
                </a:lnTo>
                <a:lnTo>
                  <a:pt x="1826" y="9223"/>
                </a:lnTo>
                <a:lnTo>
                  <a:pt x="1826" y="8590"/>
                </a:lnTo>
                <a:lnTo>
                  <a:pt x="1850" y="7958"/>
                </a:lnTo>
                <a:lnTo>
                  <a:pt x="1923" y="7349"/>
                </a:lnTo>
                <a:lnTo>
                  <a:pt x="1996" y="6911"/>
                </a:lnTo>
                <a:lnTo>
                  <a:pt x="1996" y="6692"/>
                </a:lnTo>
                <a:lnTo>
                  <a:pt x="1972" y="6571"/>
                </a:lnTo>
                <a:lnTo>
                  <a:pt x="1923" y="6498"/>
                </a:lnTo>
                <a:lnTo>
                  <a:pt x="1947" y="6425"/>
                </a:lnTo>
                <a:lnTo>
                  <a:pt x="1947" y="6352"/>
                </a:lnTo>
                <a:lnTo>
                  <a:pt x="1923" y="6303"/>
                </a:lnTo>
                <a:lnTo>
                  <a:pt x="1874" y="6254"/>
                </a:lnTo>
                <a:lnTo>
                  <a:pt x="1801" y="6230"/>
                </a:lnTo>
                <a:lnTo>
                  <a:pt x="1704" y="6254"/>
                </a:lnTo>
                <a:lnTo>
                  <a:pt x="1558" y="6230"/>
                </a:lnTo>
                <a:lnTo>
                  <a:pt x="1485" y="6230"/>
                </a:lnTo>
                <a:lnTo>
                  <a:pt x="1436" y="6254"/>
                </a:lnTo>
                <a:lnTo>
                  <a:pt x="1388" y="6303"/>
                </a:lnTo>
                <a:lnTo>
                  <a:pt x="1412" y="6352"/>
                </a:lnTo>
                <a:lnTo>
                  <a:pt x="1412" y="6376"/>
                </a:lnTo>
                <a:lnTo>
                  <a:pt x="1509" y="6425"/>
                </a:lnTo>
                <a:lnTo>
                  <a:pt x="1485" y="6449"/>
                </a:lnTo>
                <a:lnTo>
                  <a:pt x="1388" y="6449"/>
                </a:lnTo>
                <a:lnTo>
                  <a:pt x="1193" y="6473"/>
                </a:lnTo>
                <a:lnTo>
                  <a:pt x="1096" y="6522"/>
                </a:lnTo>
                <a:lnTo>
                  <a:pt x="1071" y="6522"/>
                </a:lnTo>
                <a:lnTo>
                  <a:pt x="1096" y="6546"/>
                </a:lnTo>
                <a:lnTo>
                  <a:pt x="1144" y="6619"/>
                </a:lnTo>
                <a:lnTo>
                  <a:pt x="1193" y="6644"/>
                </a:lnTo>
                <a:lnTo>
                  <a:pt x="1266" y="6668"/>
                </a:lnTo>
                <a:lnTo>
                  <a:pt x="1339" y="6692"/>
                </a:lnTo>
                <a:lnTo>
                  <a:pt x="1315" y="6741"/>
                </a:lnTo>
                <a:lnTo>
                  <a:pt x="1193" y="6765"/>
                </a:lnTo>
                <a:lnTo>
                  <a:pt x="1096" y="6790"/>
                </a:lnTo>
                <a:lnTo>
                  <a:pt x="998" y="6863"/>
                </a:lnTo>
                <a:lnTo>
                  <a:pt x="998" y="6887"/>
                </a:lnTo>
                <a:lnTo>
                  <a:pt x="1096" y="6936"/>
                </a:lnTo>
                <a:lnTo>
                  <a:pt x="1193" y="6960"/>
                </a:lnTo>
                <a:lnTo>
                  <a:pt x="1217" y="6960"/>
                </a:lnTo>
                <a:lnTo>
                  <a:pt x="1193" y="7106"/>
                </a:lnTo>
                <a:lnTo>
                  <a:pt x="1047" y="7082"/>
                </a:lnTo>
                <a:lnTo>
                  <a:pt x="950" y="7106"/>
                </a:lnTo>
                <a:lnTo>
                  <a:pt x="877" y="7130"/>
                </a:lnTo>
                <a:lnTo>
                  <a:pt x="804" y="7203"/>
                </a:lnTo>
                <a:lnTo>
                  <a:pt x="804" y="7252"/>
                </a:lnTo>
                <a:lnTo>
                  <a:pt x="828" y="7301"/>
                </a:lnTo>
                <a:lnTo>
                  <a:pt x="852" y="7325"/>
                </a:lnTo>
                <a:lnTo>
                  <a:pt x="901" y="7349"/>
                </a:lnTo>
                <a:lnTo>
                  <a:pt x="1023" y="7374"/>
                </a:lnTo>
                <a:lnTo>
                  <a:pt x="1096" y="7398"/>
                </a:lnTo>
                <a:lnTo>
                  <a:pt x="1047" y="7568"/>
                </a:lnTo>
                <a:lnTo>
                  <a:pt x="950" y="7568"/>
                </a:lnTo>
                <a:lnTo>
                  <a:pt x="852" y="7593"/>
                </a:lnTo>
                <a:lnTo>
                  <a:pt x="731" y="7617"/>
                </a:lnTo>
                <a:lnTo>
                  <a:pt x="706" y="7641"/>
                </a:lnTo>
                <a:lnTo>
                  <a:pt x="682" y="7690"/>
                </a:lnTo>
                <a:lnTo>
                  <a:pt x="706" y="7739"/>
                </a:lnTo>
                <a:lnTo>
                  <a:pt x="731" y="7763"/>
                </a:lnTo>
                <a:lnTo>
                  <a:pt x="755" y="7812"/>
                </a:lnTo>
                <a:lnTo>
                  <a:pt x="828" y="7836"/>
                </a:lnTo>
                <a:lnTo>
                  <a:pt x="925" y="7860"/>
                </a:lnTo>
                <a:lnTo>
                  <a:pt x="974" y="7860"/>
                </a:lnTo>
                <a:lnTo>
                  <a:pt x="950" y="7958"/>
                </a:lnTo>
                <a:lnTo>
                  <a:pt x="804" y="7982"/>
                </a:lnTo>
                <a:lnTo>
                  <a:pt x="731" y="8006"/>
                </a:lnTo>
                <a:lnTo>
                  <a:pt x="658" y="8031"/>
                </a:lnTo>
                <a:lnTo>
                  <a:pt x="658" y="8055"/>
                </a:lnTo>
                <a:lnTo>
                  <a:pt x="658" y="8079"/>
                </a:lnTo>
                <a:lnTo>
                  <a:pt x="731" y="8104"/>
                </a:lnTo>
                <a:lnTo>
                  <a:pt x="804" y="8128"/>
                </a:lnTo>
                <a:lnTo>
                  <a:pt x="950" y="8128"/>
                </a:lnTo>
                <a:lnTo>
                  <a:pt x="950" y="8274"/>
                </a:lnTo>
                <a:lnTo>
                  <a:pt x="828" y="8298"/>
                </a:lnTo>
                <a:lnTo>
                  <a:pt x="779" y="8323"/>
                </a:lnTo>
                <a:lnTo>
                  <a:pt x="731" y="8347"/>
                </a:lnTo>
                <a:lnTo>
                  <a:pt x="706" y="8396"/>
                </a:lnTo>
                <a:lnTo>
                  <a:pt x="706" y="8420"/>
                </a:lnTo>
                <a:lnTo>
                  <a:pt x="731" y="8469"/>
                </a:lnTo>
                <a:lnTo>
                  <a:pt x="755" y="8493"/>
                </a:lnTo>
                <a:lnTo>
                  <a:pt x="828" y="8517"/>
                </a:lnTo>
                <a:lnTo>
                  <a:pt x="901" y="8517"/>
                </a:lnTo>
                <a:lnTo>
                  <a:pt x="974" y="8712"/>
                </a:lnTo>
                <a:lnTo>
                  <a:pt x="974" y="8834"/>
                </a:lnTo>
                <a:lnTo>
                  <a:pt x="974" y="8931"/>
                </a:lnTo>
                <a:lnTo>
                  <a:pt x="950" y="9028"/>
                </a:lnTo>
                <a:lnTo>
                  <a:pt x="901" y="9101"/>
                </a:lnTo>
                <a:lnTo>
                  <a:pt x="828" y="9174"/>
                </a:lnTo>
                <a:lnTo>
                  <a:pt x="731" y="9223"/>
                </a:lnTo>
                <a:lnTo>
                  <a:pt x="633" y="9223"/>
                </a:lnTo>
                <a:lnTo>
                  <a:pt x="512" y="9199"/>
                </a:lnTo>
                <a:lnTo>
                  <a:pt x="414" y="9150"/>
                </a:lnTo>
                <a:lnTo>
                  <a:pt x="341" y="9101"/>
                </a:lnTo>
                <a:lnTo>
                  <a:pt x="268" y="9028"/>
                </a:lnTo>
                <a:lnTo>
                  <a:pt x="268" y="8980"/>
                </a:lnTo>
                <a:lnTo>
                  <a:pt x="268" y="8931"/>
                </a:lnTo>
                <a:lnTo>
                  <a:pt x="293" y="8882"/>
                </a:lnTo>
                <a:lnTo>
                  <a:pt x="366" y="8858"/>
                </a:lnTo>
                <a:lnTo>
                  <a:pt x="390" y="8834"/>
                </a:lnTo>
                <a:lnTo>
                  <a:pt x="414" y="8809"/>
                </a:lnTo>
                <a:lnTo>
                  <a:pt x="487" y="8517"/>
                </a:lnTo>
                <a:lnTo>
                  <a:pt x="512" y="8225"/>
                </a:lnTo>
                <a:lnTo>
                  <a:pt x="560" y="7641"/>
                </a:lnTo>
                <a:lnTo>
                  <a:pt x="560" y="7057"/>
                </a:lnTo>
                <a:lnTo>
                  <a:pt x="609" y="6741"/>
                </a:lnTo>
                <a:lnTo>
                  <a:pt x="633" y="6473"/>
                </a:lnTo>
                <a:lnTo>
                  <a:pt x="731" y="6108"/>
                </a:lnTo>
                <a:lnTo>
                  <a:pt x="877" y="5792"/>
                </a:lnTo>
                <a:lnTo>
                  <a:pt x="1047" y="5524"/>
                </a:lnTo>
                <a:lnTo>
                  <a:pt x="1242" y="5281"/>
                </a:lnTo>
                <a:lnTo>
                  <a:pt x="1485" y="5062"/>
                </a:lnTo>
                <a:lnTo>
                  <a:pt x="1753" y="4892"/>
                </a:lnTo>
                <a:lnTo>
                  <a:pt x="2069" y="4746"/>
                </a:lnTo>
                <a:lnTo>
                  <a:pt x="2410" y="4624"/>
                </a:lnTo>
                <a:lnTo>
                  <a:pt x="2872" y="4527"/>
                </a:lnTo>
                <a:lnTo>
                  <a:pt x="3358" y="4478"/>
                </a:lnTo>
                <a:lnTo>
                  <a:pt x="3407" y="4502"/>
                </a:lnTo>
                <a:lnTo>
                  <a:pt x="3480" y="4502"/>
                </a:lnTo>
                <a:lnTo>
                  <a:pt x="3529" y="4478"/>
                </a:lnTo>
                <a:lnTo>
                  <a:pt x="3577" y="4454"/>
                </a:lnTo>
                <a:close/>
                <a:moveTo>
                  <a:pt x="3261" y="1"/>
                </a:moveTo>
                <a:lnTo>
                  <a:pt x="3066" y="25"/>
                </a:lnTo>
                <a:lnTo>
                  <a:pt x="2896" y="123"/>
                </a:lnTo>
                <a:lnTo>
                  <a:pt x="2823" y="171"/>
                </a:lnTo>
                <a:lnTo>
                  <a:pt x="2750" y="244"/>
                </a:lnTo>
                <a:lnTo>
                  <a:pt x="2531" y="317"/>
                </a:lnTo>
                <a:lnTo>
                  <a:pt x="2337" y="463"/>
                </a:lnTo>
                <a:lnTo>
                  <a:pt x="2142" y="609"/>
                </a:lnTo>
                <a:lnTo>
                  <a:pt x="1972" y="804"/>
                </a:lnTo>
                <a:lnTo>
                  <a:pt x="1826" y="1023"/>
                </a:lnTo>
                <a:lnTo>
                  <a:pt x="1704" y="1242"/>
                </a:lnTo>
                <a:lnTo>
                  <a:pt x="1631" y="1461"/>
                </a:lnTo>
                <a:lnTo>
                  <a:pt x="1582" y="1680"/>
                </a:lnTo>
                <a:lnTo>
                  <a:pt x="1558" y="1874"/>
                </a:lnTo>
                <a:lnTo>
                  <a:pt x="1582" y="2069"/>
                </a:lnTo>
                <a:lnTo>
                  <a:pt x="1582" y="2239"/>
                </a:lnTo>
                <a:lnTo>
                  <a:pt x="1631" y="2410"/>
                </a:lnTo>
                <a:lnTo>
                  <a:pt x="1680" y="2580"/>
                </a:lnTo>
                <a:lnTo>
                  <a:pt x="1728" y="2750"/>
                </a:lnTo>
                <a:lnTo>
                  <a:pt x="1826" y="2921"/>
                </a:lnTo>
                <a:lnTo>
                  <a:pt x="1899" y="3067"/>
                </a:lnTo>
                <a:lnTo>
                  <a:pt x="2020" y="3213"/>
                </a:lnTo>
                <a:lnTo>
                  <a:pt x="2142" y="3334"/>
                </a:lnTo>
                <a:lnTo>
                  <a:pt x="2264" y="3456"/>
                </a:lnTo>
                <a:lnTo>
                  <a:pt x="2410" y="3578"/>
                </a:lnTo>
                <a:lnTo>
                  <a:pt x="2556" y="3675"/>
                </a:lnTo>
                <a:lnTo>
                  <a:pt x="2701" y="3748"/>
                </a:lnTo>
                <a:lnTo>
                  <a:pt x="2872" y="3821"/>
                </a:lnTo>
                <a:lnTo>
                  <a:pt x="3066" y="3894"/>
                </a:lnTo>
                <a:lnTo>
                  <a:pt x="3310" y="3918"/>
                </a:lnTo>
                <a:lnTo>
                  <a:pt x="3261" y="4016"/>
                </a:lnTo>
                <a:lnTo>
                  <a:pt x="3237" y="4113"/>
                </a:lnTo>
                <a:lnTo>
                  <a:pt x="2750" y="4162"/>
                </a:lnTo>
                <a:lnTo>
                  <a:pt x="2361" y="4235"/>
                </a:lnTo>
                <a:lnTo>
                  <a:pt x="1996" y="4356"/>
                </a:lnTo>
                <a:lnTo>
                  <a:pt x="1655" y="4502"/>
                </a:lnTo>
                <a:lnTo>
                  <a:pt x="1339" y="4697"/>
                </a:lnTo>
                <a:lnTo>
                  <a:pt x="1071" y="4916"/>
                </a:lnTo>
                <a:lnTo>
                  <a:pt x="828" y="5184"/>
                </a:lnTo>
                <a:lnTo>
                  <a:pt x="609" y="5500"/>
                </a:lnTo>
                <a:lnTo>
                  <a:pt x="439" y="5865"/>
                </a:lnTo>
                <a:lnTo>
                  <a:pt x="341" y="6206"/>
                </a:lnTo>
                <a:lnTo>
                  <a:pt x="268" y="6571"/>
                </a:lnTo>
                <a:lnTo>
                  <a:pt x="220" y="6936"/>
                </a:lnTo>
                <a:lnTo>
                  <a:pt x="195" y="7301"/>
                </a:lnTo>
                <a:lnTo>
                  <a:pt x="171" y="7982"/>
                </a:lnTo>
                <a:lnTo>
                  <a:pt x="171" y="8347"/>
                </a:lnTo>
                <a:lnTo>
                  <a:pt x="195" y="8688"/>
                </a:lnTo>
                <a:lnTo>
                  <a:pt x="147" y="8712"/>
                </a:lnTo>
                <a:lnTo>
                  <a:pt x="98" y="8761"/>
                </a:lnTo>
                <a:lnTo>
                  <a:pt x="49" y="8809"/>
                </a:lnTo>
                <a:lnTo>
                  <a:pt x="25" y="8882"/>
                </a:lnTo>
                <a:lnTo>
                  <a:pt x="1" y="9004"/>
                </a:lnTo>
                <a:lnTo>
                  <a:pt x="49" y="9150"/>
                </a:lnTo>
                <a:lnTo>
                  <a:pt x="98" y="9223"/>
                </a:lnTo>
                <a:lnTo>
                  <a:pt x="147" y="9296"/>
                </a:lnTo>
                <a:lnTo>
                  <a:pt x="293" y="9418"/>
                </a:lnTo>
                <a:lnTo>
                  <a:pt x="463" y="9490"/>
                </a:lnTo>
                <a:lnTo>
                  <a:pt x="633" y="9515"/>
                </a:lnTo>
                <a:lnTo>
                  <a:pt x="828" y="9515"/>
                </a:lnTo>
                <a:lnTo>
                  <a:pt x="901" y="9466"/>
                </a:lnTo>
                <a:lnTo>
                  <a:pt x="974" y="9442"/>
                </a:lnTo>
                <a:lnTo>
                  <a:pt x="1120" y="9320"/>
                </a:lnTo>
                <a:lnTo>
                  <a:pt x="1193" y="9174"/>
                </a:lnTo>
                <a:lnTo>
                  <a:pt x="1266" y="9004"/>
                </a:lnTo>
                <a:lnTo>
                  <a:pt x="1290" y="8834"/>
                </a:lnTo>
                <a:lnTo>
                  <a:pt x="1266" y="8663"/>
                </a:lnTo>
                <a:lnTo>
                  <a:pt x="1217" y="8493"/>
                </a:lnTo>
                <a:lnTo>
                  <a:pt x="1266" y="8396"/>
                </a:lnTo>
                <a:lnTo>
                  <a:pt x="1290" y="8274"/>
                </a:lnTo>
                <a:lnTo>
                  <a:pt x="1315" y="8031"/>
                </a:lnTo>
                <a:lnTo>
                  <a:pt x="1412" y="7593"/>
                </a:lnTo>
                <a:lnTo>
                  <a:pt x="1534" y="7179"/>
                </a:lnTo>
                <a:lnTo>
                  <a:pt x="1631" y="6887"/>
                </a:lnTo>
                <a:lnTo>
                  <a:pt x="1582" y="7130"/>
                </a:lnTo>
                <a:lnTo>
                  <a:pt x="1534" y="7471"/>
                </a:lnTo>
                <a:lnTo>
                  <a:pt x="1509" y="7812"/>
                </a:lnTo>
                <a:lnTo>
                  <a:pt x="1436" y="9028"/>
                </a:lnTo>
                <a:lnTo>
                  <a:pt x="1363" y="10220"/>
                </a:lnTo>
                <a:lnTo>
                  <a:pt x="1315" y="11413"/>
                </a:lnTo>
                <a:lnTo>
                  <a:pt x="1290" y="12581"/>
                </a:lnTo>
                <a:lnTo>
                  <a:pt x="1266" y="13773"/>
                </a:lnTo>
                <a:lnTo>
                  <a:pt x="1217" y="14941"/>
                </a:lnTo>
                <a:lnTo>
                  <a:pt x="1217" y="14965"/>
                </a:lnTo>
                <a:lnTo>
                  <a:pt x="1120" y="15038"/>
                </a:lnTo>
                <a:lnTo>
                  <a:pt x="1023" y="15136"/>
                </a:lnTo>
                <a:lnTo>
                  <a:pt x="974" y="15233"/>
                </a:lnTo>
                <a:lnTo>
                  <a:pt x="925" y="15379"/>
                </a:lnTo>
                <a:lnTo>
                  <a:pt x="925" y="15501"/>
                </a:lnTo>
                <a:lnTo>
                  <a:pt x="925" y="15622"/>
                </a:lnTo>
                <a:lnTo>
                  <a:pt x="998" y="15720"/>
                </a:lnTo>
                <a:lnTo>
                  <a:pt x="1071" y="15841"/>
                </a:lnTo>
                <a:lnTo>
                  <a:pt x="1169" y="15890"/>
                </a:lnTo>
                <a:lnTo>
                  <a:pt x="1266" y="15939"/>
                </a:lnTo>
                <a:lnTo>
                  <a:pt x="1363" y="15963"/>
                </a:lnTo>
                <a:lnTo>
                  <a:pt x="1704" y="15963"/>
                </a:lnTo>
                <a:lnTo>
                  <a:pt x="1923" y="15890"/>
                </a:lnTo>
                <a:lnTo>
                  <a:pt x="2142" y="15793"/>
                </a:lnTo>
                <a:lnTo>
                  <a:pt x="2337" y="15671"/>
                </a:lnTo>
                <a:lnTo>
                  <a:pt x="2701" y="15452"/>
                </a:lnTo>
                <a:lnTo>
                  <a:pt x="2774" y="15428"/>
                </a:lnTo>
                <a:lnTo>
                  <a:pt x="2847" y="15403"/>
                </a:lnTo>
                <a:lnTo>
                  <a:pt x="2920" y="15330"/>
                </a:lnTo>
                <a:lnTo>
                  <a:pt x="2945" y="15233"/>
                </a:lnTo>
                <a:lnTo>
                  <a:pt x="3091" y="13870"/>
                </a:lnTo>
                <a:lnTo>
                  <a:pt x="3237" y="12508"/>
                </a:lnTo>
                <a:lnTo>
                  <a:pt x="3310" y="11802"/>
                </a:lnTo>
                <a:lnTo>
                  <a:pt x="3334" y="11461"/>
                </a:lnTo>
                <a:lnTo>
                  <a:pt x="3431" y="11096"/>
                </a:lnTo>
                <a:lnTo>
                  <a:pt x="3480" y="11194"/>
                </a:lnTo>
                <a:lnTo>
                  <a:pt x="3529" y="11315"/>
                </a:lnTo>
                <a:lnTo>
                  <a:pt x="3577" y="11559"/>
                </a:lnTo>
                <a:lnTo>
                  <a:pt x="3650" y="11997"/>
                </a:lnTo>
                <a:lnTo>
                  <a:pt x="3699" y="12508"/>
                </a:lnTo>
                <a:lnTo>
                  <a:pt x="3723" y="13043"/>
                </a:lnTo>
                <a:lnTo>
                  <a:pt x="3748" y="13359"/>
                </a:lnTo>
                <a:lnTo>
                  <a:pt x="3821" y="13651"/>
                </a:lnTo>
                <a:lnTo>
                  <a:pt x="3942" y="14260"/>
                </a:lnTo>
                <a:lnTo>
                  <a:pt x="4113" y="14844"/>
                </a:lnTo>
                <a:lnTo>
                  <a:pt x="4259" y="15428"/>
                </a:lnTo>
                <a:lnTo>
                  <a:pt x="4283" y="15501"/>
                </a:lnTo>
                <a:lnTo>
                  <a:pt x="4332" y="15525"/>
                </a:lnTo>
                <a:lnTo>
                  <a:pt x="4380" y="15598"/>
                </a:lnTo>
                <a:lnTo>
                  <a:pt x="4478" y="15671"/>
                </a:lnTo>
                <a:lnTo>
                  <a:pt x="4697" y="15793"/>
                </a:lnTo>
                <a:lnTo>
                  <a:pt x="4940" y="15866"/>
                </a:lnTo>
                <a:lnTo>
                  <a:pt x="5110" y="15914"/>
                </a:lnTo>
                <a:lnTo>
                  <a:pt x="5354" y="15963"/>
                </a:lnTo>
                <a:lnTo>
                  <a:pt x="5694" y="15963"/>
                </a:lnTo>
                <a:lnTo>
                  <a:pt x="5816" y="15914"/>
                </a:lnTo>
                <a:lnTo>
                  <a:pt x="5938" y="15866"/>
                </a:lnTo>
                <a:lnTo>
                  <a:pt x="6011" y="15793"/>
                </a:lnTo>
                <a:lnTo>
                  <a:pt x="6108" y="15671"/>
                </a:lnTo>
                <a:lnTo>
                  <a:pt x="6157" y="15525"/>
                </a:lnTo>
                <a:lnTo>
                  <a:pt x="6157" y="15379"/>
                </a:lnTo>
                <a:lnTo>
                  <a:pt x="6108" y="15209"/>
                </a:lnTo>
                <a:lnTo>
                  <a:pt x="6035" y="15087"/>
                </a:lnTo>
                <a:lnTo>
                  <a:pt x="5962" y="14965"/>
                </a:lnTo>
                <a:lnTo>
                  <a:pt x="5840" y="14868"/>
                </a:lnTo>
                <a:lnTo>
                  <a:pt x="5694" y="14819"/>
                </a:lnTo>
                <a:lnTo>
                  <a:pt x="5621" y="14333"/>
                </a:lnTo>
                <a:lnTo>
                  <a:pt x="5548" y="13822"/>
                </a:lnTo>
                <a:lnTo>
                  <a:pt x="5475" y="12824"/>
                </a:lnTo>
                <a:lnTo>
                  <a:pt x="5402" y="10853"/>
                </a:lnTo>
                <a:lnTo>
                  <a:pt x="5281" y="8542"/>
                </a:lnTo>
                <a:lnTo>
                  <a:pt x="5256" y="7836"/>
                </a:lnTo>
                <a:lnTo>
                  <a:pt x="5232" y="7106"/>
                </a:lnTo>
                <a:lnTo>
                  <a:pt x="5256" y="7033"/>
                </a:lnTo>
                <a:lnTo>
                  <a:pt x="5256" y="6984"/>
                </a:lnTo>
                <a:lnTo>
                  <a:pt x="5232" y="6936"/>
                </a:lnTo>
                <a:lnTo>
                  <a:pt x="5208" y="6887"/>
                </a:lnTo>
                <a:lnTo>
                  <a:pt x="5183" y="6619"/>
                </a:lnTo>
                <a:lnTo>
                  <a:pt x="5305" y="6863"/>
                </a:lnTo>
                <a:lnTo>
                  <a:pt x="5402" y="7130"/>
                </a:lnTo>
                <a:lnTo>
                  <a:pt x="5475" y="7398"/>
                </a:lnTo>
                <a:lnTo>
                  <a:pt x="5500" y="7666"/>
                </a:lnTo>
                <a:lnTo>
                  <a:pt x="5524" y="7958"/>
                </a:lnTo>
                <a:lnTo>
                  <a:pt x="5548" y="8250"/>
                </a:lnTo>
                <a:lnTo>
                  <a:pt x="5524" y="8785"/>
                </a:lnTo>
                <a:lnTo>
                  <a:pt x="5524" y="8834"/>
                </a:lnTo>
                <a:lnTo>
                  <a:pt x="5548" y="8907"/>
                </a:lnTo>
                <a:lnTo>
                  <a:pt x="5524" y="9004"/>
                </a:lnTo>
                <a:lnTo>
                  <a:pt x="5548" y="9126"/>
                </a:lnTo>
                <a:lnTo>
                  <a:pt x="5573" y="9247"/>
                </a:lnTo>
                <a:lnTo>
                  <a:pt x="5621" y="9345"/>
                </a:lnTo>
                <a:lnTo>
                  <a:pt x="5694" y="9418"/>
                </a:lnTo>
                <a:lnTo>
                  <a:pt x="5767" y="9466"/>
                </a:lnTo>
                <a:lnTo>
                  <a:pt x="5840" y="9515"/>
                </a:lnTo>
                <a:lnTo>
                  <a:pt x="5938" y="9539"/>
                </a:lnTo>
                <a:lnTo>
                  <a:pt x="6011" y="9563"/>
                </a:lnTo>
                <a:lnTo>
                  <a:pt x="6205" y="9563"/>
                </a:lnTo>
                <a:lnTo>
                  <a:pt x="6303" y="9515"/>
                </a:lnTo>
                <a:lnTo>
                  <a:pt x="6424" y="9442"/>
                </a:lnTo>
                <a:lnTo>
                  <a:pt x="6546" y="9320"/>
                </a:lnTo>
                <a:lnTo>
                  <a:pt x="6619" y="9199"/>
                </a:lnTo>
                <a:lnTo>
                  <a:pt x="6668" y="9053"/>
                </a:lnTo>
                <a:lnTo>
                  <a:pt x="6668" y="8907"/>
                </a:lnTo>
                <a:lnTo>
                  <a:pt x="6643" y="8785"/>
                </a:lnTo>
                <a:lnTo>
                  <a:pt x="6643" y="8736"/>
                </a:lnTo>
                <a:lnTo>
                  <a:pt x="6692" y="8420"/>
                </a:lnTo>
                <a:lnTo>
                  <a:pt x="6716" y="8079"/>
                </a:lnTo>
                <a:lnTo>
                  <a:pt x="6741" y="7739"/>
                </a:lnTo>
                <a:lnTo>
                  <a:pt x="6716" y="7398"/>
                </a:lnTo>
                <a:lnTo>
                  <a:pt x="6692" y="7057"/>
                </a:lnTo>
                <a:lnTo>
                  <a:pt x="6643" y="6717"/>
                </a:lnTo>
                <a:lnTo>
                  <a:pt x="6570" y="6400"/>
                </a:lnTo>
                <a:lnTo>
                  <a:pt x="6473" y="6060"/>
                </a:lnTo>
                <a:lnTo>
                  <a:pt x="6473" y="6011"/>
                </a:lnTo>
                <a:lnTo>
                  <a:pt x="6424" y="5962"/>
                </a:lnTo>
                <a:lnTo>
                  <a:pt x="6230" y="5500"/>
                </a:lnTo>
                <a:lnTo>
                  <a:pt x="6132" y="5257"/>
                </a:lnTo>
                <a:lnTo>
                  <a:pt x="5986" y="5038"/>
                </a:lnTo>
                <a:lnTo>
                  <a:pt x="5889" y="4916"/>
                </a:lnTo>
                <a:lnTo>
                  <a:pt x="5792" y="4770"/>
                </a:lnTo>
                <a:lnTo>
                  <a:pt x="5670" y="4673"/>
                </a:lnTo>
                <a:lnTo>
                  <a:pt x="5548" y="4551"/>
                </a:lnTo>
                <a:lnTo>
                  <a:pt x="5256" y="4381"/>
                </a:lnTo>
                <a:lnTo>
                  <a:pt x="4964" y="4259"/>
                </a:lnTo>
                <a:lnTo>
                  <a:pt x="4648" y="4162"/>
                </a:lnTo>
                <a:lnTo>
                  <a:pt x="4332" y="4113"/>
                </a:lnTo>
                <a:lnTo>
                  <a:pt x="3991" y="4089"/>
                </a:lnTo>
                <a:lnTo>
                  <a:pt x="3650" y="4089"/>
                </a:lnTo>
                <a:lnTo>
                  <a:pt x="3650" y="4064"/>
                </a:lnTo>
                <a:lnTo>
                  <a:pt x="3650" y="3918"/>
                </a:lnTo>
                <a:lnTo>
                  <a:pt x="3821" y="3870"/>
                </a:lnTo>
                <a:lnTo>
                  <a:pt x="3991" y="3797"/>
                </a:lnTo>
                <a:lnTo>
                  <a:pt x="4161" y="3724"/>
                </a:lnTo>
                <a:lnTo>
                  <a:pt x="4332" y="3626"/>
                </a:lnTo>
                <a:lnTo>
                  <a:pt x="4478" y="3505"/>
                </a:lnTo>
                <a:lnTo>
                  <a:pt x="4624" y="3359"/>
                </a:lnTo>
                <a:lnTo>
                  <a:pt x="4770" y="3237"/>
                </a:lnTo>
                <a:lnTo>
                  <a:pt x="4891" y="3067"/>
                </a:lnTo>
                <a:lnTo>
                  <a:pt x="4989" y="2896"/>
                </a:lnTo>
                <a:lnTo>
                  <a:pt x="5086" y="2726"/>
                </a:lnTo>
                <a:lnTo>
                  <a:pt x="5159" y="2556"/>
                </a:lnTo>
                <a:lnTo>
                  <a:pt x="5232" y="2385"/>
                </a:lnTo>
                <a:lnTo>
                  <a:pt x="5281" y="2191"/>
                </a:lnTo>
                <a:lnTo>
                  <a:pt x="5305" y="2020"/>
                </a:lnTo>
                <a:lnTo>
                  <a:pt x="5305" y="1826"/>
                </a:lnTo>
                <a:lnTo>
                  <a:pt x="5281" y="1655"/>
                </a:lnTo>
                <a:lnTo>
                  <a:pt x="5232" y="1436"/>
                </a:lnTo>
                <a:lnTo>
                  <a:pt x="5135" y="1218"/>
                </a:lnTo>
                <a:lnTo>
                  <a:pt x="5037" y="1023"/>
                </a:lnTo>
                <a:lnTo>
                  <a:pt x="4916" y="853"/>
                </a:lnTo>
                <a:lnTo>
                  <a:pt x="4770" y="682"/>
                </a:lnTo>
                <a:lnTo>
                  <a:pt x="4599" y="512"/>
                </a:lnTo>
                <a:lnTo>
                  <a:pt x="4429" y="366"/>
                </a:lnTo>
                <a:lnTo>
                  <a:pt x="4234" y="244"/>
                </a:lnTo>
                <a:lnTo>
                  <a:pt x="4088" y="171"/>
                </a:lnTo>
                <a:lnTo>
                  <a:pt x="3894" y="98"/>
                </a:lnTo>
                <a:lnTo>
                  <a:pt x="3699" y="25"/>
                </a:lnTo>
                <a:lnTo>
                  <a:pt x="3480"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4" name="Google Shape;824;p48"/>
          <p:cNvSpPr/>
          <p:nvPr/>
        </p:nvSpPr>
        <p:spPr>
          <a:xfrm>
            <a:off x="4402368" y="2087407"/>
            <a:ext cx="343014" cy="363230"/>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5" name="Google Shape;825;p48"/>
          <p:cNvSpPr/>
          <p:nvPr/>
        </p:nvSpPr>
        <p:spPr>
          <a:xfrm>
            <a:off x="4975609" y="2096979"/>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6" name="Google Shape;826;p48"/>
          <p:cNvSpPr/>
          <p:nvPr/>
        </p:nvSpPr>
        <p:spPr>
          <a:xfrm>
            <a:off x="5570114" y="2037950"/>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7" name="Google Shape;827;p48"/>
          <p:cNvSpPr/>
          <p:nvPr/>
        </p:nvSpPr>
        <p:spPr>
          <a:xfrm>
            <a:off x="400284" y="2642049"/>
            <a:ext cx="127109" cy="429713"/>
          </a:xfrm>
          <a:custGeom>
            <a:avLst/>
            <a:gdLst/>
            <a:ahLst/>
            <a:cxnLst/>
            <a:rect l="l" t="t" r="r" b="b"/>
            <a:pathLst>
              <a:path w="5816" h="19662" extrusionOk="0">
                <a:moveTo>
                  <a:pt x="2677" y="5694"/>
                </a:moveTo>
                <a:lnTo>
                  <a:pt x="2896" y="5719"/>
                </a:lnTo>
                <a:lnTo>
                  <a:pt x="3042" y="5719"/>
                </a:lnTo>
                <a:lnTo>
                  <a:pt x="2871" y="5792"/>
                </a:lnTo>
                <a:lnTo>
                  <a:pt x="2750" y="5865"/>
                </a:lnTo>
                <a:lnTo>
                  <a:pt x="2482" y="5986"/>
                </a:lnTo>
                <a:lnTo>
                  <a:pt x="2360" y="6059"/>
                </a:lnTo>
                <a:lnTo>
                  <a:pt x="2239" y="6157"/>
                </a:lnTo>
                <a:lnTo>
                  <a:pt x="2263" y="5719"/>
                </a:lnTo>
                <a:lnTo>
                  <a:pt x="2433" y="5694"/>
                </a:lnTo>
                <a:close/>
                <a:moveTo>
                  <a:pt x="3407" y="5767"/>
                </a:moveTo>
                <a:lnTo>
                  <a:pt x="3577" y="5792"/>
                </a:lnTo>
                <a:lnTo>
                  <a:pt x="3553" y="6838"/>
                </a:lnTo>
                <a:lnTo>
                  <a:pt x="3480" y="6789"/>
                </a:lnTo>
                <a:lnTo>
                  <a:pt x="3407" y="6789"/>
                </a:lnTo>
                <a:lnTo>
                  <a:pt x="3309" y="6814"/>
                </a:lnTo>
                <a:lnTo>
                  <a:pt x="3212" y="6838"/>
                </a:lnTo>
                <a:lnTo>
                  <a:pt x="3042" y="6935"/>
                </a:lnTo>
                <a:lnTo>
                  <a:pt x="2896" y="7033"/>
                </a:lnTo>
                <a:lnTo>
                  <a:pt x="2531" y="7227"/>
                </a:lnTo>
                <a:lnTo>
                  <a:pt x="2336" y="7349"/>
                </a:lnTo>
                <a:lnTo>
                  <a:pt x="2166" y="7471"/>
                </a:lnTo>
                <a:lnTo>
                  <a:pt x="2190" y="7106"/>
                </a:lnTo>
                <a:lnTo>
                  <a:pt x="2360" y="7033"/>
                </a:lnTo>
                <a:lnTo>
                  <a:pt x="2531" y="6960"/>
                </a:lnTo>
                <a:lnTo>
                  <a:pt x="2847" y="6765"/>
                </a:lnTo>
                <a:lnTo>
                  <a:pt x="3212" y="6595"/>
                </a:lnTo>
                <a:lnTo>
                  <a:pt x="3407" y="6473"/>
                </a:lnTo>
                <a:lnTo>
                  <a:pt x="3455" y="6400"/>
                </a:lnTo>
                <a:lnTo>
                  <a:pt x="3504" y="6327"/>
                </a:lnTo>
                <a:lnTo>
                  <a:pt x="3528" y="6254"/>
                </a:lnTo>
                <a:lnTo>
                  <a:pt x="3480" y="6181"/>
                </a:lnTo>
                <a:lnTo>
                  <a:pt x="3431" y="6108"/>
                </a:lnTo>
                <a:lnTo>
                  <a:pt x="3382" y="6084"/>
                </a:lnTo>
                <a:lnTo>
                  <a:pt x="3285" y="6084"/>
                </a:lnTo>
                <a:lnTo>
                  <a:pt x="3188" y="6108"/>
                </a:lnTo>
                <a:lnTo>
                  <a:pt x="2993" y="6181"/>
                </a:lnTo>
                <a:lnTo>
                  <a:pt x="2628" y="6400"/>
                </a:lnTo>
                <a:lnTo>
                  <a:pt x="2409" y="6522"/>
                </a:lnTo>
                <a:lnTo>
                  <a:pt x="2190" y="6643"/>
                </a:lnTo>
                <a:lnTo>
                  <a:pt x="2214" y="6497"/>
                </a:lnTo>
                <a:lnTo>
                  <a:pt x="2263" y="6497"/>
                </a:lnTo>
                <a:lnTo>
                  <a:pt x="2287" y="6473"/>
                </a:lnTo>
                <a:lnTo>
                  <a:pt x="2579" y="6327"/>
                </a:lnTo>
                <a:lnTo>
                  <a:pt x="2847" y="6157"/>
                </a:lnTo>
                <a:lnTo>
                  <a:pt x="3139" y="6059"/>
                </a:lnTo>
                <a:lnTo>
                  <a:pt x="3285" y="5986"/>
                </a:lnTo>
                <a:lnTo>
                  <a:pt x="3358" y="5962"/>
                </a:lnTo>
                <a:lnTo>
                  <a:pt x="3382" y="5889"/>
                </a:lnTo>
                <a:lnTo>
                  <a:pt x="3407" y="5840"/>
                </a:lnTo>
                <a:lnTo>
                  <a:pt x="3407" y="5767"/>
                </a:lnTo>
                <a:close/>
                <a:moveTo>
                  <a:pt x="4039" y="6303"/>
                </a:moveTo>
                <a:lnTo>
                  <a:pt x="4209" y="6327"/>
                </a:lnTo>
                <a:lnTo>
                  <a:pt x="4404" y="6351"/>
                </a:lnTo>
                <a:lnTo>
                  <a:pt x="4526" y="6351"/>
                </a:lnTo>
                <a:lnTo>
                  <a:pt x="4574" y="7884"/>
                </a:lnTo>
                <a:lnTo>
                  <a:pt x="4574" y="7884"/>
                </a:lnTo>
                <a:lnTo>
                  <a:pt x="4501" y="7860"/>
                </a:lnTo>
                <a:lnTo>
                  <a:pt x="4404" y="7860"/>
                </a:lnTo>
                <a:lnTo>
                  <a:pt x="4234" y="7884"/>
                </a:lnTo>
                <a:lnTo>
                  <a:pt x="4015" y="7909"/>
                </a:lnTo>
                <a:lnTo>
                  <a:pt x="4015" y="7471"/>
                </a:lnTo>
                <a:lnTo>
                  <a:pt x="4039" y="6303"/>
                </a:lnTo>
                <a:close/>
                <a:moveTo>
                  <a:pt x="3553" y="7179"/>
                </a:moveTo>
                <a:lnTo>
                  <a:pt x="3553" y="7495"/>
                </a:lnTo>
                <a:lnTo>
                  <a:pt x="3480" y="7495"/>
                </a:lnTo>
                <a:lnTo>
                  <a:pt x="3285" y="7544"/>
                </a:lnTo>
                <a:lnTo>
                  <a:pt x="3090" y="7617"/>
                </a:lnTo>
                <a:lnTo>
                  <a:pt x="2701" y="7811"/>
                </a:lnTo>
                <a:lnTo>
                  <a:pt x="2458" y="7957"/>
                </a:lnTo>
                <a:lnTo>
                  <a:pt x="2190" y="8128"/>
                </a:lnTo>
                <a:lnTo>
                  <a:pt x="2166" y="7860"/>
                </a:lnTo>
                <a:lnTo>
                  <a:pt x="2166" y="7811"/>
                </a:lnTo>
                <a:lnTo>
                  <a:pt x="2287" y="7811"/>
                </a:lnTo>
                <a:lnTo>
                  <a:pt x="2409" y="7787"/>
                </a:lnTo>
                <a:lnTo>
                  <a:pt x="2628" y="7690"/>
                </a:lnTo>
                <a:lnTo>
                  <a:pt x="3042" y="7471"/>
                </a:lnTo>
                <a:lnTo>
                  <a:pt x="3285" y="7349"/>
                </a:lnTo>
                <a:lnTo>
                  <a:pt x="3431" y="7276"/>
                </a:lnTo>
                <a:lnTo>
                  <a:pt x="3553" y="7179"/>
                </a:lnTo>
                <a:close/>
                <a:moveTo>
                  <a:pt x="3553" y="7957"/>
                </a:moveTo>
                <a:lnTo>
                  <a:pt x="3553" y="8249"/>
                </a:lnTo>
                <a:lnTo>
                  <a:pt x="3504" y="8274"/>
                </a:lnTo>
                <a:lnTo>
                  <a:pt x="3066" y="8468"/>
                </a:lnTo>
                <a:lnTo>
                  <a:pt x="2652" y="8687"/>
                </a:lnTo>
                <a:lnTo>
                  <a:pt x="2482" y="8784"/>
                </a:lnTo>
                <a:lnTo>
                  <a:pt x="2312" y="8882"/>
                </a:lnTo>
                <a:lnTo>
                  <a:pt x="2239" y="8955"/>
                </a:lnTo>
                <a:lnTo>
                  <a:pt x="2214" y="8468"/>
                </a:lnTo>
                <a:lnTo>
                  <a:pt x="2336" y="8468"/>
                </a:lnTo>
                <a:lnTo>
                  <a:pt x="2458" y="8420"/>
                </a:lnTo>
                <a:lnTo>
                  <a:pt x="2677" y="8322"/>
                </a:lnTo>
                <a:lnTo>
                  <a:pt x="3115" y="8128"/>
                </a:lnTo>
                <a:lnTo>
                  <a:pt x="3553" y="7957"/>
                </a:lnTo>
                <a:close/>
                <a:moveTo>
                  <a:pt x="3528" y="8784"/>
                </a:moveTo>
                <a:lnTo>
                  <a:pt x="3528" y="8955"/>
                </a:lnTo>
                <a:lnTo>
                  <a:pt x="3358" y="9003"/>
                </a:lnTo>
                <a:lnTo>
                  <a:pt x="3212" y="9076"/>
                </a:lnTo>
                <a:lnTo>
                  <a:pt x="2871" y="9247"/>
                </a:lnTo>
                <a:lnTo>
                  <a:pt x="2579" y="9441"/>
                </a:lnTo>
                <a:lnTo>
                  <a:pt x="2287" y="9660"/>
                </a:lnTo>
                <a:lnTo>
                  <a:pt x="2263" y="9247"/>
                </a:lnTo>
                <a:lnTo>
                  <a:pt x="2458" y="9247"/>
                </a:lnTo>
                <a:lnTo>
                  <a:pt x="2871" y="9052"/>
                </a:lnTo>
                <a:lnTo>
                  <a:pt x="3528" y="8784"/>
                </a:lnTo>
                <a:close/>
                <a:moveTo>
                  <a:pt x="4574" y="8371"/>
                </a:moveTo>
                <a:lnTo>
                  <a:pt x="4574" y="8565"/>
                </a:lnTo>
                <a:lnTo>
                  <a:pt x="4574" y="9076"/>
                </a:lnTo>
                <a:lnTo>
                  <a:pt x="4550" y="9587"/>
                </a:lnTo>
                <a:lnTo>
                  <a:pt x="4453" y="9563"/>
                </a:lnTo>
                <a:lnTo>
                  <a:pt x="4355" y="9563"/>
                </a:lnTo>
                <a:lnTo>
                  <a:pt x="3991" y="9660"/>
                </a:lnTo>
                <a:lnTo>
                  <a:pt x="4015" y="8371"/>
                </a:lnTo>
                <a:lnTo>
                  <a:pt x="4209" y="8395"/>
                </a:lnTo>
                <a:lnTo>
                  <a:pt x="4501" y="8395"/>
                </a:lnTo>
                <a:lnTo>
                  <a:pt x="4574" y="8371"/>
                </a:lnTo>
                <a:close/>
                <a:moveTo>
                  <a:pt x="3528" y="9393"/>
                </a:moveTo>
                <a:lnTo>
                  <a:pt x="3528" y="9660"/>
                </a:lnTo>
                <a:lnTo>
                  <a:pt x="3212" y="9806"/>
                </a:lnTo>
                <a:lnTo>
                  <a:pt x="2896" y="9952"/>
                </a:lnTo>
                <a:lnTo>
                  <a:pt x="2604" y="10098"/>
                </a:lnTo>
                <a:lnTo>
                  <a:pt x="2482" y="10196"/>
                </a:lnTo>
                <a:lnTo>
                  <a:pt x="2360" y="10293"/>
                </a:lnTo>
                <a:lnTo>
                  <a:pt x="2336" y="9977"/>
                </a:lnTo>
                <a:lnTo>
                  <a:pt x="2312" y="9806"/>
                </a:lnTo>
                <a:lnTo>
                  <a:pt x="2458" y="9782"/>
                </a:lnTo>
                <a:lnTo>
                  <a:pt x="2604" y="9758"/>
                </a:lnTo>
                <a:lnTo>
                  <a:pt x="2750" y="9709"/>
                </a:lnTo>
                <a:lnTo>
                  <a:pt x="2920" y="9636"/>
                </a:lnTo>
                <a:lnTo>
                  <a:pt x="3212" y="9514"/>
                </a:lnTo>
                <a:lnTo>
                  <a:pt x="3528" y="9393"/>
                </a:lnTo>
                <a:close/>
                <a:moveTo>
                  <a:pt x="3528" y="10123"/>
                </a:moveTo>
                <a:lnTo>
                  <a:pt x="3504" y="10415"/>
                </a:lnTo>
                <a:lnTo>
                  <a:pt x="3358" y="10439"/>
                </a:lnTo>
                <a:lnTo>
                  <a:pt x="3212" y="10488"/>
                </a:lnTo>
                <a:lnTo>
                  <a:pt x="2920" y="10609"/>
                </a:lnTo>
                <a:lnTo>
                  <a:pt x="2652" y="10755"/>
                </a:lnTo>
                <a:lnTo>
                  <a:pt x="2409" y="10901"/>
                </a:lnTo>
                <a:lnTo>
                  <a:pt x="2385" y="10585"/>
                </a:lnTo>
                <a:lnTo>
                  <a:pt x="2531" y="10536"/>
                </a:lnTo>
                <a:lnTo>
                  <a:pt x="2701" y="10488"/>
                </a:lnTo>
                <a:lnTo>
                  <a:pt x="3017" y="10342"/>
                </a:lnTo>
                <a:lnTo>
                  <a:pt x="3528" y="10123"/>
                </a:lnTo>
                <a:close/>
                <a:moveTo>
                  <a:pt x="4501" y="10098"/>
                </a:moveTo>
                <a:lnTo>
                  <a:pt x="4453" y="10780"/>
                </a:lnTo>
                <a:lnTo>
                  <a:pt x="4428" y="11072"/>
                </a:lnTo>
                <a:lnTo>
                  <a:pt x="4234" y="11072"/>
                </a:lnTo>
                <a:lnTo>
                  <a:pt x="3966" y="11096"/>
                </a:lnTo>
                <a:lnTo>
                  <a:pt x="3991" y="10123"/>
                </a:lnTo>
                <a:lnTo>
                  <a:pt x="4258" y="10123"/>
                </a:lnTo>
                <a:lnTo>
                  <a:pt x="4501" y="10098"/>
                </a:lnTo>
                <a:close/>
                <a:moveTo>
                  <a:pt x="3504" y="10780"/>
                </a:moveTo>
                <a:lnTo>
                  <a:pt x="3504" y="10877"/>
                </a:lnTo>
                <a:lnTo>
                  <a:pt x="3358" y="10901"/>
                </a:lnTo>
                <a:lnTo>
                  <a:pt x="3212" y="10950"/>
                </a:lnTo>
                <a:lnTo>
                  <a:pt x="3066" y="10999"/>
                </a:lnTo>
                <a:lnTo>
                  <a:pt x="2896" y="11096"/>
                </a:lnTo>
                <a:lnTo>
                  <a:pt x="2628" y="11266"/>
                </a:lnTo>
                <a:lnTo>
                  <a:pt x="2506" y="11364"/>
                </a:lnTo>
                <a:lnTo>
                  <a:pt x="2433" y="11461"/>
                </a:lnTo>
                <a:lnTo>
                  <a:pt x="2409" y="11169"/>
                </a:lnTo>
                <a:lnTo>
                  <a:pt x="2555" y="11145"/>
                </a:lnTo>
                <a:lnTo>
                  <a:pt x="2701" y="11096"/>
                </a:lnTo>
                <a:lnTo>
                  <a:pt x="2969" y="10974"/>
                </a:lnTo>
                <a:lnTo>
                  <a:pt x="3236" y="10877"/>
                </a:lnTo>
                <a:lnTo>
                  <a:pt x="3504" y="10780"/>
                </a:lnTo>
                <a:close/>
                <a:moveTo>
                  <a:pt x="3480" y="11364"/>
                </a:moveTo>
                <a:lnTo>
                  <a:pt x="3480" y="11437"/>
                </a:lnTo>
                <a:lnTo>
                  <a:pt x="3407" y="11461"/>
                </a:lnTo>
                <a:lnTo>
                  <a:pt x="3139" y="11583"/>
                </a:lnTo>
                <a:lnTo>
                  <a:pt x="2920" y="11753"/>
                </a:lnTo>
                <a:lnTo>
                  <a:pt x="2458" y="12118"/>
                </a:lnTo>
                <a:lnTo>
                  <a:pt x="2433" y="11656"/>
                </a:lnTo>
                <a:lnTo>
                  <a:pt x="2531" y="11680"/>
                </a:lnTo>
                <a:lnTo>
                  <a:pt x="2604" y="11680"/>
                </a:lnTo>
                <a:lnTo>
                  <a:pt x="2701" y="11656"/>
                </a:lnTo>
                <a:lnTo>
                  <a:pt x="2871" y="11607"/>
                </a:lnTo>
                <a:lnTo>
                  <a:pt x="3236" y="11437"/>
                </a:lnTo>
                <a:lnTo>
                  <a:pt x="3480" y="11364"/>
                </a:lnTo>
                <a:close/>
                <a:moveTo>
                  <a:pt x="3480" y="11899"/>
                </a:moveTo>
                <a:lnTo>
                  <a:pt x="3480" y="11972"/>
                </a:lnTo>
                <a:lnTo>
                  <a:pt x="3455" y="12118"/>
                </a:lnTo>
                <a:lnTo>
                  <a:pt x="3334" y="12167"/>
                </a:lnTo>
                <a:lnTo>
                  <a:pt x="3188" y="12240"/>
                </a:lnTo>
                <a:lnTo>
                  <a:pt x="2944" y="12361"/>
                </a:lnTo>
                <a:lnTo>
                  <a:pt x="2701" y="12483"/>
                </a:lnTo>
                <a:lnTo>
                  <a:pt x="2458" y="12629"/>
                </a:lnTo>
                <a:lnTo>
                  <a:pt x="2458" y="12313"/>
                </a:lnTo>
                <a:lnTo>
                  <a:pt x="2725" y="12240"/>
                </a:lnTo>
                <a:lnTo>
                  <a:pt x="2969" y="12142"/>
                </a:lnTo>
                <a:lnTo>
                  <a:pt x="3480" y="11899"/>
                </a:lnTo>
                <a:close/>
                <a:moveTo>
                  <a:pt x="3942" y="11558"/>
                </a:moveTo>
                <a:lnTo>
                  <a:pt x="4185" y="11583"/>
                </a:lnTo>
                <a:lnTo>
                  <a:pt x="4428" y="11583"/>
                </a:lnTo>
                <a:lnTo>
                  <a:pt x="4428" y="12824"/>
                </a:lnTo>
                <a:lnTo>
                  <a:pt x="4355" y="12824"/>
                </a:lnTo>
                <a:lnTo>
                  <a:pt x="4112" y="12872"/>
                </a:lnTo>
                <a:lnTo>
                  <a:pt x="3893" y="12921"/>
                </a:lnTo>
                <a:lnTo>
                  <a:pt x="3893" y="12921"/>
                </a:lnTo>
                <a:lnTo>
                  <a:pt x="3918" y="12167"/>
                </a:lnTo>
                <a:lnTo>
                  <a:pt x="3942" y="11558"/>
                </a:lnTo>
                <a:close/>
                <a:moveTo>
                  <a:pt x="3431" y="12580"/>
                </a:moveTo>
                <a:lnTo>
                  <a:pt x="3431" y="12702"/>
                </a:lnTo>
                <a:lnTo>
                  <a:pt x="3285" y="12726"/>
                </a:lnTo>
                <a:lnTo>
                  <a:pt x="3163" y="12799"/>
                </a:lnTo>
                <a:lnTo>
                  <a:pt x="2920" y="12945"/>
                </a:lnTo>
                <a:lnTo>
                  <a:pt x="2677" y="13091"/>
                </a:lnTo>
                <a:lnTo>
                  <a:pt x="2555" y="13189"/>
                </a:lnTo>
                <a:lnTo>
                  <a:pt x="2458" y="13286"/>
                </a:lnTo>
                <a:lnTo>
                  <a:pt x="2458" y="12945"/>
                </a:lnTo>
                <a:lnTo>
                  <a:pt x="2604" y="12945"/>
                </a:lnTo>
                <a:lnTo>
                  <a:pt x="2774" y="12897"/>
                </a:lnTo>
                <a:lnTo>
                  <a:pt x="3042" y="12775"/>
                </a:lnTo>
                <a:lnTo>
                  <a:pt x="3407" y="12580"/>
                </a:lnTo>
                <a:close/>
                <a:moveTo>
                  <a:pt x="3407" y="13213"/>
                </a:moveTo>
                <a:lnTo>
                  <a:pt x="3407" y="13432"/>
                </a:lnTo>
                <a:lnTo>
                  <a:pt x="3236" y="13529"/>
                </a:lnTo>
                <a:lnTo>
                  <a:pt x="3066" y="13651"/>
                </a:lnTo>
                <a:lnTo>
                  <a:pt x="2774" y="13821"/>
                </a:lnTo>
                <a:lnTo>
                  <a:pt x="2579" y="13919"/>
                </a:lnTo>
                <a:lnTo>
                  <a:pt x="2433" y="14065"/>
                </a:lnTo>
                <a:lnTo>
                  <a:pt x="2458" y="13529"/>
                </a:lnTo>
                <a:lnTo>
                  <a:pt x="2579" y="13529"/>
                </a:lnTo>
                <a:lnTo>
                  <a:pt x="2701" y="13505"/>
                </a:lnTo>
                <a:lnTo>
                  <a:pt x="2920" y="13408"/>
                </a:lnTo>
                <a:lnTo>
                  <a:pt x="3285" y="13262"/>
                </a:lnTo>
                <a:lnTo>
                  <a:pt x="3407" y="13213"/>
                </a:lnTo>
                <a:close/>
                <a:moveTo>
                  <a:pt x="3407" y="13894"/>
                </a:moveTo>
                <a:lnTo>
                  <a:pt x="3455" y="14235"/>
                </a:lnTo>
                <a:lnTo>
                  <a:pt x="3236" y="14284"/>
                </a:lnTo>
                <a:lnTo>
                  <a:pt x="3042" y="14357"/>
                </a:lnTo>
                <a:lnTo>
                  <a:pt x="2628" y="14478"/>
                </a:lnTo>
                <a:lnTo>
                  <a:pt x="2555" y="14527"/>
                </a:lnTo>
                <a:lnTo>
                  <a:pt x="2409" y="14600"/>
                </a:lnTo>
                <a:lnTo>
                  <a:pt x="2433" y="14308"/>
                </a:lnTo>
                <a:lnTo>
                  <a:pt x="2433" y="14211"/>
                </a:lnTo>
                <a:lnTo>
                  <a:pt x="2506" y="14259"/>
                </a:lnTo>
                <a:lnTo>
                  <a:pt x="2604" y="14284"/>
                </a:lnTo>
                <a:lnTo>
                  <a:pt x="2701" y="14284"/>
                </a:lnTo>
                <a:lnTo>
                  <a:pt x="2798" y="14235"/>
                </a:lnTo>
                <a:lnTo>
                  <a:pt x="2993" y="14162"/>
                </a:lnTo>
                <a:lnTo>
                  <a:pt x="3139" y="14065"/>
                </a:lnTo>
                <a:lnTo>
                  <a:pt x="3407" y="13894"/>
                </a:lnTo>
                <a:close/>
                <a:moveTo>
                  <a:pt x="3504" y="14551"/>
                </a:moveTo>
                <a:lnTo>
                  <a:pt x="3553" y="14697"/>
                </a:lnTo>
                <a:lnTo>
                  <a:pt x="3504" y="14722"/>
                </a:lnTo>
                <a:lnTo>
                  <a:pt x="3358" y="14795"/>
                </a:lnTo>
                <a:lnTo>
                  <a:pt x="3163" y="14892"/>
                </a:lnTo>
                <a:lnTo>
                  <a:pt x="2798" y="15038"/>
                </a:lnTo>
                <a:lnTo>
                  <a:pt x="2433" y="15184"/>
                </a:lnTo>
                <a:lnTo>
                  <a:pt x="2263" y="15281"/>
                </a:lnTo>
                <a:lnTo>
                  <a:pt x="2093" y="15403"/>
                </a:lnTo>
                <a:lnTo>
                  <a:pt x="2093" y="15403"/>
                </a:lnTo>
                <a:lnTo>
                  <a:pt x="2239" y="15160"/>
                </a:lnTo>
                <a:lnTo>
                  <a:pt x="2336" y="14989"/>
                </a:lnTo>
                <a:lnTo>
                  <a:pt x="2385" y="14819"/>
                </a:lnTo>
                <a:lnTo>
                  <a:pt x="2604" y="14819"/>
                </a:lnTo>
                <a:lnTo>
                  <a:pt x="2823" y="14722"/>
                </a:lnTo>
                <a:lnTo>
                  <a:pt x="3163" y="14649"/>
                </a:lnTo>
                <a:lnTo>
                  <a:pt x="3504" y="14551"/>
                </a:lnTo>
                <a:close/>
                <a:moveTo>
                  <a:pt x="3723" y="15014"/>
                </a:moveTo>
                <a:lnTo>
                  <a:pt x="3918" y="15306"/>
                </a:lnTo>
                <a:lnTo>
                  <a:pt x="3772" y="15330"/>
                </a:lnTo>
                <a:lnTo>
                  <a:pt x="3626" y="15379"/>
                </a:lnTo>
                <a:lnTo>
                  <a:pt x="3358" y="15525"/>
                </a:lnTo>
                <a:lnTo>
                  <a:pt x="3066" y="15695"/>
                </a:lnTo>
                <a:lnTo>
                  <a:pt x="2823" y="15841"/>
                </a:lnTo>
                <a:lnTo>
                  <a:pt x="2506" y="15987"/>
                </a:lnTo>
                <a:lnTo>
                  <a:pt x="2214" y="16084"/>
                </a:lnTo>
                <a:lnTo>
                  <a:pt x="1606" y="16303"/>
                </a:lnTo>
                <a:lnTo>
                  <a:pt x="1703" y="16084"/>
                </a:lnTo>
                <a:lnTo>
                  <a:pt x="1776" y="15890"/>
                </a:lnTo>
                <a:lnTo>
                  <a:pt x="1947" y="15646"/>
                </a:lnTo>
                <a:lnTo>
                  <a:pt x="1995" y="15646"/>
                </a:lnTo>
                <a:lnTo>
                  <a:pt x="2214" y="15622"/>
                </a:lnTo>
                <a:lnTo>
                  <a:pt x="2433" y="15573"/>
                </a:lnTo>
                <a:lnTo>
                  <a:pt x="2871" y="15427"/>
                </a:lnTo>
                <a:lnTo>
                  <a:pt x="3309" y="15257"/>
                </a:lnTo>
                <a:lnTo>
                  <a:pt x="3699" y="15038"/>
                </a:lnTo>
                <a:lnTo>
                  <a:pt x="3723" y="15014"/>
                </a:lnTo>
                <a:close/>
                <a:moveTo>
                  <a:pt x="4088" y="15549"/>
                </a:moveTo>
                <a:lnTo>
                  <a:pt x="4209" y="15719"/>
                </a:lnTo>
                <a:lnTo>
                  <a:pt x="3845" y="15865"/>
                </a:lnTo>
                <a:lnTo>
                  <a:pt x="3504" y="16011"/>
                </a:lnTo>
                <a:lnTo>
                  <a:pt x="2798" y="16328"/>
                </a:lnTo>
                <a:lnTo>
                  <a:pt x="2117" y="16620"/>
                </a:lnTo>
                <a:lnTo>
                  <a:pt x="1801" y="16790"/>
                </a:lnTo>
                <a:lnTo>
                  <a:pt x="1484" y="16984"/>
                </a:lnTo>
                <a:lnTo>
                  <a:pt x="1509" y="16790"/>
                </a:lnTo>
                <a:lnTo>
                  <a:pt x="1533" y="16595"/>
                </a:lnTo>
                <a:lnTo>
                  <a:pt x="1995" y="16595"/>
                </a:lnTo>
                <a:lnTo>
                  <a:pt x="2166" y="16547"/>
                </a:lnTo>
                <a:lnTo>
                  <a:pt x="2482" y="16449"/>
                </a:lnTo>
                <a:lnTo>
                  <a:pt x="2750" y="16328"/>
                </a:lnTo>
                <a:lnTo>
                  <a:pt x="3090" y="16182"/>
                </a:lnTo>
                <a:lnTo>
                  <a:pt x="3480" y="16011"/>
                </a:lnTo>
                <a:lnTo>
                  <a:pt x="3650" y="15914"/>
                </a:lnTo>
                <a:lnTo>
                  <a:pt x="3820" y="15792"/>
                </a:lnTo>
                <a:lnTo>
                  <a:pt x="3966" y="15671"/>
                </a:lnTo>
                <a:lnTo>
                  <a:pt x="4088" y="15549"/>
                </a:lnTo>
                <a:close/>
                <a:moveTo>
                  <a:pt x="4428" y="16060"/>
                </a:moveTo>
                <a:lnTo>
                  <a:pt x="4477" y="16206"/>
                </a:lnTo>
                <a:lnTo>
                  <a:pt x="4453" y="16206"/>
                </a:lnTo>
                <a:lnTo>
                  <a:pt x="4380" y="16230"/>
                </a:lnTo>
                <a:lnTo>
                  <a:pt x="4307" y="16279"/>
                </a:lnTo>
                <a:lnTo>
                  <a:pt x="4185" y="16352"/>
                </a:lnTo>
                <a:lnTo>
                  <a:pt x="4064" y="16474"/>
                </a:lnTo>
                <a:lnTo>
                  <a:pt x="3942" y="16571"/>
                </a:lnTo>
                <a:lnTo>
                  <a:pt x="3553" y="16790"/>
                </a:lnTo>
                <a:lnTo>
                  <a:pt x="3139" y="17009"/>
                </a:lnTo>
                <a:lnTo>
                  <a:pt x="2652" y="17228"/>
                </a:lnTo>
                <a:lnTo>
                  <a:pt x="2190" y="17422"/>
                </a:lnTo>
                <a:lnTo>
                  <a:pt x="1947" y="17520"/>
                </a:lnTo>
                <a:lnTo>
                  <a:pt x="1825" y="17568"/>
                </a:lnTo>
                <a:lnTo>
                  <a:pt x="1728" y="17641"/>
                </a:lnTo>
                <a:lnTo>
                  <a:pt x="1630" y="17520"/>
                </a:lnTo>
                <a:lnTo>
                  <a:pt x="1557" y="17325"/>
                </a:lnTo>
                <a:lnTo>
                  <a:pt x="1606" y="17325"/>
                </a:lnTo>
                <a:lnTo>
                  <a:pt x="2409" y="16984"/>
                </a:lnTo>
                <a:lnTo>
                  <a:pt x="3188" y="16644"/>
                </a:lnTo>
                <a:lnTo>
                  <a:pt x="3820" y="16401"/>
                </a:lnTo>
                <a:lnTo>
                  <a:pt x="4137" y="16255"/>
                </a:lnTo>
                <a:lnTo>
                  <a:pt x="4428" y="16060"/>
                </a:lnTo>
                <a:close/>
                <a:moveTo>
                  <a:pt x="4550" y="16571"/>
                </a:moveTo>
                <a:lnTo>
                  <a:pt x="4550" y="16717"/>
                </a:lnTo>
                <a:lnTo>
                  <a:pt x="4526" y="16863"/>
                </a:lnTo>
                <a:lnTo>
                  <a:pt x="4477" y="16863"/>
                </a:lnTo>
                <a:lnTo>
                  <a:pt x="4331" y="16911"/>
                </a:lnTo>
                <a:lnTo>
                  <a:pt x="4185" y="16984"/>
                </a:lnTo>
                <a:lnTo>
                  <a:pt x="3918" y="17179"/>
                </a:lnTo>
                <a:lnTo>
                  <a:pt x="3528" y="17422"/>
                </a:lnTo>
                <a:lnTo>
                  <a:pt x="3115" y="17617"/>
                </a:lnTo>
                <a:lnTo>
                  <a:pt x="2750" y="17763"/>
                </a:lnTo>
                <a:lnTo>
                  <a:pt x="2531" y="17909"/>
                </a:lnTo>
                <a:lnTo>
                  <a:pt x="2433" y="17958"/>
                </a:lnTo>
                <a:lnTo>
                  <a:pt x="2385" y="18031"/>
                </a:lnTo>
                <a:lnTo>
                  <a:pt x="2190" y="17958"/>
                </a:lnTo>
                <a:lnTo>
                  <a:pt x="1995" y="17885"/>
                </a:lnTo>
                <a:lnTo>
                  <a:pt x="2287" y="17787"/>
                </a:lnTo>
                <a:lnTo>
                  <a:pt x="2823" y="17568"/>
                </a:lnTo>
                <a:lnTo>
                  <a:pt x="3334" y="17349"/>
                </a:lnTo>
                <a:lnTo>
                  <a:pt x="3601" y="17228"/>
                </a:lnTo>
                <a:lnTo>
                  <a:pt x="3966" y="17057"/>
                </a:lnTo>
                <a:lnTo>
                  <a:pt x="4137" y="16936"/>
                </a:lnTo>
                <a:lnTo>
                  <a:pt x="4307" y="16838"/>
                </a:lnTo>
                <a:lnTo>
                  <a:pt x="4428" y="16717"/>
                </a:lnTo>
                <a:lnTo>
                  <a:pt x="4550" y="16571"/>
                </a:lnTo>
                <a:close/>
                <a:moveTo>
                  <a:pt x="4234" y="17422"/>
                </a:moveTo>
                <a:lnTo>
                  <a:pt x="4112" y="17544"/>
                </a:lnTo>
                <a:lnTo>
                  <a:pt x="3991" y="17641"/>
                </a:lnTo>
                <a:lnTo>
                  <a:pt x="3723" y="17812"/>
                </a:lnTo>
                <a:lnTo>
                  <a:pt x="3407" y="17958"/>
                </a:lnTo>
                <a:lnTo>
                  <a:pt x="3090" y="18031"/>
                </a:lnTo>
                <a:lnTo>
                  <a:pt x="3407" y="17860"/>
                </a:lnTo>
                <a:lnTo>
                  <a:pt x="3796" y="17690"/>
                </a:lnTo>
                <a:lnTo>
                  <a:pt x="4015" y="17568"/>
                </a:lnTo>
                <a:lnTo>
                  <a:pt x="4234" y="17422"/>
                </a:lnTo>
                <a:close/>
                <a:moveTo>
                  <a:pt x="3017" y="463"/>
                </a:moveTo>
                <a:lnTo>
                  <a:pt x="3528" y="633"/>
                </a:lnTo>
                <a:lnTo>
                  <a:pt x="3747" y="730"/>
                </a:lnTo>
                <a:lnTo>
                  <a:pt x="3869" y="803"/>
                </a:lnTo>
                <a:lnTo>
                  <a:pt x="3991" y="901"/>
                </a:lnTo>
                <a:lnTo>
                  <a:pt x="4112" y="1022"/>
                </a:lnTo>
                <a:lnTo>
                  <a:pt x="4209" y="1144"/>
                </a:lnTo>
                <a:lnTo>
                  <a:pt x="4307" y="1290"/>
                </a:lnTo>
                <a:lnTo>
                  <a:pt x="4380" y="1460"/>
                </a:lnTo>
                <a:lnTo>
                  <a:pt x="4477" y="1777"/>
                </a:lnTo>
                <a:lnTo>
                  <a:pt x="4550" y="2117"/>
                </a:lnTo>
                <a:lnTo>
                  <a:pt x="4574" y="2531"/>
                </a:lnTo>
                <a:lnTo>
                  <a:pt x="4355" y="2531"/>
                </a:lnTo>
                <a:lnTo>
                  <a:pt x="4137" y="2555"/>
                </a:lnTo>
                <a:lnTo>
                  <a:pt x="3893" y="2555"/>
                </a:lnTo>
                <a:lnTo>
                  <a:pt x="3796" y="2580"/>
                </a:lnTo>
                <a:lnTo>
                  <a:pt x="3674" y="2604"/>
                </a:lnTo>
                <a:lnTo>
                  <a:pt x="3650" y="2653"/>
                </a:lnTo>
                <a:lnTo>
                  <a:pt x="3626" y="2701"/>
                </a:lnTo>
                <a:lnTo>
                  <a:pt x="3626" y="2750"/>
                </a:lnTo>
                <a:lnTo>
                  <a:pt x="3626" y="2799"/>
                </a:lnTo>
                <a:lnTo>
                  <a:pt x="3723" y="2872"/>
                </a:lnTo>
                <a:lnTo>
                  <a:pt x="3845" y="2920"/>
                </a:lnTo>
                <a:lnTo>
                  <a:pt x="3966" y="2969"/>
                </a:lnTo>
                <a:lnTo>
                  <a:pt x="4088" y="2969"/>
                </a:lnTo>
                <a:lnTo>
                  <a:pt x="4331" y="2993"/>
                </a:lnTo>
                <a:lnTo>
                  <a:pt x="4453" y="2993"/>
                </a:lnTo>
                <a:lnTo>
                  <a:pt x="4574" y="2969"/>
                </a:lnTo>
                <a:lnTo>
                  <a:pt x="4526" y="3967"/>
                </a:lnTo>
                <a:lnTo>
                  <a:pt x="4526" y="4015"/>
                </a:lnTo>
                <a:lnTo>
                  <a:pt x="4453" y="3991"/>
                </a:lnTo>
                <a:lnTo>
                  <a:pt x="4380" y="4015"/>
                </a:lnTo>
                <a:lnTo>
                  <a:pt x="4185" y="4040"/>
                </a:lnTo>
                <a:lnTo>
                  <a:pt x="3991" y="4040"/>
                </a:lnTo>
                <a:lnTo>
                  <a:pt x="3869" y="4064"/>
                </a:lnTo>
                <a:lnTo>
                  <a:pt x="3723" y="4088"/>
                </a:lnTo>
                <a:lnTo>
                  <a:pt x="3674" y="4137"/>
                </a:lnTo>
                <a:lnTo>
                  <a:pt x="3626" y="4186"/>
                </a:lnTo>
                <a:lnTo>
                  <a:pt x="3601" y="4259"/>
                </a:lnTo>
                <a:lnTo>
                  <a:pt x="3626" y="4332"/>
                </a:lnTo>
                <a:lnTo>
                  <a:pt x="3674" y="4429"/>
                </a:lnTo>
                <a:lnTo>
                  <a:pt x="3747" y="4502"/>
                </a:lnTo>
                <a:lnTo>
                  <a:pt x="3869" y="4526"/>
                </a:lnTo>
                <a:lnTo>
                  <a:pt x="4015" y="4551"/>
                </a:lnTo>
                <a:lnTo>
                  <a:pt x="4282" y="4551"/>
                </a:lnTo>
                <a:lnTo>
                  <a:pt x="4526" y="4526"/>
                </a:lnTo>
                <a:lnTo>
                  <a:pt x="4526" y="5840"/>
                </a:lnTo>
                <a:lnTo>
                  <a:pt x="4477" y="5840"/>
                </a:lnTo>
                <a:lnTo>
                  <a:pt x="4039" y="5816"/>
                </a:lnTo>
                <a:lnTo>
                  <a:pt x="4039" y="5767"/>
                </a:lnTo>
                <a:lnTo>
                  <a:pt x="4015" y="5670"/>
                </a:lnTo>
                <a:lnTo>
                  <a:pt x="3966" y="5597"/>
                </a:lnTo>
                <a:lnTo>
                  <a:pt x="3918" y="5548"/>
                </a:lnTo>
                <a:lnTo>
                  <a:pt x="3845" y="5524"/>
                </a:lnTo>
                <a:lnTo>
                  <a:pt x="3820" y="5475"/>
                </a:lnTo>
                <a:lnTo>
                  <a:pt x="3772" y="5402"/>
                </a:lnTo>
                <a:lnTo>
                  <a:pt x="3699" y="5354"/>
                </a:lnTo>
                <a:lnTo>
                  <a:pt x="3601" y="5329"/>
                </a:lnTo>
                <a:lnTo>
                  <a:pt x="3358" y="5281"/>
                </a:lnTo>
                <a:lnTo>
                  <a:pt x="3017" y="5232"/>
                </a:lnTo>
                <a:lnTo>
                  <a:pt x="2677" y="5232"/>
                </a:lnTo>
                <a:lnTo>
                  <a:pt x="2360" y="5256"/>
                </a:lnTo>
                <a:lnTo>
                  <a:pt x="2239" y="5305"/>
                </a:lnTo>
                <a:lnTo>
                  <a:pt x="2117" y="5329"/>
                </a:lnTo>
                <a:lnTo>
                  <a:pt x="2044" y="5402"/>
                </a:lnTo>
                <a:lnTo>
                  <a:pt x="1971" y="5451"/>
                </a:lnTo>
                <a:lnTo>
                  <a:pt x="1971" y="5548"/>
                </a:lnTo>
                <a:lnTo>
                  <a:pt x="1995" y="5646"/>
                </a:lnTo>
                <a:lnTo>
                  <a:pt x="1874" y="6132"/>
                </a:lnTo>
                <a:lnTo>
                  <a:pt x="1801" y="6668"/>
                </a:lnTo>
                <a:lnTo>
                  <a:pt x="1752" y="7179"/>
                </a:lnTo>
                <a:lnTo>
                  <a:pt x="1752" y="7714"/>
                </a:lnTo>
                <a:lnTo>
                  <a:pt x="1776" y="8249"/>
                </a:lnTo>
                <a:lnTo>
                  <a:pt x="1825" y="8760"/>
                </a:lnTo>
                <a:lnTo>
                  <a:pt x="1898" y="9806"/>
                </a:lnTo>
                <a:lnTo>
                  <a:pt x="1995" y="10853"/>
                </a:lnTo>
                <a:lnTo>
                  <a:pt x="2068" y="11923"/>
                </a:lnTo>
                <a:lnTo>
                  <a:pt x="2068" y="12483"/>
                </a:lnTo>
                <a:lnTo>
                  <a:pt x="2068" y="13018"/>
                </a:lnTo>
                <a:lnTo>
                  <a:pt x="2020" y="14138"/>
                </a:lnTo>
                <a:lnTo>
                  <a:pt x="1995" y="14405"/>
                </a:lnTo>
                <a:lnTo>
                  <a:pt x="1971" y="14673"/>
                </a:lnTo>
                <a:lnTo>
                  <a:pt x="1874" y="14941"/>
                </a:lnTo>
                <a:lnTo>
                  <a:pt x="1752" y="15184"/>
                </a:lnTo>
                <a:lnTo>
                  <a:pt x="1533" y="15525"/>
                </a:lnTo>
                <a:lnTo>
                  <a:pt x="1411" y="15695"/>
                </a:lnTo>
                <a:lnTo>
                  <a:pt x="1338" y="15865"/>
                </a:lnTo>
                <a:lnTo>
                  <a:pt x="1192" y="16206"/>
                </a:lnTo>
                <a:lnTo>
                  <a:pt x="1119" y="16547"/>
                </a:lnTo>
                <a:lnTo>
                  <a:pt x="1095" y="16887"/>
                </a:lnTo>
                <a:lnTo>
                  <a:pt x="1095" y="17057"/>
                </a:lnTo>
                <a:lnTo>
                  <a:pt x="1095" y="17228"/>
                </a:lnTo>
                <a:lnTo>
                  <a:pt x="1144" y="17398"/>
                </a:lnTo>
                <a:lnTo>
                  <a:pt x="1192" y="17544"/>
                </a:lnTo>
                <a:lnTo>
                  <a:pt x="1265" y="17690"/>
                </a:lnTo>
                <a:lnTo>
                  <a:pt x="1338" y="17812"/>
                </a:lnTo>
                <a:lnTo>
                  <a:pt x="1436" y="17933"/>
                </a:lnTo>
                <a:lnTo>
                  <a:pt x="1533" y="18055"/>
                </a:lnTo>
                <a:lnTo>
                  <a:pt x="1655" y="18152"/>
                </a:lnTo>
                <a:lnTo>
                  <a:pt x="1776" y="18225"/>
                </a:lnTo>
                <a:lnTo>
                  <a:pt x="2068" y="18371"/>
                </a:lnTo>
                <a:lnTo>
                  <a:pt x="2360" y="18444"/>
                </a:lnTo>
                <a:lnTo>
                  <a:pt x="2677" y="18493"/>
                </a:lnTo>
                <a:lnTo>
                  <a:pt x="2993" y="18469"/>
                </a:lnTo>
                <a:lnTo>
                  <a:pt x="3334" y="18396"/>
                </a:lnTo>
                <a:lnTo>
                  <a:pt x="3626" y="18298"/>
                </a:lnTo>
                <a:lnTo>
                  <a:pt x="3893" y="18152"/>
                </a:lnTo>
                <a:lnTo>
                  <a:pt x="4137" y="17958"/>
                </a:lnTo>
                <a:lnTo>
                  <a:pt x="4355" y="17739"/>
                </a:lnTo>
                <a:lnTo>
                  <a:pt x="4526" y="17471"/>
                </a:lnTo>
                <a:lnTo>
                  <a:pt x="4647" y="17179"/>
                </a:lnTo>
                <a:lnTo>
                  <a:pt x="4745" y="16887"/>
                </a:lnTo>
                <a:lnTo>
                  <a:pt x="4769" y="16595"/>
                </a:lnTo>
                <a:lnTo>
                  <a:pt x="4769" y="16279"/>
                </a:lnTo>
                <a:lnTo>
                  <a:pt x="4720" y="15987"/>
                </a:lnTo>
                <a:lnTo>
                  <a:pt x="4623" y="15719"/>
                </a:lnTo>
                <a:lnTo>
                  <a:pt x="4428" y="15379"/>
                </a:lnTo>
                <a:lnTo>
                  <a:pt x="4234" y="15062"/>
                </a:lnTo>
                <a:lnTo>
                  <a:pt x="4039" y="14722"/>
                </a:lnTo>
                <a:lnTo>
                  <a:pt x="3966" y="14551"/>
                </a:lnTo>
                <a:lnTo>
                  <a:pt x="3918" y="14357"/>
                </a:lnTo>
                <a:lnTo>
                  <a:pt x="3869" y="14113"/>
                </a:lnTo>
                <a:lnTo>
                  <a:pt x="3845" y="13846"/>
                </a:lnTo>
                <a:lnTo>
                  <a:pt x="3869" y="13310"/>
                </a:lnTo>
                <a:lnTo>
                  <a:pt x="4015" y="13335"/>
                </a:lnTo>
                <a:lnTo>
                  <a:pt x="4137" y="13335"/>
                </a:lnTo>
                <a:lnTo>
                  <a:pt x="4428" y="13310"/>
                </a:lnTo>
                <a:lnTo>
                  <a:pt x="4477" y="14843"/>
                </a:lnTo>
                <a:lnTo>
                  <a:pt x="4477" y="14916"/>
                </a:lnTo>
                <a:lnTo>
                  <a:pt x="4501" y="14965"/>
                </a:lnTo>
                <a:lnTo>
                  <a:pt x="4550" y="15014"/>
                </a:lnTo>
                <a:lnTo>
                  <a:pt x="4599" y="15038"/>
                </a:lnTo>
                <a:lnTo>
                  <a:pt x="4720" y="15062"/>
                </a:lnTo>
                <a:lnTo>
                  <a:pt x="4818" y="15038"/>
                </a:lnTo>
                <a:lnTo>
                  <a:pt x="5012" y="15306"/>
                </a:lnTo>
                <a:lnTo>
                  <a:pt x="5134" y="15622"/>
                </a:lnTo>
                <a:lnTo>
                  <a:pt x="5256" y="15938"/>
                </a:lnTo>
                <a:lnTo>
                  <a:pt x="5304" y="16255"/>
                </a:lnTo>
                <a:lnTo>
                  <a:pt x="5353" y="16595"/>
                </a:lnTo>
                <a:lnTo>
                  <a:pt x="5329" y="16936"/>
                </a:lnTo>
                <a:lnTo>
                  <a:pt x="5304" y="17252"/>
                </a:lnTo>
                <a:lnTo>
                  <a:pt x="5231" y="17544"/>
                </a:lnTo>
                <a:lnTo>
                  <a:pt x="5158" y="17763"/>
                </a:lnTo>
                <a:lnTo>
                  <a:pt x="5085" y="17933"/>
                </a:lnTo>
                <a:lnTo>
                  <a:pt x="4988" y="18104"/>
                </a:lnTo>
                <a:lnTo>
                  <a:pt x="4866" y="18274"/>
                </a:lnTo>
                <a:lnTo>
                  <a:pt x="4745" y="18420"/>
                </a:lnTo>
                <a:lnTo>
                  <a:pt x="4599" y="18566"/>
                </a:lnTo>
                <a:lnTo>
                  <a:pt x="4453" y="18688"/>
                </a:lnTo>
                <a:lnTo>
                  <a:pt x="4282" y="18785"/>
                </a:lnTo>
                <a:lnTo>
                  <a:pt x="4112" y="18882"/>
                </a:lnTo>
                <a:lnTo>
                  <a:pt x="3942" y="18955"/>
                </a:lnTo>
                <a:lnTo>
                  <a:pt x="3747" y="19028"/>
                </a:lnTo>
                <a:lnTo>
                  <a:pt x="3553" y="19077"/>
                </a:lnTo>
                <a:lnTo>
                  <a:pt x="3163" y="19150"/>
                </a:lnTo>
                <a:lnTo>
                  <a:pt x="2750" y="19150"/>
                </a:lnTo>
                <a:lnTo>
                  <a:pt x="2409" y="19101"/>
                </a:lnTo>
                <a:lnTo>
                  <a:pt x="2044" y="19004"/>
                </a:lnTo>
                <a:lnTo>
                  <a:pt x="1728" y="18858"/>
                </a:lnTo>
                <a:lnTo>
                  <a:pt x="1436" y="18663"/>
                </a:lnTo>
                <a:lnTo>
                  <a:pt x="1168" y="18444"/>
                </a:lnTo>
                <a:lnTo>
                  <a:pt x="949" y="18152"/>
                </a:lnTo>
                <a:lnTo>
                  <a:pt x="754" y="17860"/>
                </a:lnTo>
                <a:lnTo>
                  <a:pt x="681" y="17690"/>
                </a:lnTo>
                <a:lnTo>
                  <a:pt x="633" y="17520"/>
                </a:lnTo>
                <a:lnTo>
                  <a:pt x="535" y="17203"/>
                </a:lnTo>
                <a:lnTo>
                  <a:pt x="511" y="16887"/>
                </a:lnTo>
                <a:lnTo>
                  <a:pt x="535" y="16547"/>
                </a:lnTo>
                <a:lnTo>
                  <a:pt x="608" y="16206"/>
                </a:lnTo>
                <a:lnTo>
                  <a:pt x="706" y="15890"/>
                </a:lnTo>
                <a:lnTo>
                  <a:pt x="827" y="15573"/>
                </a:lnTo>
                <a:lnTo>
                  <a:pt x="998" y="15281"/>
                </a:lnTo>
                <a:lnTo>
                  <a:pt x="1168" y="14989"/>
                </a:lnTo>
                <a:lnTo>
                  <a:pt x="1265" y="14989"/>
                </a:lnTo>
                <a:lnTo>
                  <a:pt x="1338" y="14965"/>
                </a:lnTo>
                <a:lnTo>
                  <a:pt x="1387" y="14916"/>
                </a:lnTo>
                <a:lnTo>
                  <a:pt x="1460" y="14819"/>
                </a:lnTo>
                <a:lnTo>
                  <a:pt x="1509" y="14673"/>
                </a:lnTo>
                <a:lnTo>
                  <a:pt x="1533" y="14503"/>
                </a:lnTo>
                <a:lnTo>
                  <a:pt x="1557" y="14308"/>
                </a:lnTo>
                <a:lnTo>
                  <a:pt x="1533" y="13943"/>
                </a:lnTo>
                <a:lnTo>
                  <a:pt x="1509" y="13675"/>
                </a:lnTo>
                <a:lnTo>
                  <a:pt x="1484" y="11631"/>
                </a:lnTo>
                <a:lnTo>
                  <a:pt x="1460" y="10317"/>
                </a:lnTo>
                <a:lnTo>
                  <a:pt x="1460" y="9003"/>
                </a:lnTo>
                <a:lnTo>
                  <a:pt x="1460" y="7690"/>
                </a:lnTo>
                <a:lnTo>
                  <a:pt x="1436" y="6400"/>
                </a:lnTo>
                <a:lnTo>
                  <a:pt x="1387" y="5451"/>
                </a:lnTo>
                <a:lnTo>
                  <a:pt x="1387" y="4478"/>
                </a:lnTo>
                <a:lnTo>
                  <a:pt x="1411" y="3529"/>
                </a:lnTo>
                <a:lnTo>
                  <a:pt x="1460" y="3066"/>
                </a:lnTo>
                <a:lnTo>
                  <a:pt x="1509" y="2580"/>
                </a:lnTo>
                <a:lnTo>
                  <a:pt x="1582" y="2166"/>
                </a:lnTo>
                <a:lnTo>
                  <a:pt x="1679" y="1752"/>
                </a:lnTo>
                <a:lnTo>
                  <a:pt x="1825" y="1339"/>
                </a:lnTo>
                <a:lnTo>
                  <a:pt x="1898" y="1144"/>
                </a:lnTo>
                <a:lnTo>
                  <a:pt x="2020" y="974"/>
                </a:lnTo>
                <a:lnTo>
                  <a:pt x="2117" y="828"/>
                </a:lnTo>
                <a:lnTo>
                  <a:pt x="2214" y="706"/>
                </a:lnTo>
                <a:lnTo>
                  <a:pt x="2336" y="633"/>
                </a:lnTo>
                <a:lnTo>
                  <a:pt x="2458" y="584"/>
                </a:lnTo>
                <a:lnTo>
                  <a:pt x="2725" y="511"/>
                </a:lnTo>
                <a:lnTo>
                  <a:pt x="3017" y="463"/>
                </a:lnTo>
                <a:close/>
                <a:moveTo>
                  <a:pt x="2579" y="1"/>
                </a:moveTo>
                <a:lnTo>
                  <a:pt x="2433" y="25"/>
                </a:lnTo>
                <a:lnTo>
                  <a:pt x="2190" y="98"/>
                </a:lnTo>
                <a:lnTo>
                  <a:pt x="1971" y="244"/>
                </a:lnTo>
                <a:lnTo>
                  <a:pt x="1825" y="366"/>
                </a:lnTo>
                <a:lnTo>
                  <a:pt x="1703" y="487"/>
                </a:lnTo>
                <a:lnTo>
                  <a:pt x="1582" y="633"/>
                </a:lnTo>
                <a:lnTo>
                  <a:pt x="1484" y="803"/>
                </a:lnTo>
                <a:lnTo>
                  <a:pt x="1314" y="1144"/>
                </a:lnTo>
                <a:lnTo>
                  <a:pt x="1192" y="1509"/>
                </a:lnTo>
                <a:lnTo>
                  <a:pt x="1071" y="1996"/>
                </a:lnTo>
                <a:lnTo>
                  <a:pt x="973" y="2507"/>
                </a:lnTo>
                <a:lnTo>
                  <a:pt x="900" y="3018"/>
                </a:lnTo>
                <a:lnTo>
                  <a:pt x="852" y="3553"/>
                </a:lnTo>
                <a:lnTo>
                  <a:pt x="852" y="4064"/>
                </a:lnTo>
                <a:lnTo>
                  <a:pt x="827" y="4575"/>
                </a:lnTo>
                <a:lnTo>
                  <a:pt x="852" y="5621"/>
                </a:lnTo>
                <a:lnTo>
                  <a:pt x="925" y="8347"/>
                </a:lnTo>
                <a:lnTo>
                  <a:pt x="925" y="9685"/>
                </a:lnTo>
                <a:lnTo>
                  <a:pt x="925" y="11047"/>
                </a:lnTo>
                <a:lnTo>
                  <a:pt x="925" y="11996"/>
                </a:lnTo>
                <a:lnTo>
                  <a:pt x="949" y="12945"/>
                </a:lnTo>
                <a:lnTo>
                  <a:pt x="949" y="14040"/>
                </a:lnTo>
                <a:lnTo>
                  <a:pt x="949" y="14478"/>
                </a:lnTo>
                <a:lnTo>
                  <a:pt x="925" y="14576"/>
                </a:lnTo>
                <a:lnTo>
                  <a:pt x="925" y="14624"/>
                </a:lnTo>
                <a:lnTo>
                  <a:pt x="900" y="14722"/>
                </a:lnTo>
                <a:lnTo>
                  <a:pt x="754" y="14843"/>
                </a:lnTo>
                <a:lnTo>
                  <a:pt x="608" y="14989"/>
                </a:lnTo>
                <a:lnTo>
                  <a:pt x="487" y="15135"/>
                </a:lnTo>
                <a:lnTo>
                  <a:pt x="389" y="15306"/>
                </a:lnTo>
                <a:lnTo>
                  <a:pt x="292" y="15476"/>
                </a:lnTo>
                <a:lnTo>
                  <a:pt x="219" y="15671"/>
                </a:lnTo>
                <a:lnTo>
                  <a:pt x="146" y="15865"/>
                </a:lnTo>
                <a:lnTo>
                  <a:pt x="97" y="16060"/>
                </a:lnTo>
                <a:lnTo>
                  <a:pt x="24" y="16498"/>
                </a:lnTo>
                <a:lnTo>
                  <a:pt x="0" y="16911"/>
                </a:lnTo>
                <a:lnTo>
                  <a:pt x="24" y="17301"/>
                </a:lnTo>
                <a:lnTo>
                  <a:pt x="97" y="17666"/>
                </a:lnTo>
                <a:lnTo>
                  <a:pt x="170" y="17885"/>
                </a:lnTo>
                <a:lnTo>
                  <a:pt x="243" y="18079"/>
                </a:lnTo>
                <a:lnTo>
                  <a:pt x="341" y="18274"/>
                </a:lnTo>
                <a:lnTo>
                  <a:pt x="462" y="18444"/>
                </a:lnTo>
                <a:lnTo>
                  <a:pt x="584" y="18615"/>
                </a:lnTo>
                <a:lnTo>
                  <a:pt x="730" y="18761"/>
                </a:lnTo>
                <a:lnTo>
                  <a:pt x="900" y="18907"/>
                </a:lnTo>
                <a:lnTo>
                  <a:pt x="1046" y="19053"/>
                </a:lnTo>
                <a:lnTo>
                  <a:pt x="1241" y="19174"/>
                </a:lnTo>
                <a:lnTo>
                  <a:pt x="1411" y="19272"/>
                </a:lnTo>
                <a:lnTo>
                  <a:pt x="1801" y="19442"/>
                </a:lnTo>
                <a:lnTo>
                  <a:pt x="2214" y="19564"/>
                </a:lnTo>
                <a:lnTo>
                  <a:pt x="2628" y="19637"/>
                </a:lnTo>
                <a:lnTo>
                  <a:pt x="2871" y="19661"/>
                </a:lnTo>
                <a:lnTo>
                  <a:pt x="3090" y="19661"/>
                </a:lnTo>
                <a:lnTo>
                  <a:pt x="3334" y="19637"/>
                </a:lnTo>
                <a:lnTo>
                  <a:pt x="3553" y="19612"/>
                </a:lnTo>
                <a:lnTo>
                  <a:pt x="3772" y="19539"/>
                </a:lnTo>
                <a:lnTo>
                  <a:pt x="3991" y="19466"/>
                </a:lnTo>
                <a:lnTo>
                  <a:pt x="4209" y="19393"/>
                </a:lnTo>
                <a:lnTo>
                  <a:pt x="4404" y="19272"/>
                </a:lnTo>
                <a:lnTo>
                  <a:pt x="4599" y="19150"/>
                </a:lnTo>
                <a:lnTo>
                  <a:pt x="4793" y="19028"/>
                </a:lnTo>
                <a:lnTo>
                  <a:pt x="4964" y="18882"/>
                </a:lnTo>
                <a:lnTo>
                  <a:pt x="5110" y="18712"/>
                </a:lnTo>
                <a:lnTo>
                  <a:pt x="5256" y="18542"/>
                </a:lnTo>
                <a:lnTo>
                  <a:pt x="5377" y="18347"/>
                </a:lnTo>
                <a:lnTo>
                  <a:pt x="5499" y="18152"/>
                </a:lnTo>
                <a:lnTo>
                  <a:pt x="5596" y="17933"/>
                </a:lnTo>
                <a:lnTo>
                  <a:pt x="5669" y="17714"/>
                </a:lnTo>
                <a:lnTo>
                  <a:pt x="5742" y="17520"/>
                </a:lnTo>
                <a:lnTo>
                  <a:pt x="5767" y="17276"/>
                </a:lnTo>
                <a:lnTo>
                  <a:pt x="5791" y="17057"/>
                </a:lnTo>
                <a:lnTo>
                  <a:pt x="5815" y="16814"/>
                </a:lnTo>
                <a:lnTo>
                  <a:pt x="5815" y="16571"/>
                </a:lnTo>
                <a:lnTo>
                  <a:pt x="5791" y="16352"/>
                </a:lnTo>
                <a:lnTo>
                  <a:pt x="5767" y="16109"/>
                </a:lnTo>
                <a:lnTo>
                  <a:pt x="5718" y="15865"/>
                </a:lnTo>
                <a:lnTo>
                  <a:pt x="5645" y="15646"/>
                </a:lnTo>
                <a:lnTo>
                  <a:pt x="5572" y="15427"/>
                </a:lnTo>
                <a:lnTo>
                  <a:pt x="5475" y="15208"/>
                </a:lnTo>
                <a:lnTo>
                  <a:pt x="5377" y="15014"/>
                </a:lnTo>
                <a:lnTo>
                  <a:pt x="5256" y="14819"/>
                </a:lnTo>
                <a:lnTo>
                  <a:pt x="5110" y="14649"/>
                </a:lnTo>
                <a:lnTo>
                  <a:pt x="4939" y="14478"/>
                </a:lnTo>
                <a:lnTo>
                  <a:pt x="4939" y="12434"/>
                </a:lnTo>
                <a:lnTo>
                  <a:pt x="4939" y="11412"/>
                </a:lnTo>
                <a:lnTo>
                  <a:pt x="4988" y="10415"/>
                </a:lnTo>
                <a:lnTo>
                  <a:pt x="5061" y="9222"/>
                </a:lnTo>
                <a:lnTo>
                  <a:pt x="5085" y="8614"/>
                </a:lnTo>
                <a:lnTo>
                  <a:pt x="5085" y="8006"/>
                </a:lnTo>
                <a:lnTo>
                  <a:pt x="5061" y="6668"/>
                </a:lnTo>
                <a:lnTo>
                  <a:pt x="5037" y="5986"/>
                </a:lnTo>
                <a:lnTo>
                  <a:pt x="5012" y="5329"/>
                </a:lnTo>
                <a:lnTo>
                  <a:pt x="5037" y="4088"/>
                </a:lnTo>
                <a:lnTo>
                  <a:pt x="5085" y="2872"/>
                </a:lnTo>
                <a:lnTo>
                  <a:pt x="5085" y="2482"/>
                </a:lnTo>
                <a:lnTo>
                  <a:pt x="5061" y="2117"/>
                </a:lnTo>
                <a:lnTo>
                  <a:pt x="5012" y="1752"/>
                </a:lnTo>
                <a:lnTo>
                  <a:pt x="4915" y="1412"/>
                </a:lnTo>
                <a:lnTo>
                  <a:pt x="4793" y="1120"/>
                </a:lnTo>
                <a:lnTo>
                  <a:pt x="4623" y="852"/>
                </a:lnTo>
                <a:lnTo>
                  <a:pt x="4404" y="584"/>
                </a:lnTo>
                <a:lnTo>
                  <a:pt x="4137" y="366"/>
                </a:lnTo>
                <a:lnTo>
                  <a:pt x="3869" y="195"/>
                </a:lnTo>
                <a:lnTo>
                  <a:pt x="3723" y="122"/>
                </a:lnTo>
                <a:lnTo>
                  <a:pt x="3577" y="74"/>
                </a:lnTo>
                <a:lnTo>
                  <a:pt x="3407" y="25"/>
                </a:lnTo>
                <a:lnTo>
                  <a:pt x="3090" y="25"/>
                </a:lnTo>
                <a:lnTo>
                  <a:pt x="2944" y="49"/>
                </a:lnTo>
                <a:lnTo>
                  <a:pt x="2823" y="25"/>
                </a:lnTo>
                <a:lnTo>
                  <a:pt x="2701"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8" name="Google Shape;828;p48"/>
          <p:cNvSpPr/>
          <p:nvPr/>
        </p:nvSpPr>
        <p:spPr>
          <a:xfrm>
            <a:off x="913425" y="2626095"/>
            <a:ext cx="274958" cy="460550"/>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9" name="Google Shape;829;p48"/>
          <p:cNvSpPr/>
          <p:nvPr/>
        </p:nvSpPr>
        <p:spPr>
          <a:xfrm>
            <a:off x="1461139" y="2626095"/>
            <a:ext cx="360039" cy="460550"/>
          </a:xfrm>
          <a:custGeom>
            <a:avLst/>
            <a:gdLst/>
            <a:ahLst/>
            <a:cxnLst/>
            <a:rect l="l" t="t" r="r" b="b"/>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30" name="Google Shape;830;p48"/>
          <p:cNvSpPr/>
          <p:nvPr/>
        </p:nvSpPr>
        <p:spPr>
          <a:xfrm>
            <a:off x="2592213" y="2704269"/>
            <a:ext cx="434499" cy="242503"/>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31" name="Google Shape;831;p48"/>
          <p:cNvSpPr/>
          <p:nvPr/>
        </p:nvSpPr>
        <p:spPr>
          <a:xfrm>
            <a:off x="2013116" y="2653741"/>
            <a:ext cx="421736" cy="398876"/>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32" name="Google Shape;832;p48"/>
          <p:cNvSpPr/>
          <p:nvPr/>
        </p:nvSpPr>
        <p:spPr>
          <a:xfrm>
            <a:off x="3210671" y="2663860"/>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33" name="Google Shape;833;p48"/>
          <p:cNvSpPr/>
          <p:nvPr/>
        </p:nvSpPr>
        <p:spPr>
          <a:xfrm>
            <a:off x="3796674" y="2667051"/>
            <a:ext cx="378113" cy="376518"/>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34" name="Google Shape;834;p48"/>
          <p:cNvSpPr/>
          <p:nvPr/>
        </p:nvSpPr>
        <p:spPr>
          <a:xfrm>
            <a:off x="4332172" y="2667051"/>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35" name="Google Shape;835;p48"/>
          <p:cNvSpPr/>
          <p:nvPr/>
        </p:nvSpPr>
        <p:spPr>
          <a:xfrm>
            <a:off x="5012302" y="2651097"/>
            <a:ext cx="296223" cy="412142"/>
          </a:xfrm>
          <a:custGeom>
            <a:avLst/>
            <a:gdLst/>
            <a:ahLst/>
            <a:cxnLst/>
            <a:rect l="l" t="t" r="r" b="b"/>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36" name="Google Shape;836;p48"/>
          <p:cNvSpPr/>
          <p:nvPr/>
        </p:nvSpPr>
        <p:spPr>
          <a:xfrm>
            <a:off x="5602568" y="2671837"/>
            <a:ext cx="289295" cy="396187"/>
          </a:xfrm>
          <a:custGeom>
            <a:avLst/>
            <a:gdLst/>
            <a:ahLst/>
            <a:cxnLst/>
            <a:rect l="l" t="t" r="r" b="b"/>
            <a:pathLst>
              <a:path w="13237" h="18128" extrusionOk="0">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37" name="Google Shape;837;p48"/>
          <p:cNvSpPr/>
          <p:nvPr/>
        </p:nvSpPr>
        <p:spPr>
          <a:xfrm>
            <a:off x="264677" y="3280175"/>
            <a:ext cx="417999" cy="330797"/>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38" name="Google Shape;838;p48"/>
          <p:cNvSpPr/>
          <p:nvPr/>
        </p:nvSpPr>
        <p:spPr>
          <a:xfrm>
            <a:off x="848015" y="3304630"/>
            <a:ext cx="407377" cy="276553"/>
          </a:xfrm>
          <a:custGeom>
            <a:avLst/>
            <a:gdLst/>
            <a:ahLst/>
            <a:cxnLst/>
            <a:rect l="l" t="t" r="r" b="b"/>
            <a:pathLst>
              <a:path w="18640" h="12654" extrusionOk="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39" name="Google Shape;839;p48"/>
          <p:cNvSpPr/>
          <p:nvPr/>
        </p:nvSpPr>
        <p:spPr>
          <a:xfrm>
            <a:off x="1447327" y="3292938"/>
            <a:ext cx="386615" cy="302080"/>
          </a:xfrm>
          <a:custGeom>
            <a:avLst/>
            <a:gdLst/>
            <a:ahLst/>
            <a:cxnLst/>
            <a:rect l="l" t="t" r="r" b="b"/>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40" name="Google Shape;840;p48"/>
          <p:cNvSpPr/>
          <p:nvPr/>
        </p:nvSpPr>
        <p:spPr>
          <a:xfrm>
            <a:off x="2032260" y="3284961"/>
            <a:ext cx="389303" cy="316439"/>
          </a:xfrm>
          <a:custGeom>
            <a:avLst/>
            <a:gdLst/>
            <a:ahLst/>
            <a:cxnLst/>
            <a:rect l="l" t="t" r="r" b="b"/>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41" name="Google Shape;841;p48"/>
          <p:cNvSpPr/>
          <p:nvPr/>
        </p:nvSpPr>
        <p:spPr>
          <a:xfrm>
            <a:off x="2640621" y="3259436"/>
            <a:ext cx="351516" cy="354707"/>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42" name="Google Shape;842;p48"/>
          <p:cNvSpPr/>
          <p:nvPr/>
        </p:nvSpPr>
        <p:spPr>
          <a:xfrm>
            <a:off x="3196312" y="3304106"/>
            <a:ext cx="397258" cy="292507"/>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43" name="Google Shape;843;p48"/>
          <p:cNvSpPr/>
          <p:nvPr/>
        </p:nvSpPr>
        <p:spPr>
          <a:xfrm>
            <a:off x="3784982" y="3304106"/>
            <a:ext cx="396734" cy="292507"/>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44" name="Google Shape;844;p48"/>
          <p:cNvSpPr/>
          <p:nvPr/>
        </p:nvSpPr>
        <p:spPr>
          <a:xfrm>
            <a:off x="4383224" y="3275389"/>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45" name="Google Shape;845;p48"/>
          <p:cNvSpPr/>
          <p:nvPr/>
        </p:nvSpPr>
        <p:spPr>
          <a:xfrm>
            <a:off x="4951132" y="3234980"/>
            <a:ext cx="419616" cy="422785"/>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46" name="Google Shape;846;p48"/>
          <p:cNvSpPr/>
          <p:nvPr/>
        </p:nvSpPr>
        <p:spPr>
          <a:xfrm>
            <a:off x="5569065" y="3258911"/>
            <a:ext cx="359493" cy="36427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47" name="Google Shape;847;p48"/>
          <p:cNvSpPr/>
          <p:nvPr/>
        </p:nvSpPr>
        <p:spPr>
          <a:xfrm>
            <a:off x="258820" y="3831081"/>
            <a:ext cx="409497" cy="39885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48" name="Google Shape;848;p48"/>
          <p:cNvSpPr/>
          <p:nvPr/>
        </p:nvSpPr>
        <p:spPr>
          <a:xfrm>
            <a:off x="828346" y="3895420"/>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49" name="Google Shape;849;p48"/>
          <p:cNvSpPr/>
          <p:nvPr/>
        </p:nvSpPr>
        <p:spPr>
          <a:xfrm>
            <a:off x="1518573" y="3803959"/>
            <a:ext cx="256359" cy="43714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50" name="Google Shape;850;p48"/>
          <p:cNvSpPr/>
          <p:nvPr/>
        </p:nvSpPr>
        <p:spPr>
          <a:xfrm>
            <a:off x="2069500" y="3845964"/>
            <a:ext cx="321749" cy="40366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51" name="Google Shape;851;p48"/>
          <p:cNvSpPr/>
          <p:nvPr/>
        </p:nvSpPr>
        <p:spPr>
          <a:xfrm>
            <a:off x="2632644" y="3876822"/>
            <a:ext cx="362159" cy="314821"/>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52" name="Google Shape;852;p48"/>
          <p:cNvSpPr/>
          <p:nvPr/>
        </p:nvSpPr>
        <p:spPr>
          <a:xfrm>
            <a:off x="3218101" y="3848630"/>
            <a:ext cx="363230" cy="36375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53" name="Google Shape;853;p48"/>
          <p:cNvSpPr/>
          <p:nvPr/>
        </p:nvSpPr>
        <p:spPr>
          <a:xfrm>
            <a:off x="3804127" y="3843844"/>
            <a:ext cx="365875" cy="374398"/>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54" name="Google Shape;854;p48"/>
          <p:cNvSpPr/>
          <p:nvPr/>
        </p:nvSpPr>
        <p:spPr>
          <a:xfrm>
            <a:off x="4363533" y="3847559"/>
            <a:ext cx="422260" cy="356848"/>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55" name="Google Shape;855;p48"/>
          <p:cNvSpPr/>
          <p:nvPr/>
        </p:nvSpPr>
        <p:spPr>
          <a:xfrm>
            <a:off x="4969227" y="3840129"/>
            <a:ext cx="384495" cy="37970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56" name="Google Shape;856;p48"/>
          <p:cNvSpPr/>
          <p:nvPr/>
        </p:nvSpPr>
        <p:spPr>
          <a:xfrm>
            <a:off x="5566399" y="3822033"/>
            <a:ext cx="368541" cy="412163"/>
          </a:xfrm>
          <a:custGeom>
            <a:avLst/>
            <a:gdLst/>
            <a:ahLst/>
            <a:cxnLst/>
            <a:rect l="l" t="t" r="r" b="b"/>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57" name="Google Shape;857;p48"/>
          <p:cNvSpPr/>
          <p:nvPr/>
        </p:nvSpPr>
        <p:spPr>
          <a:xfrm>
            <a:off x="230650" y="4486232"/>
            <a:ext cx="474363" cy="267505"/>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58" name="Google Shape;858;p48"/>
          <p:cNvSpPr/>
          <p:nvPr/>
        </p:nvSpPr>
        <p:spPr>
          <a:xfrm>
            <a:off x="858133" y="4415489"/>
            <a:ext cx="382375" cy="402591"/>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59" name="Google Shape;859;p48"/>
          <p:cNvSpPr/>
          <p:nvPr/>
        </p:nvSpPr>
        <p:spPr>
          <a:xfrm>
            <a:off x="1430849" y="4392629"/>
            <a:ext cx="420643" cy="433953"/>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0" name="Google Shape;860;p48"/>
          <p:cNvSpPr/>
          <p:nvPr/>
        </p:nvSpPr>
        <p:spPr>
          <a:xfrm>
            <a:off x="2039713" y="4429323"/>
            <a:ext cx="371207" cy="375993"/>
          </a:xfrm>
          <a:custGeom>
            <a:avLst/>
            <a:gdLst/>
            <a:ahLst/>
            <a:cxnLst/>
            <a:rect l="l" t="t" r="r" b="b"/>
            <a:pathLst>
              <a:path w="16985" h="17204" extrusionOk="0">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1" name="Google Shape;861;p48"/>
          <p:cNvSpPr/>
          <p:nvPr/>
        </p:nvSpPr>
        <p:spPr>
          <a:xfrm>
            <a:off x="2590093" y="4430394"/>
            <a:ext cx="446192" cy="372256"/>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2" name="Google Shape;862;p48"/>
          <p:cNvSpPr/>
          <p:nvPr/>
        </p:nvSpPr>
        <p:spPr>
          <a:xfrm>
            <a:off x="3227673" y="4398486"/>
            <a:ext cx="344085" cy="416403"/>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3" name="Google Shape;863;p48"/>
          <p:cNvSpPr/>
          <p:nvPr/>
        </p:nvSpPr>
        <p:spPr>
          <a:xfrm>
            <a:off x="3742432" y="4393700"/>
            <a:ext cx="494054" cy="448312"/>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4" name="Google Shape;864;p48"/>
          <p:cNvSpPr/>
          <p:nvPr/>
        </p:nvSpPr>
        <p:spPr>
          <a:xfrm>
            <a:off x="4336412" y="4386772"/>
            <a:ext cx="485006" cy="464266"/>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5" name="Google Shape;865;p48"/>
          <p:cNvSpPr/>
          <p:nvPr/>
        </p:nvSpPr>
        <p:spPr>
          <a:xfrm>
            <a:off x="4946346" y="4497924"/>
            <a:ext cx="431308" cy="249956"/>
          </a:xfrm>
          <a:custGeom>
            <a:avLst/>
            <a:gdLst/>
            <a:ahLst/>
            <a:cxnLst/>
            <a:rect l="l" t="t" r="r" b="b"/>
            <a:pathLst>
              <a:path w="19735" h="11437" extrusionOk="0">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6" name="Google Shape;866;p48"/>
          <p:cNvSpPr/>
          <p:nvPr/>
        </p:nvSpPr>
        <p:spPr>
          <a:xfrm>
            <a:off x="5591925" y="4452182"/>
            <a:ext cx="321749" cy="353133"/>
          </a:xfrm>
          <a:custGeom>
            <a:avLst/>
            <a:gdLst/>
            <a:ahLst/>
            <a:cxnLst/>
            <a:rect l="l" t="t" r="r" b="b"/>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67" name="Google Shape;867;p48"/>
          <p:cNvSpPr/>
          <p:nvPr/>
        </p:nvSpPr>
        <p:spPr>
          <a:xfrm>
            <a:off x="6350992" y="1877604"/>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8"/>
          <p:cNvSpPr/>
          <p:nvPr/>
        </p:nvSpPr>
        <p:spPr>
          <a:xfrm>
            <a:off x="7244612" y="1877594"/>
            <a:ext cx="1104911" cy="1088368"/>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8"/>
          <p:cNvSpPr/>
          <p:nvPr/>
        </p:nvSpPr>
        <p:spPr>
          <a:xfrm>
            <a:off x="6535708" y="2088458"/>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8"/>
          <p:cNvSpPr/>
          <p:nvPr/>
        </p:nvSpPr>
        <p:spPr>
          <a:xfrm>
            <a:off x="7689847" y="2385855"/>
            <a:ext cx="1052391" cy="643569"/>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8"/>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8"/>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latin typeface="Viga"/>
                <a:ea typeface="Viga"/>
                <a:cs typeface="Viga"/>
                <a:sym typeface="Viga"/>
              </a:rPr>
              <a:t>Plan de la rencontre</a:t>
            </a:r>
            <a:endParaRPr sz="3200">
              <a:latin typeface="Viga"/>
              <a:ea typeface="Viga"/>
              <a:cs typeface="Viga"/>
              <a:sym typeface="Viga"/>
            </a:endParaRPr>
          </a:p>
        </p:txBody>
      </p:sp>
      <p:sp>
        <p:nvSpPr>
          <p:cNvPr id="601" name="Google Shape;601;p28"/>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600"/>
              </a:spcBef>
              <a:spcAft>
                <a:spcPts val="0"/>
              </a:spcAft>
              <a:buClr>
                <a:srgbClr val="0069BF"/>
              </a:buClr>
              <a:buSzPts val="2200"/>
              <a:buFont typeface="Ubuntu"/>
              <a:buChar char="❏"/>
            </a:pPr>
            <a:r>
              <a:rPr lang="en" sz="2200">
                <a:solidFill>
                  <a:srgbClr val="0069BF"/>
                </a:solidFill>
                <a:latin typeface="Ubuntu"/>
                <a:ea typeface="Ubuntu"/>
                <a:cs typeface="Ubuntu"/>
                <a:sym typeface="Ubuntu"/>
              </a:rPr>
              <a:t>Bienvenue</a:t>
            </a:r>
            <a:endParaRPr sz="2200">
              <a:solidFill>
                <a:srgbClr val="0069BF"/>
              </a:solidFill>
              <a:latin typeface="Ubuntu"/>
              <a:ea typeface="Ubuntu"/>
              <a:cs typeface="Ubuntu"/>
              <a:sym typeface="Ubuntu"/>
            </a:endParaRPr>
          </a:p>
          <a:p>
            <a:pPr marL="457200" lvl="0" indent="-368300" algn="l" rtl="0">
              <a:lnSpc>
                <a:spcPct val="115000"/>
              </a:lnSpc>
              <a:spcBef>
                <a:spcPts val="0"/>
              </a:spcBef>
              <a:spcAft>
                <a:spcPts val="0"/>
              </a:spcAft>
              <a:buClr>
                <a:srgbClr val="0069BF"/>
              </a:buClr>
              <a:buSzPts val="2200"/>
              <a:buFont typeface="Ubuntu"/>
              <a:buChar char="❏"/>
            </a:pPr>
            <a:r>
              <a:rPr lang="en" sz="2200">
                <a:solidFill>
                  <a:srgbClr val="0069BF"/>
                </a:solidFill>
                <a:latin typeface="Ubuntu"/>
                <a:ea typeface="Ubuntu"/>
                <a:cs typeface="Ubuntu"/>
                <a:sym typeface="Ubuntu"/>
              </a:rPr>
              <a:t>Qui êtes-vous?</a:t>
            </a:r>
            <a:endParaRPr sz="2200">
              <a:solidFill>
                <a:srgbClr val="0069BF"/>
              </a:solidFill>
              <a:latin typeface="Ubuntu"/>
              <a:ea typeface="Ubuntu"/>
              <a:cs typeface="Ubuntu"/>
              <a:sym typeface="Ubuntu"/>
            </a:endParaRPr>
          </a:p>
          <a:p>
            <a:pPr marL="457200" lvl="0" indent="-368300" algn="l" rtl="0">
              <a:lnSpc>
                <a:spcPct val="115000"/>
              </a:lnSpc>
              <a:spcBef>
                <a:spcPts val="0"/>
              </a:spcBef>
              <a:spcAft>
                <a:spcPts val="0"/>
              </a:spcAft>
              <a:buClr>
                <a:srgbClr val="0069BF"/>
              </a:buClr>
              <a:buSzPts val="2200"/>
              <a:buFont typeface="Ubuntu"/>
              <a:buChar char="❏"/>
            </a:pPr>
            <a:r>
              <a:rPr lang="en" sz="2200">
                <a:solidFill>
                  <a:srgbClr val="0069BF"/>
                </a:solidFill>
                <a:latin typeface="Ubuntu"/>
                <a:ea typeface="Ubuntu"/>
                <a:cs typeface="Ubuntu"/>
                <a:sym typeface="Ubuntu"/>
              </a:rPr>
              <a:t>Exprimer vos besoins</a:t>
            </a:r>
            <a:endParaRPr sz="2200">
              <a:solidFill>
                <a:srgbClr val="0069BF"/>
              </a:solidFill>
              <a:latin typeface="Ubuntu"/>
              <a:ea typeface="Ubuntu"/>
              <a:cs typeface="Ubuntu"/>
              <a:sym typeface="Ubuntu"/>
            </a:endParaRPr>
          </a:p>
          <a:p>
            <a:pPr marL="457200" lvl="0" indent="-368300" algn="l" rtl="0">
              <a:lnSpc>
                <a:spcPct val="115000"/>
              </a:lnSpc>
              <a:spcBef>
                <a:spcPts val="0"/>
              </a:spcBef>
              <a:spcAft>
                <a:spcPts val="0"/>
              </a:spcAft>
              <a:buClr>
                <a:srgbClr val="0069BF"/>
              </a:buClr>
              <a:buSzPts val="2200"/>
              <a:buFont typeface="Ubuntu"/>
              <a:buChar char="❏"/>
            </a:pPr>
            <a:r>
              <a:rPr lang="en" sz="2200">
                <a:solidFill>
                  <a:srgbClr val="0069BF"/>
                </a:solidFill>
                <a:latin typeface="Ubuntu"/>
                <a:ea typeface="Ubuntu"/>
                <a:cs typeface="Ubuntu"/>
                <a:sym typeface="Ubuntu"/>
              </a:rPr>
              <a:t>Pourquoi? Comment?</a:t>
            </a:r>
            <a:endParaRPr sz="2200">
              <a:solidFill>
                <a:srgbClr val="0069BF"/>
              </a:solidFill>
              <a:latin typeface="Ubuntu"/>
              <a:ea typeface="Ubuntu"/>
              <a:cs typeface="Ubuntu"/>
              <a:sym typeface="Ubuntu"/>
            </a:endParaRPr>
          </a:p>
          <a:p>
            <a:pPr marL="457200" lvl="0" indent="-368300" algn="l" rtl="0">
              <a:lnSpc>
                <a:spcPct val="115000"/>
              </a:lnSpc>
              <a:spcBef>
                <a:spcPts val="0"/>
              </a:spcBef>
              <a:spcAft>
                <a:spcPts val="0"/>
              </a:spcAft>
              <a:buClr>
                <a:srgbClr val="0069BF"/>
              </a:buClr>
              <a:buSzPts val="2200"/>
              <a:buFont typeface="Ubuntu"/>
              <a:buChar char="❏"/>
            </a:pPr>
            <a:r>
              <a:rPr lang="en" sz="2200">
                <a:solidFill>
                  <a:srgbClr val="0069BF"/>
                </a:solidFill>
                <a:latin typeface="Ubuntu"/>
                <a:ea typeface="Ubuntu"/>
                <a:cs typeface="Ubuntu"/>
                <a:sym typeface="Ubuntu"/>
              </a:rPr>
              <a:t>Présentation et expérimentation</a:t>
            </a:r>
            <a:endParaRPr sz="2200">
              <a:solidFill>
                <a:srgbClr val="0069BF"/>
              </a:solidFill>
              <a:latin typeface="Ubuntu"/>
              <a:ea typeface="Ubuntu"/>
              <a:cs typeface="Ubuntu"/>
              <a:sym typeface="Ubuntu"/>
            </a:endParaRPr>
          </a:p>
          <a:p>
            <a:pPr marL="457200" lvl="0" indent="-368300" algn="l" rtl="0">
              <a:lnSpc>
                <a:spcPct val="115000"/>
              </a:lnSpc>
              <a:spcBef>
                <a:spcPts val="0"/>
              </a:spcBef>
              <a:spcAft>
                <a:spcPts val="0"/>
              </a:spcAft>
              <a:buClr>
                <a:srgbClr val="0069BF"/>
              </a:buClr>
              <a:buSzPts val="2200"/>
              <a:buFont typeface="Ubuntu"/>
              <a:buChar char="❏"/>
            </a:pPr>
            <a:r>
              <a:rPr lang="en" sz="2200">
                <a:solidFill>
                  <a:srgbClr val="0069BF"/>
                </a:solidFill>
                <a:latin typeface="Ubuntu"/>
                <a:ea typeface="Ubuntu"/>
                <a:cs typeface="Ubuntu"/>
                <a:sym typeface="Ubuntu"/>
              </a:rPr>
              <a:t>Questions et échanges</a:t>
            </a:r>
            <a:endParaRPr sz="2200">
              <a:solidFill>
                <a:srgbClr val="0069BF"/>
              </a:solidFill>
              <a:latin typeface="Ubuntu"/>
              <a:ea typeface="Ubuntu"/>
              <a:cs typeface="Ubuntu"/>
              <a:sym typeface="Ubuntu"/>
            </a:endParaRPr>
          </a:p>
          <a:p>
            <a:pPr marL="457200" lvl="0" indent="-368300" algn="l" rtl="0">
              <a:lnSpc>
                <a:spcPct val="115000"/>
              </a:lnSpc>
              <a:spcBef>
                <a:spcPts val="0"/>
              </a:spcBef>
              <a:spcAft>
                <a:spcPts val="0"/>
              </a:spcAft>
              <a:buClr>
                <a:srgbClr val="0069BF"/>
              </a:buClr>
              <a:buSzPts val="2200"/>
              <a:buFont typeface="Ubuntu"/>
              <a:buChar char="❏"/>
            </a:pPr>
            <a:r>
              <a:rPr lang="en" sz="2200">
                <a:solidFill>
                  <a:srgbClr val="0069BF"/>
                </a:solidFill>
                <a:latin typeface="Ubuntu"/>
                <a:ea typeface="Ubuntu"/>
                <a:cs typeface="Ubuntu"/>
                <a:sym typeface="Ubuntu"/>
              </a:rPr>
              <a:t>Bonus</a:t>
            </a:r>
            <a:endParaRPr sz="2200">
              <a:solidFill>
                <a:srgbClr val="0069BF"/>
              </a:solidFill>
              <a:latin typeface="Ubuntu"/>
              <a:ea typeface="Ubuntu"/>
              <a:cs typeface="Ubuntu"/>
              <a:sym typeface="Ubuntu"/>
            </a:endParaRPr>
          </a:p>
          <a:p>
            <a:pPr marL="457200" lvl="0" indent="-368300" algn="l" rtl="0">
              <a:lnSpc>
                <a:spcPct val="115000"/>
              </a:lnSpc>
              <a:spcBef>
                <a:spcPts val="0"/>
              </a:spcBef>
              <a:spcAft>
                <a:spcPts val="0"/>
              </a:spcAft>
              <a:buClr>
                <a:srgbClr val="0069BF"/>
              </a:buClr>
              <a:buSzPts val="2200"/>
              <a:buFont typeface="Ubuntu"/>
              <a:buChar char="❏"/>
            </a:pPr>
            <a:r>
              <a:rPr lang="en" sz="2200">
                <a:solidFill>
                  <a:srgbClr val="0069BF"/>
                </a:solidFill>
                <a:latin typeface="Ubuntu"/>
                <a:ea typeface="Ubuntu"/>
                <a:cs typeface="Ubuntu"/>
                <a:sym typeface="Ubuntu"/>
              </a:rPr>
              <a:t>Suite avec la COP</a:t>
            </a:r>
            <a:endParaRPr sz="2200">
              <a:solidFill>
                <a:srgbClr val="0069BF"/>
              </a:solidFill>
              <a:latin typeface="Ubuntu"/>
              <a:ea typeface="Ubuntu"/>
              <a:cs typeface="Ubuntu"/>
              <a:sym typeface="Ubuntu"/>
            </a:endParaRPr>
          </a:p>
        </p:txBody>
      </p:sp>
      <p:sp>
        <p:nvSpPr>
          <p:cNvPr id="602" name="Google Shape;602;p28"/>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sp>
        <p:nvSpPr>
          <p:cNvPr id="603" name="Google Shape;603;p28"/>
          <p:cNvSpPr/>
          <p:nvPr/>
        </p:nvSpPr>
        <p:spPr>
          <a:xfrm>
            <a:off x="5305687" y="165040"/>
            <a:ext cx="1582636" cy="857413"/>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9"/>
          <p:cNvSpPr txBox="1">
            <a:spLocks noGrp="1"/>
          </p:cNvSpPr>
          <p:nvPr>
            <p:ph type="title"/>
          </p:nvPr>
        </p:nvSpPr>
        <p:spPr>
          <a:xfrm>
            <a:off x="747925" y="168769"/>
            <a:ext cx="6140400" cy="64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a:latin typeface="Viga"/>
                <a:ea typeface="Viga"/>
                <a:cs typeface="Viga"/>
                <a:sym typeface="Viga"/>
              </a:rPr>
              <a:t>COP</a:t>
            </a:r>
            <a:endParaRPr sz="4200">
              <a:latin typeface="Viga"/>
              <a:ea typeface="Viga"/>
              <a:cs typeface="Viga"/>
              <a:sym typeface="Viga"/>
            </a:endParaRPr>
          </a:p>
        </p:txBody>
      </p:sp>
      <p:sp>
        <p:nvSpPr>
          <p:cNvPr id="609" name="Google Shape;609;p29"/>
          <p:cNvSpPr txBox="1"/>
          <p:nvPr/>
        </p:nvSpPr>
        <p:spPr>
          <a:xfrm>
            <a:off x="3786200" y="1152469"/>
            <a:ext cx="4524600" cy="31116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2400">
              <a:solidFill>
                <a:srgbClr val="FFFFFF"/>
              </a:solidFill>
              <a:latin typeface="Ubuntu"/>
              <a:ea typeface="Ubuntu"/>
              <a:cs typeface="Ubuntu"/>
              <a:sym typeface="Ubuntu"/>
            </a:endParaRPr>
          </a:p>
        </p:txBody>
      </p:sp>
      <p:pic>
        <p:nvPicPr>
          <p:cNvPr id="610" name="Google Shape;610;p29"/>
          <p:cNvPicPr preferRelativeResize="0"/>
          <p:nvPr/>
        </p:nvPicPr>
        <p:blipFill>
          <a:blip r:embed="rId3">
            <a:alphaModFix/>
          </a:blip>
          <a:stretch>
            <a:fillRect/>
          </a:stretch>
        </p:blipFill>
        <p:spPr>
          <a:xfrm>
            <a:off x="7799749" y="4061725"/>
            <a:ext cx="774413" cy="748031"/>
          </a:xfrm>
          <a:prstGeom prst="rect">
            <a:avLst/>
          </a:prstGeom>
          <a:noFill/>
          <a:ln>
            <a:noFill/>
          </a:ln>
        </p:spPr>
      </p:pic>
      <p:pic>
        <p:nvPicPr>
          <p:cNvPr id="611" name="Google Shape;611;p29"/>
          <p:cNvPicPr preferRelativeResize="0"/>
          <p:nvPr/>
        </p:nvPicPr>
        <p:blipFill>
          <a:blip r:embed="rId4">
            <a:alphaModFix/>
          </a:blip>
          <a:stretch>
            <a:fillRect/>
          </a:stretch>
        </p:blipFill>
        <p:spPr>
          <a:xfrm>
            <a:off x="4238900" y="3318075"/>
            <a:ext cx="1491674" cy="1491674"/>
          </a:xfrm>
          <a:prstGeom prst="rect">
            <a:avLst/>
          </a:prstGeom>
          <a:noFill/>
          <a:ln>
            <a:noFill/>
          </a:ln>
        </p:spPr>
      </p:pic>
      <p:sp>
        <p:nvSpPr>
          <p:cNvPr id="612" name="Google Shape;612;p29"/>
          <p:cNvSpPr txBox="1"/>
          <p:nvPr/>
        </p:nvSpPr>
        <p:spPr>
          <a:xfrm>
            <a:off x="437750" y="1144096"/>
            <a:ext cx="8290500" cy="1568700"/>
          </a:xfrm>
          <a:prstGeom prst="rect">
            <a:avLst/>
          </a:prstGeom>
          <a:noFill/>
          <a:ln>
            <a:noFill/>
          </a:ln>
        </p:spPr>
        <p:txBody>
          <a:bodyPr spcFirstLastPara="1" wrap="square" lIns="91425" tIns="91425" rIns="91425" bIns="91425" anchor="t" anchorCtr="0">
            <a:noAutofit/>
          </a:bodyPr>
          <a:lstStyle/>
          <a:p>
            <a:pPr marL="342900" lvl="0" indent="-304800" algn="l" rtl="0">
              <a:spcBef>
                <a:spcPts val="600"/>
              </a:spcBef>
              <a:spcAft>
                <a:spcPts val="0"/>
              </a:spcAft>
              <a:buClr>
                <a:srgbClr val="0069BF"/>
              </a:buClr>
              <a:buSzPts val="2400"/>
              <a:buFont typeface="Ubuntu"/>
              <a:buChar char="◎"/>
            </a:pPr>
            <a:r>
              <a:rPr lang="en" sz="2400" u="sng">
                <a:solidFill>
                  <a:schemeClr val="hlink"/>
                </a:solidFill>
                <a:latin typeface="Ubuntu"/>
                <a:ea typeface="Ubuntu"/>
                <a:cs typeface="Ubuntu"/>
                <a:sym typeface="Ubuntu"/>
                <a:hlinkClick r:id="rId5"/>
              </a:rPr>
              <a:t>Intention d’écoute</a:t>
            </a:r>
            <a:r>
              <a:rPr lang="en" sz="2400">
                <a:solidFill>
                  <a:srgbClr val="0069BF"/>
                </a:solidFill>
                <a:latin typeface="Ubuntu"/>
                <a:ea typeface="Ubuntu"/>
                <a:cs typeface="Ubuntu"/>
                <a:sym typeface="Ubuntu"/>
              </a:rPr>
              <a:t> </a:t>
            </a:r>
            <a:endParaRPr sz="2400">
              <a:solidFill>
                <a:srgbClr val="0069BF"/>
              </a:solidFill>
              <a:latin typeface="Ubuntu"/>
              <a:ea typeface="Ubuntu"/>
              <a:cs typeface="Ubuntu"/>
              <a:sym typeface="Ubuntu"/>
            </a:endParaRPr>
          </a:p>
          <a:p>
            <a:pPr marL="342900" lvl="0" indent="-3048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Exploration</a:t>
            </a:r>
            <a:endParaRPr sz="2400">
              <a:solidFill>
                <a:srgbClr val="0069BF"/>
              </a:solidFill>
              <a:latin typeface="Ubuntu"/>
              <a:ea typeface="Ubuntu"/>
              <a:cs typeface="Ubuntu"/>
              <a:sym typeface="Ubuntu"/>
            </a:endParaRPr>
          </a:p>
          <a:p>
            <a:pPr marL="342900" lvl="0" indent="-3048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Grille d’analyse en lien avec différentes problématiques</a:t>
            </a:r>
            <a:endParaRPr sz="2400">
              <a:solidFill>
                <a:srgbClr val="0069BF"/>
              </a:solidFill>
              <a:latin typeface="Ubuntu"/>
              <a:ea typeface="Ubuntu"/>
              <a:cs typeface="Ubuntu"/>
              <a:sym typeface="Ubuntu"/>
            </a:endParaRPr>
          </a:p>
          <a:p>
            <a:pPr marL="342900" lvl="0" indent="-304800" algn="l" rtl="0">
              <a:spcBef>
                <a:spcPts val="0"/>
              </a:spcBef>
              <a:spcAft>
                <a:spcPts val="0"/>
              </a:spcAft>
              <a:buClr>
                <a:srgbClr val="0069BF"/>
              </a:buClr>
              <a:buSzPts val="2400"/>
              <a:buFont typeface="Ubuntu"/>
              <a:buChar char="◎"/>
            </a:pPr>
            <a:r>
              <a:rPr lang="en" sz="2400">
                <a:solidFill>
                  <a:srgbClr val="0069BF"/>
                </a:solidFill>
                <a:latin typeface="Ubuntu"/>
                <a:ea typeface="Ubuntu"/>
                <a:cs typeface="Ubuntu"/>
                <a:sym typeface="Ubuntu"/>
              </a:rPr>
              <a:t>Prochaine rencontre</a:t>
            </a:r>
            <a:endParaRPr sz="2400">
              <a:solidFill>
                <a:srgbClr val="0069BF"/>
              </a:solidFill>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30"/>
          <p:cNvSpPr txBox="1">
            <a:spLocks noGrp="1"/>
          </p:cNvSpPr>
          <p:nvPr>
            <p:ph type="title"/>
          </p:nvPr>
        </p:nvSpPr>
        <p:spPr>
          <a:xfrm>
            <a:off x="747925" y="488100"/>
            <a:ext cx="48453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Viga"/>
                <a:ea typeface="Viga"/>
                <a:cs typeface="Viga"/>
                <a:sym typeface="Viga"/>
              </a:rPr>
              <a:t>Qui êtes-vous ? </a:t>
            </a:r>
            <a:endParaRPr sz="3200">
              <a:latin typeface="Viga"/>
              <a:ea typeface="Viga"/>
              <a:cs typeface="Viga"/>
              <a:sym typeface="Viga"/>
            </a:endParaRPr>
          </a:p>
          <a:p>
            <a:pPr marL="0" lvl="0" indent="0" algn="l" rtl="0">
              <a:spcBef>
                <a:spcPts val="0"/>
              </a:spcBef>
              <a:spcAft>
                <a:spcPts val="0"/>
              </a:spcAft>
              <a:buNone/>
            </a:pPr>
            <a:r>
              <a:rPr lang="en" sz="2400">
                <a:latin typeface="Viga"/>
                <a:ea typeface="Viga"/>
                <a:cs typeface="Viga"/>
                <a:sym typeface="Viga"/>
              </a:rPr>
              <a:t>Nom, rôle, CS (clavardage)</a:t>
            </a:r>
            <a:endParaRPr sz="2400">
              <a:latin typeface="Viga"/>
              <a:ea typeface="Viga"/>
              <a:cs typeface="Viga"/>
              <a:sym typeface="Viga"/>
            </a:endParaRPr>
          </a:p>
        </p:txBody>
      </p:sp>
      <p:sp>
        <p:nvSpPr>
          <p:cNvPr id="618" name="Google Shape;618;p3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a:p>
        </p:txBody>
      </p:sp>
      <p:sp>
        <p:nvSpPr>
          <p:cNvPr id="619" name="Google Shape;619;p30">
            <a:hlinkClick r:id="rId3"/>
          </p:cNvPr>
          <p:cNvSpPr/>
          <p:nvPr/>
        </p:nvSpPr>
        <p:spPr>
          <a:xfrm rot="-1267546">
            <a:off x="1198183" y="1789215"/>
            <a:ext cx="1542954" cy="2195413"/>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620" name="Google Shape;620;p30"/>
          <p:cNvSpPr/>
          <p:nvPr/>
        </p:nvSpPr>
        <p:spPr>
          <a:xfrm>
            <a:off x="2764457" y="1818858"/>
            <a:ext cx="847144" cy="847157"/>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000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621" name="Google Shape;621;p30"/>
          <p:cNvSpPr/>
          <p:nvPr/>
        </p:nvSpPr>
        <p:spPr>
          <a:xfrm>
            <a:off x="4905651" y="1647862"/>
            <a:ext cx="1396363" cy="14685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AA22A"/>
              </a:solidFill>
            </a:endParaRPr>
          </a:p>
        </p:txBody>
      </p:sp>
      <p:sp>
        <p:nvSpPr>
          <p:cNvPr id="622" name="Google Shape;622;p30"/>
          <p:cNvSpPr txBox="1">
            <a:spLocks noGrp="1"/>
          </p:cNvSpPr>
          <p:nvPr>
            <p:ph type="ctrTitle" idx="4294967295"/>
          </p:nvPr>
        </p:nvSpPr>
        <p:spPr>
          <a:xfrm>
            <a:off x="4009188" y="2904900"/>
            <a:ext cx="32292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solidFill>
                  <a:srgbClr val="0069BF"/>
                </a:solidFill>
                <a:latin typeface="Ubuntu"/>
                <a:ea typeface="Ubuntu"/>
                <a:cs typeface="Ubuntu"/>
                <a:sym typeface="Ubuntu"/>
              </a:rPr>
              <a:t>MERCI!</a:t>
            </a:r>
            <a:endParaRPr sz="6000">
              <a:solidFill>
                <a:srgbClr val="0069BF"/>
              </a:solidFill>
              <a:latin typeface="Ubuntu"/>
              <a:ea typeface="Ubuntu"/>
              <a:cs typeface="Ubuntu"/>
              <a:sym typeface="Ubuntu"/>
            </a:endParaRPr>
          </a:p>
        </p:txBody>
      </p:sp>
      <p:sp>
        <p:nvSpPr>
          <p:cNvPr id="623" name="Google Shape;623;p30"/>
          <p:cNvSpPr txBox="1">
            <a:spLocks noGrp="1"/>
          </p:cNvSpPr>
          <p:nvPr>
            <p:ph type="body" idx="1"/>
          </p:nvPr>
        </p:nvSpPr>
        <p:spPr>
          <a:xfrm>
            <a:off x="666575" y="4239625"/>
            <a:ext cx="2887500" cy="574800"/>
          </a:xfrm>
          <a:prstGeom prst="rect">
            <a:avLst/>
          </a:prstGeom>
        </p:spPr>
        <p:txBody>
          <a:bodyPr spcFirstLastPara="1" wrap="square" lIns="91425" tIns="91425" rIns="91425" bIns="91425" anchor="t" anchorCtr="0">
            <a:noAutofit/>
          </a:bodyPr>
          <a:lstStyle/>
          <a:p>
            <a:pPr marL="0" lvl="0" indent="0" algn="ctr" rtl="0">
              <a:lnSpc>
                <a:spcPct val="115000"/>
              </a:lnSpc>
              <a:spcBef>
                <a:spcPts val="600"/>
              </a:spcBef>
              <a:spcAft>
                <a:spcPts val="0"/>
              </a:spcAft>
              <a:buNone/>
            </a:pPr>
            <a:r>
              <a:rPr lang="en" sz="1800" u="sng">
                <a:solidFill>
                  <a:schemeClr val="hlink"/>
                </a:solidFill>
                <a:latin typeface="Ubuntu"/>
                <a:ea typeface="Ubuntu"/>
                <a:cs typeface="Ubuntu"/>
                <a:sym typeface="Ubuntu"/>
                <a:hlinkClick r:id="rId3"/>
              </a:rPr>
              <a:t>Formulaire à compléter</a:t>
            </a:r>
            <a:endParaRPr sz="1800">
              <a:solidFill>
                <a:srgbClr val="0000FF"/>
              </a:solidFill>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1"/>
          <p:cNvSpPr txBox="1">
            <a:spLocks noGrp="1"/>
          </p:cNvSpPr>
          <p:nvPr>
            <p:ph type="title"/>
          </p:nvPr>
        </p:nvSpPr>
        <p:spPr>
          <a:xfrm>
            <a:off x="585000" y="225025"/>
            <a:ext cx="6303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chemeClr val="dk2"/>
                </a:solidFill>
                <a:latin typeface="Viga"/>
                <a:ea typeface="Viga"/>
                <a:cs typeface="Viga"/>
                <a:sym typeface="Viga"/>
              </a:rPr>
              <a:t>Votre rapport au numérique ?</a:t>
            </a:r>
            <a:endParaRPr sz="3000">
              <a:solidFill>
                <a:schemeClr val="dk2"/>
              </a:solidFill>
              <a:latin typeface="Viga"/>
              <a:ea typeface="Viga"/>
              <a:cs typeface="Viga"/>
              <a:sym typeface="Viga"/>
            </a:endParaRPr>
          </a:p>
        </p:txBody>
      </p:sp>
      <p:sp>
        <p:nvSpPr>
          <p:cNvPr id="629" name="Google Shape;629;p31"/>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graphicFrame>
        <p:nvGraphicFramePr>
          <p:cNvPr id="630" name="Google Shape;630;p31"/>
          <p:cNvGraphicFramePr/>
          <p:nvPr/>
        </p:nvGraphicFramePr>
        <p:xfrm>
          <a:off x="480350" y="1217050"/>
          <a:ext cx="3000000" cy="3000000"/>
        </p:xfrm>
        <a:graphic>
          <a:graphicData uri="http://schemas.openxmlformats.org/drawingml/2006/table">
            <a:tbl>
              <a:tblPr>
                <a:noFill/>
                <a:tableStyleId>{6302D2A8-6217-4BFB-B547-34B78F1CEB32}</a:tableStyleId>
              </a:tblPr>
              <a:tblGrid>
                <a:gridCol w="2456675">
                  <a:extLst>
                    <a:ext uri="{9D8B030D-6E8A-4147-A177-3AD203B41FA5}">
                      <a16:colId xmlns:a16="http://schemas.microsoft.com/office/drawing/2014/main" val="20000"/>
                    </a:ext>
                  </a:extLst>
                </a:gridCol>
                <a:gridCol w="4586425">
                  <a:extLst>
                    <a:ext uri="{9D8B030D-6E8A-4147-A177-3AD203B41FA5}">
                      <a16:colId xmlns:a16="http://schemas.microsoft.com/office/drawing/2014/main" val="20001"/>
                    </a:ext>
                  </a:extLst>
                </a:gridCol>
              </a:tblGrid>
              <a:tr h="673900">
                <a:tc>
                  <a:txBody>
                    <a:bodyPr/>
                    <a:lstStyle/>
                    <a:p>
                      <a:pPr marL="0" lvl="0" indent="0" algn="l" rtl="0">
                        <a:spcBef>
                          <a:spcPts val="0"/>
                        </a:spcBef>
                        <a:spcAft>
                          <a:spcPts val="0"/>
                        </a:spcAft>
                        <a:buNone/>
                      </a:pPr>
                      <a:r>
                        <a:rPr lang="en">
                          <a:solidFill>
                            <a:schemeClr val="dk2"/>
                          </a:solidFill>
                          <a:latin typeface="Viga"/>
                          <a:ea typeface="Viga"/>
                          <a:cs typeface="Viga"/>
                          <a:sym typeface="Viga"/>
                        </a:rPr>
                        <a:t>Je suis comme un </a:t>
                      </a: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poisson dans l’eau! 😀</a:t>
                      </a:r>
                      <a:endParaRPr>
                        <a:solidFill>
                          <a:schemeClr val="dk2"/>
                        </a:solidFill>
                        <a:latin typeface="Viga"/>
                        <a:ea typeface="Viga"/>
                        <a:cs typeface="Viga"/>
                        <a:sym typeface="Vig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Viga"/>
                        <a:ea typeface="Viga"/>
                        <a:cs typeface="Viga"/>
                        <a:sym typeface="Vig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998875">
                <a:tc>
                  <a:txBody>
                    <a:bodyPr/>
                    <a:lstStyle/>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Je commence à </a:t>
                      </a: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vraiment m’amuser! 😊</a:t>
                      </a:r>
                      <a:endParaRPr>
                        <a:solidFill>
                          <a:schemeClr val="dk2"/>
                        </a:solidFill>
                        <a:latin typeface="Viga"/>
                        <a:ea typeface="Viga"/>
                        <a:cs typeface="Viga"/>
                        <a:sym typeface="Vig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Viga"/>
                        <a:ea typeface="Viga"/>
                        <a:cs typeface="Viga"/>
                        <a:sym typeface="Vig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998875">
                <a:tc>
                  <a:txBody>
                    <a:bodyPr/>
                    <a:lstStyle/>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J’apprivoise… lentement mais sûrement! 😕</a:t>
                      </a:r>
                      <a:endParaRPr>
                        <a:solidFill>
                          <a:schemeClr val="dk2"/>
                        </a:solidFill>
                        <a:latin typeface="Viga"/>
                        <a:ea typeface="Viga"/>
                        <a:cs typeface="Viga"/>
                        <a:sym typeface="Vig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Viga"/>
                        <a:ea typeface="Viga"/>
                        <a:cs typeface="Viga"/>
                        <a:sym typeface="Vig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998875">
                <a:tc>
                  <a:txBody>
                    <a:bodyPr/>
                    <a:lstStyle/>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C’est la panique! </a:t>
                      </a: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J’en dors plus la nuit… 😱</a:t>
                      </a:r>
                      <a:endParaRPr>
                        <a:solidFill>
                          <a:schemeClr val="dk2"/>
                        </a:solidFill>
                        <a:latin typeface="Viga"/>
                        <a:ea typeface="Viga"/>
                        <a:cs typeface="Viga"/>
                        <a:sym typeface="Vig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dk2"/>
                        </a:solidFill>
                        <a:latin typeface="Viga"/>
                        <a:ea typeface="Viga"/>
                        <a:cs typeface="Viga"/>
                        <a:sym typeface="Vig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631" name="Google Shape;631;p31"/>
          <p:cNvSpPr/>
          <p:nvPr/>
        </p:nvSpPr>
        <p:spPr>
          <a:xfrm>
            <a:off x="6176648" y="189025"/>
            <a:ext cx="711648" cy="857425"/>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2"/>
          <p:cNvSpPr txBox="1">
            <a:spLocks noGrp="1"/>
          </p:cNvSpPr>
          <p:nvPr>
            <p:ph type="title"/>
          </p:nvPr>
        </p:nvSpPr>
        <p:spPr>
          <a:xfrm>
            <a:off x="747925" y="225025"/>
            <a:ext cx="6140400" cy="618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accent1"/>
              </a:buClr>
              <a:buSzPts val="4200"/>
              <a:buFont typeface="Trebuchet MS"/>
              <a:buNone/>
            </a:pPr>
            <a:r>
              <a:rPr lang="en" sz="3000">
                <a:latin typeface="Viga"/>
                <a:ea typeface="Viga"/>
                <a:cs typeface="Viga"/>
                <a:sym typeface="Viga"/>
              </a:rPr>
              <a:t>Création d’un compte</a:t>
            </a:r>
            <a:endParaRPr sz="3000">
              <a:latin typeface="Viga"/>
              <a:ea typeface="Viga"/>
              <a:cs typeface="Viga"/>
              <a:sym typeface="Viga"/>
            </a:endParaRPr>
          </a:p>
        </p:txBody>
      </p:sp>
      <p:sp>
        <p:nvSpPr>
          <p:cNvPr id="637" name="Google Shape;637;p32"/>
          <p:cNvSpPr txBox="1">
            <a:spLocks noGrp="1"/>
          </p:cNvSpPr>
          <p:nvPr>
            <p:ph type="body" idx="4294967295"/>
          </p:nvPr>
        </p:nvSpPr>
        <p:spPr>
          <a:xfrm>
            <a:off x="3595425" y="1137275"/>
            <a:ext cx="4229400" cy="3476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600">
                <a:latin typeface="Ubuntu"/>
                <a:ea typeface="Ubuntu"/>
                <a:cs typeface="Ubuntu"/>
                <a:sym typeface="Ubuntu"/>
              </a:rPr>
              <a:t>Avoir un compte permet de:</a:t>
            </a:r>
            <a:endParaRPr sz="1600">
              <a:latin typeface="Ubuntu"/>
              <a:ea typeface="Ubuntu"/>
              <a:cs typeface="Ubuntu"/>
              <a:sym typeface="Ubuntu"/>
            </a:endParaRPr>
          </a:p>
          <a:p>
            <a:pPr marL="457200" lvl="0" indent="-254000" algn="l" rtl="0">
              <a:lnSpc>
                <a:spcPct val="100000"/>
              </a:lnSpc>
              <a:spcBef>
                <a:spcPts val="1600"/>
              </a:spcBef>
              <a:spcAft>
                <a:spcPts val="0"/>
              </a:spcAft>
              <a:buSzPts val="400"/>
              <a:buFont typeface="Ubuntu"/>
              <a:buChar char="✘"/>
            </a:pPr>
            <a:r>
              <a:rPr lang="en" sz="1600">
                <a:latin typeface="Ubuntu"/>
                <a:ea typeface="Ubuntu"/>
                <a:cs typeface="Ubuntu"/>
                <a:sym typeface="Ubuntu"/>
              </a:rPr>
              <a:t>Sauvegarder ses réalisations en ligne;</a:t>
            </a:r>
            <a:endParaRPr sz="1600">
              <a:latin typeface="Ubuntu"/>
              <a:ea typeface="Ubuntu"/>
              <a:cs typeface="Ubuntu"/>
              <a:sym typeface="Ubuntu"/>
            </a:endParaRPr>
          </a:p>
          <a:p>
            <a:pPr marL="457200" lvl="0" indent="-254000" algn="l" rtl="0">
              <a:lnSpc>
                <a:spcPct val="100000"/>
              </a:lnSpc>
              <a:spcBef>
                <a:spcPts val="0"/>
              </a:spcBef>
              <a:spcAft>
                <a:spcPts val="0"/>
              </a:spcAft>
              <a:buSzPts val="400"/>
              <a:buFont typeface="Ubuntu"/>
              <a:buChar char="✘"/>
            </a:pPr>
            <a:r>
              <a:rPr lang="en" sz="1600">
                <a:latin typeface="Ubuntu"/>
                <a:ea typeface="Ubuntu"/>
                <a:cs typeface="Ubuntu"/>
                <a:sym typeface="Ubuntu"/>
              </a:rPr>
              <a:t>S’abonner à d’autres rédacteurs;</a:t>
            </a:r>
            <a:endParaRPr sz="1600">
              <a:latin typeface="Ubuntu"/>
              <a:ea typeface="Ubuntu"/>
              <a:cs typeface="Ubuntu"/>
              <a:sym typeface="Ubuntu"/>
            </a:endParaRPr>
          </a:p>
          <a:p>
            <a:pPr marL="457200" lvl="0" indent="-254000" algn="l" rtl="0">
              <a:lnSpc>
                <a:spcPct val="100000"/>
              </a:lnSpc>
              <a:spcBef>
                <a:spcPts val="0"/>
              </a:spcBef>
              <a:spcAft>
                <a:spcPts val="0"/>
              </a:spcAft>
              <a:buSzPts val="400"/>
              <a:buFont typeface="Ubuntu"/>
              <a:buChar char="✘"/>
            </a:pPr>
            <a:r>
              <a:rPr lang="en" sz="1600">
                <a:latin typeface="Ubuntu"/>
                <a:ea typeface="Ubuntu"/>
                <a:cs typeface="Ubuntu"/>
                <a:sym typeface="Ubuntu"/>
              </a:rPr>
              <a:t>Avoir des abonnés;</a:t>
            </a:r>
            <a:endParaRPr sz="1600">
              <a:latin typeface="Ubuntu"/>
              <a:ea typeface="Ubuntu"/>
              <a:cs typeface="Ubuntu"/>
              <a:sym typeface="Ubuntu"/>
            </a:endParaRPr>
          </a:p>
          <a:p>
            <a:pPr marL="457200" lvl="0" indent="-254000" algn="l" rtl="0">
              <a:lnSpc>
                <a:spcPct val="100000"/>
              </a:lnSpc>
              <a:spcBef>
                <a:spcPts val="0"/>
              </a:spcBef>
              <a:spcAft>
                <a:spcPts val="0"/>
              </a:spcAft>
              <a:buSzPts val="400"/>
              <a:buFont typeface="Ubuntu"/>
              <a:buChar char="✘"/>
            </a:pPr>
            <a:r>
              <a:rPr lang="en" sz="1600">
                <a:latin typeface="Ubuntu"/>
                <a:ea typeface="Ubuntu"/>
                <a:cs typeface="Ubuntu"/>
                <a:sym typeface="Ubuntu"/>
              </a:rPr>
              <a:t>Conserver des favoris;</a:t>
            </a:r>
            <a:endParaRPr sz="1600">
              <a:latin typeface="Ubuntu"/>
              <a:ea typeface="Ubuntu"/>
              <a:cs typeface="Ubuntu"/>
              <a:sym typeface="Ubuntu"/>
            </a:endParaRPr>
          </a:p>
          <a:p>
            <a:pPr marL="457200" lvl="0" indent="-254000" algn="l" rtl="0">
              <a:lnSpc>
                <a:spcPct val="100000"/>
              </a:lnSpc>
              <a:spcBef>
                <a:spcPts val="0"/>
              </a:spcBef>
              <a:spcAft>
                <a:spcPts val="0"/>
              </a:spcAft>
              <a:buSzPts val="400"/>
              <a:buFont typeface="Ubuntu"/>
              <a:buChar char="✘"/>
            </a:pPr>
            <a:r>
              <a:rPr lang="en" sz="1600">
                <a:latin typeface="Ubuntu"/>
                <a:ea typeface="Ubuntu"/>
                <a:cs typeface="Ubuntu"/>
                <a:sym typeface="Ubuntu"/>
              </a:rPr>
              <a:t>Créer des activités, des livrets et des groupes;</a:t>
            </a:r>
            <a:endParaRPr sz="1600">
              <a:latin typeface="Ubuntu"/>
              <a:ea typeface="Ubuntu"/>
              <a:cs typeface="Ubuntu"/>
              <a:sym typeface="Ubuntu"/>
            </a:endParaRPr>
          </a:p>
          <a:p>
            <a:pPr marL="457200" lvl="0" indent="-254000" algn="l" rtl="0">
              <a:lnSpc>
                <a:spcPct val="100000"/>
              </a:lnSpc>
              <a:spcBef>
                <a:spcPts val="0"/>
              </a:spcBef>
              <a:spcAft>
                <a:spcPts val="0"/>
              </a:spcAft>
              <a:buSzPts val="400"/>
              <a:buFont typeface="Ubuntu"/>
              <a:buChar char="✘"/>
            </a:pPr>
            <a:r>
              <a:rPr lang="en" sz="1600">
                <a:latin typeface="Ubuntu"/>
                <a:ea typeface="Ubuntu"/>
                <a:cs typeface="Ubuntu"/>
                <a:sym typeface="Ubuntu"/>
              </a:rPr>
              <a:t>Diffuser ou partager;</a:t>
            </a:r>
            <a:endParaRPr sz="1600">
              <a:latin typeface="Ubuntu"/>
              <a:ea typeface="Ubuntu"/>
              <a:cs typeface="Ubuntu"/>
              <a:sym typeface="Ubuntu"/>
            </a:endParaRPr>
          </a:p>
          <a:p>
            <a:pPr marL="457200" lvl="0" indent="-254000" algn="l" rtl="0">
              <a:lnSpc>
                <a:spcPct val="100000"/>
              </a:lnSpc>
              <a:spcBef>
                <a:spcPts val="0"/>
              </a:spcBef>
              <a:spcAft>
                <a:spcPts val="0"/>
              </a:spcAft>
              <a:buSzPts val="400"/>
              <a:buFont typeface="Ubuntu"/>
              <a:buChar char="✘"/>
            </a:pPr>
            <a:r>
              <a:rPr lang="en" sz="1600">
                <a:latin typeface="Ubuntu"/>
                <a:ea typeface="Ubuntu"/>
                <a:cs typeface="Ubuntu"/>
                <a:sym typeface="Ubuntu"/>
              </a:rPr>
              <a:t>Collaborer;</a:t>
            </a:r>
            <a:endParaRPr sz="1600">
              <a:latin typeface="Ubuntu"/>
              <a:ea typeface="Ubuntu"/>
              <a:cs typeface="Ubuntu"/>
              <a:sym typeface="Ubuntu"/>
            </a:endParaRPr>
          </a:p>
          <a:p>
            <a:pPr marL="457200" lvl="0" indent="-254000" algn="l" rtl="0">
              <a:lnSpc>
                <a:spcPct val="100000"/>
              </a:lnSpc>
              <a:spcBef>
                <a:spcPts val="0"/>
              </a:spcBef>
              <a:spcAft>
                <a:spcPts val="0"/>
              </a:spcAft>
              <a:buSzPts val="400"/>
              <a:buFont typeface="Ubuntu"/>
              <a:buChar char="✘"/>
            </a:pPr>
            <a:r>
              <a:rPr lang="en" sz="1600">
                <a:latin typeface="Ubuntu"/>
                <a:ea typeface="Ubuntu"/>
                <a:cs typeface="Ubuntu"/>
                <a:sym typeface="Ubuntu"/>
              </a:rPr>
              <a:t>Organiser ses ressources.</a:t>
            </a:r>
            <a:endParaRPr sz="1600">
              <a:latin typeface="Ubuntu"/>
              <a:ea typeface="Ubuntu"/>
              <a:cs typeface="Ubuntu"/>
              <a:sym typeface="Ubuntu"/>
            </a:endParaRPr>
          </a:p>
        </p:txBody>
      </p:sp>
      <p:pic>
        <p:nvPicPr>
          <p:cNvPr id="638" name="Google Shape;638;p32"/>
          <p:cNvPicPr preferRelativeResize="0"/>
          <p:nvPr/>
        </p:nvPicPr>
        <p:blipFill rotWithShape="1">
          <a:blip r:embed="rId3">
            <a:alphaModFix/>
          </a:blip>
          <a:srcRect/>
          <a:stretch/>
        </p:blipFill>
        <p:spPr>
          <a:xfrm>
            <a:off x="705925" y="1137275"/>
            <a:ext cx="2784575" cy="3225100"/>
          </a:xfrm>
          <a:prstGeom prst="rect">
            <a:avLst/>
          </a:prstGeom>
          <a:noFill/>
          <a:ln>
            <a:noFill/>
          </a:ln>
          <a:effectLst>
            <a:outerShdw blurRad="57150" dist="19050" dir="5400000" algn="bl" rotWithShape="0">
              <a:srgbClr val="000000">
                <a:alpha val="49800"/>
              </a:srgbClr>
            </a:outerShdw>
          </a:effectLst>
        </p:spPr>
      </p:pic>
      <p:pic>
        <p:nvPicPr>
          <p:cNvPr id="639" name="Google Shape;639;p32"/>
          <p:cNvPicPr preferRelativeResize="0"/>
          <p:nvPr/>
        </p:nvPicPr>
        <p:blipFill rotWithShape="1">
          <a:blip r:embed="rId4">
            <a:alphaModFix/>
          </a:blip>
          <a:srcRect/>
          <a:stretch/>
        </p:blipFill>
        <p:spPr>
          <a:xfrm>
            <a:off x="705925" y="225037"/>
            <a:ext cx="784800" cy="803375"/>
          </a:xfrm>
          <a:prstGeom prst="rect">
            <a:avLst/>
          </a:prstGeom>
          <a:noFill/>
          <a:ln>
            <a:noFill/>
          </a:ln>
        </p:spPr>
      </p:pic>
      <p:sp>
        <p:nvSpPr>
          <p:cNvPr id="640" name="Google Shape;640;p32"/>
          <p:cNvSpPr txBox="1"/>
          <p:nvPr/>
        </p:nvSpPr>
        <p:spPr>
          <a:xfrm>
            <a:off x="705925" y="4614225"/>
            <a:ext cx="3828300" cy="41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latin typeface="Trebuchet MS"/>
                <a:ea typeface="Trebuchet MS"/>
                <a:cs typeface="Trebuchet MS"/>
                <a:sym typeface="Trebuchet MS"/>
              </a:rPr>
              <a:t>Voir l’autoformation </a:t>
            </a:r>
            <a:r>
              <a:rPr lang="en" sz="1100" i="1" u="sng">
                <a:solidFill>
                  <a:schemeClr val="hlink"/>
                </a:solidFill>
                <a:latin typeface="Trebuchet MS"/>
                <a:ea typeface="Trebuchet MS"/>
                <a:cs typeface="Trebuchet MS"/>
                <a:sym typeface="Trebuchet MS"/>
                <a:hlinkClick r:id="rId5"/>
              </a:rPr>
              <a:t>GeoGebra 1 sur CAMPUS RÉCIT</a:t>
            </a:r>
            <a:endParaRPr sz="1100" i="1">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3"/>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646" name="Google Shape;646;p33"/>
          <p:cNvSpPr txBox="1">
            <a:spLocks noGrp="1"/>
          </p:cNvSpPr>
          <p:nvPr>
            <p:ph type="title" idx="4294967295"/>
          </p:nvPr>
        </p:nvSpPr>
        <p:spPr>
          <a:xfrm>
            <a:off x="1356350" y="434350"/>
            <a:ext cx="7307400" cy="19923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3000">
                <a:latin typeface="Viga"/>
                <a:ea typeface="Viga"/>
                <a:cs typeface="Viga"/>
                <a:sym typeface="Viga"/>
              </a:rPr>
              <a:t>				  : </a:t>
            </a:r>
            <a:r>
              <a:rPr lang="en" sz="3000" u="sng">
                <a:solidFill>
                  <a:schemeClr val="hlink"/>
                </a:solidFill>
                <a:latin typeface="Viga"/>
                <a:ea typeface="Viga"/>
                <a:cs typeface="Viga"/>
                <a:sym typeface="Viga"/>
                <a:hlinkClick r:id="rId3"/>
              </a:rPr>
              <a:t>comparaison</a:t>
            </a:r>
            <a:endParaRPr sz="3000">
              <a:latin typeface="Viga"/>
              <a:ea typeface="Viga"/>
              <a:cs typeface="Viga"/>
              <a:sym typeface="Viga"/>
            </a:endParaRPr>
          </a:p>
          <a:p>
            <a:pPr marL="457200" lvl="0" indent="0" algn="l" rtl="0">
              <a:spcBef>
                <a:spcPts val="0"/>
              </a:spcBef>
              <a:spcAft>
                <a:spcPts val="0"/>
              </a:spcAft>
              <a:buNone/>
            </a:pPr>
            <a:endParaRPr sz="3000">
              <a:latin typeface="Viga"/>
              <a:ea typeface="Viga"/>
              <a:cs typeface="Viga"/>
              <a:sym typeface="Viga"/>
            </a:endParaRPr>
          </a:p>
          <a:p>
            <a:pPr marL="457200" lvl="0" indent="-381000" algn="l" rtl="0">
              <a:spcBef>
                <a:spcPts val="0"/>
              </a:spcBef>
              <a:spcAft>
                <a:spcPts val="0"/>
              </a:spcAft>
              <a:buSzPts val="2400"/>
              <a:buFont typeface="Viga"/>
              <a:buChar char="●"/>
            </a:pPr>
            <a:r>
              <a:rPr lang="en" sz="2400" u="sng">
                <a:solidFill>
                  <a:schemeClr val="hlink"/>
                </a:solidFill>
                <a:latin typeface="Viga"/>
                <a:ea typeface="Viga"/>
                <a:cs typeface="Viga"/>
                <a:sym typeface="Viga"/>
                <a:hlinkClick r:id="rId4"/>
              </a:rPr>
              <a:t>Classique</a:t>
            </a:r>
            <a:r>
              <a:rPr lang="en" sz="2400">
                <a:latin typeface="Viga"/>
                <a:ea typeface="Viga"/>
                <a:cs typeface="Viga"/>
                <a:sym typeface="Viga"/>
              </a:rPr>
              <a:t> </a:t>
            </a:r>
            <a:endParaRPr sz="2400">
              <a:latin typeface="Viga"/>
              <a:ea typeface="Viga"/>
              <a:cs typeface="Viga"/>
              <a:sym typeface="Viga"/>
            </a:endParaRPr>
          </a:p>
          <a:p>
            <a:pPr marL="457200" lvl="0" indent="-381000" algn="l" rtl="0">
              <a:spcBef>
                <a:spcPts val="0"/>
              </a:spcBef>
              <a:spcAft>
                <a:spcPts val="0"/>
              </a:spcAft>
              <a:buSzPts val="2400"/>
              <a:buFont typeface="Viga"/>
              <a:buChar char="●"/>
            </a:pPr>
            <a:r>
              <a:rPr lang="en" sz="2400">
                <a:latin typeface="Viga"/>
                <a:ea typeface="Viga"/>
                <a:cs typeface="Viga"/>
                <a:sym typeface="Viga"/>
              </a:rPr>
              <a:t>Géométrie, </a:t>
            </a:r>
            <a:r>
              <a:rPr lang="en" sz="2400" u="sng">
                <a:solidFill>
                  <a:schemeClr val="hlink"/>
                </a:solidFill>
                <a:latin typeface="Viga"/>
                <a:ea typeface="Viga"/>
                <a:cs typeface="Viga"/>
                <a:sym typeface="Viga"/>
                <a:hlinkClick r:id="rId5"/>
              </a:rPr>
              <a:t>en ligne</a:t>
            </a:r>
            <a:r>
              <a:rPr lang="en" sz="2400">
                <a:latin typeface="Viga"/>
                <a:ea typeface="Viga"/>
                <a:cs typeface="Viga"/>
                <a:sym typeface="Viga"/>
              </a:rPr>
              <a:t> et applications</a:t>
            </a:r>
            <a:endParaRPr sz="2400">
              <a:latin typeface="Viga"/>
              <a:ea typeface="Viga"/>
              <a:cs typeface="Viga"/>
              <a:sym typeface="Viga"/>
            </a:endParaRPr>
          </a:p>
          <a:p>
            <a:pPr marL="457200" lvl="0" indent="-381000" algn="l" rtl="0">
              <a:spcBef>
                <a:spcPts val="0"/>
              </a:spcBef>
              <a:spcAft>
                <a:spcPts val="0"/>
              </a:spcAft>
              <a:buSzPts val="2400"/>
              <a:buFont typeface="Viga"/>
              <a:buChar char="●"/>
            </a:pPr>
            <a:r>
              <a:rPr lang="en" sz="2400">
                <a:latin typeface="Viga"/>
                <a:ea typeface="Viga"/>
                <a:cs typeface="Viga"/>
                <a:sym typeface="Viga"/>
              </a:rPr>
              <a:t>Calculatrice graphique</a:t>
            </a:r>
            <a:endParaRPr sz="2400">
              <a:latin typeface="Viga"/>
              <a:ea typeface="Viga"/>
              <a:cs typeface="Viga"/>
              <a:sym typeface="Viga"/>
            </a:endParaRPr>
          </a:p>
          <a:p>
            <a:pPr marL="457200" lvl="0" indent="-381000" algn="l" rtl="0">
              <a:spcBef>
                <a:spcPts val="0"/>
              </a:spcBef>
              <a:spcAft>
                <a:spcPts val="0"/>
              </a:spcAft>
              <a:buSzPts val="2400"/>
              <a:buFont typeface="Viga"/>
              <a:buChar char="●"/>
            </a:pPr>
            <a:r>
              <a:rPr lang="en" sz="2400">
                <a:latin typeface="Viga"/>
                <a:ea typeface="Viga"/>
                <a:cs typeface="Viga"/>
                <a:sym typeface="Viga"/>
              </a:rPr>
              <a:t>Calculatrice scientifique</a:t>
            </a:r>
            <a:endParaRPr sz="2400">
              <a:latin typeface="Viga"/>
              <a:ea typeface="Viga"/>
              <a:cs typeface="Viga"/>
              <a:sym typeface="Viga"/>
            </a:endParaRPr>
          </a:p>
          <a:p>
            <a:pPr marL="457200" lvl="0" indent="-381000" algn="l" rtl="0">
              <a:spcBef>
                <a:spcPts val="0"/>
              </a:spcBef>
              <a:spcAft>
                <a:spcPts val="0"/>
              </a:spcAft>
              <a:buSzPts val="2400"/>
              <a:buFont typeface="Viga"/>
              <a:buChar char="●"/>
            </a:pPr>
            <a:r>
              <a:rPr lang="en" sz="2400">
                <a:latin typeface="Viga"/>
                <a:ea typeface="Viga"/>
                <a:cs typeface="Viga"/>
                <a:sym typeface="Viga"/>
              </a:rPr>
              <a:t>Suite</a:t>
            </a:r>
            <a:endParaRPr sz="2400">
              <a:latin typeface="Viga"/>
              <a:ea typeface="Viga"/>
              <a:cs typeface="Viga"/>
              <a:sym typeface="Viga"/>
            </a:endParaRPr>
          </a:p>
          <a:p>
            <a:pPr marL="457200" lvl="0" indent="-381000" algn="l" rtl="0">
              <a:spcBef>
                <a:spcPts val="0"/>
              </a:spcBef>
              <a:spcAft>
                <a:spcPts val="0"/>
              </a:spcAft>
              <a:buSzPts val="2400"/>
              <a:buFont typeface="Viga"/>
              <a:buChar char="●"/>
            </a:pPr>
            <a:r>
              <a:rPr lang="en" sz="2400">
                <a:latin typeface="Viga"/>
                <a:ea typeface="Viga"/>
                <a:cs typeface="Viga"/>
                <a:sym typeface="Viga"/>
              </a:rPr>
              <a:t>Calculatrice 3D</a:t>
            </a:r>
            <a:endParaRPr sz="2400">
              <a:latin typeface="Viga"/>
              <a:ea typeface="Viga"/>
              <a:cs typeface="Viga"/>
              <a:sym typeface="Viga"/>
            </a:endParaRPr>
          </a:p>
          <a:p>
            <a:pPr marL="457200" lvl="0" indent="-381000" algn="l" rtl="0">
              <a:spcBef>
                <a:spcPts val="0"/>
              </a:spcBef>
              <a:spcAft>
                <a:spcPts val="0"/>
              </a:spcAft>
              <a:buSzPts val="2400"/>
              <a:buFont typeface="Viga"/>
              <a:buChar char="●"/>
            </a:pPr>
            <a:r>
              <a:rPr lang="en" sz="2400">
                <a:latin typeface="Viga"/>
                <a:ea typeface="Viga"/>
                <a:cs typeface="Viga"/>
                <a:sym typeface="Viga"/>
              </a:rPr>
              <a:t>Formelle</a:t>
            </a:r>
            <a:endParaRPr sz="2400">
              <a:latin typeface="Viga"/>
              <a:ea typeface="Viga"/>
              <a:cs typeface="Viga"/>
              <a:sym typeface="Viga"/>
            </a:endParaRPr>
          </a:p>
        </p:txBody>
      </p:sp>
      <p:pic>
        <p:nvPicPr>
          <p:cNvPr id="647" name="Google Shape;647;p33"/>
          <p:cNvPicPr preferRelativeResize="0"/>
          <p:nvPr/>
        </p:nvPicPr>
        <p:blipFill>
          <a:blip r:embed="rId6">
            <a:alphaModFix/>
          </a:blip>
          <a:stretch>
            <a:fillRect/>
          </a:stretch>
        </p:blipFill>
        <p:spPr>
          <a:xfrm>
            <a:off x="914400" y="358700"/>
            <a:ext cx="3196225" cy="809625"/>
          </a:xfrm>
          <a:prstGeom prst="rect">
            <a:avLst/>
          </a:prstGeom>
          <a:noFill/>
          <a:ln>
            <a:noFill/>
          </a:ln>
        </p:spPr>
      </p:pic>
      <p:cxnSp>
        <p:nvCxnSpPr>
          <p:cNvPr id="648" name="Google Shape;648;p33"/>
          <p:cNvCxnSpPr/>
          <p:nvPr/>
        </p:nvCxnSpPr>
        <p:spPr>
          <a:xfrm>
            <a:off x="266700" y="2057400"/>
            <a:ext cx="800100" cy="7500"/>
          </a:xfrm>
          <a:prstGeom prst="straightConnector1">
            <a:avLst/>
          </a:prstGeom>
          <a:noFill/>
          <a:ln w="76200" cap="flat" cmpd="sng">
            <a:solidFill>
              <a:schemeClr val="accent1"/>
            </a:solidFill>
            <a:prstDash val="solid"/>
            <a:round/>
            <a:headEnd type="none" w="med" len="med"/>
            <a:tailEnd type="triangle" w="med" len="med"/>
          </a:ln>
        </p:spPr>
      </p:cxnSp>
      <p:pic>
        <p:nvPicPr>
          <p:cNvPr id="649" name="Google Shape;649;p33"/>
          <p:cNvPicPr preferRelativeResize="0"/>
          <p:nvPr/>
        </p:nvPicPr>
        <p:blipFill rotWithShape="1">
          <a:blip r:embed="rId7">
            <a:alphaModFix/>
          </a:blip>
          <a:srcRect/>
          <a:stretch/>
        </p:blipFill>
        <p:spPr>
          <a:xfrm rot="-7">
            <a:off x="5715446" y="2588534"/>
            <a:ext cx="3176589" cy="1743207"/>
          </a:xfrm>
          <a:prstGeom prst="rect">
            <a:avLst/>
          </a:prstGeom>
          <a:noFill/>
          <a:ln>
            <a:noFill/>
          </a:ln>
          <a:effectLst>
            <a:outerShdw blurRad="57150" dist="19050" dir="5400000" algn="bl" rotWithShape="0">
              <a:srgbClr val="000000">
                <a:alpha val="498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4"/>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655" name="Google Shape;655;p34"/>
          <p:cNvPicPr preferRelativeResize="0"/>
          <p:nvPr/>
        </p:nvPicPr>
        <p:blipFill>
          <a:blip r:embed="rId3">
            <a:alphaModFix/>
          </a:blip>
          <a:stretch>
            <a:fillRect/>
          </a:stretch>
        </p:blipFill>
        <p:spPr>
          <a:xfrm>
            <a:off x="5185469" y="830600"/>
            <a:ext cx="2600325" cy="2867025"/>
          </a:xfrm>
          <a:prstGeom prst="rect">
            <a:avLst/>
          </a:prstGeom>
          <a:noFill/>
          <a:ln>
            <a:noFill/>
          </a:ln>
        </p:spPr>
      </p:pic>
      <p:sp>
        <p:nvSpPr>
          <p:cNvPr id="656" name="Google Shape;656;p34"/>
          <p:cNvSpPr txBox="1"/>
          <p:nvPr/>
        </p:nvSpPr>
        <p:spPr>
          <a:xfrm>
            <a:off x="4053850" y="251450"/>
            <a:ext cx="3825300" cy="540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200">
                <a:latin typeface="Ubuntu"/>
                <a:ea typeface="Ubuntu"/>
                <a:cs typeface="Ubuntu"/>
                <a:sym typeface="Ubuntu"/>
              </a:rPr>
              <a:t>Roue d’engrenage</a:t>
            </a:r>
            <a:endParaRPr sz="2200">
              <a:latin typeface="Ubuntu"/>
              <a:ea typeface="Ubuntu"/>
              <a:cs typeface="Ubuntu"/>
              <a:sym typeface="Ubuntu"/>
            </a:endParaRPr>
          </a:p>
        </p:txBody>
      </p:sp>
      <p:pic>
        <p:nvPicPr>
          <p:cNvPr id="657" name="Google Shape;657;p34"/>
          <p:cNvPicPr preferRelativeResize="0"/>
          <p:nvPr/>
        </p:nvPicPr>
        <p:blipFill>
          <a:blip r:embed="rId4">
            <a:alphaModFix/>
          </a:blip>
          <a:stretch>
            <a:fillRect/>
          </a:stretch>
        </p:blipFill>
        <p:spPr>
          <a:xfrm>
            <a:off x="685800" y="373250"/>
            <a:ext cx="3571875" cy="3524250"/>
          </a:xfrm>
          <a:prstGeom prst="rect">
            <a:avLst/>
          </a:prstGeom>
          <a:noFill/>
          <a:ln>
            <a:noFill/>
          </a:ln>
        </p:spPr>
      </p:pic>
      <p:sp>
        <p:nvSpPr>
          <p:cNvPr id="658" name="Google Shape;658;p34"/>
          <p:cNvSpPr txBox="1"/>
          <p:nvPr/>
        </p:nvSpPr>
        <p:spPr>
          <a:xfrm>
            <a:off x="1585325" y="4259575"/>
            <a:ext cx="5689500" cy="4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69BF"/>
                </a:solidFill>
              </a:rPr>
              <a:t>*</a:t>
            </a:r>
            <a:r>
              <a:rPr lang="en" sz="2000" u="sng">
                <a:solidFill>
                  <a:schemeClr val="hlink"/>
                </a:solidFill>
                <a:latin typeface="Ubuntu"/>
                <a:ea typeface="Ubuntu"/>
                <a:cs typeface="Ubuntu"/>
                <a:sym typeface="Ubuntu"/>
                <a:hlinkClick r:id="rId5"/>
              </a:rPr>
              <a:t>Tutoriel : livret pour l’application Géométrie</a:t>
            </a:r>
            <a:endParaRPr sz="2000">
              <a:latin typeface="Ubuntu"/>
              <a:ea typeface="Ubuntu"/>
              <a:cs typeface="Ubuntu"/>
              <a:sym typeface="Ubuntu"/>
            </a:endParaRPr>
          </a:p>
        </p:txBody>
      </p:sp>
    </p:spTree>
  </p:cSld>
  <p:clrMapOvr>
    <a:masterClrMapping/>
  </p:clrMapOvr>
</p:sld>
</file>

<file path=ppt/theme/theme1.xml><?xml version="1.0" encoding="utf-8"?>
<a:theme xmlns:a="http://schemas.openxmlformats.org/drawingml/2006/main"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1269</Words>
  <Application>Microsoft Office PowerPoint</Application>
  <PresentationFormat>Affichage à l'écran (16:9)</PresentationFormat>
  <Paragraphs>208</Paragraphs>
  <Slides>23</Slides>
  <Notes>23</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23</vt:i4>
      </vt:variant>
    </vt:vector>
  </HeadingPairs>
  <TitlesOfParts>
    <vt:vector size="33" baseType="lpstr">
      <vt:lpstr>Ubuntu</vt:lpstr>
      <vt:lpstr>Average</vt:lpstr>
      <vt:lpstr>Viga</vt:lpstr>
      <vt:lpstr>Roboto</vt:lpstr>
      <vt:lpstr>Dosis</vt:lpstr>
      <vt:lpstr>Sniglet</vt:lpstr>
      <vt:lpstr>Trebuchet MS</vt:lpstr>
      <vt:lpstr>Arial</vt:lpstr>
      <vt:lpstr>Friar template</vt:lpstr>
      <vt:lpstr>Simple Light</vt:lpstr>
      <vt:lpstr>GeoGebra Géométrie</vt:lpstr>
      <vt:lpstr>Présentation PowerPoint</vt:lpstr>
      <vt:lpstr>Plan de la rencontre</vt:lpstr>
      <vt:lpstr>COP</vt:lpstr>
      <vt:lpstr>Qui êtes-vous ?  Nom, rôle, CS (clavardage)</vt:lpstr>
      <vt:lpstr>Votre rapport au numérique ?</vt:lpstr>
      <vt:lpstr>Création d’un compte</vt:lpstr>
      <vt:lpstr>      : comparaison  Classique  Géométrie, en ligne et applications Calculatrice graphique Calculatrice scientifique Suite Calculatrice 3D Formelle</vt:lpstr>
      <vt:lpstr>Présentation PowerPoint</vt:lpstr>
      <vt:lpstr>Présentation PowerPoint</vt:lpstr>
      <vt:lpstr>Présentation PowerPoint</vt:lpstr>
      <vt:lpstr>Présentation PowerPoint</vt:lpstr>
      <vt:lpstr>Sauvegarde</vt:lpstr>
      <vt:lpstr>Géométrie</vt:lpstr>
      <vt:lpstr>Projet secondaire: Oeuvre d’art avec GeoGebra</vt:lpstr>
      <vt:lpstr>Ressources :  Campus RÉCIT ; Autoformation  du Campus RÉCIT « GeoGebra-1 » ;  Autoformation GeoGebra 2 en construction Autoformation «MST à distance» Badges «Découverte» et «Appropriation» Activités : recherche par mot-clé sur la plateforme.</vt:lpstr>
      <vt:lpstr>COP</vt:lpstr>
      <vt:lpstr>Oh! L’appli de dessin magique</vt:lpstr>
      <vt:lpstr>LES RENDEZ-VOUS VIRTUELS PRINTANIERS DU RÉCIT!   </vt:lpstr>
      <vt:lpstr>L’équipe du RÉCIT MST est disponible  du 19 mai au 5 juin  de 13 h 30 à 15 h. </vt:lpstr>
      <vt:lpstr>MERCI !</vt:lpstr>
      <vt:lpstr>Credits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GeoGebra Géométrie</dc:title>
  <dc:creator>Sonya Fiset</dc:creator>
  <cp:lastModifiedBy>Fiset Sonia</cp:lastModifiedBy>
  <cp:revision>1</cp:revision>
  <dcterms:modified xsi:type="dcterms:W3CDTF">2020-06-01T15:45:48Z</dcterms:modified>
</cp:coreProperties>
</file>