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Ubuntu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Viga"/>
      <p:regular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B2CC665-6A55-4BB7-91E0-D9B08F5B036F}">
  <a:tblStyle styleId="{EB2CC665-6A55-4BB7-91E0-D9B08F5B03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Viga-regular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Ubuntu-regular.fntdata"/><Relationship Id="rId12" Type="http://schemas.openxmlformats.org/officeDocument/2006/relationships/slide" Target="slides/slide6.xml"/><Relationship Id="rId15" Type="http://schemas.openxmlformats.org/officeDocument/2006/relationships/font" Target="fonts/Ubuntu-italic.fntdata"/><Relationship Id="rId14" Type="http://schemas.openxmlformats.org/officeDocument/2006/relationships/font" Target="fonts/Ubuntu-bold.fntdata"/><Relationship Id="rId17" Type="http://schemas.openxmlformats.org/officeDocument/2006/relationships/font" Target="fonts/Roboto-regular.fntdata"/><Relationship Id="rId16" Type="http://schemas.openxmlformats.org/officeDocument/2006/relationships/font" Target="fonts/Ubuntu-boldItalic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fde755d8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fde755d8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fde755d8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fde755d8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de755d8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fde755d8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de755d87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de755d87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de755d8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de755d8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hyperlink" Target="http://www.recitmst.qc.ca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creativecommons.org/licenses/by-nc-sa/4.0/deed.f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gXil2mCeeHo" TargetMode="External"/><Relationship Id="rId10" Type="http://schemas.openxmlformats.org/officeDocument/2006/relationships/hyperlink" Target="https://youtu.be/_jzstQZoieY" TargetMode="External"/><Relationship Id="rId13" Type="http://schemas.openxmlformats.org/officeDocument/2006/relationships/image" Target="../media/image6.png"/><Relationship Id="rId12" Type="http://schemas.openxmlformats.org/officeDocument/2006/relationships/hyperlink" Target="https://recitmst.qc.ca/Louise-Roy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eogebra.org/" TargetMode="External"/><Relationship Id="rId4" Type="http://schemas.openxmlformats.org/officeDocument/2006/relationships/hyperlink" Target="https://youtu.be/rwgKUSxGg5E" TargetMode="External"/><Relationship Id="rId9" Type="http://schemas.openxmlformats.org/officeDocument/2006/relationships/hyperlink" Target="https://youtu.be/XsFIhjz4yfM" TargetMode="External"/><Relationship Id="rId5" Type="http://schemas.openxmlformats.org/officeDocument/2006/relationships/hyperlink" Target="https://youtu.be/ITDzOtmASiI" TargetMode="External"/><Relationship Id="rId6" Type="http://schemas.openxmlformats.org/officeDocument/2006/relationships/hyperlink" Target="https://www.geogebra.org/m/ma8ty4j9" TargetMode="External"/><Relationship Id="rId7" Type="http://schemas.openxmlformats.org/officeDocument/2006/relationships/hyperlink" Target="https://youtu.be/Wo5PY_OpM08" TargetMode="External"/><Relationship Id="rId8" Type="http://schemas.openxmlformats.org/officeDocument/2006/relationships/hyperlink" Target="https://youtu.be/SB5EzmuL0CY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a4rNUUI0Q_N-Vi5TFLXFE_GCSPslWeWqf1-ciMrEtwE/edit?usp=sharing" TargetMode="External"/><Relationship Id="rId4" Type="http://schemas.openxmlformats.org/officeDocument/2006/relationships/hyperlink" Target="https://docs.google.com/presentation/d/1_OD2SGE4koSUxzLCDgMK_XIKkF8p31WKXHFBWI-dEGc/edit?usp=sharing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drive.google.com/file/d/1tkFRzLzu2DMCSICqVBQ9jV_EXzH9kIu3/view?usp=sharing" TargetMode="External"/><Relationship Id="rId6" Type="http://schemas.openxmlformats.org/officeDocument/2006/relationships/hyperlink" Target="https://drive.google.com/file/d/1n48nshLHpbM8GPAD_GxN0qKmG7LKwZPB/view?usp=sharing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ampus.recit.qc.ca/math%c3%a9matique-science-et-technologie/geogebra1" TargetMode="External"/><Relationship Id="rId4" Type="http://schemas.openxmlformats.org/officeDocument/2006/relationships/hyperlink" Target="https://www.madameblanchette.com/secondaire-1/geogebra/" TargetMode="External"/><Relationship Id="rId5" Type="http://schemas.openxmlformats.org/officeDocument/2006/relationships/hyperlink" Target="https://www.madameblanchette.com/formations/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50" y="105000"/>
            <a:ext cx="3088699" cy="30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7976" y="596525"/>
            <a:ext cx="3966227" cy="9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1436" y="1573500"/>
            <a:ext cx="201930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5390725" y="3260450"/>
            <a:ext cx="4089300" cy="18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Stéphanie Rioux</a:t>
            </a:r>
            <a:endParaRPr sz="25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5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 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www.recitmst.qc.ca</a:t>
            </a:r>
            <a:endParaRPr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1150" y="3040525"/>
            <a:ext cx="1119575" cy="180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cence Creative Commons" id="69" name="Google Shape;69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425" y="4439325"/>
            <a:ext cx="1456750" cy="5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513775" y="828600"/>
            <a:ext cx="4494300" cy="37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Compte et interface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Recherche de ressources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Comparaison des applications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GeoGebra Géométrie - Premiers pas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Survol des outils de construction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Transformations géométriques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Défis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Idées de projets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Liens utiles et ressources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6925" y="881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Plan de l’atelier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400" y="1679200"/>
            <a:ext cx="2014300" cy="20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350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Démonstrations et liens au besoin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2" name="Google Shape;82;p15"/>
          <p:cNvGraphicFramePr/>
          <p:nvPr/>
        </p:nvGraphicFramePr>
        <p:xfrm>
          <a:off x="848250" y="167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{EB2CC665-6A55-4BB7-91E0-D9B08F5B036F}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Compte et interface (</a:t>
                      </a:r>
                      <a:r>
                        <a:rPr lang="fr" u="sng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/>
                        </a:rPr>
                        <a:t>geogebra.org</a:t>
                      </a: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u="sng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/>
                        </a:rPr>
                        <a:t>https://youtu.be/rwgKUSxGg5E</a:t>
                      </a:r>
                      <a:r>
                        <a:rPr lang="fr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Recherche de ressources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u="sng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5"/>
                        </a:rPr>
                        <a:t>https://youtu.be/ITDzOtmASiI</a:t>
                      </a:r>
                      <a:r>
                        <a:rPr lang="fr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Comparaison des </a:t>
                      </a: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applications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u="sng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6"/>
                        </a:rPr>
                        <a:t>https://www.geogebra.org/m/ma8ty4j9</a:t>
                      </a:r>
                      <a:endParaRPr>
                        <a:solidFill>
                          <a:srgbClr val="3C78D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GeoGebra Géométrie - Premiers pas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u="sng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7"/>
                        </a:rPr>
                        <a:t>https://youtu.be/Wo5PY_OpM08</a:t>
                      </a:r>
                      <a:r>
                        <a:rPr lang="fr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Survol des outils de construction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u="sng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8"/>
                        </a:rPr>
                        <a:t>https://youtu.be/SB5EzmuL0CY</a:t>
                      </a:r>
                      <a:r>
                        <a:rPr lang="fr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Transformations géométriques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u="sng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9"/>
                        </a:rPr>
                        <a:t>https://youtu.be/XsFIhjz4yfM</a:t>
                      </a:r>
                      <a:r>
                        <a:rPr lang="fr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u="sng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0"/>
                        </a:rPr>
                        <a:t>https://youtu.be/_jzstQZoieY</a:t>
                      </a:r>
                      <a:r>
                        <a:rPr lang="fr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u="sng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1"/>
                        </a:rPr>
                        <a:t>https://youtu.be/gXil2mCeeHo</a:t>
                      </a:r>
                      <a:r>
                        <a:rPr lang="fr">
                          <a:solidFill>
                            <a:srgbClr val="3C78D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">
                          <a:latin typeface="Roboto"/>
                          <a:ea typeface="Roboto"/>
                          <a:cs typeface="Roboto"/>
                          <a:sym typeface="Roboto"/>
                        </a:rPr>
                        <a:t>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3" name="Google Shape;83;p15"/>
          <p:cNvSpPr txBox="1"/>
          <p:nvPr/>
        </p:nvSpPr>
        <p:spPr>
          <a:xfrm>
            <a:off x="4467750" y="4668550"/>
            <a:ext cx="21894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*Tutoriels de </a:t>
            </a:r>
            <a:r>
              <a:rPr lang="fr" u="sng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Louise Roy</a:t>
            </a:r>
            <a:endParaRPr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4500" y="110813"/>
            <a:ext cx="1102725" cy="11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350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Projet: Oeuvre d’art avec Geogebra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982400" y="3329700"/>
            <a:ext cx="2537100" cy="1737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hlinkClick r:id="rId3"/>
              </a:rPr>
              <a:t>Consignes à l’élève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hlinkClick r:id="rId4"/>
              </a:rPr>
              <a:t>Exemples de créations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hlinkClick r:id="rId5"/>
              </a:rPr>
              <a:t>Grille de correction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Roboto"/>
                <a:ea typeface="Roboto"/>
                <a:cs typeface="Roboto"/>
                <a:sym typeface="Roboto"/>
                <a:hlinkClick r:id="rId6"/>
              </a:rPr>
              <a:t>Article Revue Envol du GRMS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950" y="1451750"/>
            <a:ext cx="3116729" cy="15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5513" y="3329712"/>
            <a:ext cx="3117601" cy="15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9504" y="1297650"/>
            <a:ext cx="4555908" cy="18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350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Projet: Les angles, les droites et les polygones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25" y="1625175"/>
            <a:ext cx="5906576" cy="31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6456100" y="1705625"/>
            <a:ext cx="2238600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Ubuntu"/>
                <a:ea typeface="Ubuntu"/>
                <a:cs typeface="Ubuntu"/>
                <a:sym typeface="Ubuntu"/>
              </a:rPr>
              <a:t>Dessiner un animal dans lequel on retrouve… 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droites parallèles, perpendiculaires, angles droits, aigus, obtus, polygones, triangles, quadrilatères, etc.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350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Ressources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708600" y="1865100"/>
            <a:ext cx="7726800" cy="22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b="1" lang="fr" sz="1500">
                <a:latin typeface="Roboto"/>
                <a:ea typeface="Roboto"/>
                <a:cs typeface="Roboto"/>
                <a:sym typeface="Roboto"/>
              </a:rPr>
              <a:t>Autoformation  du Campus RÉCIT « Geogebra-1 »  avec Louise Roy:</a:t>
            </a:r>
            <a:r>
              <a:rPr lang="fr" sz="1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5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https://campus.recit.qc.ca/math%c3%a9matique-science-et-technologie/geogebra1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b="1" lang="fr" sz="1500">
                <a:latin typeface="Roboto"/>
                <a:ea typeface="Roboto"/>
                <a:cs typeface="Roboto"/>
                <a:sym typeface="Roboto"/>
              </a:rPr>
              <a:t>Meggie Blanchette, Géométrie en secondaire 1: </a:t>
            </a:r>
            <a:r>
              <a:rPr lang="fr" sz="15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https://www.madameblanchette.com/secondaire-1/geogebra/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b="1" lang="fr" sz="1500">
                <a:latin typeface="Roboto"/>
                <a:ea typeface="Roboto"/>
                <a:cs typeface="Roboto"/>
                <a:sym typeface="Roboto"/>
              </a:rPr>
              <a:t>Meggie Blanchette, formations et documents: </a:t>
            </a:r>
            <a:r>
              <a:rPr lang="fr" sz="15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https://www.madameblanchette.com/formations/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325" y="3898938"/>
            <a:ext cx="1102725" cy="11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