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y="5143500" cx="9144000"/>
  <p:notesSz cx="6858000" cy="9144000"/>
  <p:embeddedFontLst>
    <p:embeddedFont>
      <p:font typeface="Ubuntu"/>
      <p:regular r:id="rId53"/>
      <p:bold r:id="rId54"/>
      <p:italic r:id="rId55"/>
      <p:boldItalic r:id="rId56"/>
    </p:embeddedFont>
    <p:embeddedFont>
      <p:font typeface="Sniglet"/>
      <p:regular r:id="rId57"/>
    </p:embeddedFont>
    <p:embeddedFont>
      <p:font typeface="IBM Plex Sans"/>
      <p:regular r:id="rId58"/>
      <p:bold r:id="rId59"/>
      <p:italic r:id="rId60"/>
      <p:boldItalic r:id="rId61"/>
    </p:embeddedFont>
    <p:embeddedFont>
      <p:font typeface="Dosis"/>
      <p:regular r:id="rId62"/>
      <p:bold r:id="rId63"/>
    </p:embeddedFont>
    <p:embeddedFont>
      <p:font typeface="Roboto"/>
      <p:regular r:id="rId64"/>
      <p:bold r:id="rId65"/>
      <p:italic r:id="rId66"/>
      <p:boldItalic r:id="rId67"/>
    </p:embeddedFont>
    <p:embeddedFont>
      <p:font typeface="Viga"/>
      <p:regular r:id="rId68"/>
    </p:embeddedFont>
    <p:embeddedFont>
      <p:font typeface="ABeeZee"/>
      <p:regular r:id="rId69"/>
      <p: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798D8F-7AE1-4EB6-87BB-54B6D734A7FD}">
  <a:tblStyle styleId="{A7798D8F-7AE1-4EB6-87BB-54B6D734A7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E152602-CDE7-4C90-B0C2-14A95B9F17D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0" Type="http://schemas.openxmlformats.org/officeDocument/2006/relationships/font" Target="fonts/ABeeZee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Dosis-regular.fntdata"/><Relationship Id="rId61" Type="http://schemas.openxmlformats.org/officeDocument/2006/relationships/font" Target="fonts/IBMPlexSans-boldItalic.fntdata"/><Relationship Id="rId20" Type="http://schemas.openxmlformats.org/officeDocument/2006/relationships/slide" Target="slides/slide14.xml"/><Relationship Id="rId64" Type="http://schemas.openxmlformats.org/officeDocument/2006/relationships/font" Target="fonts/Roboto-regular.fntdata"/><Relationship Id="rId63" Type="http://schemas.openxmlformats.org/officeDocument/2006/relationships/font" Target="fonts/Dosis-bold.fntdata"/><Relationship Id="rId22" Type="http://schemas.openxmlformats.org/officeDocument/2006/relationships/slide" Target="slides/slide16.xml"/><Relationship Id="rId66" Type="http://schemas.openxmlformats.org/officeDocument/2006/relationships/font" Target="fonts/Roboto-italic.fntdata"/><Relationship Id="rId21" Type="http://schemas.openxmlformats.org/officeDocument/2006/relationships/slide" Target="slides/slide15.xml"/><Relationship Id="rId65" Type="http://schemas.openxmlformats.org/officeDocument/2006/relationships/font" Target="fonts/Roboto-bold.fntdata"/><Relationship Id="rId24" Type="http://schemas.openxmlformats.org/officeDocument/2006/relationships/slide" Target="slides/slide18.xml"/><Relationship Id="rId68" Type="http://schemas.openxmlformats.org/officeDocument/2006/relationships/font" Target="fonts/Viga-regular.fntdata"/><Relationship Id="rId23" Type="http://schemas.openxmlformats.org/officeDocument/2006/relationships/slide" Target="slides/slide17.xml"/><Relationship Id="rId67" Type="http://schemas.openxmlformats.org/officeDocument/2006/relationships/font" Target="fonts/Roboto-boldItalic.fntdata"/><Relationship Id="rId60" Type="http://schemas.openxmlformats.org/officeDocument/2006/relationships/font" Target="fonts/IBMPlexSans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ABeeZee-regular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font" Target="fonts/Ubuntu-regular.fntdata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Ubuntu-italic.fntdata"/><Relationship Id="rId10" Type="http://schemas.openxmlformats.org/officeDocument/2006/relationships/slide" Target="slides/slide4.xml"/><Relationship Id="rId54" Type="http://schemas.openxmlformats.org/officeDocument/2006/relationships/font" Target="fonts/Ubuntu-bold.fntdata"/><Relationship Id="rId13" Type="http://schemas.openxmlformats.org/officeDocument/2006/relationships/slide" Target="slides/slide7.xml"/><Relationship Id="rId57" Type="http://schemas.openxmlformats.org/officeDocument/2006/relationships/font" Target="fonts/Sniglet-regular.fntdata"/><Relationship Id="rId12" Type="http://schemas.openxmlformats.org/officeDocument/2006/relationships/slide" Target="slides/slide6.xml"/><Relationship Id="rId56" Type="http://schemas.openxmlformats.org/officeDocument/2006/relationships/font" Target="fonts/Ubuntu-boldItalic.fntdata"/><Relationship Id="rId15" Type="http://schemas.openxmlformats.org/officeDocument/2006/relationships/slide" Target="slides/slide9.xml"/><Relationship Id="rId59" Type="http://schemas.openxmlformats.org/officeDocument/2006/relationships/font" Target="fonts/IBMPlexSans-bold.fntdata"/><Relationship Id="rId14" Type="http://schemas.openxmlformats.org/officeDocument/2006/relationships/slide" Target="slides/slide8.xml"/><Relationship Id="rId58" Type="http://schemas.openxmlformats.org/officeDocument/2006/relationships/font" Target="fonts/IBMPlexSans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onurl.ca/0815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mst.qc.ca/ecv-zoom" TargetMode="Externa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luc.lagarde@recitmst.qc.ca" TargetMode="External"/><Relationship Id="rId3" Type="http://schemas.openxmlformats.org/officeDocument/2006/relationships/hyperlink" Target="mailto:equipe@recitmst.qc.ca" TargetMode="Externa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04765a0aa4_0_1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104765a0aa4_0_1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Lien de l’article : </a:t>
            </a:r>
            <a:r>
              <a:rPr lang="fr" u="sng">
                <a:solidFill>
                  <a:schemeClr val="hlink"/>
                </a:solidFill>
                <a:hlinkClick r:id="rId2"/>
              </a:rPr>
              <a:t>https://monurl.ca/0815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1152170f4a0_1_1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1152170f4a0_1_1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Parler du compte et du réseau social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14408a18a9e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14408a18a9e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Parler du compte et du réseau social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152170f4a0_1_18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0" name="Google Shape;1000;g1152170f4a0_1_1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Première activité: se créer un compte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4408a18a9e_0_10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5" name="Google Shape;1015;g14408a18a9e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Première activité: se créer un compte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3b4b660a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13b4b660a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14408a18a9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14408a18a9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11a46d0aa66_75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11a46d0aa66_75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14408a18a9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14408a18a9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11a46d0aa66_75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11a46d0aa66_75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14408a18a9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14408a18a9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14408a1962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14408a1962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143d6020559_0_1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143d6020559_0_1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S’utilise un peu comme Smart Notebook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143d6020559_0_1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143d6020559_0_1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143d6020559_0_1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143d6020559_0_1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143d6020559_0_1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143d6020559_0_1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43d6020559_0_1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143d6020559_0_1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14408a196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14408a196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143d6020559_0_1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143d6020559_0_1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143d6020559_0_1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143d6020559_0_1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S’utilise un peu comme Smart Notebook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43d6020559_0_1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143d6020559_0_1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14408a1962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14408a1962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1152170f4a0_1_17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1152170f4a0_1_1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43d6020559_0_1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143d6020559_0_1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143d6020559_0_1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143d6020559_0_1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S’utilise un peu comme Smart Notebook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143d6020559_0_1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143d6020559_0_1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4408a1962d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14408a1962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143d6020559_0_1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143d6020559_0_1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9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14408a18a9e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14408a18a9e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S’utilise un peu comme Smart Notebook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1152170f4a0_1_18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1152170f4a0_1_1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14408a18a9e_1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14408a18a9e_1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1152170f4a0_1_1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3" name="Google Shape;1303;g1152170f4a0_1_1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4408a18a9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14408a18a9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142ba93ce1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142ba93ce1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143d602055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143d602055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11a46d0aa66_75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11a46d0aa66_75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142ba93ce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142ba93ce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1152170f4a0_1_21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1152170f4a0_1_2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Salle de vidéoconférence : </a:t>
            </a:r>
            <a:r>
              <a:rPr lang="fr" sz="10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2"/>
              </a:rPr>
              <a:t>http://recitmst.qc.ca/ecv-zoom</a:t>
            </a:r>
            <a:r>
              <a:rPr lang="fr" sz="10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1152170f4a0_1_21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1152170f4a0_1_2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1152170f4a0_1_2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1152170f4a0_1_2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"/>
              <a:t>Me joindre </a:t>
            </a:r>
            <a:r>
              <a:rPr lang="fr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luc.lagarde@recitmst.qc.ca</a:t>
            </a:r>
            <a:r>
              <a:rPr lang="fr"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Message à l’équipe : equipe</a:t>
            </a:r>
            <a:r>
              <a:rPr lang="fr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1152170f4a0_1_21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1152170f4a0_1_2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14408a18a9e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14408a18a9e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152170f4a0_1_17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1152170f4a0_1_1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http://www.education.gouv.qc.ca/dossiers-thematiques/plan-daction-numerique/cadre-de-reference-de-la-competence-numerique/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143d6020559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143d6020559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http://www.education.gouv.qc.ca/dossiers-thematiques/plan-daction-numerique/cadre-de-reference-de-la-competence-numerique/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13b4b660a2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0" name="Google Shape;950;g13b4b660a2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14408a18a9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14408a18a9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S’utilise un peu comme Smart Notebook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0" sz="36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3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1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0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showMasterSp="0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2"/>
          <p:cNvGrpSpPr/>
          <p:nvPr/>
        </p:nvGrpSpPr>
        <p:grpSpPr>
          <a:xfrm>
            <a:off x="-78" y="-6350"/>
            <a:ext cx="9144178" cy="5149935"/>
            <a:chOff x="-104" y="-8467"/>
            <a:chExt cx="12192237" cy="6866580"/>
          </a:xfrm>
        </p:grpSpPr>
        <p:cxnSp>
          <p:nvCxnSpPr>
            <p:cNvPr id="523" name="Google Shape;523;p1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4" name="Google Shape;524;p12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25" name="Google Shape;525;p1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20"/>
              </a:schemeClr>
            </a:solidFill>
            <a:ln>
              <a:noFill/>
            </a:ln>
          </p:spPr>
        </p:sp>
        <p:sp>
          <p:nvSpPr>
            <p:cNvPr id="526" name="Google Shape;526;p12"/>
            <p:cNvSpPr/>
            <p:nvPr/>
          </p:nvSpPr>
          <p:spPr>
            <a:xfrm>
              <a:off x="9603442" y="-8467"/>
              <a:ext cx="258617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527" name="Google Shape;527;p12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2"/>
            <p:cNvSpPr/>
            <p:nvPr/>
          </p:nvSpPr>
          <p:spPr>
            <a:xfrm>
              <a:off x="9334500" y="-8467"/>
              <a:ext cx="2850868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7D05">
                <a:alpha val="69020"/>
              </a:srgbClr>
            </a:solidFill>
            <a:ln>
              <a:noFill/>
            </a:ln>
          </p:spPr>
        </p:sp>
        <p:sp>
          <p:nvSpPr>
            <p:cNvPr id="529" name="Google Shape;529;p12"/>
            <p:cNvSpPr/>
            <p:nvPr/>
          </p:nvSpPr>
          <p:spPr>
            <a:xfrm>
              <a:off x="10898730" y="-8467"/>
              <a:ext cx="1290094" cy="6858000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117BF6">
                <a:alpha val="69020"/>
              </a:srgbClr>
            </a:solidFill>
            <a:ln>
              <a:noFill/>
            </a:ln>
          </p:spPr>
        </p:sp>
        <p:sp>
          <p:nvSpPr>
            <p:cNvPr id="530" name="Google Shape;530;p12"/>
            <p:cNvSpPr/>
            <p:nvPr/>
          </p:nvSpPr>
          <p:spPr>
            <a:xfrm>
              <a:off x="10938999" y="-8467"/>
              <a:ext cx="1249825" cy="6858000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19"/>
              </a:schemeClr>
            </a:solidFill>
            <a:ln>
              <a:noFill/>
            </a:ln>
          </p:spPr>
        </p:sp>
        <p:sp>
          <p:nvSpPr>
            <p:cNvPr id="531" name="Google Shape;531;p1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2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39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3" name="Google Shape;533;p12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Trebuchet MS"/>
              <a:buNone/>
              <a:defRPr sz="41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12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>
                <a:solidFill>
                  <a:srgbClr val="7F7F7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5" name="Google Shape;535;p1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36" name="Google Shape;536;p12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37" name="Google Shape;537;p12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3"/>
          <p:cNvSpPr txBox="1"/>
          <p:nvPr>
            <p:ph type="title"/>
          </p:nvPr>
        </p:nvSpPr>
        <p:spPr>
          <a:xfrm>
            <a:off x="311700" y="261150"/>
            <a:ext cx="78201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540" name="Google Shape;540;p13"/>
          <p:cNvSpPr txBox="1"/>
          <p:nvPr>
            <p:ph idx="1" type="body"/>
          </p:nvPr>
        </p:nvSpPr>
        <p:spPr>
          <a:xfrm>
            <a:off x="311700" y="1399400"/>
            <a:ext cx="75891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41" name="Google Shape;54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4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14"/>
          <p:cNvSpPr txBox="1"/>
          <p:nvPr>
            <p:ph idx="1" type="body"/>
          </p:nvPr>
        </p:nvSpPr>
        <p:spPr>
          <a:xfrm>
            <a:off x="508000" y="1620450"/>
            <a:ext cx="72735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1pPr>
            <a:lvl2pPr indent="-3302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2pPr>
            <a:lvl3pPr indent="-3302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3pPr>
            <a:lvl4pPr indent="-3302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►"/>
              <a:defRPr sz="1600"/>
            </a:lvl9pPr>
          </a:lstStyle>
          <a:p/>
        </p:txBody>
      </p:sp>
      <p:sp>
        <p:nvSpPr>
          <p:cNvPr id="545" name="Google Shape;545;p14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5"/>
          <p:cNvSpPr txBox="1"/>
          <p:nvPr>
            <p:ph type="title"/>
          </p:nvPr>
        </p:nvSpPr>
        <p:spPr>
          <a:xfrm>
            <a:off x="508001" y="2025651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b="0" sz="3000" cap="none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15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49" name="Google Shape;549;p15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50" name="Google Shape;550;p15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51" name="Google Shape;551;p15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6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4" name="Google Shape;554;p16"/>
          <p:cNvSpPr txBox="1"/>
          <p:nvPr>
            <p:ph idx="1" type="body"/>
          </p:nvPr>
        </p:nvSpPr>
        <p:spPr>
          <a:xfrm>
            <a:off x="508001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9pPr>
          </a:lstStyle>
          <a:p/>
        </p:txBody>
      </p:sp>
      <p:sp>
        <p:nvSpPr>
          <p:cNvPr id="555" name="Google Shape;555;p16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1pPr>
            <a:lvl2pPr indent="-317500" lvl="1" marL="914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►"/>
              <a:defRPr/>
            </a:lvl9pPr>
          </a:lstStyle>
          <a:p/>
        </p:txBody>
      </p:sp>
      <p:sp>
        <p:nvSpPr>
          <p:cNvPr id="556" name="Google Shape;556;p1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57" name="Google Shape;557;p16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58" name="Google Shape;558;p16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1">
  <p:cSld name="TITLE_3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1" name="Google Shape;56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62" name="Google Shape;56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 1">
  <p:cSld name="TITLE_1_2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8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5" name="Google Shape;565;p18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66" name="Google Shape;566;p18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67" name="Google Shape;567;p18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68" name="Google Shape;568;p18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69" name="Google Shape;569;p18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71" name="Google Shape;571;p18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72" name="Google Shape;572;p18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73" name="Google Shape;573;p18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74" name="Google Shape;574;p18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75" name="Google Shape;575;p18"/>
          <p:cNvSpPr/>
          <p:nvPr/>
        </p:nvSpPr>
        <p:spPr>
          <a:xfrm>
            <a:off x="1347361" y="3186147"/>
            <a:ext cx="599146" cy="706813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76" name="Google Shape;576;p18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77" name="Google Shape;577;p18"/>
          <p:cNvSpPr/>
          <p:nvPr/>
        </p:nvSpPr>
        <p:spPr>
          <a:xfrm>
            <a:off x="7146421" y="4508764"/>
            <a:ext cx="1040884" cy="730621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78" name="Google Shape;578;p18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79" name="Google Shape;579;p18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80" name="Google Shape;580;p18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81" name="Google Shape;581;p18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82" name="Google Shape;582;p18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83" name="Google Shape;583;p18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84" name="Google Shape;584;p18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87" name="Google Shape;587;p18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88" name="Google Shape;588;p18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89" name="Google Shape;589;p18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90" name="Google Shape;590;p18"/>
          <p:cNvSpPr/>
          <p:nvPr/>
        </p:nvSpPr>
        <p:spPr>
          <a:xfrm rot="-5400000">
            <a:off x="6496794" y="3021440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91" name="Google Shape;591;p18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92" name="Google Shape;592;p18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93" name="Google Shape;593;p18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9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96" name="Google Shape;596;p1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✘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✗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597" name="Google Shape;597;p19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98" name="Google Shape;598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99" name="Google Shape;599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00" name="Google Shape;600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 1">
  <p:cSld name="1_Titre de section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0"/>
          <p:cNvSpPr txBox="1"/>
          <p:nvPr>
            <p:ph type="title"/>
          </p:nvPr>
        </p:nvSpPr>
        <p:spPr>
          <a:xfrm>
            <a:off x="829818" y="880181"/>
            <a:ext cx="7475100" cy="21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orbel"/>
              <a:buNone/>
              <a:defRPr b="0" sz="5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3" name="Google Shape;603;p20"/>
          <p:cNvSpPr txBox="1"/>
          <p:nvPr>
            <p:ph idx="1" type="body"/>
          </p:nvPr>
        </p:nvSpPr>
        <p:spPr>
          <a:xfrm>
            <a:off x="1282446" y="3115890"/>
            <a:ext cx="65769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300"/>
              <a:buNone/>
              <a:defRPr sz="17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888888"/>
              </a:buClr>
              <a:buSzPts val="8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4" name="Google Shape;604;p20"/>
          <p:cNvSpPr txBox="1"/>
          <p:nvPr>
            <p:ph idx="10" type="dt"/>
          </p:nvPr>
        </p:nvSpPr>
        <p:spPr>
          <a:xfrm>
            <a:off x="857247" y="4667871"/>
            <a:ext cx="1746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9pPr>
          </a:lstStyle>
          <a:p/>
        </p:txBody>
      </p:sp>
      <p:sp>
        <p:nvSpPr>
          <p:cNvPr id="605" name="Google Shape;605;p20"/>
          <p:cNvSpPr txBox="1"/>
          <p:nvPr>
            <p:ph idx="11" type="ftr"/>
          </p:nvPr>
        </p:nvSpPr>
        <p:spPr>
          <a:xfrm>
            <a:off x="2961861" y="4667871"/>
            <a:ext cx="3538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Calibri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1100"/>
            </a:lvl9pPr>
          </a:lstStyle>
          <a:p/>
        </p:txBody>
      </p:sp>
      <p:sp>
        <p:nvSpPr>
          <p:cNvPr id="606" name="Google Shape;606;p20"/>
          <p:cNvSpPr txBox="1"/>
          <p:nvPr>
            <p:ph idx="12" type="sldNum"/>
          </p:nvPr>
        </p:nvSpPr>
        <p:spPr>
          <a:xfrm>
            <a:off x="6997147" y="4667871"/>
            <a:ext cx="1279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2">
  <p:cSld name="TITLE_4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Font typeface="Viga"/>
              <a:buNone/>
              <a:defRPr sz="30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09" name="Google Shape;609;p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Ubuntu"/>
              <a:buNone/>
              <a:defRPr sz="1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10" name="Google Shape;61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3">
  <p:cSld name="TITLE_5">
    <p:bg>
      <p:bgPr>
        <a:solidFill>
          <a:schemeClr val="dk1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13" name="Google Shape;613;p2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4" name="Google Shape;614;p2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15" name="Google Shape;61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4">
  <p:cSld name="TITLE_6">
    <p:bg>
      <p:bgPr>
        <a:solidFill>
          <a:schemeClr val="dk1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3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18" name="Google Shape;618;p2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9" name="Google Shape;619;p2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20" name="Google Shape;62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4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4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4" name="Google Shape;624;p24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✘"/>
              <a:defRPr>
                <a:solidFill>
                  <a:schemeClr val="accent2"/>
                </a:solidFill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✗"/>
              <a:defRPr>
                <a:solidFill>
                  <a:schemeClr val="accent2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■"/>
              <a:defRPr>
                <a:solidFill>
                  <a:schemeClr val="accent2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  <a:defRPr>
                <a:solidFill>
                  <a:schemeClr val="accent2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>
                <a:solidFill>
                  <a:schemeClr val="accent2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>
                <a:solidFill>
                  <a:schemeClr val="accent2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○"/>
              <a:defRPr>
                <a:solidFill>
                  <a:schemeClr val="accent2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625" name="Google Shape;62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_1">
  <p:cSld name="TITLE_ONLY_1">
    <p:bg>
      <p:bgPr>
        <a:solidFill>
          <a:schemeClr val="accent6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25"/>
          <p:cNvGrpSpPr/>
          <p:nvPr/>
        </p:nvGrpSpPr>
        <p:grpSpPr>
          <a:xfrm rot="10800000">
            <a:off x="9938" y="-17848"/>
            <a:ext cx="9144094" cy="4533898"/>
            <a:chOff x="1697" y="798588"/>
            <a:chExt cx="9125842" cy="4344895"/>
          </a:xfrm>
        </p:grpSpPr>
        <p:sp>
          <p:nvSpPr>
            <p:cNvPr id="628" name="Google Shape;628;p25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5"/>
            <p:cNvSpPr/>
            <p:nvPr/>
          </p:nvSpPr>
          <p:spPr>
            <a:xfrm>
              <a:off x="1697" y="1841697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5"/>
            <p:cNvSpPr/>
            <p:nvPr/>
          </p:nvSpPr>
          <p:spPr>
            <a:xfrm>
              <a:off x="1697" y="3723891"/>
              <a:ext cx="9125842" cy="1419593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1" name="Google Shape;631;p25"/>
          <p:cNvGrpSpPr/>
          <p:nvPr/>
        </p:nvGrpSpPr>
        <p:grpSpPr>
          <a:xfrm flipH="1">
            <a:off x="51918" y="478034"/>
            <a:ext cx="8489973" cy="4501022"/>
            <a:chOff x="1048650" y="4061275"/>
            <a:chExt cx="2655025" cy="1407625"/>
          </a:xfrm>
        </p:grpSpPr>
        <p:sp>
          <p:nvSpPr>
            <p:cNvPr id="632" name="Google Shape;632;p25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1098397" y="4556671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1089822" y="5128504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1122990" y="495920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25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5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1123279" y="4317839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5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5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5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5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25"/>
          <p:cNvSpPr/>
          <p:nvPr/>
        </p:nvSpPr>
        <p:spPr>
          <a:xfrm>
            <a:off x="710150" y="-17850"/>
            <a:ext cx="7720800" cy="47505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5"/>
          <p:cNvSpPr/>
          <p:nvPr/>
        </p:nvSpPr>
        <p:spPr>
          <a:xfrm rot="10800000">
            <a:off x="8614825" y="2075603"/>
            <a:ext cx="369735" cy="346996"/>
          </a:xfrm>
          <a:custGeom>
            <a:rect b="b" l="l" r="r" t="t"/>
            <a:pathLst>
              <a:path extrusionOk="0" h="4517" w="4813">
                <a:moveTo>
                  <a:pt x="3854" y="1"/>
                </a:moveTo>
                <a:lnTo>
                  <a:pt x="3672" y="24"/>
                </a:lnTo>
                <a:lnTo>
                  <a:pt x="3490" y="69"/>
                </a:lnTo>
                <a:lnTo>
                  <a:pt x="3330" y="160"/>
                </a:lnTo>
                <a:lnTo>
                  <a:pt x="3170" y="274"/>
                </a:lnTo>
                <a:lnTo>
                  <a:pt x="228" y="3239"/>
                </a:lnTo>
                <a:lnTo>
                  <a:pt x="137" y="3353"/>
                </a:lnTo>
                <a:lnTo>
                  <a:pt x="69" y="3467"/>
                </a:lnTo>
                <a:lnTo>
                  <a:pt x="23" y="3627"/>
                </a:lnTo>
                <a:lnTo>
                  <a:pt x="0" y="3764"/>
                </a:lnTo>
                <a:lnTo>
                  <a:pt x="23" y="3923"/>
                </a:lnTo>
                <a:lnTo>
                  <a:pt x="69" y="4060"/>
                </a:lnTo>
                <a:lnTo>
                  <a:pt x="137" y="4174"/>
                </a:lnTo>
                <a:lnTo>
                  <a:pt x="228" y="4288"/>
                </a:lnTo>
                <a:lnTo>
                  <a:pt x="342" y="4402"/>
                </a:lnTo>
                <a:lnTo>
                  <a:pt x="479" y="4470"/>
                </a:lnTo>
                <a:lnTo>
                  <a:pt x="616" y="4493"/>
                </a:lnTo>
                <a:lnTo>
                  <a:pt x="753" y="4516"/>
                </a:lnTo>
                <a:lnTo>
                  <a:pt x="890" y="4493"/>
                </a:lnTo>
                <a:lnTo>
                  <a:pt x="1027" y="4470"/>
                </a:lnTo>
                <a:lnTo>
                  <a:pt x="1163" y="4402"/>
                </a:lnTo>
                <a:lnTo>
                  <a:pt x="1277" y="4288"/>
                </a:lnTo>
                <a:lnTo>
                  <a:pt x="3968" y="1620"/>
                </a:lnTo>
                <a:lnTo>
                  <a:pt x="4037" y="1529"/>
                </a:lnTo>
                <a:lnTo>
                  <a:pt x="4082" y="1460"/>
                </a:lnTo>
                <a:lnTo>
                  <a:pt x="4105" y="1369"/>
                </a:lnTo>
                <a:lnTo>
                  <a:pt x="4105" y="1278"/>
                </a:lnTo>
                <a:lnTo>
                  <a:pt x="4105" y="1164"/>
                </a:lnTo>
                <a:lnTo>
                  <a:pt x="4082" y="1095"/>
                </a:lnTo>
                <a:lnTo>
                  <a:pt x="4037" y="1004"/>
                </a:lnTo>
                <a:lnTo>
                  <a:pt x="3968" y="936"/>
                </a:lnTo>
                <a:lnTo>
                  <a:pt x="3900" y="867"/>
                </a:lnTo>
                <a:lnTo>
                  <a:pt x="3809" y="822"/>
                </a:lnTo>
                <a:lnTo>
                  <a:pt x="3718" y="799"/>
                </a:lnTo>
                <a:lnTo>
                  <a:pt x="3626" y="776"/>
                </a:lnTo>
                <a:lnTo>
                  <a:pt x="3535" y="799"/>
                </a:lnTo>
                <a:lnTo>
                  <a:pt x="3444" y="822"/>
                </a:lnTo>
                <a:lnTo>
                  <a:pt x="3375" y="867"/>
                </a:lnTo>
                <a:lnTo>
                  <a:pt x="3284" y="936"/>
                </a:lnTo>
                <a:lnTo>
                  <a:pt x="1004" y="3216"/>
                </a:lnTo>
                <a:lnTo>
                  <a:pt x="981" y="3285"/>
                </a:lnTo>
                <a:lnTo>
                  <a:pt x="1004" y="3330"/>
                </a:lnTo>
                <a:lnTo>
                  <a:pt x="1049" y="3353"/>
                </a:lnTo>
                <a:lnTo>
                  <a:pt x="1118" y="3330"/>
                </a:lnTo>
                <a:lnTo>
                  <a:pt x="3398" y="1027"/>
                </a:lnTo>
                <a:lnTo>
                  <a:pt x="3512" y="959"/>
                </a:lnTo>
                <a:lnTo>
                  <a:pt x="3626" y="936"/>
                </a:lnTo>
                <a:lnTo>
                  <a:pt x="3763" y="959"/>
                </a:lnTo>
                <a:lnTo>
                  <a:pt x="3854" y="1027"/>
                </a:lnTo>
                <a:lnTo>
                  <a:pt x="3923" y="1141"/>
                </a:lnTo>
                <a:lnTo>
                  <a:pt x="3946" y="1278"/>
                </a:lnTo>
                <a:lnTo>
                  <a:pt x="3923" y="1392"/>
                </a:lnTo>
                <a:lnTo>
                  <a:pt x="3854" y="1506"/>
                </a:lnTo>
                <a:lnTo>
                  <a:pt x="1163" y="4174"/>
                </a:lnTo>
                <a:lnTo>
                  <a:pt x="1072" y="4265"/>
                </a:lnTo>
                <a:lnTo>
                  <a:pt x="981" y="4311"/>
                </a:lnTo>
                <a:lnTo>
                  <a:pt x="867" y="4356"/>
                </a:lnTo>
                <a:lnTo>
                  <a:pt x="639" y="4356"/>
                </a:lnTo>
                <a:lnTo>
                  <a:pt x="525" y="4311"/>
                </a:lnTo>
                <a:lnTo>
                  <a:pt x="434" y="4265"/>
                </a:lnTo>
                <a:lnTo>
                  <a:pt x="342" y="4174"/>
                </a:lnTo>
                <a:lnTo>
                  <a:pt x="251" y="4083"/>
                </a:lnTo>
                <a:lnTo>
                  <a:pt x="206" y="3992"/>
                </a:lnTo>
                <a:lnTo>
                  <a:pt x="160" y="3878"/>
                </a:lnTo>
                <a:lnTo>
                  <a:pt x="160" y="3764"/>
                </a:lnTo>
                <a:lnTo>
                  <a:pt x="160" y="3650"/>
                </a:lnTo>
                <a:lnTo>
                  <a:pt x="206" y="3536"/>
                </a:lnTo>
                <a:lnTo>
                  <a:pt x="251" y="3444"/>
                </a:lnTo>
                <a:lnTo>
                  <a:pt x="342" y="3353"/>
                </a:lnTo>
                <a:lnTo>
                  <a:pt x="3284" y="388"/>
                </a:lnTo>
                <a:lnTo>
                  <a:pt x="3421" y="297"/>
                </a:lnTo>
                <a:lnTo>
                  <a:pt x="3558" y="229"/>
                </a:lnTo>
                <a:lnTo>
                  <a:pt x="3695" y="183"/>
                </a:lnTo>
                <a:lnTo>
                  <a:pt x="3854" y="160"/>
                </a:lnTo>
                <a:lnTo>
                  <a:pt x="4014" y="183"/>
                </a:lnTo>
                <a:lnTo>
                  <a:pt x="4151" y="229"/>
                </a:lnTo>
                <a:lnTo>
                  <a:pt x="4288" y="297"/>
                </a:lnTo>
                <a:lnTo>
                  <a:pt x="4424" y="388"/>
                </a:lnTo>
                <a:lnTo>
                  <a:pt x="4516" y="525"/>
                </a:lnTo>
                <a:lnTo>
                  <a:pt x="4584" y="662"/>
                </a:lnTo>
                <a:lnTo>
                  <a:pt x="4630" y="799"/>
                </a:lnTo>
                <a:lnTo>
                  <a:pt x="4653" y="959"/>
                </a:lnTo>
                <a:lnTo>
                  <a:pt x="4630" y="1118"/>
                </a:lnTo>
                <a:lnTo>
                  <a:pt x="4584" y="1255"/>
                </a:lnTo>
                <a:lnTo>
                  <a:pt x="4516" y="1392"/>
                </a:lnTo>
                <a:lnTo>
                  <a:pt x="4424" y="1529"/>
                </a:lnTo>
                <a:lnTo>
                  <a:pt x="2577" y="3376"/>
                </a:lnTo>
                <a:lnTo>
                  <a:pt x="2555" y="3421"/>
                </a:lnTo>
                <a:lnTo>
                  <a:pt x="2577" y="3490"/>
                </a:lnTo>
                <a:lnTo>
                  <a:pt x="2623" y="3513"/>
                </a:lnTo>
                <a:lnTo>
                  <a:pt x="2691" y="3490"/>
                </a:lnTo>
                <a:lnTo>
                  <a:pt x="4539" y="1643"/>
                </a:lnTo>
                <a:lnTo>
                  <a:pt x="4653" y="1483"/>
                </a:lnTo>
                <a:lnTo>
                  <a:pt x="4744" y="1323"/>
                </a:lnTo>
                <a:lnTo>
                  <a:pt x="4789" y="1141"/>
                </a:lnTo>
                <a:lnTo>
                  <a:pt x="4812" y="959"/>
                </a:lnTo>
                <a:lnTo>
                  <a:pt x="4789" y="776"/>
                </a:lnTo>
                <a:lnTo>
                  <a:pt x="4744" y="594"/>
                </a:lnTo>
                <a:lnTo>
                  <a:pt x="4653" y="434"/>
                </a:lnTo>
                <a:lnTo>
                  <a:pt x="4539" y="274"/>
                </a:lnTo>
                <a:lnTo>
                  <a:pt x="4379" y="160"/>
                </a:lnTo>
                <a:lnTo>
                  <a:pt x="4219" y="69"/>
                </a:lnTo>
                <a:lnTo>
                  <a:pt x="4037" y="24"/>
                </a:lnTo>
                <a:lnTo>
                  <a:pt x="38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6" name="Google Shape;676;p25"/>
          <p:cNvGrpSpPr/>
          <p:nvPr/>
        </p:nvGrpSpPr>
        <p:grpSpPr>
          <a:xfrm rot="7612950">
            <a:off x="5546695" y="585282"/>
            <a:ext cx="234848" cy="212032"/>
            <a:chOff x="6393135" y="471613"/>
            <a:chExt cx="234839" cy="212023"/>
          </a:xfrm>
        </p:grpSpPr>
        <p:sp>
          <p:nvSpPr>
            <p:cNvPr id="677" name="Google Shape;677;p25"/>
            <p:cNvSpPr/>
            <p:nvPr/>
          </p:nvSpPr>
          <p:spPr>
            <a:xfrm rot="10800000">
              <a:off x="6393135" y="471613"/>
              <a:ext cx="234839" cy="173460"/>
            </a:xfrm>
            <a:custGeom>
              <a:rect b="b" l="l" r="r" t="t"/>
              <a:pathLst>
                <a:path extrusionOk="0" h="2258" w="3057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24" y="183"/>
                  </a:lnTo>
                  <a:lnTo>
                    <a:pt x="46" y="205"/>
                  </a:lnTo>
                  <a:lnTo>
                    <a:pt x="92" y="228"/>
                  </a:lnTo>
                  <a:lnTo>
                    <a:pt x="320" y="251"/>
                  </a:lnTo>
                  <a:lnTo>
                    <a:pt x="548" y="342"/>
                  </a:lnTo>
                  <a:lnTo>
                    <a:pt x="776" y="456"/>
                  </a:lnTo>
                  <a:lnTo>
                    <a:pt x="1027" y="570"/>
                  </a:lnTo>
                  <a:lnTo>
                    <a:pt x="1255" y="730"/>
                  </a:lnTo>
                  <a:lnTo>
                    <a:pt x="1483" y="890"/>
                  </a:lnTo>
                  <a:lnTo>
                    <a:pt x="1916" y="1254"/>
                  </a:lnTo>
                  <a:lnTo>
                    <a:pt x="2304" y="1596"/>
                  </a:lnTo>
                  <a:lnTo>
                    <a:pt x="2601" y="1916"/>
                  </a:lnTo>
                  <a:lnTo>
                    <a:pt x="2874" y="2212"/>
                  </a:lnTo>
                  <a:lnTo>
                    <a:pt x="2920" y="2235"/>
                  </a:lnTo>
                  <a:lnTo>
                    <a:pt x="2965" y="2258"/>
                  </a:lnTo>
                  <a:lnTo>
                    <a:pt x="3034" y="2235"/>
                  </a:lnTo>
                  <a:lnTo>
                    <a:pt x="3057" y="2189"/>
                  </a:lnTo>
                  <a:lnTo>
                    <a:pt x="3057" y="2144"/>
                  </a:lnTo>
                  <a:lnTo>
                    <a:pt x="3057" y="2121"/>
                  </a:lnTo>
                  <a:lnTo>
                    <a:pt x="3034" y="2075"/>
                  </a:lnTo>
                  <a:lnTo>
                    <a:pt x="2737" y="1733"/>
                  </a:lnTo>
                  <a:lnTo>
                    <a:pt x="2418" y="1414"/>
                  </a:lnTo>
                  <a:lnTo>
                    <a:pt x="2030" y="1072"/>
                  </a:lnTo>
                  <a:lnTo>
                    <a:pt x="1574" y="707"/>
                  </a:lnTo>
                  <a:lnTo>
                    <a:pt x="1346" y="525"/>
                  </a:lnTo>
                  <a:lnTo>
                    <a:pt x="1095" y="388"/>
                  </a:lnTo>
                  <a:lnTo>
                    <a:pt x="845" y="251"/>
                  </a:lnTo>
                  <a:lnTo>
                    <a:pt x="594" y="137"/>
                  </a:lnTo>
                  <a:lnTo>
                    <a:pt x="343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5"/>
            <p:cNvSpPr/>
            <p:nvPr/>
          </p:nvSpPr>
          <p:spPr>
            <a:xfrm rot="10800000">
              <a:off x="6496458" y="511867"/>
              <a:ext cx="131516" cy="171770"/>
            </a:xfrm>
            <a:custGeom>
              <a:rect b="b" l="l" r="r" t="t"/>
              <a:pathLst>
                <a:path extrusionOk="0" h="2236" w="1712">
                  <a:moveTo>
                    <a:pt x="1574" y="0"/>
                  </a:moveTo>
                  <a:lnTo>
                    <a:pt x="69" y="525"/>
                  </a:lnTo>
                  <a:lnTo>
                    <a:pt x="24" y="548"/>
                  </a:lnTo>
                  <a:lnTo>
                    <a:pt x="1" y="571"/>
                  </a:lnTo>
                  <a:lnTo>
                    <a:pt x="1" y="616"/>
                  </a:lnTo>
                  <a:lnTo>
                    <a:pt x="1" y="662"/>
                  </a:lnTo>
                  <a:lnTo>
                    <a:pt x="525" y="2167"/>
                  </a:lnTo>
                  <a:lnTo>
                    <a:pt x="571" y="2212"/>
                  </a:lnTo>
                  <a:lnTo>
                    <a:pt x="617" y="2235"/>
                  </a:lnTo>
                  <a:lnTo>
                    <a:pt x="662" y="2212"/>
                  </a:lnTo>
                  <a:lnTo>
                    <a:pt x="685" y="2190"/>
                  </a:lnTo>
                  <a:lnTo>
                    <a:pt x="708" y="2167"/>
                  </a:lnTo>
                  <a:lnTo>
                    <a:pt x="731" y="2121"/>
                  </a:lnTo>
                  <a:lnTo>
                    <a:pt x="731" y="2098"/>
                  </a:lnTo>
                  <a:lnTo>
                    <a:pt x="229" y="685"/>
                  </a:lnTo>
                  <a:lnTo>
                    <a:pt x="1643" y="183"/>
                  </a:lnTo>
                  <a:lnTo>
                    <a:pt x="1666" y="183"/>
                  </a:lnTo>
                  <a:lnTo>
                    <a:pt x="1688" y="137"/>
                  </a:lnTo>
                  <a:lnTo>
                    <a:pt x="1711" y="92"/>
                  </a:lnTo>
                  <a:lnTo>
                    <a:pt x="1711" y="69"/>
                  </a:lnTo>
                  <a:lnTo>
                    <a:pt x="1688" y="2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9" name="Google Shape;679;p25"/>
          <p:cNvSpPr txBox="1"/>
          <p:nvPr>
            <p:ph type="ctrTitle"/>
          </p:nvPr>
        </p:nvSpPr>
        <p:spPr>
          <a:xfrm>
            <a:off x="1277300" y="562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_2">
  <p:cSld name="TITLE_ONLY_2">
    <p:bg>
      <p:bgPr>
        <a:solidFill>
          <a:schemeClr val="accent6"/>
        </a:solidFill>
      </p:bgPr>
    </p:bg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26"/>
          <p:cNvGrpSpPr/>
          <p:nvPr/>
        </p:nvGrpSpPr>
        <p:grpSpPr>
          <a:xfrm rot="10800000">
            <a:off x="9938" y="-17848"/>
            <a:ext cx="9144094" cy="4533898"/>
            <a:chOff x="1697" y="798588"/>
            <a:chExt cx="9125842" cy="4344895"/>
          </a:xfrm>
        </p:grpSpPr>
        <p:sp>
          <p:nvSpPr>
            <p:cNvPr id="682" name="Google Shape;682;p26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1697" y="1841697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697" y="3723891"/>
              <a:ext cx="9125842" cy="1419593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26"/>
          <p:cNvGrpSpPr/>
          <p:nvPr/>
        </p:nvGrpSpPr>
        <p:grpSpPr>
          <a:xfrm flipH="1">
            <a:off x="51918" y="478034"/>
            <a:ext cx="8489973" cy="4501022"/>
            <a:chOff x="1048650" y="4061275"/>
            <a:chExt cx="2655025" cy="1407625"/>
          </a:xfrm>
        </p:grpSpPr>
        <p:sp>
          <p:nvSpPr>
            <p:cNvPr id="686" name="Google Shape;686;p26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1098397" y="4556671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089822" y="5128504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122990" y="495920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1123279" y="4317839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26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8" name="Google Shape;728;p26"/>
          <p:cNvSpPr/>
          <p:nvPr/>
        </p:nvSpPr>
        <p:spPr>
          <a:xfrm>
            <a:off x="710150" y="-17850"/>
            <a:ext cx="7720800" cy="47505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26"/>
          <p:cNvSpPr/>
          <p:nvPr/>
        </p:nvSpPr>
        <p:spPr>
          <a:xfrm rot="10800000">
            <a:off x="8614825" y="2075603"/>
            <a:ext cx="369735" cy="346996"/>
          </a:xfrm>
          <a:custGeom>
            <a:rect b="b" l="l" r="r" t="t"/>
            <a:pathLst>
              <a:path extrusionOk="0" h="4517" w="4813">
                <a:moveTo>
                  <a:pt x="3854" y="1"/>
                </a:moveTo>
                <a:lnTo>
                  <a:pt x="3672" y="24"/>
                </a:lnTo>
                <a:lnTo>
                  <a:pt x="3490" y="69"/>
                </a:lnTo>
                <a:lnTo>
                  <a:pt x="3330" y="160"/>
                </a:lnTo>
                <a:lnTo>
                  <a:pt x="3170" y="274"/>
                </a:lnTo>
                <a:lnTo>
                  <a:pt x="228" y="3239"/>
                </a:lnTo>
                <a:lnTo>
                  <a:pt x="137" y="3353"/>
                </a:lnTo>
                <a:lnTo>
                  <a:pt x="69" y="3467"/>
                </a:lnTo>
                <a:lnTo>
                  <a:pt x="23" y="3627"/>
                </a:lnTo>
                <a:lnTo>
                  <a:pt x="0" y="3764"/>
                </a:lnTo>
                <a:lnTo>
                  <a:pt x="23" y="3923"/>
                </a:lnTo>
                <a:lnTo>
                  <a:pt x="69" y="4060"/>
                </a:lnTo>
                <a:lnTo>
                  <a:pt x="137" y="4174"/>
                </a:lnTo>
                <a:lnTo>
                  <a:pt x="228" y="4288"/>
                </a:lnTo>
                <a:lnTo>
                  <a:pt x="342" y="4402"/>
                </a:lnTo>
                <a:lnTo>
                  <a:pt x="479" y="4470"/>
                </a:lnTo>
                <a:lnTo>
                  <a:pt x="616" y="4493"/>
                </a:lnTo>
                <a:lnTo>
                  <a:pt x="753" y="4516"/>
                </a:lnTo>
                <a:lnTo>
                  <a:pt x="890" y="4493"/>
                </a:lnTo>
                <a:lnTo>
                  <a:pt x="1027" y="4470"/>
                </a:lnTo>
                <a:lnTo>
                  <a:pt x="1163" y="4402"/>
                </a:lnTo>
                <a:lnTo>
                  <a:pt x="1277" y="4288"/>
                </a:lnTo>
                <a:lnTo>
                  <a:pt x="3968" y="1620"/>
                </a:lnTo>
                <a:lnTo>
                  <a:pt x="4037" y="1529"/>
                </a:lnTo>
                <a:lnTo>
                  <a:pt x="4082" y="1460"/>
                </a:lnTo>
                <a:lnTo>
                  <a:pt x="4105" y="1369"/>
                </a:lnTo>
                <a:lnTo>
                  <a:pt x="4105" y="1278"/>
                </a:lnTo>
                <a:lnTo>
                  <a:pt x="4105" y="1164"/>
                </a:lnTo>
                <a:lnTo>
                  <a:pt x="4082" y="1095"/>
                </a:lnTo>
                <a:lnTo>
                  <a:pt x="4037" y="1004"/>
                </a:lnTo>
                <a:lnTo>
                  <a:pt x="3968" y="936"/>
                </a:lnTo>
                <a:lnTo>
                  <a:pt x="3900" y="867"/>
                </a:lnTo>
                <a:lnTo>
                  <a:pt x="3809" y="822"/>
                </a:lnTo>
                <a:lnTo>
                  <a:pt x="3718" y="799"/>
                </a:lnTo>
                <a:lnTo>
                  <a:pt x="3626" y="776"/>
                </a:lnTo>
                <a:lnTo>
                  <a:pt x="3535" y="799"/>
                </a:lnTo>
                <a:lnTo>
                  <a:pt x="3444" y="822"/>
                </a:lnTo>
                <a:lnTo>
                  <a:pt x="3375" y="867"/>
                </a:lnTo>
                <a:lnTo>
                  <a:pt x="3284" y="936"/>
                </a:lnTo>
                <a:lnTo>
                  <a:pt x="1004" y="3216"/>
                </a:lnTo>
                <a:lnTo>
                  <a:pt x="981" y="3285"/>
                </a:lnTo>
                <a:lnTo>
                  <a:pt x="1004" y="3330"/>
                </a:lnTo>
                <a:lnTo>
                  <a:pt x="1049" y="3353"/>
                </a:lnTo>
                <a:lnTo>
                  <a:pt x="1118" y="3330"/>
                </a:lnTo>
                <a:lnTo>
                  <a:pt x="3398" y="1027"/>
                </a:lnTo>
                <a:lnTo>
                  <a:pt x="3512" y="959"/>
                </a:lnTo>
                <a:lnTo>
                  <a:pt x="3626" y="936"/>
                </a:lnTo>
                <a:lnTo>
                  <a:pt x="3763" y="959"/>
                </a:lnTo>
                <a:lnTo>
                  <a:pt x="3854" y="1027"/>
                </a:lnTo>
                <a:lnTo>
                  <a:pt x="3923" y="1141"/>
                </a:lnTo>
                <a:lnTo>
                  <a:pt x="3946" y="1278"/>
                </a:lnTo>
                <a:lnTo>
                  <a:pt x="3923" y="1392"/>
                </a:lnTo>
                <a:lnTo>
                  <a:pt x="3854" y="1506"/>
                </a:lnTo>
                <a:lnTo>
                  <a:pt x="1163" y="4174"/>
                </a:lnTo>
                <a:lnTo>
                  <a:pt x="1072" y="4265"/>
                </a:lnTo>
                <a:lnTo>
                  <a:pt x="981" y="4311"/>
                </a:lnTo>
                <a:lnTo>
                  <a:pt x="867" y="4356"/>
                </a:lnTo>
                <a:lnTo>
                  <a:pt x="639" y="4356"/>
                </a:lnTo>
                <a:lnTo>
                  <a:pt x="525" y="4311"/>
                </a:lnTo>
                <a:lnTo>
                  <a:pt x="434" y="4265"/>
                </a:lnTo>
                <a:lnTo>
                  <a:pt x="342" y="4174"/>
                </a:lnTo>
                <a:lnTo>
                  <a:pt x="251" y="4083"/>
                </a:lnTo>
                <a:lnTo>
                  <a:pt x="206" y="3992"/>
                </a:lnTo>
                <a:lnTo>
                  <a:pt x="160" y="3878"/>
                </a:lnTo>
                <a:lnTo>
                  <a:pt x="160" y="3764"/>
                </a:lnTo>
                <a:lnTo>
                  <a:pt x="160" y="3650"/>
                </a:lnTo>
                <a:lnTo>
                  <a:pt x="206" y="3536"/>
                </a:lnTo>
                <a:lnTo>
                  <a:pt x="251" y="3444"/>
                </a:lnTo>
                <a:lnTo>
                  <a:pt x="342" y="3353"/>
                </a:lnTo>
                <a:lnTo>
                  <a:pt x="3284" y="388"/>
                </a:lnTo>
                <a:lnTo>
                  <a:pt x="3421" y="297"/>
                </a:lnTo>
                <a:lnTo>
                  <a:pt x="3558" y="229"/>
                </a:lnTo>
                <a:lnTo>
                  <a:pt x="3695" y="183"/>
                </a:lnTo>
                <a:lnTo>
                  <a:pt x="3854" y="160"/>
                </a:lnTo>
                <a:lnTo>
                  <a:pt x="4014" y="183"/>
                </a:lnTo>
                <a:lnTo>
                  <a:pt x="4151" y="229"/>
                </a:lnTo>
                <a:lnTo>
                  <a:pt x="4288" y="297"/>
                </a:lnTo>
                <a:lnTo>
                  <a:pt x="4424" y="388"/>
                </a:lnTo>
                <a:lnTo>
                  <a:pt x="4516" y="525"/>
                </a:lnTo>
                <a:lnTo>
                  <a:pt x="4584" y="662"/>
                </a:lnTo>
                <a:lnTo>
                  <a:pt x="4630" y="799"/>
                </a:lnTo>
                <a:lnTo>
                  <a:pt x="4653" y="959"/>
                </a:lnTo>
                <a:lnTo>
                  <a:pt x="4630" y="1118"/>
                </a:lnTo>
                <a:lnTo>
                  <a:pt x="4584" y="1255"/>
                </a:lnTo>
                <a:lnTo>
                  <a:pt x="4516" y="1392"/>
                </a:lnTo>
                <a:lnTo>
                  <a:pt x="4424" y="1529"/>
                </a:lnTo>
                <a:lnTo>
                  <a:pt x="2577" y="3376"/>
                </a:lnTo>
                <a:lnTo>
                  <a:pt x="2555" y="3421"/>
                </a:lnTo>
                <a:lnTo>
                  <a:pt x="2577" y="3490"/>
                </a:lnTo>
                <a:lnTo>
                  <a:pt x="2623" y="3513"/>
                </a:lnTo>
                <a:lnTo>
                  <a:pt x="2691" y="3490"/>
                </a:lnTo>
                <a:lnTo>
                  <a:pt x="4539" y="1643"/>
                </a:lnTo>
                <a:lnTo>
                  <a:pt x="4653" y="1483"/>
                </a:lnTo>
                <a:lnTo>
                  <a:pt x="4744" y="1323"/>
                </a:lnTo>
                <a:lnTo>
                  <a:pt x="4789" y="1141"/>
                </a:lnTo>
                <a:lnTo>
                  <a:pt x="4812" y="959"/>
                </a:lnTo>
                <a:lnTo>
                  <a:pt x="4789" y="776"/>
                </a:lnTo>
                <a:lnTo>
                  <a:pt x="4744" y="594"/>
                </a:lnTo>
                <a:lnTo>
                  <a:pt x="4653" y="434"/>
                </a:lnTo>
                <a:lnTo>
                  <a:pt x="4539" y="274"/>
                </a:lnTo>
                <a:lnTo>
                  <a:pt x="4379" y="160"/>
                </a:lnTo>
                <a:lnTo>
                  <a:pt x="4219" y="69"/>
                </a:lnTo>
                <a:lnTo>
                  <a:pt x="4037" y="24"/>
                </a:lnTo>
                <a:lnTo>
                  <a:pt x="38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0" name="Google Shape;730;p26"/>
          <p:cNvGrpSpPr/>
          <p:nvPr/>
        </p:nvGrpSpPr>
        <p:grpSpPr>
          <a:xfrm rot="7612950">
            <a:off x="5546695" y="585282"/>
            <a:ext cx="234848" cy="212032"/>
            <a:chOff x="6393135" y="471613"/>
            <a:chExt cx="234839" cy="212023"/>
          </a:xfrm>
        </p:grpSpPr>
        <p:sp>
          <p:nvSpPr>
            <p:cNvPr id="731" name="Google Shape;731;p26"/>
            <p:cNvSpPr/>
            <p:nvPr/>
          </p:nvSpPr>
          <p:spPr>
            <a:xfrm rot="10800000">
              <a:off x="6393135" y="471613"/>
              <a:ext cx="234839" cy="173460"/>
            </a:xfrm>
            <a:custGeom>
              <a:rect b="b" l="l" r="r" t="t"/>
              <a:pathLst>
                <a:path extrusionOk="0" h="2258" w="3057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24" y="183"/>
                  </a:lnTo>
                  <a:lnTo>
                    <a:pt x="46" y="205"/>
                  </a:lnTo>
                  <a:lnTo>
                    <a:pt x="92" y="228"/>
                  </a:lnTo>
                  <a:lnTo>
                    <a:pt x="320" y="251"/>
                  </a:lnTo>
                  <a:lnTo>
                    <a:pt x="548" y="342"/>
                  </a:lnTo>
                  <a:lnTo>
                    <a:pt x="776" y="456"/>
                  </a:lnTo>
                  <a:lnTo>
                    <a:pt x="1027" y="570"/>
                  </a:lnTo>
                  <a:lnTo>
                    <a:pt x="1255" y="730"/>
                  </a:lnTo>
                  <a:lnTo>
                    <a:pt x="1483" y="890"/>
                  </a:lnTo>
                  <a:lnTo>
                    <a:pt x="1916" y="1254"/>
                  </a:lnTo>
                  <a:lnTo>
                    <a:pt x="2304" y="1596"/>
                  </a:lnTo>
                  <a:lnTo>
                    <a:pt x="2601" y="1916"/>
                  </a:lnTo>
                  <a:lnTo>
                    <a:pt x="2874" y="2212"/>
                  </a:lnTo>
                  <a:lnTo>
                    <a:pt x="2920" y="2235"/>
                  </a:lnTo>
                  <a:lnTo>
                    <a:pt x="2965" y="2258"/>
                  </a:lnTo>
                  <a:lnTo>
                    <a:pt x="3034" y="2235"/>
                  </a:lnTo>
                  <a:lnTo>
                    <a:pt x="3057" y="2189"/>
                  </a:lnTo>
                  <a:lnTo>
                    <a:pt x="3057" y="2144"/>
                  </a:lnTo>
                  <a:lnTo>
                    <a:pt x="3057" y="2121"/>
                  </a:lnTo>
                  <a:lnTo>
                    <a:pt x="3034" y="2075"/>
                  </a:lnTo>
                  <a:lnTo>
                    <a:pt x="2737" y="1733"/>
                  </a:lnTo>
                  <a:lnTo>
                    <a:pt x="2418" y="1414"/>
                  </a:lnTo>
                  <a:lnTo>
                    <a:pt x="2030" y="1072"/>
                  </a:lnTo>
                  <a:lnTo>
                    <a:pt x="1574" y="707"/>
                  </a:lnTo>
                  <a:lnTo>
                    <a:pt x="1346" y="525"/>
                  </a:lnTo>
                  <a:lnTo>
                    <a:pt x="1095" y="388"/>
                  </a:lnTo>
                  <a:lnTo>
                    <a:pt x="845" y="251"/>
                  </a:lnTo>
                  <a:lnTo>
                    <a:pt x="594" y="137"/>
                  </a:lnTo>
                  <a:lnTo>
                    <a:pt x="343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6"/>
            <p:cNvSpPr/>
            <p:nvPr/>
          </p:nvSpPr>
          <p:spPr>
            <a:xfrm rot="10800000">
              <a:off x="6496458" y="511867"/>
              <a:ext cx="131516" cy="171770"/>
            </a:xfrm>
            <a:custGeom>
              <a:rect b="b" l="l" r="r" t="t"/>
              <a:pathLst>
                <a:path extrusionOk="0" h="2236" w="1712">
                  <a:moveTo>
                    <a:pt x="1574" y="0"/>
                  </a:moveTo>
                  <a:lnTo>
                    <a:pt x="69" y="525"/>
                  </a:lnTo>
                  <a:lnTo>
                    <a:pt x="24" y="548"/>
                  </a:lnTo>
                  <a:lnTo>
                    <a:pt x="1" y="571"/>
                  </a:lnTo>
                  <a:lnTo>
                    <a:pt x="1" y="616"/>
                  </a:lnTo>
                  <a:lnTo>
                    <a:pt x="1" y="662"/>
                  </a:lnTo>
                  <a:lnTo>
                    <a:pt x="525" y="2167"/>
                  </a:lnTo>
                  <a:lnTo>
                    <a:pt x="571" y="2212"/>
                  </a:lnTo>
                  <a:lnTo>
                    <a:pt x="617" y="2235"/>
                  </a:lnTo>
                  <a:lnTo>
                    <a:pt x="662" y="2212"/>
                  </a:lnTo>
                  <a:lnTo>
                    <a:pt x="685" y="2190"/>
                  </a:lnTo>
                  <a:lnTo>
                    <a:pt x="708" y="2167"/>
                  </a:lnTo>
                  <a:lnTo>
                    <a:pt x="731" y="2121"/>
                  </a:lnTo>
                  <a:lnTo>
                    <a:pt x="731" y="2098"/>
                  </a:lnTo>
                  <a:lnTo>
                    <a:pt x="229" y="685"/>
                  </a:lnTo>
                  <a:lnTo>
                    <a:pt x="1643" y="183"/>
                  </a:lnTo>
                  <a:lnTo>
                    <a:pt x="1666" y="183"/>
                  </a:lnTo>
                  <a:lnTo>
                    <a:pt x="1688" y="137"/>
                  </a:lnTo>
                  <a:lnTo>
                    <a:pt x="1711" y="92"/>
                  </a:lnTo>
                  <a:lnTo>
                    <a:pt x="1711" y="69"/>
                  </a:lnTo>
                  <a:lnTo>
                    <a:pt x="1688" y="2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3" name="Google Shape;733;p26"/>
          <p:cNvSpPr txBox="1"/>
          <p:nvPr>
            <p:ph type="ctrTitle"/>
          </p:nvPr>
        </p:nvSpPr>
        <p:spPr>
          <a:xfrm>
            <a:off x="1277300" y="562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_3">
  <p:cSld name="TITLE_ONLY_3">
    <p:bg>
      <p:bgPr>
        <a:solidFill>
          <a:schemeClr val="accent6"/>
        </a:solidFill>
      </p:bgPr>
    </p:bg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Google Shape;735;p27"/>
          <p:cNvGrpSpPr/>
          <p:nvPr/>
        </p:nvGrpSpPr>
        <p:grpSpPr>
          <a:xfrm rot="10800000">
            <a:off x="9938" y="-17848"/>
            <a:ext cx="9144094" cy="4533898"/>
            <a:chOff x="1697" y="798588"/>
            <a:chExt cx="9125842" cy="4344895"/>
          </a:xfrm>
        </p:grpSpPr>
        <p:sp>
          <p:nvSpPr>
            <p:cNvPr id="736" name="Google Shape;736;p27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1697" y="1841697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1697" y="3723891"/>
              <a:ext cx="9125842" cy="1419593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27"/>
          <p:cNvGrpSpPr/>
          <p:nvPr/>
        </p:nvGrpSpPr>
        <p:grpSpPr>
          <a:xfrm flipH="1">
            <a:off x="51918" y="478034"/>
            <a:ext cx="8489973" cy="4501022"/>
            <a:chOff x="1048650" y="4061275"/>
            <a:chExt cx="2655025" cy="1407625"/>
          </a:xfrm>
        </p:grpSpPr>
        <p:sp>
          <p:nvSpPr>
            <p:cNvPr id="740" name="Google Shape;740;p27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1098397" y="4556671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1089822" y="5128504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1122990" y="495920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1123279" y="4317839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3533175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69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69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320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320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2" name="Google Shape;782;p27"/>
          <p:cNvSpPr/>
          <p:nvPr/>
        </p:nvSpPr>
        <p:spPr>
          <a:xfrm>
            <a:off x="710150" y="-17850"/>
            <a:ext cx="7720800" cy="47505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27"/>
          <p:cNvSpPr/>
          <p:nvPr/>
        </p:nvSpPr>
        <p:spPr>
          <a:xfrm rot="10800000">
            <a:off x="8614825" y="2075603"/>
            <a:ext cx="369735" cy="346996"/>
          </a:xfrm>
          <a:custGeom>
            <a:rect b="b" l="l" r="r" t="t"/>
            <a:pathLst>
              <a:path extrusionOk="0" h="4517" w="4813">
                <a:moveTo>
                  <a:pt x="3854" y="1"/>
                </a:moveTo>
                <a:lnTo>
                  <a:pt x="3672" y="24"/>
                </a:lnTo>
                <a:lnTo>
                  <a:pt x="3490" y="69"/>
                </a:lnTo>
                <a:lnTo>
                  <a:pt x="3330" y="160"/>
                </a:lnTo>
                <a:lnTo>
                  <a:pt x="3170" y="274"/>
                </a:lnTo>
                <a:lnTo>
                  <a:pt x="228" y="3239"/>
                </a:lnTo>
                <a:lnTo>
                  <a:pt x="137" y="3353"/>
                </a:lnTo>
                <a:lnTo>
                  <a:pt x="69" y="3467"/>
                </a:lnTo>
                <a:lnTo>
                  <a:pt x="23" y="3627"/>
                </a:lnTo>
                <a:lnTo>
                  <a:pt x="0" y="3764"/>
                </a:lnTo>
                <a:lnTo>
                  <a:pt x="23" y="3923"/>
                </a:lnTo>
                <a:lnTo>
                  <a:pt x="69" y="4060"/>
                </a:lnTo>
                <a:lnTo>
                  <a:pt x="137" y="4174"/>
                </a:lnTo>
                <a:lnTo>
                  <a:pt x="228" y="4288"/>
                </a:lnTo>
                <a:lnTo>
                  <a:pt x="342" y="4402"/>
                </a:lnTo>
                <a:lnTo>
                  <a:pt x="479" y="4470"/>
                </a:lnTo>
                <a:lnTo>
                  <a:pt x="616" y="4493"/>
                </a:lnTo>
                <a:lnTo>
                  <a:pt x="753" y="4516"/>
                </a:lnTo>
                <a:lnTo>
                  <a:pt x="890" y="4493"/>
                </a:lnTo>
                <a:lnTo>
                  <a:pt x="1027" y="4470"/>
                </a:lnTo>
                <a:lnTo>
                  <a:pt x="1163" y="4402"/>
                </a:lnTo>
                <a:lnTo>
                  <a:pt x="1277" y="4288"/>
                </a:lnTo>
                <a:lnTo>
                  <a:pt x="3968" y="1620"/>
                </a:lnTo>
                <a:lnTo>
                  <a:pt x="4037" y="1529"/>
                </a:lnTo>
                <a:lnTo>
                  <a:pt x="4082" y="1460"/>
                </a:lnTo>
                <a:lnTo>
                  <a:pt x="4105" y="1369"/>
                </a:lnTo>
                <a:lnTo>
                  <a:pt x="4105" y="1278"/>
                </a:lnTo>
                <a:lnTo>
                  <a:pt x="4105" y="1164"/>
                </a:lnTo>
                <a:lnTo>
                  <a:pt x="4082" y="1095"/>
                </a:lnTo>
                <a:lnTo>
                  <a:pt x="4037" y="1004"/>
                </a:lnTo>
                <a:lnTo>
                  <a:pt x="3968" y="936"/>
                </a:lnTo>
                <a:lnTo>
                  <a:pt x="3900" y="867"/>
                </a:lnTo>
                <a:lnTo>
                  <a:pt x="3809" y="822"/>
                </a:lnTo>
                <a:lnTo>
                  <a:pt x="3718" y="799"/>
                </a:lnTo>
                <a:lnTo>
                  <a:pt x="3626" y="776"/>
                </a:lnTo>
                <a:lnTo>
                  <a:pt x="3535" y="799"/>
                </a:lnTo>
                <a:lnTo>
                  <a:pt x="3444" y="822"/>
                </a:lnTo>
                <a:lnTo>
                  <a:pt x="3375" y="867"/>
                </a:lnTo>
                <a:lnTo>
                  <a:pt x="3284" y="936"/>
                </a:lnTo>
                <a:lnTo>
                  <a:pt x="1004" y="3216"/>
                </a:lnTo>
                <a:lnTo>
                  <a:pt x="981" y="3285"/>
                </a:lnTo>
                <a:lnTo>
                  <a:pt x="1004" y="3330"/>
                </a:lnTo>
                <a:lnTo>
                  <a:pt x="1049" y="3353"/>
                </a:lnTo>
                <a:lnTo>
                  <a:pt x="1118" y="3330"/>
                </a:lnTo>
                <a:lnTo>
                  <a:pt x="3398" y="1027"/>
                </a:lnTo>
                <a:lnTo>
                  <a:pt x="3512" y="959"/>
                </a:lnTo>
                <a:lnTo>
                  <a:pt x="3626" y="936"/>
                </a:lnTo>
                <a:lnTo>
                  <a:pt x="3763" y="959"/>
                </a:lnTo>
                <a:lnTo>
                  <a:pt x="3854" y="1027"/>
                </a:lnTo>
                <a:lnTo>
                  <a:pt x="3923" y="1141"/>
                </a:lnTo>
                <a:lnTo>
                  <a:pt x="3946" y="1278"/>
                </a:lnTo>
                <a:lnTo>
                  <a:pt x="3923" y="1392"/>
                </a:lnTo>
                <a:lnTo>
                  <a:pt x="3854" y="1506"/>
                </a:lnTo>
                <a:lnTo>
                  <a:pt x="1163" y="4174"/>
                </a:lnTo>
                <a:lnTo>
                  <a:pt x="1072" y="4265"/>
                </a:lnTo>
                <a:lnTo>
                  <a:pt x="981" y="4311"/>
                </a:lnTo>
                <a:lnTo>
                  <a:pt x="867" y="4356"/>
                </a:lnTo>
                <a:lnTo>
                  <a:pt x="639" y="4356"/>
                </a:lnTo>
                <a:lnTo>
                  <a:pt x="525" y="4311"/>
                </a:lnTo>
                <a:lnTo>
                  <a:pt x="434" y="4265"/>
                </a:lnTo>
                <a:lnTo>
                  <a:pt x="342" y="4174"/>
                </a:lnTo>
                <a:lnTo>
                  <a:pt x="251" y="4083"/>
                </a:lnTo>
                <a:lnTo>
                  <a:pt x="206" y="3992"/>
                </a:lnTo>
                <a:lnTo>
                  <a:pt x="160" y="3878"/>
                </a:lnTo>
                <a:lnTo>
                  <a:pt x="160" y="3764"/>
                </a:lnTo>
                <a:lnTo>
                  <a:pt x="160" y="3650"/>
                </a:lnTo>
                <a:lnTo>
                  <a:pt x="206" y="3536"/>
                </a:lnTo>
                <a:lnTo>
                  <a:pt x="251" y="3444"/>
                </a:lnTo>
                <a:lnTo>
                  <a:pt x="342" y="3353"/>
                </a:lnTo>
                <a:lnTo>
                  <a:pt x="3284" y="388"/>
                </a:lnTo>
                <a:lnTo>
                  <a:pt x="3421" y="297"/>
                </a:lnTo>
                <a:lnTo>
                  <a:pt x="3558" y="229"/>
                </a:lnTo>
                <a:lnTo>
                  <a:pt x="3695" y="183"/>
                </a:lnTo>
                <a:lnTo>
                  <a:pt x="3854" y="160"/>
                </a:lnTo>
                <a:lnTo>
                  <a:pt x="4014" y="183"/>
                </a:lnTo>
                <a:lnTo>
                  <a:pt x="4151" y="229"/>
                </a:lnTo>
                <a:lnTo>
                  <a:pt x="4288" y="297"/>
                </a:lnTo>
                <a:lnTo>
                  <a:pt x="4424" y="388"/>
                </a:lnTo>
                <a:lnTo>
                  <a:pt x="4516" y="525"/>
                </a:lnTo>
                <a:lnTo>
                  <a:pt x="4584" y="662"/>
                </a:lnTo>
                <a:lnTo>
                  <a:pt x="4630" y="799"/>
                </a:lnTo>
                <a:lnTo>
                  <a:pt x="4653" y="959"/>
                </a:lnTo>
                <a:lnTo>
                  <a:pt x="4630" y="1118"/>
                </a:lnTo>
                <a:lnTo>
                  <a:pt x="4584" y="1255"/>
                </a:lnTo>
                <a:lnTo>
                  <a:pt x="4516" y="1392"/>
                </a:lnTo>
                <a:lnTo>
                  <a:pt x="4424" y="1529"/>
                </a:lnTo>
                <a:lnTo>
                  <a:pt x="2577" y="3376"/>
                </a:lnTo>
                <a:lnTo>
                  <a:pt x="2555" y="3421"/>
                </a:lnTo>
                <a:lnTo>
                  <a:pt x="2577" y="3490"/>
                </a:lnTo>
                <a:lnTo>
                  <a:pt x="2623" y="3513"/>
                </a:lnTo>
                <a:lnTo>
                  <a:pt x="2691" y="3490"/>
                </a:lnTo>
                <a:lnTo>
                  <a:pt x="4539" y="1643"/>
                </a:lnTo>
                <a:lnTo>
                  <a:pt x="4653" y="1483"/>
                </a:lnTo>
                <a:lnTo>
                  <a:pt x="4744" y="1323"/>
                </a:lnTo>
                <a:lnTo>
                  <a:pt x="4789" y="1141"/>
                </a:lnTo>
                <a:lnTo>
                  <a:pt x="4812" y="959"/>
                </a:lnTo>
                <a:lnTo>
                  <a:pt x="4789" y="776"/>
                </a:lnTo>
                <a:lnTo>
                  <a:pt x="4744" y="594"/>
                </a:lnTo>
                <a:lnTo>
                  <a:pt x="4653" y="434"/>
                </a:lnTo>
                <a:lnTo>
                  <a:pt x="4539" y="274"/>
                </a:lnTo>
                <a:lnTo>
                  <a:pt x="4379" y="160"/>
                </a:lnTo>
                <a:lnTo>
                  <a:pt x="4219" y="69"/>
                </a:lnTo>
                <a:lnTo>
                  <a:pt x="4037" y="24"/>
                </a:lnTo>
                <a:lnTo>
                  <a:pt x="385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4" name="Google Shape;784;p27"/>
          <p:cNvGrpSpPr/>
          <p:nvPr/>
        </p:nvGrpSpPr>
        <p:grpSpPr>
          <a:xfrm rot="7612950">
            <a:off x="5546695" y="585282"/>
            <a:ext cx="234848" cy="212032"/>
            <a:chOff x="6393135" y="471613"/>
            <a:chExt cx="234839" cy="212023"/>
          </a:xfrm>
        </p:grpSpPr>
        <p:sp>
          <p:nvSpPr>
            <p:cNvPr id="785" name="Google Shape;785;p27"/>
            <p:cNvSpPr/>
            <p:nvPr/>
          </p:nvSpPr>
          <p:spPr>
            <a:xfrm rot="10800000">
              <a:off x="6393135" y="471613"/>
              <a:ext cx="234839" cy="173460"/>
            </a:xfrm>
            <a:custGeom>
              <a:rect b="b" l="l" r="r" t="t"/>
              <a:pathLst>
                <a:path extrusionOk="0" h="2258" w="3057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24" y="183"/>
                  </a:lnTo>
                  <a:lnTo>
                    <a:pt x="46" y="205"/>
                  </a:lnTo>
                  <a:lnTo>
                    <a:pt x="92" y="228"/>
                  </a:lnTo>
                  <a:lnTo>
                    <a:pt x="320" y="251"/>
                  </a:lnTo>
                  <a:lnTo>
                    <a:pt x="548" y="342"/>
                  </a:lnTo>
                  <a:lnTo>
                    <a:pt x="776" y="456"/>
                  </a:lnTo>
                  <a:lnTo>
                    <a:pt x="1027" y="570"/>
                  </a:lnTo>
                  <a:lnTo>
                    <a:pt x="1255" y="730"/>
                  </a:lnTo>
                  <a:lnTo>
                    <a:pt x="1483" y="890"/>
                  </a:lnTo>
                  <a:lnTo>
                    <a:pt x="1916" y="1254"/>
                  </a:lnTo>
                  <a:lnTo>
                    <a:pt x="2304" y="1596"/>
                  </a:lnTo>
                  <a:lnTo>
                    <a:pt x="2601" y="1916"/>
                  </a:lnTo>
                  <a:lnTo>
                    <a:pt x="2874" y="2212"/>
                  </a:lnTo>
                  <a:lnTo>
                    <a:pt x="2920" y="2235"/>
                  </a:lnTo>
                  <a:lnTo>
                    <a:pt x="2965" y="2258"/>
                  </a:lnTo>
                  <a:lnTo>
                    <a:pt x="3034" y="2235"/>
                  </a:lnTo>
                  <a:lnTo>
                    <a:pt x="3057" y="2189"/>
                  </a:lnTo>
                  <a:lnTo>
                    <a:pt x="3057" y="2144"/>
                  </a:lnTo>
                  <a:lnTo>
                    <a:pt x="3057" y="2121"/>
                  </a:lnTo>
                  <a:lnTo>
                    <a:pt x="3034" y="2075"/>
                  </a:lnTo>
                  <a:lnTo>
                    <a:pt x="2737" y="1733"/>
                  </a:lnTo>
                  <a:lnTo>
                    <a:pt x="2418" y="1414"/>
                  </a:lnTo>
                  <a:lnTo>
                    <a:pt x="2030" y="1072"/>
                  </a:lnTo>
                  <a:lnTo>
                    <a:pt x="1574" y="707"/>
                  </a:lnTo>
                  <a:lnTo>
                    <a:pt x="1346" y="525"/>
                  </a:lnTo>
                  <a:lnTo>
                    <a:pt x="1095" y="388"/>
                  </a:lnTo>
                  <a:lnTo>
                    <a:pt x="845" y="251"/>
                  </a:lnTo>
                  <a:lnTo>
                    <a:pt x="594" y="137"/>
                  </a:lnTo>
                  <a:lnTo>
                    <a:pt x="343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 rot="10800000">
              <a:off x="6496458" y="511867"/>
              <a:ext cx="131516" cy="171770"/>
            </a:xfrm>
            <a:custGeom>
              <a:rect b="b" l="l" r="r" t="t"/>
              <a:pathLst>
                <a:path extrusionOk="0" h="2236" w="1712">
                  <a:moveTo>
                    <a:pt x="1574" y="0"/>
                  </a:moveTo>
                  <a:lnTo>
                    <a:pt x="69" y="525"/>
                  </a:lnTo>
                  <a:lnTo>
                    <a:pt x="24" y="548"/>
                  </a:lnTo>
                  <a:lnTo>
                    <a:pt x="1" y="571"/>
                  </a:lnTo>
                  <a:lnTo>
                    <a:pt x="1" y="616"/>
                  </a:lnTo>
                  <a:lnTo>
                    <a:pt x="1" y="662"/>
                  </a:lnTo>
                  <a:lnTo>
                    <a:pt x="525" y="2167"/>
                  </a:lnTo>
                  <a:lnTo>
                    <a:pt x="571" y="2212"/>
                  </a:lnTo>
                  <a:lnTo>
                    <a:pt x="617" y="2235"/>
                  </a:lnTo>
                  <a:lnTo>
                    <a:pt x="662" y="2212"/>
                  </a:lnTo>
                  <a:lnTo>
                    <a:pt x="685" y="2190"/>
                  </a:lnTo>
                  <a:lnTo>
                    <a:pt x="708" y="2167"/>
                  </a:lnTo>
                  <a:lnTo>
                    <a:pt x="731" y="2121"/>
                  </a:lnTo>
                  <a:lnTo>
                    <a:pt x="731" y="2098"/>
                  </a:lnTo>
                  <a:lnTo>
                    <a:pt x="229" y="685"/>
                  </a:lnTo>
                  <a:lnTo>
                    <a:pt x="1643" y="183"/>
                  </a:lnTo>
                  <a:lnTo>
                    <a:pt x="1666" y="183"/>
                  </a:lnTo>
                  <a:lnTo>
                    <a:pt x="1688" y="137"/>
                  </a:lnTo>
                  <a:lnTo>
                    <a:pt x="1711" y="92"/>
                  </a:lnTo>
                  <a:lnTo>
                    <a:pt x="1711" y="69"/>
                  </a:lnTo>
                  <a:lnTo>
                    <a:pt x="1688" y="2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7" name="Google Shape;787;p27"/>
          <p:cNvSpPr txBox="1"/>
          <p:nvPr>
            <p:ph type="ctrTitle"/>
          </p:nvPr>
        </p:nvSpPr>
        <p:spPr>
          <a:xfrm>
            <a:off x="1277300" y="562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5">
  <p:cSld name="TITLE_7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90" name="Google Shape;790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1" name="Google Shape;79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6">
  <p:cSld name="TITLE_8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94" name="Google Shape;794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95" name="Google Shape;79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bg>
      <p:bgPr>
        <a:solidFill>
          <a:schemeClr val="accent6"/>
        </a:solidFill>
      </p:bgPr>
    </p:bg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0"/>
          <p:cNvGrpSpPr/>
          <p:nvPr/>
        </p:nvGrpSpPr>
        <p:grpSpPr>
          <a:xfrm flipH="1" rot="10800000">
            <a:off x="22975" y="-17848"/>
            <a:ext cx="9121279" cy="4533898"/>
            <a:chOff x="1697" y="798588"/>
            <a:chExt cx="9125842" cy="4344895"/>
          </a:xfrm>
        </p:grpSpPr>
        <p:sp>
          <p:nvSpPr>
            <p:cNvPr id="798" name="Google Shape;798;p30"/>
            <p:cNvSpPr/>
            <p:nvPr/>
          </p:nvSpPr>
          <p:spPr>
            <a:xfrm>
              <a:off x="1697" y="798588"/>
              <a:ext cx="9125842" cy="4344860"/>
            </a:xfrm>
            <a:custGeom>
              <a:rect b="b" l="l" r="r" t="t"/>
              <a:pathLst>
                <a:path extrusionOk="0" h="56328" w="118310">
                  <a:moveTo>
                    <a:pt x="55165" y="0"/>
                  </a:moveTo>
                  <a:lnTo>
                    <a:pt x="53888" y="69"/>
                  </a:lnTo>
                  <a:lnTo>
                    <a:pt x="52633" y="137"/>
                  </a:lnTo>
                  <a:lnTo>
                    <a:pt x="51402" y="251"/>
                  </a:lnTo>
                  <a:lnTo>
                    <a:pt x="50170" y="411"/>
                  </a:lnTo>
                  <a:lnTo>
                    <a:pt x="48962" y="570"/>
                  </a:lnTo>
                  <a:lnTo>
                    <a:pt x="47776" y="798"/>
                  </a:lnTo>
                  <a:lnTo>
                    <a:pt x="46613" y="1027"/>
                  </a:lnTo>
                  <a:lnTo>
                    <a:pt x="45473" y="1300"/>
                  </a:lnTo>
                  <a:lnTo>
                    <a:pt x="44333" y="1619"/>
                  </a:lnTo>
                  <a:lnTo>
                    <a:pt x="43192" y="1961"/>
                  </a:lnTo>
                  <a:lnTo>
                    <a:pt x="42098" y="2349"/>
                  </a:lnTo>
                  <a:lnTo>
                    <a:pt x="41003" y="2760"/>
                  </a:lnTo>
                  <a:lnTo>
                    <a:pt x="39931" y="3193"/>
                  </a:lnTo>
                  <a:lnTo>
                    <a:pt x="38859" y="3695"/>
                  </a:lnTo>
                  <a:lnTo>
                    <a:pt x="37810" y="4219"/>
                  </a:lnTo>
                  <a:lnTo>
                    <a:pt x="36761" y="4766"/>
                  </a:lnTo>
                  <a:lnTo>
                    <a:pt x="35986" y="5177"/>
                  </a:lnTo>
                  <a:lnTo>
                    <a:pt x="35188" y="5587"/>
                  </a:lnTo>
                  <a:lnTo>
                    <a:pt x="34413" y="5975"/>
                  </a:lnTo>
                  <a:lnTo>
                    <a:pt x="33614" y="6317"/>
                  </a:lnTo>
                  <a:lnTo>
                    <a:pt x="32816" y="6659"/>
                  </a:lnTo>
                  <a:lnTo>
                    <a:pt x="32018" y="6978"/>
                  </a:lnTo>
                  <a:lnTo>
                    <a:pt x="31220" y="7275"/>
                  </a:lnTo>
                  <a:lnTo>
                    <a:pt x="30422" y="7571"/>
                  </a:lnTo>
                  <a:lnTo>
                    <a:pt x="29624" y="7822"/>
                  </a:lnTo>
                  <a:lnTo>
                    <a:pt x="28826" y="8073"/>
                  </a:lnTo>
                  <a:lnTo>
                    <a:pt x="28005" y="8301"/>
                  </a:lnTo>
                  <a:lnTo>
                    <a:pt x="27206" y="8506"/>
                  </a:lnTo>
                  <a:lnTo>
                    <a:pt x="26408" y="8712"/>
                  </a:lnTo>
                  <a:lnTo>
                    <a:pt x="25610" y="8894"/>
                  </a:lnTo>
                  <a:lnTo>
                    <a:pt x="24812" y="9054"/>
                  </a:lnTo>
                  <a:lnTo>
                    <a:pt x="24037" y="9190"/>
                  </a:lnTo>
                  <a:lnTo>
                    <a:pt x="22440" y="9464"/>
                  </a:lnTo>
                  <a:lnTo>
                    <a:pt x="20890" y="9669"/>
                  </a:lnTo>
                  <a:lnTo>
                    <a:pt x="19362" y="9806"/>
                  </a:lnTo>
                  <a:lnTo>
                    <a:pt x="17857" y="9920"/>
                  </a:lnTo>
                  <a:lnTo>
                    <a:pt x="16374" y="9989"/>
                  </a:lnTo>
                  <a:lnTo>
                    <a:pt x="14938" y="10011"/>
                  </a:lnTo>
                  <a:lnTo>
                    <a:pt x="13524" y="10011"/>
                  </a:lnTo>
                  <a:lnTo>
                    <a:pt x="12178" y="9966"/>
                  </a:lnTo>
                  <a:lnTo>
                    <a:pt x="10856" y="9920"/>
                  </a:lnTo>
                  <a:lnTo>
                    <a:pt x="9601" y="9829"/>
                  </a:lnTo>
                  <a:lnTo>
                    <a:pt x="8416" y="9715"/>
                  </a:lnTo>
                  <a:lnTo>
                    <a:pt x="7275" y="9601"/>
                  </a:lnTo>
                  <a:lnTo>
                    <a:pt x="6204" y="9464"/>
                  </a:lnTo>
                  <a:lnTo>
                    <a:pt x="5200" y="9305"/>
                  </a:lnTo>
                  <a:lnTo>
                    <a:pt x="4265" y="9168"/>
                  </a:lnTo>
                  <a:lnTo>
                    <a:pt x="3421" y="9031"/>
                  </a:lnTo>
                  <a:lnTo>
                    <a:pt x="1985" y="8734"/>
                  </a:lnTo>
                  <a:lnTo>
                    <a:pt x="913" y="8506"/>
                  </a:lnTo>
                  <a:lnTo>
                    <a:pt x="252" y="8347"/>
                  </a:lnTo>
                  <a:lnTo>
                    <a:pt x="1" y="8278"/>
                  </a:lnTo>
                  <a:lnTo>
                    <a:pt x="1" y="56327"/>
                  </a:lnTo>
                  <a:lnTo>
                    <a:pt x="118310" y="56327"/>
                  </a:lnTo>
                  <a:lnTo>
                    <a:pt x="118310" y="1460"/>
                  </a:lnTo>
                  <a:lnTo>
                    <a:pt x="117284" y="1711"/>
                  </a:lnTo>
                  <a:lnTo>
                    <a:pt x="116098" y="2007"/>
                  </a:lnTo>
                  <a:lnTo>
                    <a:pt x="114479" y="2349"/>
                  </a:lnTo>
                  <a:lnTo>
                    <a:pt x="112495" y="2760"/>
                  </a:lnTo>
                  <a:lnTo>
                    <a:pt x="110192" y="3193"/>
                  </a:lnTo>
                  <a:lnTo>
                    <a:pt x="108937" y="3398"/>
                  </a:lnTo>
                  <a:lnTo>
                    <a:pt x="107615" y="3603"/>
                  </a:lnTo>
                  <a:lnTo>
                    <a:pt x="106224" y="3809"/>
                  </a:lnTo>
                  <a:lnTo>
                    <a:pt x="104787" y="3991"/>
                  </a:lnTo>
                  <a:lnTo>
                    <a:pt x="103282" y="4174"/>
                  </a:lnTo>
                  <a:lnTo>
                    <a:pt x="101754" y="4333"/>
                  </a:lnTo>
                  <a:lnTo>
                    <a:pt x="100158" y="4493"/>
                  </a:lnTo>
                  <a:lnTo>
                    <a:pt x="98539" y="4607"/>
                  </a:lnTo>
                  <a:lnTo>
                    <a:pt x="96897" y="4698"/>
                  </a:lnTo>
                  <a:lnTo>
                    <a:pt x="95232" y="4766"/>
                  </a:lnTo>
                  <a:lnTo>
                    <a:pt x="93544" y="4812"/>
                  </a:lnTo>
                  <a:lnTo>
                    <a:pt x="91834" y="4812"/>
                  </a:lnTo>
                  <a:lnTo>
                    <a:pt x="90124" y="4766"/>
                  </a:lnTo>
                  <a:lnTo>
                    <a:pt x="88391" y="4698"/>
                  </a:lnTo>
                  <a:lnTo>
                    <a:pt x="86680" y="4561"/>
                  </a:lnTo>
                  <a:lnTo>
                    <a:pt x="84970" y="4402"/>
                  </a:lnTo>
                  <a:lnTo>
                    <a:pt x="83260" y="4174"/>
                  </a:lnTo>
                  <a:lnTo>
                    <a:pt x="82416" y="4059"/>
                  </a:lnTo>
                  <a:lnTo>
                    <a:pt x="81572" y="3900"/>
                  </a:lnTo>
                  <a:lnTo>
                    <a:pt x="80728" y="3740"/>
                  </a:lnTo>
                  <a:lnTo>
                    <a:pt x="79907" y="3581"/>
                  </a:lnTo>
                  <a:lnTo>
                    <a:pt x="79086" y="3398"/>
                  </a:lnTo>
                  <a:lnTo>
                    <a:pt x="78265" y="3193"/>
                  </a:lnTo>
                  <a:lnTo>
                    <a:pt x="76669" y="2782"/>
                  </a:lnTo>
                  <a:lnTo>
                    <a:pt x="75073" y="2418"/>
                  </a:lnTo>
                  <a:lnTo>
                    <a:pt x="73499" y="2053"/>
                  </a:lnTo>
                  <a:lnTo>
                    <a:pt x="71971" y="1733"/>
                  </a:lnTo>
                  <a:lnTo>
                    <a:pt x="70444" y="1437"/>
                  </a:lnTo>
                  <a:lnTo>
                    <a:pt x="68961" y="1163"/>
                  </a:lnTo>
                  <a:lnTo>
                    <a:pt x="67479" y="912"/>
                  </a:lnTo>
                  <a:lnTo>
                    <a:pt x="66020" y="684"/>
                  </a:lnTo>
                  <a:lnTo>
                    <a:pt x="64606" y="502"/>
                  </a:lnTo>
                  <a:lnTo>
                    <a:pt x="63192" y="342"/>
                  </a:lnTo>
                  <a:lnTo>
                    <a:pt x="61801" y="228"/>
                  </a:lnTo>
                  <a:lnTo>
                    <a:pt x="60432" y="114"/>
                  </a:lnTo>
                  <a:lnTo>
                    <a:pt x="59087" y="46"/>
                  </a:lnTo>
                  <a:lnTo>
                    <a:pt x="57764" y="0"/>
                  </a:lnTo>
                  <a:close/>
                </a:path>
              </a:pathLst>
            </a:custGeom>
            <a:solidFill>
              <a:srgbClr val="3742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0"/>
            <p:cNvSpPr/>
            <p:nvPr/>
          </p:nvSpPr>
          <p:spPr>
            <a:xfrm>
              <a:off x="1697" y="1841697"/>
              <a:ext cx="9125842" cy="3301764"/>
            </a:xfrm>
            <a:custGeom>
              <a:rect b="b" l="l" r="r" t="t"/>
              <a:pathLst>
                <a:path extrusionOk="0" h="42805" w="118310">
                  <a:moveTo>
                    <a:pt x="118310" y="0"/>
                  </a:moveTo>
                  <a:lnTo>
                    <a:pt x="116987" y="251"/>
                  </a:lnTo>
                  <a:lnTo>
                    <a:pt x="115733" y="479"/>
                  </a:lnTo>
                  <a:lnTo>
                    <a:pt x="114502" y="753"/>
                  </a:lnTo>
                  <a:lnTo>
                    <a:pt x="113293" y="1027"/>
                  </a:lnTo>
                  <a:lnTo>
                    <a:pt x="112130" y="1300"/>
                  </a:lnTo>
                  <a:lnTo>
                    <a:pt x="110990" y="1619"/>
                  </a:lnTo>
                  <a:lnTo>
                    <a:pt x="109895" y="1916"/>
                  </a:lnTo>
                  <a:lnTo>
                    <a:pt x="108801" y="2258"/>
                  </a:lnTo>
                  <a:lnTo>
                    <a:pt x="107752" y="2600"/>
                  </a:lnTo>
                  <a:lnTo>
                    <a:pt x="106725" y="2942"/>
                  </a:lnTo>
                  <a:lnTo>
                    <a:pt x="105722" y="3307"/>
                  </a:lnTo>
                  <a:lnTo>
                    <a:pt x="104741" y="3672"/>
                  </a:lnTo>
                  <a:lnTo>
                    <a:pt x="103784" y="4037"/>
                  </a:lnTo>
                  <a:lnTo>
                    <a:pt x="102849" y="4424"/>
                  </a:lnTo>
                  <a:lnTo>
                    <a:pt x="101936" y="4812"/>
                  </a:lnTo>
                  <a:lnTo>
                    <a:pt x="101024" y="5223"/>
                  </a:lnTo>
                  <a:lnTo>
                    <a:pt x="99268" y="6044"/>
                  </a:lnTo>
                  <a:lnTo>
                    <a:pt x="97581" y="6864"/>
                  </a:lnTo>
                  <a:lnTo>
                    <a:pt x="95916" y="7731"/>
                  </a:lnTo>
                  <a:lnTo>
                    <a:pt x="94297" y="8598"/>
                  </a:lnTo>
                  <a:lnTo>
                    <a:pt x="91127" y="10331"/>
                  </a:lnTo>
                  <a:lnTo>
                    <a:pt x="89531" y="11197"/>
                  </a:lnTo>
                  <a:lnTo>
                    <a:pt x="87935" y="12064"/>
                  </a:lnTo>
                  <a:lnTo>
                    <a:pt x="86338" y="12908"/>
                  </a:lnTo>
                  <a:lnTo>
                    <a:pt x="84696" y="13729"/>
                  </a:lnTo>
                  <a:lnTo>
                    <a:pt x="83009" y="14550"/>
                  </a:lnTo>
                  <a:lnTo>
                    <a:pt x="81298" y="15325"/>
                  </a:lnTo>
                  <a:lnTo>
                    <a:pt x="80409" y="15690"/>
                  </a:lnTo>
                  <a:lnTo>
                    <a:pt x="79497" y="16055"/>
                  </a:lnTo>
                  <a:lnTo>
                    <a:pt x="78585" y="16420"/>
                  </a:lnTo>
                  <a:lnTo>
                    <a:pt x="77650" y="16762"/>
                  </a:lnTo>
                  <a:lnTo>
                    <a:pt x="76692" y="17104"/>
                  </a:lnTo>
                  <a:lnTo>
                    <a:pt x="75711" y="17423"/>
                  </a:lnTo>
                  <a:lnTo>
                    <a:pt x="74708" y="17742"/>
                  </a:lnTo>
                  <a:lnTo>
                    <a:pt x="73682" y="18039"/>
                  </a:lnTo>
                  <a:lnTo>
                    <a:pt x="72633" y="18335"/>
                  </a:lnTo>
                  <a:lnTo>
                    <a:pt x="71538" y="18609"/>
                  </a:lnTo>
                  <a:lnTo>
                    <a:pt x="70444" y="18860"/>
                  </a:lnTo>
                  <a:lnTo>
                    <a:pt x="69303" y="19110"/>
                  </a:lnTo>
                  <a:lnTo>
                    <a:pt x="68140" y="19339"/>
                  </a:lnTo>
                  <a:lnTo>
                    <a:pt x="66932" y="19544"/>
                  </a:lnTo>
                  <a:lnTo>
                    <a:pt x="65700" y="19726"/>
                  </a:lnTo>
                  <a:lnTo>
                    <a:pt x="64423" y="19909"/>
                  </a:lnTo>
                  <a:lnTo>
                    <a:pt x="63123" y="20068"/>
                  </a:lnTo>
                  <a:lnTo>
                    <a:pt x="61778" y="20205"/>
                  </a:lnTo>
                  <a:lnTo>
                    <a:pt x="60410" y="20342"/>
                  </a:lnTo>
                  <a:lnTo>
                    <a:pt x="58996" y="20433"/>
                  </a:lnTo>
                  <a:lnTo>
                    <a:pt x="57536" y="20524"/>
                  </a:lnTo>
                  <a:lnTo>
                    <a:pt x="56031" y="20570"/>
                  </a:lnTo>
                  <a:lnTo>
                    <a:pt x="54480" y="20616"/>
                  </a:lnTo>
                  <a:lnTo>
                    <a:pt x="52884" y="20638"/>
                  </a:lnTo>
                  <a:lnTo>
                    <a:pt x="51288" y="20616"/>
                  </a:lnTo>
                  <a:lnTo>
                    <a:pt x="49692" y="20593"/>
                  </a:lnTo>
                  <a:lnTo>
                    <a:pt x="48141" y="20547"/>
                  </a:lnTo>
                  <a:lnTo>
                    <a:pt x="46613" y="20479"/>
                  </a:lnTo>
                  <a:lnTo>
                    <a:pt x="45108" y="20410"/>
                  </a:lnTo>
                  <a:lnTo>
                    <a:pt x="43626" y="20296"/>
                  </a:lnTo>
                  <a:lnTo>
                    <a:pt x="42166" y="20182"/>
                  </a:lnTo>
                  <a:lnTo>
                    <a:pt x="40729" y="20045"/>
                  </a:lnTo>
                  <a:lnTo>
                    <a:pt x="39316" y="19909"/>
                  </a:lnTo>
                  <a:lnTo>
                    <a:pt x="37924" y="19749"/>
                  </a:lnTo>
                  <a:lnTo>
                    <a:pt x="36556" y="19567"/>
                  </a:lnTo>
                  <a:lnTo>
                    <a:pt x="35211" y="19361"/>
                  </a:lnTo>
                  <a:lnTo>
                    <a:pt x="33888" y="19156"/>
                  </a:lnTo>
                  <a:lnTo>
                    <a:pt x="32588" y="18951"/>
                  </a:lnTo>
                  <a:lnTo>
                    <a:pt x="31334" y="18723"/>
                  </a:lnTo>
                  <a:lnTo>
                    <a:pt x="30080" y="18495"/>
                  </a:lnTo>
                  <a:lnTo>
                    <a:pt x="28871" y="18244"/>
                  </a:lnTo>
                  <a:lnTo>
                    <a:pt x="27663" y="17970"/>
                  </a:lnTo>
                  <a:lnTo>
                    <a:pt x="26500" y="17697"/>
                  </a:lnTo>
                  <a:lnTo>
                    <a:pt x="25359" y="17423"/>
                  </a:lnTo>
                  <a:lnTo>
                    <a:pt x="23124" y="16853"/>
                  </a:lnTo>
                  <a:lnTo>
                    <a:pt x="21004" y="16260"/>
                  </a:lnTo>
                  <a:lnTo>
                    <a:pt x="18997" y="15621"/>
                  </a:lnTo>
                  <a:lnTo>
                    <a:pt x="17058" y="14983"/>
                  </a:lnTo>
                  <a:lnTo>
                    <a:pt x="15257" y="14344"/>
                  </a:lnTo>
                  <a:lnTo>
                    <a:pt x="13524" y="13683"/>
                  </a:lnTo>
                  <a:lnTo>
                    <a:pt x="11905" y="13022"/>
                  </a:lnTo>
                  <a:lnTo>
                    <a:pt x="10377" y="12383"/>
                  </a:lnTo>
                  <a:lnTo>
                    <a:pt x="8963" y="11745"/>
                  </a:lnTo>
                  <a:lnTo>
                    <a:pt x="7663" y="11129"/>
                  </a:lnTo>
                  <a:lnTo>
                    <a:pt x="6432" y="10513"/>
                  </a:lnTo>
                  <a:lnTo>
                    <a:pt x="5337" y="9943"/>
                  </a:lnTo>
                  <a:lnTo>
                    <a:pt x="4334" y="9396"/>
                  </a:lnTo>
                  <a:lnTo>
                    <a:pt x="3421" y="8871"/>
                  </a:lnTo>
                  <a:lnTo>
                    <a:pt x="2623" y="8392"/>
                  </a:lnTo>
                  <a:lnTo>
                    <a:pt x="1939" y="7982"/>
                  </a:lnTo>
                  <a:lnTo>
                    <a:pt x="867" y="7298"/>
                  </a:lnTo>
                  <a:lnTo>
                    <a:pt x="229" y="6842"/>
                  </a:lnTo>
                  <a:lnTo>
                    <a:pt x="1" y="6682"/>
                  </a:lnTo>
                  <a:lnTo>
                    <a:pt x="1" y="42804"/>
                  </a:lnTo>
                  <a:lnTo>
                    <a:pt x="118310" y="42804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68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0"/>
            <p:cNvSpPr/>
            <p:nvPr/>
          </p:nvSpPr>
          <p:spPr>
            <a:xfrm>
              <a:off x="1697" y="3723891"/>
              <a:ext cx="9125842" cy="1419593"/>
            </a:xfrm>
            <a:custGeom>
              <a:rect b="b" l="l" r="r" t="t"/>
              <a:pathLst>
                <a:path extrusionOk="0" h="18404" w="118310">
                  <a:moveTo>
                    <a:pt x="118310" y="0"/>
                  </a:moveTo>
                  <a:lnTo>
                    <a:pt x="117877" y="183"/>
                  </a:lnTo>
                  <a:lnTo>
                    <a:pt x="116668" y="707"/>
                  </a:lnTo>
                  <a:lnTo>
                    <a:pt x="114730" y="1505"/>
                  </a:lnTo>
                  <a:lnTo>
                    <a:pt x="113521" y="1984"/>
                  </a:lnTo>
                  <a:lnTo>
                    <a:pt x="112130" y="2509"/>
                  </a:lnTo>
                  <a:lnTo>
                    <a:pt x="110579" y="3079"/>
                  </a:lnTo>
                  <a:lnTo>
                    <a:pt x="108892" y="3649"/>
                  </a:lnTo>
                  <a:lnTo>
                    <a:pt x="107067" y="4265"/>
                  </a:lnTo>
                  <a:lnTo>
                    <a:pt x="105106" y="4903"/>
                  </a:lnTo>
                  <a:lnTo>
                    <a:pt x="103008" y="5542"/>
                  </a:lnTo>
                  <a:lnTo>
                    <a:pt x="100819" y="6157"/>
                  </a:lnTo>
                  <a:lnTo>
                    <a:pt x="98493" y="6796"/>
                  </a:lnTo>
                  <a:lnTo>
                    <a:pt x="96076" y="7389"/>
                  </a:lnTo>
                  <a:lnTo>
                    <a:pt x="93544" y="7982"/>
                  </a:lnTo>
                  <a:lnTo>
                    <a:pt x="90945" y="8529"/>
                  </a:lnTo>
                  <a:lnTo>
                    <a:pt x="89622" y="8780"/>
                  </a:lnTo>
                  <a:lnTo>
                    <a:pt x="88254" y="9031"/>
                  </a:lnTo>
                  <a:lnTo>
                    <a:pt x="86886" y="9281"/>
                  </a:lnTo>
                  <a:lnTo>
                    <a:pt x="85494" y="9510"/>
                  </a:lnTo>
                  <a:lnTo>
                    <a:pt x="84081" y="9715"/>
                  </a:lnTo>
                  <a:lnTo>
                    <a:pt x="82667" y="9920"/>
                  </a:lnTo>
                  <a:lnTo>
                    <a:pt x="81230" y="10080"/>
                  </a:lnTo>
                  <a:lnTo>
                    <a:pt x="79771" y="10262"/>
                  </a:lnTo>
                  <a:lnTo>
                    <a:pt x="78311" y="10399"/>
                  </a:lnTo>
                  <a:lnTo>
                    <a:pt x="76829" y="10536"/>
                  </a:lnTo>
                  <a:lnTo>
                    <a:pt x="75324" y="10627"/>
                  </a:lnTo>
                  <a:lnTo>
                    <a:pt x="73841" y="10718"/>
                  </a:lnTo>
                  <a:lnTo>
                    <a:pt x="72314" y="10787"/>
                  </a:lnTo>
                  <a:lnTo>
                    <a:pt x="70808" y="10832"/>
                  </a:lnTo>
                  <a:lnTo>
                    <a:pt x="69281" y="10855"/>
                  </a:lnTo>
                  <a:lnTo>
                    <a:pt x="67753" y="10855"/>
                  </a:lnTo>
                  <a:lnTo>
                    <a:pt x="66202" y="10809"/>
                  </a:lnTo>
                  <a:lnTo>
                    <a:pt x="64651" y="10764"/>
                  </a:lnTo>
                  <a:lnTo>
                    <a:pt x="63101" y="10673"/>
                  </a:lnTo>
                  <a:lnTo>
                    <a:pt x="61550" y="10559"/>
                  </a:lnTo>
                  <a:lnTo>
                    <a:pt x="59999" y="10422"/>
                  </a:lnTo>
                  <a:lnTo>
                    <a:pt x="58448" y="10262"/>
                  </a:lnTo>
                  <a:lnTo>
                    <a:pt x="56875" y="10057"/>
                  </a:lnTo>
                  <a:lnTo>
                    <a:pt x="55324" y="9806"/>
                  </a:lnTo>
                  <a:lnTo>
                    <a:pt x="53774" y="9555"/>
                  </a:lnTo>
                  <a:lnTo>
                    <a:pt x="52223" y="9236"/>
                  </a:lnTo>
                  <a:lnTo>
                    <a:pt x="50672" y="8917"/>
                  </a:lnTo>
                  <a:lnTo>
                    <a:pt x="49121" y="8529"/>
                  </a:lnTo>
                  <a:lnTo>
                    <a:pt x="47594" y="8164"/>
                  </a:lnTo>
                  <a:lnTo>
                    <a:pt x="46066" y="7799"/>
                  </a:lnTo>
                  <a:lnTo>
                    <a:pt x="44583" y="7480"/>
                  </a:lnTo>
                  <a:lnTo>
                    <a:pt x="43124" y="7183"/>
                  </a:lnTo>
                  <a:lnTo>
                    <a:pt x="41687" y="6933"/>
                  </a:lnTo>
                  <a:lnTo>
                    <a:pt x="40296" y="6682"/>
                  </a:lnTo>
                  <a:lnTo>
                    <a:pt x="38905" y="6454"/>
                  </a:lnTo>
                  <a:lnTo>
                    <a:pt x="37537" y="6271"/>
                  </a:lnTo>
                  <a:lnTo>
                    <a:pt x="36214" y="6089"/>
                  </a:lnTo>
                  <a:lnTo>
                    <a:pt x="34892" y="5929"/>
                  </a:lnTo>
                  <a:lnTo>
                    <a:pt x="33614" y="5815"/>
                  </a:lnTo>
                  <a:lnTo>
                    <a:pt x="32337" y="5701"/>
                  </a:lnTo>
                  <a:lnTo>
                    <a:pt x="31106" y="5610"/>
                  </a:lnTo>
                  <a:lnTo>
                    <a:pt x="29897" y="5542"/>
                  </a:lnTo>
                  <a:lnTo>
                    <a:pt x="28712" y="5496"/>
                  </a:lnTo>
                  <a:lnTo>
                    <a:pt x="27526" y="5450"/>
                  </a:lnTo>
                  <a:lnTo>
                    <a:pt x="26385" y="5428"/>
                  </a:lnTo>
                  <a:lnTo>
                    <a:pt x="25268" y="5450"/>
                  </a:lnTo>
                  <a:lnTo>
                    <a:pt x="24196" y="5450"/>
                  </a:lnTo>
                  <a:lnTo>
                    <a:pt x="23124" y="5496"/>
                  </a:lnTo>
                  <a:lnTo>
                    <a:pt x="22075" y="5542"/>
                  </a:lnTo>
                  <a:lnTo>
                    <a:pt x="21049" y="5587"/>
                  </a:lnTo>
                  <a:lnTo>
                    <a:pt x="20069" y="5678"/>
                  </a:lnTo>
                  <a:lnTo>
                    <a:pt x="19088" y="5747"/>
                  </a:lnTo>
                  <a:lnTo>
                    <a:pt x="18153" y="5861"/>
                  </a:lnTo>
                  <a:lnTo>
                    <a:pt x="17218" y="5952"/>
                  </a:lnTo>
                  <a:lnTo>
                    <a:pt x="15462" y="6203"/>
                  </a:lnTo>
                  <a:lnTo>
                    <a:pt x="13775" y="6499"/>
                  </a:lnTo>
                  <a:lnTo>
                    <a:pt x="12201" y="6796"/>
                  </a:lnTo>
                  <a:lnTo>
                    <a:pt x="10719" y="7138"/>
                  </a:lnTo>
                  <a:lnTo>
                    <a:pt x="9328" y="7503"/>
                  </a:lnTo>
                  <a:lnTo>
                    <a:pt x="8051" y="7868"/>
                  </a:lnTo>
                  <a:lnTo>
                    <a:pt x="6865" y="8255"/>
                  </a:lnTo>
                  <a:lnTo>
                    <a:pt x="5770" y="8620"/>
                  </a:lnTo>
                  <a:lnTo>
                    <a:pt x="4767" y="9008"/>
                  </a:lnTo>
                  <a:lnTo>
                    <a:pt x="3855" y="9373"/>
                  </a:lnTo>
                  <a:lnTo>
                    <a:pt x="3057" y="9715"/>
                  </a:lnTo>
                  <a:lnTo>
                    <a:pt x="2327" y="10057"/>
                  </a:lnTo>
                  <a:lnTo>
                    <a:pt x="1711" y="10353"/>
                  </a:lnTo>
                  <a:lnTo>
                    <a:pt x="1187" y="10627"/>
                  </a:lnTo>
                  <a:lnTo>
                    <a:pt x="776" y="10878"/>
                  </a:lnTo>
                  <a:lnTo>
                    <a:pt x="206" y="11220"/>
                  </a:lnTo>
                  <a:lnTo>
                    <a:pt x="1" y="11334"/>
                  </a:lnTo>
                  <a:lnTo>
                    <a:pt x="1" y="18403"/>
                  </a:lnTo>
                  <a:lnTo>
                    <a:pt x="118310" y="18403"/>
                  </a:lnTo>
                  <a:lnTo>
                    <a:pt x="118310" y="0"/>
                  </a:lnTo>
                  <a:close/>
                </a:path>
              </a:pathLst>
            </a:custGeom>
            <a:solidFill>
              <a:srgbClr val="445B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30"/>
          <p:cNvGrpSpPr/>
          <p:nvPr/>
        </p:nvGrpSpPr>
        <p:grpSpPr>
          <a:xfrm rot="10800000">
            <a:off x="22977" y="155610"/>
            <a:ext cx="9028974" cy="4759321"/>
            <a:chOff x="1033250" y="4061275"/>
            <a:chExt cx="2670425" cy="1407625"/>
          </a:xfrm>
        </p:grpSpPr>
        <p:sp>
          <p:nvSpPr>
            <p:cNvPr id="802" name="Google Shape;802;p30"/>
            <p:cNvSpPr/>
            <p:nvPr/>
          </p:nvSpPr>
          <p:spPr>
            <a:xfrm>
              <a:off x="1225375" y="54324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0"/>
                  </a:moveTo>
                  <a:lnTo>
                    <a:pt x="69" y="46"/>
                  </a:lnTo>
                  <a:lnTo>
                    <a:pt x="24" y="91"/>
                  </a:lnTo>
                  <a:lnTo>
                    <a:pt x="1" y="160"/>
                  </a:lnTo>
                  <a:lnTo>
                    <a:pt x="24" y="228"/>
                  </a:lnTo>
                  <a:lnTo>
                    <a:pt x="69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320" y="297"/>
                  </a:lnTo>
                  <a:lnTo>
                    <a:pt x="343" y="228"/>
                  </a:lnTo>
                  <a:lnTo>
                    <a:pt x="366" y="160"/>
                  </a:lnTo>
                  <a:lnTo>
                    <a:pt x="343" y="91"/>
                  </a:lnTo>
                  <a:lnTo>
                    <a:pt x="320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1467675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2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0"/>
            <p:cNvSpPr/>
            <p:nvPr/>
          </p:nvSpPr>
          <p:spPr>
            <a:xfrm>
              <a:off x="2176900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0"/>
            <p:cNvSpPr/>
            <p:nvPr/>
          </p:nvSpPr>
          <p:spPr>
            <a:xfrm>
              <a:off x="2231050" y="49592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4" y="92"/>
                  </a:lnTo>
                  <a:lnTo>
                    <a:pt x="1" y="160"/>
                  </a:lnTo>
                  <a:lnTo>
                    <a:pt x="24" y="229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1035525" y="4565825"/>
              <a:ext cx="8600" cy="9150"/>
            </a:xfrm>
            <a:custGeom>
              <a:rect b="b" l="l" r="r" t="t"/>
              <a:pathLst>
                <a:path extrusionOk="0" h="366" w="344">
                  <a:moveTo>
                    <a:pt x="183" y="1"/>
                  </a:moveTo>
                  <a:lnTo>
                    <a:pt x="115" y="23"/>
                  </a:lnTo>
                  <a:lnTo>
                    <a:pt x="47" y="69"/>
                  </a:lnTo>
                  <a:lnTo>
                    <a:pt x="1" y="115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1048650" y="49039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114" y="1"/>
                  </a:moveTo>
                  <a:lnTo>
                    <a:pt x="46" y="46"/>
                  </a:lnTo>
                  <a:lnTo>
                    <a:pt x="0" y="92"/>
                  </a:lnTo>
                  <a:lnTo>
                    <a:pt x="0" y="160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114" y="320"/>
                  </a:lnTo>
                  <a:lnTo>
                    <a:pt x="183" y="343"/>
                  </a:lnTo>
                  <a:lnTo>
                    <a:pt x="251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1033250" y="510400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5" y="24"/>
                  </a:lnTo>
                  <a:lnTo>
                    <a:pt x="46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516150" y="4188400"/>
              <a:ext cx="9125" cy="8600"/>
            </a:xfrm>
            <a:custGeom>
              <a:rect b="b" l="l" r="r" t="t"/>
              <a:pathLst>
                <a:path extrusionOk="0" h="344" w="365">
                  <a:moveTo>
                    <a:pt x="114" y="1"/>
                  </a:moveTo>
                  <a:lnTo>
                    <a:pt x="68" y="47"/>
                  </a:lnTo>
                  <a:lnTo>
                    <a:pt x="23" y="92"/>
                  </a:lnTo>
                  <a:lnTo>
                    <a:pt x="0" y="161"/>
                  </a:lnTo>
                  <a:lnTo>
                    <a:pt x="23" y="229"/>
                  </a:lnTo>
                  <a:lnTo>
                    <a:pt x="68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319" y="297"/>
                  </a:lnTo>
                  <a:lnTo>
                    <a:pt x="342" y="229"/>
                  </a:lnTo>
                  <a:lnTo>
                    <a:pt x="365" y="161"/>
                  </a:lnTo>
                  <a:lnTo>
                    <a:pt x="342" y="92"/>
                  </a:lnTo>
                  <a:lnTo>
                    <a:pt x="319" y="47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048650" y="406127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233880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60" y="0"/>
                  </a:moveTo>
                  <a:lnTo>
                    <a:pt x="92" y="23"/>
                  </a:lnTo>
                  <a:lnTo>
                    <a:pt x="46" y="68"/>
                  </a:lnTo>
                  <a:lnTo>
                    <a:pt x="1" y="114"/>
                  </a:lnTo>
                  <a:lnTo>
                    <a:pt x="1" y="183"/>
                  </a:lnTo>
                  <a:lnTo>
                    <a:pt x="1" y="251"/>
                  </a:lnTo>
                  <a:lnTo>
                    <a:pt x="46" y="319"/>
                  </a:lnTo>
                  <a:lnTo>
                    <a:pt x="92" y="342"/>
                  </a:lnTo>
                  <a:lnTo>
                    <a:pt x="160" y="365"/>
                  </a:lnTo>
                  <a:lnTo>
                    <a:pt x="229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8"/>
                  </a:lnTo>
                  <a:lnTo>
                    <a:pt x="229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2043500" y="4204950"/>
              <a:ext cx="9125" cy="9150"/>
            </a:xfrm>
            <a:custGeom>
              <a:rect b="b" l="l" r="r" t="t"/>
              <a:pathLst>
                <a:path extrusionOk="0" h="366" w="365">
                  <a:moveTo>
                    <a:pt x="183" y="0"/>
                  </a:moveTo>
                  <a:lnTo>
                    <a:pt x="114" y="23"/>
                  </a:lnTo>
                  <a:lnTo>
                    <a:pt x="69" y="69"/>
                  </a:lnTo>
                  <a:lnTo>
                    <a:pt x="23" y="114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19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4"/>
                  </a:lnTo>
                  <a:lnTo>
                    <a:pt x="319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2325700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340550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942575" y="437085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2317725" y="4367425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82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0" y="115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2" y="365"/>
                  </a:lnTo>
                  <a:lnTo>
                    <a:pt x="251" y="343"/>
                  </a:lnTo>
                  <a:lnTo>
                    <a:pt x="296" y="297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5"/>
                  </a:lnTo>
                  <a:lnTo>
                    <a:pt x="296" y="46"/>
                  </a:lnTo>
                  <a:lnTo>
                    <a:pt x="251" y="23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183200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6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0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3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2" y="92"/>
                  </a:lnTo>
                  <a:lnTo>
                    <a:pt x="798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2107925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70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60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60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70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981" y="1004"/>
                  </a:lnTo>
                  <a:lnTo>
                    <a:pt x="1049" y="913"/>
                  </a:lnTo>
                  <a:lnTo>
                    <a:pt x="1117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7" y="366"/>
                  </a:lnTo>
                  <a:lnTo>
                    <a:pt x="1049" y="252"/>
                  </a:lnTo>
                  <a:lnTo>
                    <a:pt x="981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2372450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6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1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91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6" y="1140"/>
                  </a:lnTo>
                  <a:lnTo>
                    <a:pt x="707" y="1140"/>
                  </a:lnTo>
                  <a:lnTo>
                    <a:pt x="798" y="1095"/>
                  </a:lnTo>
                  <a:lnTo>
                    <a:pt x="912" y="1049"/>
                  </a:lnTo>
                  <a:lnTo>
                    <a:pt x="981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0" y="684"/>
                  </a:lnTo>
                  <a:lnTo>
                    <a:pt x="1163" y="570"/>
                  </a:lnTo>
                  <a:lnTo>
                    <a:pt x="1140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981" y="160"/>
                  </a:lnTo>
                  <a:lnTo>
                    <a:pt x="912" y="91"/>
                  </a:lnTo>
                  <a:lnTo>
                    <a:pt x="798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1633575" y="52174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4" y="1"/>
                  </a:moveTo>
                  <a:lnTo>
                    <a:pt x="480" y="24"/>
                  </a:lnTo>
                  <a:lnTo>
                    <a:pt x="366" y="47"/>
                  </a:lnTo>
                  <a:lnTo>
                    <a:pt x="274" y="115"/>
                  </a:lnTo>
                  <a:lnTo>
                    <a:pt x="183" y="183"/>
                  </a:lnTo>
                  <a:lnTo>
                    <a:pt x="115" y="275"/>
                  </a:lnTo>
                  <a:lnTo>
                    <a:pt x="46" y="366"/>
                  </a:lnTo>
                  <a:lnTo>
                    <a:pt x="24" y="480"/>
                  </a:lnTo>
                  <a:lnTo>
                    <a:pt x="1" y="594"/>
                  </a:lnTo>
                  <a:lnTo>
                    <a:pt x="24" y="708"/>
                  </a:lnTo>
                  <a:lnTo>
                    <a:pt x="46" y="822"/>
                  </a:lnTo>
                  <a:lnTo>
                    <a:pt x="115" y="913"/>
                  </a:lnTo>
                  <a:lnTo>
                    <a:pt x="183" y="1004"/>
                  </a:lnTo>
                  <a:lnTo>
                    <a:pt x="274" y="1073"/>
                  </a:lnTo>
                  <a:lnTo>
                    <a:pt x="366" y="1118"/>
                  </a:lnTo>
                  <a:lnTo>
                    <a:pt x="480" y="1164"/>
                  </a:lnTo>
                  <a:lnTo>
                    <a:pt x="708" y="1164"/>
                  </a:lnTo>
                  <a:lnTo>
                    <a:pt x="822" y="1118"/>
                  </a:lnTo>
                  <a:lnTo>
                    <a:pt x="913" y="1073"/>
                  </a:lnTo>
                  <a:lnTo>
                    <a:pt x="1004" y="1004"/>
                  </a:lnTo>
                  <a:lnTo>
                    <a:pt x="1073" y="913"/>
                  </a:lnTo>
                  <a:lnTo>
                    <a:pt x="1118" y="822"/>
                  </a:lnTo>
                  <a:lnTo>
                    <a:pt x="1164" y="708"/>
                  </a:lnTo>
                  <a:lnTo>
                    <a:pt x="1164" y="594"/>
                  </a:lnTo>
                  <a:lnTo>
                    <a:pt x="1164" y="480"/>
                  </a:lnTo>
                  <a:lnTo>
                    <a:pt x="1118" y="366"/>
                  </a:lnTo>
                  <a:lnTo>
                    <a:pt x="1073" y="275"/>
                  </a:lnTo>
                  <a:lnTo>
                    <a:pt x="1004" y="183"/>
                  </a:lnTo>
                  <a:lnTo>
                    <a:pt x="913" y="115"/>
                  </a:lnTo>
                  <a:lnTo>
                    <a:pt x="822" y="47"/>
                  </a:lnTo>
                  <a:lnTo>
                    <a:pt x="708" y="24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1208850" y="4406775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457" y="0"/>
                  </a:moveTo>
                  <a:lnTo>
                    <a:pt x="343" y="46"/>
                  </a:lnTo>
                  <a:lnTo>
                    <a:pt x="251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0" y="456"/>
                  </a:lnTo>
                  <a:lnTo>
                    <a:pt x="0" y="570"/>
                  </a:lnTo>
                  <a:lnTo>
                    <a:pt x="0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1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095" y="798"/>
                  </a:lnTo>
                  <a:lnTo>
                    <a:pt x="1141" y="684"/>
                  </a:lnTo>
                  <a:lnTo>
                    <a:pt x="1141" y="570"/>
                  </a:lnTo>
                  <a:lnTo>
                    <a:pt x="1141" y="456"/>
                  </a:lnTo>
                  <a:lnTo>
                    <a:pt x="1095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1764700" y="4382250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2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3"/>
                  </a:lnTo>
                  <a:lnTo>
                    <a:pt x="1" y="457"/>
                  </a:lnTo>
                  <a:lnTo>
                    <a:pt x="1" y="571"/>
                  </a:lnTo>
                  <a:lnTo>
                    <a:pt x="1" y="685"/>
                  </a:lnTo>
                  <a:lnTo>
                    <a:pt x="46" y="799"/>
                  </a:lnTo>
                  <a:lnTo>
                    <a:pt x="92" y="890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685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1" y="981"/>
                  </a:lnTo>
                  <a:lnTo>
                    <a:pt x="1050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2528075" y="5432400"/>
              <a:ext cx="8575" cy="8575"/>
            </a:xfrm>
            <a:custGeom>
              <a:rect b="b" l="l" r="r" t="t"/>
              <a:pathLst>
                <a:path extrusionOk="0" h="343" w="343">
                  <a:moveTo>
                    <a:pt x="92" y="0"/>
                  </a:moveTo>
                  <a:lnTo>
                    <a:pt x="46" y="46"/>
                  </a:lnTo>
                  <a:lnTo>
                    <a:pt x="1" y="91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6" y="297"/>
                  </a:lnTo>
                  <a:lnTo>
                    <a:pt x="92" y="342"/>
                  </a:lnTo>
                  <a:lnTo>
                    <a:pt x="229" y="342"/>
                  </a:lnTo>
                  <a:lnTo>
                    <a:pt x="297" y="297"/>
                  </a:lnTo>
                  <a:lnTo>
                    <a:pt x="320" y="228"/>
                  </a:lnTo>
                  <a:lnTo>
                    <a:pt x="343" y="160"/>
                  </a:lnTo>
                  <a:lnTo>
                    <a:pt x="320" y="91"/>
                  </a:lnTo>
                  <a:lnTo>
                    <a:pt x="297" y="4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2769800" y="5460325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7" y="46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297"/>
                  </a:lnTo>
                  <a:lnTo>
                    <a:pt x="115" y="343"/>
                  </a:lnTo>
                  <a:lnTo>
                    <a:pt x="252" y="343"/>
                  </a:lnTo>
                  <a:lnTo>
                    <a:pt x="297" y="297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3479025" y="5423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0"/>
                  </a:moveTo>
                  <a:lnTo>
                    <a:pt x="115" y="23"/>
                  </a:lnTo>
                  <a:lnTo>
                    <a:pt x="69" y="46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69" y="320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320" y="320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4"/>
                  </a:lnTo>
                  <a:lnTo>
                    <a:pt x="320" y="46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2337675" y="45658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2350775" y="49039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15" y="1"/>
                  </a:moveTo>
                  <a:lnTo>
                    <a:pt x="46" y="46"/>
                  </a:lnTo>
                  <a:lnTo>
                    <a:pt x="23" y="92"/>
                  </a:lnTo>
                  <a:lnTo>
                    <a:pt x="1" y="160"/>
                  </a:lnTo>
                  <a:lnTo>
                    <a:pt x="23" y="229"/>
                  </a:lnTo>
                  <a:lnTo>
                    <a:pt x="46" y="297"/>
                  </a:lnTo>
                  <a:lnTo>
                    <a:pt x="115" y="320"/>
                  </a:lnTo>
                  <a:lnTo>
                    <a:pt x="183" y="343"/>
                  </a:lnTo>
                  <a:lnTo>
                    <a:pt x="252" y="320"/>
                  </a:lnTo>
                  <a:lnTo>
                    <a:pt x="297" y="297"/>
                  </a:lnTo>
                  <a:lnTo>
                    <a:pt x="343" y="229"/>
                  </a:lnTo>
                  <a:lnTo>
                    <a:pt x="366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2335375" y="5104000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4"/>
                  </a:lnTo>
                  <a:lnTo>
                    <a:pt x="47" y="69"/>
                  </a:lnTo>
                  <a:lnTo>
                    <a:pt x="24" y="115"/>
                  </a:lnTo>
                  <a:lnTo>
                    <a:pt x="1" y="183"/>
                  </a:lnTo>
                  <a:lnTo>
                    <a:pt x="24" y="252"/>
                  </a:lnTo>
                  <a:lnTo>
                    <a:pt x="47" y="320"/>
                  </a:lnTo>
                  <a:lnTo>
                    <a:pt x="115" y="343"/>
                  </a:lnTo>
                  <a:lnTo>
                    <a:pt x="183" y="366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2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2818850" y="4188400"/>
              <a:ext cx="8575" cy="8600"/>
            </a:xfrm>
            <a:custGeom>
              <a:rect b="b" l="l" r="r" t="t"/>
              <a:pathLst>
                <a:path extrusionOk="0" h="344" w="343">
                  <a:moveTo>
                    <a:pt x="91" y="1"/>
                  </a:moveTo>
                  <a:lnTo>
                    <a:pt x="46" y="47"/>
                  </a:lnTo>
                  <a:lnTo>
                    <a:pt x="0" y="92"/>
                  </a:lnTo>
                  <a:lnTo>
                    <a:pt x="0" y="161"/>
                  </a:lnTo>
                  <a:lnTo>
                    <a:pt x="0" y="229"/>
                  </a:lnTo>
                  <a:lnTo>
                    <a:pt x="46" y="297"/>
                  </a:lnTo>
                  <a:lnTo>
                    <a:pt x="91" y="343"/>
                  </a:lnTo>
                  <a:lnTo>
                    <a:pt x="228" y="343"/>
                  </a:lnTo>
                  <a:lnTo>
                    <a:pt x="297" y="297"/>
                  </a:lnTo>
                  <a:lnTo>
                    <a:pt x="319" y="229"/>
                  </a:lnTo>
                  <a:lnTo>
                    <a:pt x="342" y="161"/>
                  </a:lnTo>
                  <a:lnTo>
                    <a:pt x="319" y="92"/>
                  </a:lnTo>
                  <a:lnTo>
                    <a:pt x="297" y="47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2350775" y="406127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20"/>
                  </a:lnTo>
                  <a:lnTo>
                    <a:pt x="115" y="343"/>
                  </a:lnTo>
                  <a:lnTo>
                    <a:pt x="183" y="365"/>
                  </a:lnTo>
                  <a:lnTo>
                    <a:pt x="252" y="343"/>
                  </a:lnTo>
                  <a:lnTo>
                    <a:pt x="297" y="320"/>
                  </a:lnTo>
                  <a:lnTo>
                    <a:pt x="343" y="251"/>
                  </a:lnTo>
                  <a:lnTo>
                    <a:pt x="366" y="183"/>
                  </a:lnTo>
                  <a:lnTo>
                    <a:pt x="343" y="115"/>
                  </a:lnTo>
                  <a:lnTo>
                    <a:pt x="297" y="69"/>
                  </a:lnTo>
                  <a:lnTo>
                    <a:pt x="252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3640950" y="4097775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2" y="0"/>
                  </a:moveTo>
                  <a:lnTo>
                    <a:pt x="114" y="23"/>
                  </a:lnTo>
                  <a:lnTo>
                    <a:pt x="46" y="68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19"/>
                  </a:lnTo>
                  <a:lnTo>
                    <a:pt x="114" y="342"/>
                  </a:lnTo>
                  <a:lnTo>
                    <a:pt x="182" y="365"/>
                  </a:lnTo>
                  <a:lnTo>
                    <a:pt x="251" y="342"/>
                  </a:lnTo>
                  <a:lnTo>
                    <a:pt x="296" y="319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6" y="68"/>
                  </a:lnTo>
                  <a:lnTo>
                    <a:pt x="251" y="2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3346200" y="4204950"/>
              <a:ext cx="8575" cy="9150"/>
            </a:xfrm>
            <a:custGeom>
              <a:rect b="b" l="l" r="r" t="t"/>
              <a:pathLst>
                <a:path extrusionOk="0" h="366" w="343">
                  <a:moveTo>
                    <a:pt x="160" y="0"/>
                  </a:moveTo>
                  <a:lnTo>
                    <a:pt x="91" y="23"/>
                  </a:lnTo>
                  <a:lnTo>
                    <a:pt x="46" y="69"/>
                  </a:lnTo>
                  <a:lnTo>
                    <a:pt x="0" y="114"/>
                  </a:lnTo>
                  <a:lnTo>
                    <a:pt x="0" y="183"/>
                  </a:lnTo>
                  <a:lnTo>
                    <a:pt x="0" y="251"/>
                  </a:lnTo>
                  <a:lnTo>
                    <a:pt x="46" y="320"/>
                  </a:lnTo>
                  <a:lnTo>
                    <a:pt x="91" y="342"/>
                  </a:lnTo>
                  <a:lnTo>
                    <a:pt x="160" y="365"/>
                  </a:lnTo>
                  <a:lnTo>
                    <a:pt x="228" y="342"/>
                  </a:lnTo>
                  <a:lnTo>
                    <a:pt x="297" y="320"/>
                  </a:lnTo>
                  <a:lnTo>
                    <a:pt x="342" y="251"/>
                  </a:lnTo>
                  <a:lnTo>
                    <a:pt x="342" y="183"/>
                  </a:lnTo>
                  <a:lnTo>
                    <a:pt x="342" y="114"/>
                  </a:lnTo>
                  <a:lnTo>
                    <a:pt x="297" y="69"/>
                  </a:lnTo>
                  <a:lnTo>
                    <a:pt x="228" y="23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3627825" y="5365700"/>
              <a:ext cx="8575" cy="9125"/>
            </a:xfrm>
            <a:custGeom>
              <a:rect b="b" l="l" r="r" t="t"/>
              <a:pathLst>
                <a:path extrusionOk="0" h="365" w="343">
                  <a:moveTo>
                    <a:pt x="183" y="0"/>
                  </a:moveTo>
                  <a:lnTo>
                    <a:pt x="115" y="23"/>
                  </a:lnTo>
                  <a:lnTo>
                    <a:pt x="46" y="69"/>
                  </a:lnTo>
                  <a:lnTo>
                    <a:pt x="23" y="114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319"/>
                  </a:lnTo>
                  <a:lnTo>
                    <a:pt x="115" y="342"/>
                  </a:lnTo>
                  <a:lnTo>
                    <a:pt x="183" y="365"/>
                  </a:lnTo>
                  <a:lnTo>
                    <a:pt x="251" y="342"/>
                  </a:lnTo>
                  <a:lnTo>
                    <a:pt x="297" y="319"/>
                  </a:lnTo>
                  <a:lnTo>
                    <a:pt x="343" y="251"/>
                  </a:lnTo>
                  <a:lnTo>
                    <a:pt x="343" y="183"/>
                  </a:lnTo>
                  <a:lnTo>
                    <a:pt x="343" y="114"/>
                  </a:lnTo>
                  <a:lnTo>
                    <a:pt x="297" y="69"/>
                  </a:lnTo>
                  <a:lnTo>
                    <a:pt x="251" y="2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2642675" y="5262500"/>
              <a:ext cx="9150" cy="8575"/>
            </a:xfrm>
            <a:custGeom>
              <a:rect b="b" l="l" r="r" t="t"/>
              <a:pathLst>
                <a:path extrusionOk="0" h="343" w="366">
                  <a:moveTo>
                    <a:pt x="183" y="1"/>
                  </a:moveTo>
                  <a:lnTo>
                    <a:pt x="115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1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5" y="343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3" y="251"/>
                  </a:lnTo>
                  <a:lnTo>
                    <a:pt x="365" y="183"/>
                  </a:lnTo>
                  <a:lnTo>
                    <a:pt x="343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3244700" y="4370850"/>
              <a:ext cx="8600" cy="8575"/>
            </a:xfrm>
            <a:custGeom>
              <a:rect b="b" l="l" r="r" t="t"/>
              <a:pathLst>
                <a:path extrusionOk="0" h="343" w="344">
                  <a:moveTo>
                    <a:pt x="115" y="0"/>
                  </a:moveTo>
                  <a:lnTo>
                    <a:pt x="47" y="46"/>
                  </a:lnTo>
                  <a:lnTo>
                    <a:pt x="1" y="92"/>
                  </a:lnTo>
                  <a:lnTo>
                    <a:pt x="1" y="160"/>
                  </a:lnTo>
                  <a:lnTo>
                    <a:pt x="1" y="228"/>
                  </a:lnTo>
                  <a:lnTo>
                    <a:pt x="47" y="297"/>
                  </a:lnTo>
                  <a:lnTo>
                    <a:pt x="115" y="342"/>
                  </a:lnTo>
                  <a:lnTo>
                    <a:pt x="252" y="342"/>
                  </a:lnTo>
                  <a:lnTo>
                    <a:pt x="297" y="297"/>
                  </a:lnTo>
                  <a:lnTo>
                    <a:pt x="343" y="228"/>
                  </a:lnTo>
                  <a:lnTo>
                    <a:pt x="343" y="160"/>
                  </a:lnTo>
                  <a:lnTo>
                    <a:pt x="343" y="92"/>
                  </a:lnTo>
                  <a:lnTo>
                    <a:pt x="297" y="4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3619850" y="4367425"/>
              <a:ext cx="9150" cy="9150"/>
            </a:xfrm>
            <a:custGeom>
              <a:rect b="b" l="l" r="r" t="t"/>
              <a:pathLst>
                <a:path extrusionOk="0" h="366" w="366">
                  <a:moveTo>
                    <a:pt x="183" y="1"/>
                  </a:moveTo>
                  <a:lnTo>
                    <a:pt x="114" y="23"/>
                  </a:lnTo>
                  <a:lnTo>
                    <a:pt x="46" y="46"/>
                  </a:lnTo>
                  <a:lnTo>
                    <a:pt x="23" y="115"/>
                  </a:lnTo>
                  <a:lnTo>
                    <a:pt x="0" y="183"/>
                  </a:lnTo>
                  <a:lnTo>
                    <a:pt x="23" y="251"/>
                  </a:lnTo>
                  <a:lnTo>
                    <a:pt x="46" y="297"/>
                  </a:lnTo>
                  <a:lnTo>
                    <a:pt x="114" y="343"/>
                  </a:lnTo>
                  <a:lnTo>
                    <a:pt x="183" y="365"/>
                  </a:lnTo>
                  <a:lnTo>
                    <a:pt x="251" y="343"/>
                  </a:lnTo>
                  <a:lnTo>
                    <a:pt x="297" y="297"/>
                  </a:lnTo>
                  <a:lnTo>
                    <a:pt x="342" y="251"/>
                  </a:lnTo>
                  <a:lnTo>
                    <a:pt x="365" y="183"/>
                  </a:lnTo>
                  <a:lnTo>
                    <a:pt x="342" y="115"/>
                  </a:lnTo>
                  <a:lnTo>
                    <a:pt x="297" y="46"/>
                  </a:lnTo>
                  <a:lnTo>
                    <a:pt x="251" y="2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2485325" y="50293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79" y="1"/>
                  </a:moveTo>
                  <a:lnTo>
                    <a:pt x="365" y="46"/>
                  </a:lnTo>
                  <a:lnTo>
                    <a:pt x="251" y="92"/>
                  </a:lnTo>
                  <a:lnTo>
                    <a:pt x="183" y="160"/>
                  </a:lnTo>
                  <a:lnTo>
                    <a:pt x="115" y="251"/>
                  </a:lnTo>
                  <a:lnTo>
                    <a:pt x="46" y="343"/>
                  </a:lnTo>
                  <a:lnTo>
                    <a:pt x="23" y="457"/>
                  </a:lnTo>
                  <a:lnTo>
                    <a:pt x="1" y="571"/>
                  </a:lnTo>
                  <a:lnTo>
                    <a:pt x="23" y="685"/>
                  </a:lnTo>
                  <a:lnTo>
                    <a:pt x="46" y="799"/>
                  </a:lnTo>
                  <a:lnTo>
                    <a:pt x="115" y="890"/>
                  </a:lnTo>
                  <a:lnTo>
                    <a:pt x="183" y="981"/>
                  </a:lnTo>
                  <a:lnTo>
                    <a:pt x="251" y="1050"/>
                  </a:lnTo>
                  <a:lnTo>
                    <a:pt x="365" y="1118"/>
                  </a:lnTo>
                  <a:lnTo>
                    <a:pt x="479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821" y="1118"/>
                  </a:lnTo>
                  <a:lnTo>
                    <a:pt x="913" y="1050"/>
                  </a:lnTo>
                  <a:lnTo>
                    <a:pt x="1004" y="981"/>
                  </a:lnTo>
                  <a:lnTo>
                    <a:pt x="1072" y="890"/>
                  </a:lnTo>
                  <a:lnTo>
                    <a:pt x="1118" y="799"/>
                  </a:lnTo>
                  <a:lnTo>
                    <a:pt x="1164" y="685"/>
                  </a:lnTo>
                  <a:lnTo>
                    <a:pt x="1164" y="571"/>
                  </a:lnTo>
                  <a:lnTo>
                    <a:pt x="1164" y="457"/>
                  </a:lnTo>
                  <a:lnTo>
                    <a:pt x="1118" y="343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2"/>
                  </a:lnTo>
                  <a:lnTo>
                    <a:pt x="821" y="46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3410050" y="522372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593" y="1"/>
                  </a:moveTo>
                  <a:lnTo>
                    <a:pt x="456" y="24"/>
                  </a:lnTo>
                  <a:lnTo>
                    <a:pt x="365" y="46"/>
                  </a:lnTo>
                  <a:lnTo>
                    <a:pt x="251" y="115"/>
                  </a:lnTo>
                  <a:lnTo>
                    <a:pt x="183" y="183"/>
                  </a:lnTo>
                  <a:lnTo>
                    <a:pt x="91" y="252"/>
                  </a:lnTo>
                  <a:lnTo>
                    <a:pt x="46" y="366"/>
                  </a:lnTo>
                  <a:lnTo>
                    <a:pt x="23" y="457"/>
                  </a:lnTo>
                  <a:lnTo>
                    <a:pt x="0" y="594"/>
                  </a:lnTo>
                  <a:lnTo>
                    <a:pt x="23" y="708"/>
                  </a:lnTo>
                  <a:lnTo>
                    <a:pt x="46" y="799"/>
                  </a:lnTo>
                  <a:lnTo>
                    <a:pt x="91" y="913"/>
                  </a:lnTo>
                  <a:lnTo>
                    <a:pt x="183" y="1004"/>
                  </a:lnTo>
                  <a:lnTo>
                    <a:pt x="251" y="1073"/>
                  </a:lnTo>
                  <a:lnTo>
                    <a:pt x="365" y="1118"/>
                  </a:lnTo>
                  <a:lnTo>
                    <a:pt x="456" y="1141"/>
                  </a:lnTo>
                  <a:lnTo>
                    <a:pt x="593" y="1164"/>
                  </a:lnTo>
                  <a:lnTo>
                    <a:pt x="707" y="1141"/>
                  </a:lnTo>
                  <a:lnTo>
                    <a:pt x="798" y="1118"/>
                  </a:lnTo>
                  <a:lnTo>
                    <a:pt x="912" y="1073"/>
                  </a:lnTo>
                  <a:lnTo>
                    <a:pt x="1004" y="1004"/>
                  </a:lnTo>
                  <a:lnTo>
                    <a:pt x="1072" y="913"/>
                  </a:lnTo>
                  <a:lnTo>
                    <a:pt x="1118" y="799"/>
                  </a:lnTo>
                  <a:lnTo>
                    <a:pt x="1140" y="708"/>
                  </a:lnTo>
                  <a:lnTo>
                    <a:pt x="1163" y="594"/>
                  </a:lnTo>
                  <a:lnTo>
                    <a:pt x="1140" y="457"/>
                  </a:lnTo>
                  <a:lnTo>
                    <a:pt x="1118" y="366"/>
                  </a:lnTo>
                  <a:lnTo>
                    <a:pt x="1072" y="252"/>
                  </a:lnTo>
                  <a:lnTo>
                    <a:pt x="1004" y="183"/>
                  </a:lnTo>
                  <a:lnTo>
                    <a:pt x="912" y="115"/>
                  </a:lnTo>
                  <a:lnTo>
                    <a:pt x="798" y="46"/>
                  </a:lnTo>
                  <a:lnTo>
                    <a:pt x="707" y="24"/>
                  </a:lnTo>
                  <a:lnTo>
                    <a:pt x="5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3674575" y="4587500"/>
              <a:ext cx="29100" cy="28525"/>
            </a:xfrm>
            <a:custGeom>
              <a:rect b="b" l="l" r="r" t="t"/>
              <a:pathLst>
                <a:path extrusionOk="0" h="1141" w="1164">
                  <a:moveTo>
                    <a:pt x="457" y="0"/>
                  </a:moveTo>
                  <a:lnTo>
                    <a:pt x="365" y="46"/>
                  </a:lnTo>
                  <a:lnTo>
                    <a:pt x="251" y="91"/>
                  </a:lnTo>
                  <a:lnTo>
                    <a:pt x="183" y="160"/>
                  </a:lnTo>
                  <a:lnTo>
                    <a:pt x="114" y="251"/>
                  </a:lnTo>
                  <a:lnTo>
                    <a:pt x="46" y="342"/>
                  </a:lnTo>
                  <a:lnTo>
                    <a:pt x="23" y="456"/>
                  </a:lnTo>
                  <a:lnTo>
                    <a:pt x="0" y="570"/>
                  </a:lnTo>
                  <a:lnTo>
                    <a:pt x="23" y="684"/>
                  </a:lnTo>
                  <a:lnTo>
                    <a:pt x="46" y="798"/>
                  </a:lnTo>
                  <a:lnTo>
                    <a:pt x="114" y="889"/>
                  </a:lnTo>
                  <a:lnTo>
                    <a:pt x="183" y="981"/>
                  </a:lnTo>
                  <a:lnTo>
                    <a:pt x="251" y="1049"/>
                  </a:lnTo>
                  <a:lnTo>
                    <a:pt x="365" y="1095"/>
                  </a:lnTo>
                  <a:lnTo>
                    <a:pt x="457" y="1140"/>
                  </a:lnTo>
                  <a:lnTo>
                    <a:pt x="707" y="1140"/>
                  </a:lnTo>
                  <a:lnTo>
                    <a:pt x="799" y="1095"/>
                  </a:lnTo>
                  <a:lnTo>
                    <a:pt x="913" y="1049"/>
                  </a:lnTo>
                  <a:lnTo>
                    <a:pt x="1004" y="981"/>
                  </a:lnTo>
                  <a:lnTo>
                    <a:pt x="1072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3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72" y="251"/>
                  </a:lnTo>
                  <a:lnTo>
                    <a:pt x="1004" y="160"/>
                  </a:lnTo>
                  <a:lnTo>
                    <a:pt x="913" y="91"/>
                  </a:lnTo>
                  <a:lnTo>
                    <a:pt x="799" y="46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936275" y="5217450"/>
              <a:ext cx="28525" cy="29100"/>
            </a:xfrm>
            <a:custGeom>
              <a:rect b="b" l="l" r="r" t="t"/>
              <a:pathLst>
                <a:path extrusionOk="0" h="1164" w="1141">
                  <a:moveTo>
                    <a:pt x="571" y="1"/>
                  </a:moveTo>
                  <a:lnTo>
                    <a:pt x="457" y="24"/>
                  </a:lnTo>
                  <a:lnTo>
                    <a:pt x="343" y="47"/>
                  </a:lnTo>
                  <a:lnTo>
                    <a:pt x="252" y="115"/>
                  </a:lnTo>
                  <a:lnTo>
                    <a:pt x="160" y="183"/>
                  </a:lnTo>
                  <a:lnTo>
                    <a:pt x="92" y="275"/>
                  </a:lnTo>
                  <a:lnTo>
                    <a:pt x="46" y="366"/>
                  </a:lnTo>
                  <a:lnTo>
                    <a:pt x="1" y="480"/>
                  </a:lnTo>
                  <a:lnTo>
                    <a:pt x="1" y="594"/>
                  </a:lnTo>
                  <a:lnTo>
                    <a:pt x="1" y="708"/>
                  </a:lnTo>
                  <a:lnTo>
                    <a:pt x="46" y="822"/>
                  </a:lnTo>
                  <a:lnTo>
                    <a:pt x="92" y="913"/>
                  </a:lnTo>
                  <a:lnTo>
                    <a:pt x="160" y="1004"/>
                  </a:lnTo>
                  <a:lnTo>
                    <a:pt x="252" y="1073"/>
                  </a:lnTo>
                  <a:lnTo>
                    <a:pt x="343" y="1118"/>
                  </a:lnTo>
                  <a:lnTo>
                    <a:pt x="457" y="1164"/>
                  </a:lnTo>
                  <a:lnTo>
                    <a:pt x="685" y="1164"/>
                  </a:lnTo>
                  <a:lnTo>
                    <a:pt x="799" y="1118"/>
                  </a:lnTo>
                  <a:lnTo>
                    <a:pt x="890" y="1073"/>
                  </a:lnTo>
                  <a:lnTo>
                    <a:pt x="981" y="1004"/>
                  </a:lnTo>
                  <a:lnTo>
                    <a:pt x="1050" y="913"/>
                  </a:lnTo>
                  <a:lnTo>
                    <a:pt x="1095" y="822"/>
                  </a:lnTo>
                  <a:lnTo>
                    <a:pt x="1141" y="708"/>
                  </a:lnTo>
                  <a:lnTo>
                    <a:pt x="1141" y="594"/>
                  </a:lnTo>
                  <a:lnTo>
                    <a:pt x="1141" y="480"/>
                  </a:lnTo>
                  <a:lnTo>
                    <a:pt x="1095" y="366"/>
                  </a:lnTo>
                  <a:lnTo>
                    <a:pt x="1050" y="275"/>
                  </a:lnTo>
                  <a:lnTo>
                    <a:pt x="981" y="183"/>
                  </a:lnTo>
                  <a:lnTo>
                    <a:pt x="890" y="115"/>
                  </a:lnTo>
                  <a:lnTo>
                    <a:pt x="799" y="47"/>
                  </a:lnTo>
                  <a:lnTo>
                    <a:pt x="685" y="2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2510975" y="4406775"/>
              <a:ext cx="29100" cy="29100"/>
            </a:xfrm>
            <a:custGeom>
              <a:rect b="b" l="l" r="r" t="t"/>
              <a:pathLst>
                <a:path extrusionOk="0" h="1164" w="1164">
                  <a:moveTo>
                    <a:pt x="457" y="0"/>
                  </a:moveTo>
                  <a:lnTo>
                    <a:pt x="343" y="46"/>
                  </a:lnTo>
                  <a:lnTo>
                    <a:pt x="252" y="91"/>
                  </a:lnTo>
                  <a:lnTo>
                    <a:pt x="160" y="160"/>
                  </a:lnTo>
                  <a:lnTo>
                    <a:pt x="92" y="251"/>
                  </a:lnTo>
                  <a:lnTo>
                    <a:pt x="46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1" y="684"/>
                  </a:lnTo>
                  <a:lnTo>
                    <a:pt x="46" y="798"/>
                  </a:lnTo>
                  <a:lnTo>
                    <a:pt x="92" y="889"/>
                  </a:lnTo>
                  <a:lnTo>
                    <a:pt x="160" y="981"/>
                  </a:lnTo>
                  <a:lnTo>
                    <a:pt x="252" y="1049"/>
                  </a:lnTo>
                  <a:lnTo>
                    <a:pt x="343" y="1117"/>
                  </a:lnTo>
                  <a:lnTo>
                    <a:pt x="457" y="1140"/>
                  </a:lnTo>
                  <a:lnTo>
                    <a:pt x="571" y="1163"/>
                  </a:lnTo>
                  <a:lnTo>
                    <a:pt x="685" y="1140"/>
                  </a:lnTo>
                  <a:lnTo>
                    <a:pt x="799" y="1117"/>
                  </a:lnTo>
                  <a:lnTo>
                    <a:pt x="890" y="1049"/>
                  </a:lnTo>
                  <a:lnTo>
                    <a:pt x="981" y="981"/>
                  </a:lnTo>
                  <a:lnTo>
                    <a:pt x="1050" y="889"/>
                  </a:lnTo>
                  <a:lnTo>
                    <a:pt x="1118" y="798"/>
                  </a:lnTo>
                  <a:lnTo>
                    <a:pt x="1141" y="684"/>
                  </a:lnTo>
                  <a:lnTo>
                    <a:pt x="1164" y="570"/>
                  </a:lnTo>
                  <a:lnTo>
                    <a:pt x="1141" y="456"/>
                  </a:lnTo>
                  <a:lnTo>
                    <a:pt x="1118" y="342"/>
                  </a:lnTo>
                  <a:lnTo>
                    <a:pt x="1050" y="251"/>
                  </a:lnTo>
                  <a:lnTo>
                    <a:pt x="981" y="160"/>
                  </a:lnTo>
                  <a:lnTo>
                    <a:pt x="890" y="91"/>
                  </a:lnTo>
                  <a:lnTo>
                    <a:pt x="799" y="46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3066825" y="4382250"/>
              <a:ext cx="29125" cy="29100"/>
            </a:xfrm>
            <a:custGeom>
              <a:rect b="b" l="l" r="r" t="t"/>
              <a:pathLst>
                <a:path extrusionOk="0" h="1164" w="1165">
                  <a:moveTo>
                    <a:pt x="457" y="0"/>
                  </a:moveTo>
                  <a:lnTo>
                    <a:pt x="366" y="46"/>
                  </a:lnTo>
                  <a:lnTo>
                    <a:pt x="252" y="92"/>
                  </a:lnTo>
                  <a:lnTo>
                    <a:pt x="161" y="160"/>
                  </a:lnTo>
                  <a:lnTo>
                    <a:pt x="92" y="251"/>
                  </a:lnTo>
                  <a:lnTo>
                    <a:pt x="47" y="343"/>
                  </a:lnTo>
                  <a:lnTo>
                    <a:pt x="24" y="457"/>
                  </a:lnTo>
                  <a:lnTo>
                    <a:pt x="1" y="571"/>
                  </a:lnTo>
                  <a:lnTo>
                    <a:pt x="24" y="685"/>
                  </a:lnTo>
                  <a:lnTo>
                    <a:pt x="47" y="799"/>
                  </a:lnTo>
                  <a:lnTo>
                    <a:pt x="92" y="890"/>
                  </a:lnTo>
                  <a:lnTo>
                    <a:pt x="161" y="981"/>
                  </a:lnTo>
                  <a:lnTo>
                    <a:pt x="252" y="1049"/>
                  </a:lnTo>
                  <a:lnTo>
                    <a:pt x="366" y="1118"/>
                  </a:lnTo>
                  <a:lnTo>
                    <a:pt x="457" y="1141"/>
                  </a:lnTo>
                  <a:lnTo>
                    <a:pt x="571" y="1164"/>
                  </a:lnTo>
                  <a:lnTo>
                    <a:pt x="708" y="1141"/>
                  </a:lnTo>
                  <a:lnTo>
                    <a:pt x="799" y="1118"/>
                  </a:lnTo>
                  <a:lnTo>
                    <a:pt x="913" y="1049"/>
                  </a:lnTo>
                  <a:lnTo>
                    <a:pt x="982" y="981"/>
                  </a:lnTo>
                  <a:lnTo>
                    <a:pt x="1073" y="890"/>
                  </a:lnTo>
                  <a:lnTo>
                    <a:pt x="1118" y="799"/>
                  </a:lnTo>
                  <a:lnTo>
                    <a:pt x="1141" y="685"/>
                  </a:lnTo>
                  <a:lnTo>
                    <a:pt x="1164" y="571"/>
                  </a:lnTo>
                  <a:lnTo>
                    <a:pt x="1141" y="457"/>
                  </a:lnTo>
                  <a:lnTo>
                    <a:pt x="1118" y="343"/>
                  </a:lnTo>
                  <a:lnTo>
                    <a:pt x="1073" y="251"/>
                  </a:lnTo>
                  <a:lnTo>
                    <a:pt x="982" y="160"/>
                  </a:lnTo>
                  <a:lnTo>
                    <a:pt x="913" y="92"/>
                  </a:lnTo>
                  <a:lnTo>
                    <a:pt x="799" y="46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30"/>
          <p:cNvGrpSpPr/>
          <p:nvPr/>
        </p:nvGrpSpPr>
        <p:grpSpPr>
          <a:xfrm flipH="1">
            <a:off x="556601" y="152446"/>
            <a:ext cx="8355795" cy="4533963"/>
            <a:chOff x="3994975" y="2327000"/>
            <a:chExt cx="2656175" cy="1441275"/>
          </a:xfrm>
        </p:grpSpPr>
        <p:sp>
          <p:nvSpPr>
            <p:cNvPr id="844" name="Google Shape;844;p30"/>
            <p:cNvSpPr/>
            <p:nvPr/>
          </p:nvSpPr>
          <p:spPr>
            <a:xfrm>
              <a:off x="6202450" y="2830400"/>
              <a:ext cx="107775" cy="124325"/>
            </a:xfrm>
            <a:custGeom>
              <a:rect b="b" l="l" r="r" t="t"/>
              <a:pathLst>
                <a:path extrusionOk="0" h="4973" w="4311">
                  <a:moveTo>
                    <a:pt x="1003" y="1"/>
                  </a:moveTo>
                  <a:lnTo>
                    <a:pt x="821" y="24"/>
                  </a:lnTo>
                  <a:lnTo>
                    <a:pt x="639" y="69"/>
                  </a:lnTo>
                  <a:lnTo>
                    <a:pt x="456" y="138"/>
                  </a:lnTo>
                  <a:lnTo>
                    <a:pt x="319" y="252"/>
                  </a:lnTo>
                  <a:lnTo>
                    <a:pt x="183" y="388"/>
                  </a:lnTo>
                  <a:lnTo>
                    <a:pt x="91" y="548"/>
                  </a:lnTo>
                  <a:lnTo>
                    <a:pt x="23" y="731"/>
                  </a:lnTo>
                  <a:lnTo>
                    <a:pt x="0" y="913"/>
                  </a:lnTo>
                  <a:lnTo>
                    <a:pt x="0" y="1095"/>
                  </a:lnTo>
                  <a:lnTo>
                    <a:pt x="46" y="1278"/>
                  </a:lnTo>
                  <a:lnTo>
                    <a:pt x="114" y="1437"/>
                  </a:lnTo>
                  <a:lnTo>
                    <a:pt x="228" y="1597"/>
                  </a:lnTo>
                  <a:lnTo>
                    <a:pt x="3010" y="4721"/>
                  </a:lnTo>
                  <a:lnTo>
                    <a:pt x="3124" y="4835"/>
                  </a:lnTo>
                  <a:lnTo>
                    <a:pt x="3261" y="4904"/>
                  </a:lnTo>
                  <a:lnTo>
                    <a:pt x="3421" y="4949"/>
                  </a:lnTo>
                  <a:lnTo>
                    <a:pt x="3558" y="4972"/>
                  </a:lnTo>
                  <a:lnTo>
                    <a:pt x="3694" y="4972"/>
                  </a:lnTo>
                  <a:lnTo>
                    <a:pt x="3831" y="4927"/>
                  </a:lnTo>
                  <a:lnTo>
                    <a:pt x="3945" y="4858"/>
                  </a:lnTo>
                  <a:lnTo>
                    <a:pt x="4059" y="4790"/>
                  </a:lnTo>
                  <a:lnTo>
                    <a:pt x="4173" y="4676"/>
                  </a:lnTo>
                  <a:lnTo>
                    <a:pt x="4242" y="4539"/>
                  </a:lnTo>
                  <a:lnTo>
                    <a:pt x="4287" y="4402"/>
                  </a:lnTo>
                  <a:lnTo>
                    <a:pt x="4310" y="4265"/>
                  </a:lnTo>
                  <a:lnTo>
                    <a:pt x="4310" y="4128"/>
                  </a:lnTo>
                  <a:lnTo>
                    <a:pt x="4265" y="3992"/>
                  </a:lnTo>
                  <a:lnTo>
                    <a:pt x="4219" y="3855"/>
                  </a:lnTo>
                  <a:lnTo>
                    <a:pt x="4128" y="3718"/>
                  </a:lnTo>
                  <a:lnTo>
                    <a:pt x="1596" y="890"/>
                  </a:lnTo>
                  <a:lnTo>
                    <a:pt x="1528" y="822"/>
                  </a:lnTo>
                  <a:lnTo>
                    <a:pt x="1460" y="776"/>
                  </a:lnTo>
                  <a:lnTo>
                    <a:pt x="1368" y="731"/>
                  </a:lnTo>
                  <a:lnTo>
                    <a:pt x="1163" y="731"/>
                  </a:lnTo>
                  <a:lnTo>
                    <a:pt x="1072" y="753"/>
                  </a:lnTo>
                  <a:lnTo>
                    <a:pt x="1003" y="776"/>
                  </a:lnTo>
                  <a:lnTo>
                    <a:pt x="912" y="845"/>
                  </a:lnTo>
                  <a:lnTo>
                    <a:pt x="844" y="913"/>
                  </a:lnTo>
                  <a:lnTo>
                    <a:pt x="798" y="981"/>
                  </a:lnTo>
                  <a:lnTo>
                    <a:pt x="775" y="1073"/>
                  </a:lnTo>
                  <a:lnTo>
                    <a:pt x="753" y="1164"/>
                  </a:lnTo>
                  <a:lnTo>
                    <a:pt x="753" y="1278"/>
                  </a:lnTo>
                  <a:lnTo>
                    <a:pt x="775" y="1369"/>
                  </a:lnTo>
                  <a:lnTo>
                    <a:pt x="821" y="1437"/>
                  </a:lnTo>
                  <a:lnTo>
                    <a:pt x="867" y="1529"/>
                  </a:lnTo>
                  <a:lnTo>
                    <a:pt x="3033" y="3946"/>
                  </a:lnTo>
                  <a:lnTo>
                    <a:pt x="3079" y="3969"/>
                  </a:lnTo>
                  <a:lnTo>
                    <a:pt x="3147" y="3969"/>
                  </a:lnTo>
                  <a:lnTo>
                    <a:pt x="3170" y="3900"/>
                  </a:lnTo>
                  <a:lnTo>
                    <a:pt x="3147" y="3855"/>
                  </a:lnTo>
                  <a:lnTo>
                    <a:pt x="1003" y="1415"/>
                  </a:lnTo>
                  <a:lnTo>
                    <a:pt x="935" y="1301"/>
                  </a:lnTo>
                  <a:lnTo>
                    <a:pt x="912" y="1187"/>
                  </a:lnTo>
                  <a:lnTo>
                    <a:pt x="958" y="1073"/>
                  </a:lnTo>
                  <a:lnTo>
                    <a:pt x="1026" y="959"/>
                  </a:lnTo>
                  <a:lnTo>
                    <a:pt x="1140" y="890"/>
                  </a:lnTo>
                  <a:lnTo>
                    <a:pt x="1254" y="890"/>
                  </a:lnTo>
                  <a:lnTo>
                    <a:pt x="1391" y="913"/>
                  </a:lnTo>
                  <a:lnTo>
                    <a:pt x="1482" y="981"/>
                  </a:lnTo>
                  <a:lnTo>
                    <a:pt x="4014" y="3832"/>
                  </a:lnTo>
                  <a:lnTo>
                    <a:pt x="4082" y="3923"/>
                  </a:lnTo>
                  <a:lnTo>
                    <a:pt x="4128" y="4037"/>
                  </a:lnTo>
                  <a:lnTo>
                    <a:pt x="4151" y="4151"/>
                  </a:lnTo>
                  <a:lnTo>
                    <a:pt x="4151" y="4265"/>
                  </a:lnTo>
                  <a:lnTo>
                    <a:pt x="4128" y="4379"/>
                  </a:lnTo>
                  <a:lnTo>
                    <a:pt x="4105" y="4470"/>
                  </a:lnTo>
                  <a:lnTo>
                    <a:pt x="4036" y="4584"/>
                  </a:lnTo>
                  <a:lnTo>
                    <a:pt x="3968" y="4676"/>
                  </a:lnTo>
                  <a:lnTo>
                    <a:pt x="3854" y="4744"/>
                  </a:lnTo>
                  <a:lnTo>
                    <a:pt x="3763" y="4790"/>
                  </a:lnTo>
                  <a:lnTo>
                    <a:pt x="3649" y="4813"/>
                  </a:lnTo>
                  <a:lnTo>
                    <a:pt x="3535" y="4813"/>
                  </a:lnTo>
                  <a:lnTo>
                    <a:pt x="3421" y="4790"/>
                  </a:lnTo>
                  <a:lnTo>
                    <a:pt x="3307" y="4767"/>
                  </a:lnTo>
                  <a:lnTo>
                    <a:pt x="3216" y="4699"/>
                  </a:lnTo>
                  <a:lnTo>
                    <a:pt x="3124" y="4607"/>
                  </a:lnTo>
                  <a:lnTo>
                    <a:pt x="342" y="1506"/>
                  </a:lnTo>
                  <a:lnTo>
                    <a:pt x="251" y="1369"/>
                  </a:lnTo>
                  <a:lnTo>
                    <a:pt x="183" y="1232"/>
                  </a:lnTo>
                  <a:lnTo>
                    <a:pt x="160" y="1073"/>
                  </a:lnTo>
                  <a:lnTo>
                    <a:pt x="160" y="913"/>
                  </a:lnTo>
                  <a:lnTo>
                    <a:pt x="183" y="776"/>
                  </a:lnTo>
                  <a:lnTo>
                    <a:pt x="228" y="617"/>
                  </a:lnTo>
                  <a:lnTo>
                    <a:pt x="297" y="480"/>
                  </a:lnTo>
                  <a:lnTo>
                    <a:pt x="411" y="366"/>
                  </a:lnTo>
                  <a:lnTo>
                    <a:pt x="547" y="274"/>
                  </a:lnTo>
                  <a:lnTo>
                    <a:pt x="684" y="206"/>
                  </a:lnTo>
                  <a:lnTo>
                    <a:pt x="844" y="183"/>
                  </a:lnTo>
                  <a:lnTo>
                    <a:pt x="1003" y="160"/>
                  </a:lnTo>
                  <a:lnTo>
                    <a:pt x="1140" y="183"/>
                  </a:lnTo>
                  <a:lnTo>
                    <a:pt x="1300" y="252"/>
                  </a:lnTo>
                  <a:lnTo>
                    <a:pt x="1437" y="320"/>
                  </a:lnTo>
                  <a:lnTo>
                    <a:pt x="1551" y="434"/>
                  </a:lnTo>
                  <a:lnTo>
                    <a:pt x="3284" y="2372"/>
                  </a:lnTo>
                  <a:lnTo>
                    <a:pt x="3330" y="2418"/>
                  </a:lnTo>
                  <a:lnTo>
                    <a:pt x="3398" y="2395"/>
                  </a:lnTo>
                  <a:lnTo>
                    <a:pt x="3421" y="2327"/>
                  </a:lnTo>
                  <a:lnTo>
                    <a:pt x="3398" y="2281"/>
                  </a:lnTo>
                  <a:lnTo>
                    <a:pt x="1665" y="320"/>
                  </a:lnTo>
                  <a:lnTo>
                    <a:pt x="1528" y="206"/>
                  </a:lnTo>
                  <a:lnTo>
                    <a:pt x="1368" y="115"/>
                  </a:lnTo>
                  <a:lnTo>
                    <a:pt x="1186" y="4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4827325" y="2327000"/>
              <a:ext cx="145425" cy="63875"/>
            </a:xfrm>
            <a:custGeom>
              <a:rect b="b" l="l" r="r" t="t"/>
              <a:pathLst>
                <a:path extrusionOk="0" h="2555" w="5817">
                  <a:moveTo>
                    <a:pt x="4790" y="0"/>
                  </a:moveTo>
                  <a:lnTo>
                    <a:pt x="4607" y="23"/>
                  </a:lnTo>
                  <a:lnTo>
                    <a:pt x="571" y="1072"/>
                  </a:lnTo>
                  <a:lnTo>
                    <a:pt x="434" y="1141"/>
                  </a:lnTo>
                  <a:lnTo>
                    <a:pt x="297" y="1209"/>
                  </a:lnTo>
                  <a:lnTo>
                    <a:pt x="183" y="1300"/>
                  </a:lnTo>
                  <a:lnTo>
                    <a:pt x="115" y="1414"/>
                  </a:lnTo>
                  <a:lnTo>
                    <a:pt x="47" y="1551"/>
                  </a:lnTo>
                  <a:lnTo>
                    <a:pt x="24" y="1688"/>
                  </a:lnTo>
                  <a:lnTo>
                    <a:pt x="1" y="1848"/>
                  </a:lnTo>
                  <a:lnTo>
                    <a:pt x="24" y="1984"/>
                  </a:lnTo>
                  <a:lnTo>
                    <a:pt x="69" y="2121"/>
                  </a:lnTo>
                  <a:lnTo>
                    <a:pt x="138" y="2235"/>
                  </a:lnTo>
                  <a:lnTo>
                    <a:pt x="206" y="2327"/>
                  </a:lnTo>
                  <a:lnTo>
                    <a:pt x="297" y="2395"/>
                  </a:lnTo>
                  <a:lnTo>
                    <a:pt x="411" y="2463"/>
                  </a:lnTo>
                  <a:lnTo>
                    <a:pt x="525" y="2509"/>
                  </a:lnTo>
                  <a:lnTo>
                    <a:pt x="639" y="2555"/>
                  </a:lnTo>
                  <a:lnTo>
                    <a:pt x="753" y="2555"/>
                  </a:lnTo>
                  <a:lnTo>
                    <a:pt x="936" y="2532"/>
                  </a:lnTo>
                  <a:lnTo>
                    <a:pt x="4630" y="1574"/>
                  </a:lnTo>
                  <a:lnTo>
                    <a:pt x="4721" y="1551"/>
                  </a:lnTo>
                  <a:lnTo>
                    <a:pt x="4790" y="1483"/>
                  </a:lnTo>
                  <a:lnTo>
                    <a:pt x="4858" y="1437"/>
                  </a:lnTo>
                  <a:lnTo>
                    <a:pt x="4927" y="1346"/>
                  </a:lnTo>
                  <a:lnTo>
                    <a:pt x="4972" y="1255"/>
                  </a:lnTo>
                  <a:lnTo>
                    <a:pt x="4972" y="1163"/>
                  </a:lnTo>
                  <a:lnTo>
                    <a:pt x="4995" y="1072"/>
                  </a:lnTo>
                  <a:lnTo>
                    <a:pt x="4972" y="981"/>
                  </a:lnTo>
                  <a:lnTo>
                    <a:pt x="4949" y="890"/>
                  </a:lnTo>
                  <a:lnTo>
                    <a:pt x="4881" y="821"/>
                  </a:lnTo>
                  <a:lnTo>
                    <a:pt x="4835" y="753"/>
                  </a:lnTo>
                  <a:lnTo>
                    <a:pt x="4744" y="685"/>
                  </a:lnTo>
                  <a:lnTo>
                    <a:pt x="4653" y="639"/>
                  </a:lnTo>
                  <a:lnTo>
                    <a:pt x="4562" y="616"/>
                  </a:lnTo>
                  <a:lnTo>
                    <a:pt x="4471" y="616"/>
                  </a:lnTo>
                  <a:lnTo>
                    <a:pt x="4379" y="639"/>
                  </a:lnTo>
                  <a:lnTo>
                    <a:pt x="1232" y="1460"/>
                  </a:lnTo>
                  <a:lnTo>
                    <a:pt x="1187" y="1483"/>
                  </a:lnTo>
                  <a:lnTo>
                    <a:pt x="1187" y="1551"/>
                  </a:lnTo>
                  <a:lnTo>
                    <a:pt x="1210" y="1597"/>
                  </a:lnTo>
                  <a:lnTo>
                    <a:pt x="1278" y="1620"/>
                  </a:lnTo>
                  <a:lnTo>
                    <a:pt x="4425" y="799"/>
                  </a:lnTo>
                  <a:lnTo>
                    <a:pt x="4539" y="776"/>
                  </a:lnTo>
                  <a:lnTo>
                    <a:pt x="4676" y="821"/>
                  </a:lnTo>
                  <a:lnTo>
                    <a:pt x="4767" y="913"/>
                  </a:lnTo>
                  <a:lnTo>
                    <a:pt x="4813" y="1027"/>
                  </a:lnTo>
                  <a:lnTo>
                    <a:pt x="4835" y="1141"/>
                  </a:lnTo>
                  <a:lnTo>
                    <a:pt x="4790" y="1278"/>
                  </a:lnTo>
                  <a:lnTo>
                    <a:pt x="4699" y="1369"/>
                  </a:lnTo>
                  <a:lnTo>
                    <a:pt x="4585" y="1414"/>
                  </a:lnTo>
                  <a:lnTo>
                    <a:pt x="913" y="2372"/>
                  </a:lnTo>
                  <a:lnTo>
                    <a:pt x="799" y="2395"/>
                  </a:lnTo>
                  <a:lnTo>
                    <a:pt x="685" y="2395"/>
                  </a:lnTo>
                  <a:lnTo>
                    <a:pt x="571" y="2372"/>
                  </a:lnTo>
                  <a:lnTo>
                    <a:pt x="457" y="2327"/>
                  </a:lnTo>
                  <a:lnTo>
                    <a:pt x="366" y="2258"/>
                  </a:lnTo>
                  <a:lnTo>
                    <a:pt x="275" y="2167"/>
                  </a:lnTo>
                  <a:lnTo>
                    <a:pt x="229" y="2053"/>
                  </a:lnTo>
                  <a:lnTo>
                    <a:pt x="183" y="1962"/>
                  </a:lnTo>
                  <a:lnTo>
                    <a:pt x="161" y="1848"/>
                  </a:lnTo>
                  <a:lnTo>
                    <a:pt x="161" y="1734"/>
                  </a:lnTo>
                  <a:lnTo>
                    <a:pt x="206" y="1620"/>
                  </a:lnTo>
                  <a:lnTo>
                    <a:pt x="252" y="1506"/>
                  </a:lnTo>
                  <a:lnTo>
                    <a:pt x="320" y="1414"/>
                  </a:lnTo>
                  <a:lnTo>
                    <a:pt x="389" y="1323"/>
                  </a:lnTo>
                  <a:lnTo>
                    <a:pt x="503" y="1278"/>
                  </a:lnTo>
                  <a:lnTo>
                    <a:pt x="617" y="1232"/>
                  </a:lnTo>
                  <a:lnTo>
                    <a:pt x="4653" y="183"/>
                  </a:lnTo>
                  <a:lnTo>
                    <a:pt x="4813" y="160"/>
                  </a:lnTo>
                  <a:lnTo>
                    <a:pt x="4972" y="160"/>
                  </a:lnTo>
                  <a:lnTo>
                    <a:pt x="5109" y="206"/>
                  </a:lnTo>
                  <a:lnTo>
                    <a:pt x="5246" y="274"/>
                  </a:lnTo>
                  <a:lnTo>
                    <a:pt x="5383" y="343"/>
                  </a:lnTo>
                  <a:lnTo>
                    <a:pt x="5474" y="457"/>
                  </a:lnTo>
                  <a:lnTo>
                    <a:pt x="5565" y="593"/>
                  </a:lnTo>
                  <a:lnTo>
                    <a:pt x="5611" y="753"/>
                  </a:lnTo>
                  <a:lnTo>
                    <a:pt x="5656" y="913"/>
                  </a:lnTo>
                  <a:lnTo>
                    <a:pt x="5634" y="1072"/>
                  </a:lnTo>
                  <a:lnTo>
                    <a:pt x="5611" y="1209"/>
                  </a:lnTo>
                  <a:lnTo>
                    <a:pt x="5542" y="1369"/>
                  </a:lnTo>
                  <a:lnTo>
                    <a:pt x="5451" y="1483"/>
                  </a:lnTo>
                  <a:lnTo>
                    <a:pt x="5337" y="1597"/>
                  </a:lnTo>
                  <a:lnTo>
                    <a:pt x="5200" y="1665"/>
                  </a:lnTo>
                  <a:lnTo>
                    <a:pt x="5041" y="1734"/>
                  </a:lnTo>
                  <a:lnTo>
                    <a:pt x="2532" y="2395"/>
                  </a:lnTo>
                  <a:lnTo>
                    <a:pt x="2487" y="2418"/>
                  </a:lnTo>
                  <a:lnTo>
                    <a:pt x="2464" y="2486"/>
                  </a:lnTo>
                  <a:lnTo>
                    <a:pt x="2509" y="2532"/>
                  </a:lnTo>
                  <a:lnTo>
                    <a:pt x="2578" y="2532"/>
                  </a:lnTo>
                  <a:lnTo>
                    <a:pt x="5086" y="1870"/>
                  </a:lnTo>
                  <a:lnTo>
                    <a:pt x="5269" y="1825"/>
                  </a:lnTo>
                  <a:lnTo>
                    <a:pt x="5428" y="1711"/>
                  </a:lnTo>
                  <a:lnTo>
                    <a:pt x="5565" y="1597"/>
                  </a:lnTo>
                  <a:lnTo>
                    <a:pt x="5679" y="1437"/>
                  </a:lnTo>
                  <a:lnTo>
                    <a:pt x="5748" y="1278"/>
                  </a:lnTo>
                  <a:lnTo>
                    <a:pt x="5793" y="1095"/>
                  </a:lnTo>
                  <a:lnTo>
                    <a:pt x="5816" y="890"/>
                  </a:lnTo>
                  <a:lnTo>
                    <a:pt x="5770" y="707"/>
                  </a:lnTo>
                  <a:lnTo>
                    <a:pt x="5702" y="525"/>
                  </a:lnTo>
                  <a:lnTo>
                    <a:pt x="5611" y="365"/>
                  </a:lnTo>
                  <a:lnTo>
                    <a:pt x="5497" y="229"/>
                  </a:lnTo>
                  <a:lnTo>
                    <a:pt x="5337" y="137"/>
                  </a:lnTo>
                  <a:lnTo>
                    <a:pt x="5155" y="46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6530825" y="3655350"/>
              <a:ext cx="120325" cy="112925"/>
            </a:xfrm>
            <a:custGeom>
              <a:rect b="b" l="l" r="r" t="t"/>
              <a:pathLst>
                <a:path extrusionOk="0" h="4517" w="4813">
                  <a:moveTo>
                    <a:pt x="3854" y="1"/>
                  </a:moveTo>
                  <a:lnTo>
                    <a:pt x="3672" y="24"/>
                  </a:lnTo>
                  <a:lnTo>
                    <a:pt x="3490" y="69"/>
                  </a:lnTo>
                  <a:lnTo>
                    <a:pt x="3330" y="160"/>
                  </a:lnTo>
                  <a:lnTo>
                    <a:pt x="3170" y="274"/>
                  </a:lnTo>
                  <a:lnTo>
                    <a:pt x="228" y="3239"/>
                  </a:lnTo>
                  <a:lnTo>
                    <a:pt x="137" y="3353"/>
                  </a:lnTo>
                  <a:lnTo>
                    <a:pt x="69" y="3467"/>
                  </a:lnTo>
                  <a:lnTo>
                    <a:pt x="23" y="3627"/>
                  </a:lnTo>
                  <a:lnTo>
                    <a:pt x="0" y="3764"/>
                  </a:lnTo>
                  <a:lnTo>
                    <a:pt x="23" y="3923"/>
                  </a:lnTo>
                  <a:lnTo>
                    <a:pt x="69" y="4060"/>
                  </a:lnTo>
                  <a:lnTo>
                    <a:pt x="137" y="4174"/>
                  </a:lnTo>
                  <a:lnTo>
                    <a:pt x="228" y="4288"/>
                  </a:lnTo>
                  <a:lnTo>
                    <a:pt x="342" y="4402"/>
                  </a:lnTo>
                  <a:lnTo>
                    <a:pt x="479" y="4470"/>
                  </a:lnTo>
                  <a:lnTo>
                    <a:pt x="616" y="4493"/>
                  </a:lnTo>
                  <a:lnTo>
                    <a:pt x="753" y="4516"/>
                  </a:lnTo>
                  <a:lnTo>
                    <a:pt x="890" y="4493"/>
                  </a:lnTo>
                  <a:lnTo>
                    <a:pt x="1027" y="4470"/>
                  </a:lnTo>
                  <a:lnTo>
                    <a:pt x="1163" y="4402"/>
                  </a:lnTo>
                  <a:lnTo>
                    <a:pt x="1277" y="4288"/>
                  </a:lnTo>
                  <a:lnTo>
                    <a:pt x="3968" y="1620"/>
                  </a:lnTo>
                  <a:lnTo>
                    <a:pt x="4037" y="1529"/>
                  </a:lnTo>
                  <a:lnTo>
                    <a:pt x="4082" y="1460"/>
                  </a:lnTo>
                  <a:lnTo>
                    <a:pt x="4105" y="1369"/>
                  </a:lnTo>
                  <a:lnTo>
                    <a:pt x="4105" y="1278"/>
                  </a:lnTo>
                  <a:lnTo>
                    <a:pt x="4105" y="1164"/>
                  </a:lnTo>
                  <a:lnTo>
                    <a:pt x="4082" y="1095"/>
                  </a:lnTo>
                  <a:lnTo>
                    <a:pt x="4037" y="1004"/>
                  </a:lnTo>
                  <a:lnTo>
                    <a:pt x="3968" y="936"/>
                  </a:lnTo>
                  <a:lnTo>
                    <a:pt x="3900" y="867"/>
                  </a:lnTo>
                  <a:lnTo>
                    <a:pt x="3809" y="822"/>
                  </a:lnTo>
                  <a:lnTo>
                    <a:pt x="3718" y="799"/>
                  </a:lnTo>
                  <a:lnTo>
                    <a:pt x="3626" y="776"/>
                  </a:lnTo>
                  <a:lnTo>
                    <a:pt x="3535" y="799"/>
                  </a:lnTo>
                  <a:lnTo>
                    <a:pt x="3444" y="822"/>
                  </a:lnTo>
                  <a:lnTo>
                    <a:pt x="3375" y="867"/>
                  </a:lnTo>
                  <a:lnTo>
                    <a:pt x="3284" y="936"/>
                  </a:lnTo>
                  <a:lnTo>
                    <a:pt x="1004" y="3216"/>
                  </a:lnTo>
                  <a:lnTo>
                    <a:pt x="981" y="3285"/>
                  </a:lnTo>
                  <a:lnTo>
                    <a:pt x="1004" y="3330"/>
                  </a:lnTo>
                  <a:lnTo>
                    <a:pt x="1049" y="3353"/>
                  </a:lnTo>
                  <a:lnTo>
                    <a:pt x="1118" y="3330"/>
                  </a:lnTo>
                  <a:lnTo>
                    <a:pt x="3398" y="1027"/>
                  </a:lnTo>
                  <a:lnTo>
                    <a:pt x="3512" y="959"/>
                  </a:lnTo>
                  <a:lnTo>
                    <a:pt x="3626" y="936"/>
                  </a:lnTo>
                  <a:lnTo>
                    <a:pt x="3763" y="959"/>
                  </a:lnTo>
                  <a:lnTo>
                    <a:pt x="3854" y="1027"/>
                  </a:lnTo>
                  <a:lnTo>
                    <a:pt x="3923" y="1141"/>
                  </a:lnTo>
                  <a:lnTo>
                    <a:pt x="3946" y="1278"/>
                  </a:lnTo>
                  <a:lnTo>
                    <a:pt x="3923" y="1392"/>
                  </a:lnTo>
                  <a:lnTo>
                    <a:pt x="3854" y="1506"/>
                  </a:lnTo>
                  <a:lnTo>
                    <a:pt x="1163" y="4174"/>
                  </a:lnTo>
                  <a:lnTo>
                    <a:pt x="1072" y="4265"/>
                  </a:lnTo>
                  <a:lnTo>
                    <a:pt x="981" y="4311"/>
                  </a:lnTo>
                  <a:lnTo>
                    <a:pt x="867" y="4356"/>
                  </a:lnTo>
                  <a:lnTo>
                    <a:pt x="639" y="4356"/>
                  </a:lnTo>
                  <a:lnTo>
                    <a:pt x="525" y="4311"/>
                  </a:lnTo>
                  <a:lnTo>
                    <a:pt x="434" y="4265"/>
                  </a:lnTo>
                  <a:lnTo>
                    <a:pt x="342" y="4174"/>
                  </a:lnTo>
                  <a:lnTo>
                    <a:pt x="251" y="4083"/>
                  </a:lnTo>
                  <a:lnTo>
                    <a:pt x="206" y="3992"/>
                  </a:lnTo>
                  <a:lnTo>
                    <a:pt x="160" y="3878"/>
                  </a:lnTo>
                  <a:lnTo>
                    <a:pt x="160" y="3764"/>
                  </a:lnTo>
                  <a:lnTo>
                    <a:pt x="160" y="3650"/>
                  </a:lnTo>
                  <a:lnTo>
                    <a:pt x="206" y="3536"/>
                  </a:lnTo>
                  <a:lnTo>
                    <a:pt x="251" y="3444"/>
                  </a:lnTo>
                  <a:lnTo>
                    <a:pt x="342" y="3353"/>
                  </a:lnTo>
                  <a:lnTo>
                    <a:pt x="3284" y="388"/>
                  </a:lnTo>
                  <a:lnTo>
                    <a:pt x="3421" y="297"/>
                  </a:lnTo>
                  <a:lnTo>
                    <a:pt x="3558" y="229"/>
                  </a:lnTo>
                  <a:lnTo>
                    <a:pt x="3695" y="183"/>
                  </a:lnTo>
                  <a:lnTo>
                    <a:pt x="3854" y="160"/>
                  </a:lnTo>
                  <a:lnTo>
                    <a:pt x="4014" y="183"/>
                  </a:lnTo>
                  <a:lnTo>
                    <a:pt x="4151" y="229"/>
                  </a:lnTo>
                  <a:lnTo>
                    <a:pt x="4288" y="297"/>
                  </a:lnTo>
                  <a:lnTo>
                    <a:pt x="4424" y="388"/>
                  </a:lnTo>
                  <a:lnTo>
                    <a:pt x="4516" y="525"/>
                  </a:lnTo>
                  <a:lnTo>
                    <a:pt x="4584" y="662"/>
                  </a:lnTo>
                  <a:lnTo>
                    <a:pt x="4630" y="799"/>
                  </a:lnTo>
                  <a:lnTo>
                    <a:pt x="4653" y="959"/>
                  </a:lnTo>
                  <a:lnTo>
                    <a:pt x="4630" y="1118"/>
                  </a:lnTo>
                  <a:lnTo>
                    <a:pt x="4584" y="1255"/>
                  </a:lnTo>
                  <a:lnTo>
                    <a:pt x="4516" y="1392"/>
                  </a:lnTo>
                  <a:lnTo>
                    <a:pt x="4424" y="1529"/>
                  </a:lnTo>
                  <a:lnTo>
                    <a:pt x="2577" y="3376"/>
                  </a:lnTo>
                  <a:lnTo>
                    <a:pt x="2555" y="3421"/>
                  </a:lnTo>
                  <a:lnTo>
                    <a:pt x="2577" y="3490"/>
                  </a:lnTo>
                  <a:lnTo>
                    <a:pt x="2623" y="3513"/>
                  </a:lnTo>
                  <a:lnTo>
                    <a:pt x="2691" y="3490"/>
                  </a:lnTo>
                  <a:lnTo>
                    <a:pt x="4539" y="1643"/>
                  </a:lnTo>
                  <a:lnTo>
                    <a:pt x="4653" y="1483"/>
                  </a:lnTo>
                  <a:lnTo>
                    <a:pt x="4744" y="1323"/>
                  </a:lnTo>
                  <a:lnTo>
                    <a:pt x="4789" y="1141"/>
                  </a:lnTo>
                  <a:lnTo>
                    <a:pt x="4812" y="959"/>
                  </a:lnTo>
                  <a:lnTo>
                    <a:pt x="4789" y="776"/>
                  </a:lnTo>
                  <a:lnTo>
                    <a:pt x="4744" y="594"/>
                  </a:lnTo>
                  <a:lnTo>
                    <a:pt x="4653" y="434"/>
                  </a:lnTo>
                  <a:lnTo>
                    <a:pt x="4539" y="274"/>
                  </a:lnTo>
                  <a:lnTo>
                    <a:pt x="4379" y="160"/>
                  </a:lnTo>
                  <a:lnTo>
                    <a:pt x="4219" y="69"/>
                  </a:lnTo>
                  <a:lnTo>
                    <a:pt x="4037" y="24"/>
                  </a:lnTo>
                  <a:lnTo>
                    <a:pt x="38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4018925" y="3654800"/>
              <a:ext cx="75275" cy="37075"/>
            </a:xfrm>
            <a:custGeom>
              <a:rect b="b" l="l" r="r" t="t"/>
              <a:pathLst>
                <a:path extrusionOk="0" h="1483" w="3011">
                  <a:moveTo>
                    <a:pt x="46" y="0"/>
                  </a:moveTo>
                  <a:lnTo>
                    <a:pt x="0" y="23"/>
                  </a:lnTo>
                  <a:lnTo>
                    <a:pt x="0" y="91"/>
                  </a:lnTo>
                  <a:lnTo>
                    <a:pt x="46" y="251"/>
                  </a:lnTo>
                  <a:lnTo>
                    <a:pt x="92" y="388"/>
                  </a:lnTo>
                  <a:lnTo>
                    <a:pt x="183" y="570"/>
                  </a:lnTo>
                  <a:lnTo>
                    <a:pt x="320" y="753"/>
                  </a:lnTo>
                  <a:lnTo>
                    <a:pt x="479" y="935"/>
                  </a:lnTo>
                  <a:lnTo>
                    <a:pt x="684" y="1117"/>
                  </a:lnTo>
                  <a:lnTo>
                    <a:pt x="912" y="1277"/>
                  </a:lnTo>
                  <a:lnTo>
                    <a:pt x="1118" y="1368"/>
                  </a:lnTo>
                  <a:lnTo>
                    <a:pt x="1323" y="1437"/>
                  </a:lnTo>
                  <a:lnTo>
                    <a:pt x="1528" y="1460"/>
                  </a:lnTo>
                  <a:lnTo>
                    <a:pt x="1756" y="1482"/>
                  </a:lnTo>
                  <a:lnTo>
                    <a:pt x="2030" y="1460"/>
                  </a:lnTo>
                  <a:lnTo>
                    <a:pt x="2326" y="1414"/>
                  </a:lnTo>
                  <a:lnTo>
                    <a:pt x="2646" y="1323"/>
                  </a:lnTo>
                  <a:lnTo>
                    <a:pt x="2965" y="1209"/>
                  </a:lnTo>
                  <a:lnTo>
                    <a:pt x="3010" y="1163"/>
                  </a:lnTo>
                  <a:lnTo>
                    <a:pt x="3010" y="1095"/>
                  </a:lnTo>
                  <a:lnTo>
                    <a:pt x="2965" y="1049"/>
                  </a:lnTo>
                  <a:lnTo>
                    <a:pt x="2896" y="1049"/>
                  </a:lnTo>
                  <a:lnTo>
                    <a:pt x="2623" y="1163"/>
                  </a:lnTo>
                  <a:lnTo>
                    <a:pt x="2349" y="1231"/>
                  </a:lnTo>
                  <a:lnTo>
                    <a:pt x="2098" y="1277"/>
                  </a:lnTo>
                  <a:lnTo>
                    <a:pt x="1847" y="1323"/>
                  </a:lnTo>
                  <a:lnTo>
                    <a:pt x="1619" y="1300"/>
                  </a:lnTo>
                  <a:lnTo>
                    <a:pt x="1391" y="1277"/>
                  </a:lnTo>
                  <a:lnTo>
                    <a:pt x="1186" y="1231"/>
                  </a:lnTo>
                  <a:lnTo>
                    <a:pt x="1004" y="1140"/>
                  </a:lnTo>
                  <a:lnTo>
                    <a:pt x="776" y="1003"/>
                  </a:lnTo>
                  <a:lnTo>
                    <a:pt x="593" y="821"/>
                  </a:lnTo>
                  <a:lnTo>
                    <a:pt x="434" y="661"/>
                  </a:lnTo>
                  <a:lnTo>
                    <a:pt x="320" y="479"/>
                  </a:lnTo>
                  <a:lnTo>
                    <a:pt x="251" y="319"/>
                  </a:lnTo>
                  <a:lnTo>
                    <a:pt x="183" y="182"/>
                  </a:lnTo>
                  <a:lnTo>
                    <a:pt x="137" y="4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4036025" y="3638825"/>
              <a:ext cx="16550" cy="16550"/>
            </a:xfrm>
            <a:custGeom>
              <a:rect b="b" l="l" r="r" t="t"/>
              <a:pathLst>
                <a:path extrusionOk="0" h="662" w="662">
                  <a:moveTo>
                    <a:pt x="388" y="160"/>
                  </a:moveTo>
                  <a:lnTo>
                    <a:pt x="457" y="206"/>
                  </a:lnTo>
                  <a:lnTo>
                    <a:pt x="479" y="251"/>
                  </a:lnTo>
                  <a:lnTo>
                    <a:pt x="502" y="320"/>
                  </a:lnTo>
                  <a:lnTo>
                    <a:pt x="479" y="388"/>
                  </a:lnTo>
                  <a:lnTo>
                    <a:pt x="457" y="457"/>
                  </a:lnTo>
                  <a:lnTo>
                    <a:pt x="388" y="479"/>
                  </a:lnTo>
                  <a:lnTo>
                    <a:pt x="320" y="502"/>
                  </a:lnTo>
                  <a:lnTo>
                    <a:pt x="251" y="479"/>
                  </a:lnTo>
                  <a:lnTo>
                    <a:pt x="206" y="457"/>
                  </a:lnTo>
                  <a:lnTo>
                    <a:pt x="160" y="388"/>
                  </a:lnTo>
                  <a:lnTo>
                    <a:pt x="160" y="320"/>
                  </a:lnTo>
                  <a:lnTo>
                    <a:pt x="160" y="251"/>
                  </a:lnTo>
                  <a:lnTo>
                    <a:pt x="206" y="206"/>
                  </a:lnTo>
                  <a:lnTo>
                    <a:pt x="251" y="160"/>
                  </a:lnTo>
                  <a:close/>
                  <a:moveTo>
                    <a:pt x="320" y="0"/>
                  </a:moveTo>
                  <a:lnTo>
                    <a:pt x="206" y="23"/>
                  </a:lnTo>
                  <a:lnTo>
                    <a:pt x="92" y="92"/>
                  </a:lnTo>
                  <a:lnTo>
                    <a:pt x="23" y="206"/>
                  </a:lnTo>
                  <a:lnTo>
                    <a:pt x="0" y="320"/>
                  </a:lnTo>
                  <a:lnTo>
                    <a:pt x="23" y="457"/>
                  </a:lnTo>
                  <a:lnTo>
                    <a:pt x="92" y="571"/>
                  </a:lnTo>
                  <a:lnTo>
                    <a:pt x="206" y="639"/>
                  </a:lnTo>
                  <a:lnTo>
                    <a:pt x="320" y="662"/>
                  </a:lnTo>
                  <a:lnTo>
                    <a:pt x="457" y="639"/>
                  </a:lnTo>
                  <a:lnTo>
                    <a:pt x="571" y="571"/>
                  </a:lnTo>
                  <a:lnTo>
                    <a:pt x="639" y="457"/>
                  </a:lnTo>
                  <a:lnTo>
                    <a:pt x="662" y="320"/>
                  </a:lnTo>
                  <a:lnTo>
                    <a:pt x="639" y="206"/>
                  </a:lnTo>
                  <a:lnTo>
                    <a:pt x="571" y="92"/>
                  </a:lnTo>
                  <a:lnTo>
                    <a:pt x="457" y="23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4067950" y="3651925"/>
              <a:ext cx="16550" cy="16575"/>
            </a:xfrm>
            <a:custGeom>
              <a:rect b="b" l="l" r="r" t="t"/>
              <a:pathLst>
                <a:path extrusionOk="0" h="663" w="662">
                  <a:moveTo>
                    <a:pt x="320" y="138"/>
                  </a:moveTo>
                  <a:lnTo>
                    <a:pt x="388" y="161"/>
                  </a:lnTo>
                  <a:lnTo>
                    <a:pt x="457" y="206"/>
                  </a:lnTo>
                  <a:lnTo>
                    <a:pt x="479" y="252"/>
                  </a:lnTo>
                  <a:lnTo>
                    <a:pt x="502" y="320"/>
                  </a:lnTo>
                  <a:lnTo>
                    <a:pt x="479" y="389"/>
                  </a:lnTo>
                  <a:lnTo>
                    <a:pt x="457" y="434"/>
                  </a:lnTo>
                  <a:lnTo>
                    <a:pt x="388" y="480"/>
                  </a:lnTo>
                  <a:lnTo>
                    <a:pt x="320" y="503"/>
                  </a:lnTo>
                  <a:lnTo>
                    <a:pt x="251" y="480"/>
                  </a:lnTo>
                  <a:lnTo>
                    <a:pt x="206" y="434"/>
                  </a:lnTo>
                  <a:lnTo>
                    <a:pt x="160" y="389"/>
                  </a:lnTo>
                  <a:lnTo>
                    <a:pt x="160" y="320"/>
                  </a:lnTo>
                  <a:lnTo>
                    <a:pt x="160" y="252"/>
                  </a:lnTo>
                  <a:lnTo>
                    <a:pt x="206" y="206"/>
                  </a:lnTo>
                  <a:lnTo>
                    <a:pt x="251" y="161"/>
                  </a:lnTo>
                  <a:lnTo>
                    <a:pt x="320" y="138"/>
                  </a:lnTo>
                  <a:close/>
                  <a:moveTo>
                    <a:pt x="320" y="1"/>
                  </a:moveTo>
                  <a:lnTo>
                    <a:pt x="206" y="24"/>
                  </a:lnTo>
                  <a:lnTo>
                    <a:pt x="92" y="92"/>
                  </a:lnTo>
                  <a:lnTo>
                    <a:pt x="23" y="183"/>
                  </a:lnTo>
                  <a:lnTo>
                    <a:pt x="0" y="320"/>
                  </a:lnTo>
                  <a:lnTo>
                    <a:pt x="23" y="457"/>
                  </a:lnTo>
                  <a:lnTo>
                    <a:pt x="92" y="548"/>
                  </a:lnTo>
                  <a:lnTo>
                    <a:pt x="206" y="617"/>
                  </a:lnTo>
                  <a:lnTo>
                    <a:pt x="320" y="662"/>
                  </a:lnTo>
                  <a:lnTo>
                    <a:pt x="457" y="617"/>
                  </a:lnTo>
                  <a:lnTo>
                    <a:pt x="571" y="548"/>
                  </a:lnTo>
                  <a:lnTo>
                    <a:pt x="639" y="457"/>
                  </a:lnTo>
                  <a:lnTo>
                    <a:pt x="662" y="320"/>
                  </a:lnTo>
                  <a:lnTo>
                    <a:pt x="639" y="183"/>
                  </a:lnTo>
                  <a:lnTo>
                    <a:pt x="571" y="92"/>
                  </a:lnTo>
                  <a:lnTo>
                    <a:pt x="457" y="24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3994975" y="2593250"/>
              <a:ext cx="79850" cy="108900"/>
            </a:xfrm>
            <a:custGeom>
              <a:rect b="b" l="l" r="r" t="t"/>
              <a:pathLst>
                <a:path extrusionOk="0" h="4356" w="3194">
                  <a:moveTo>
                    <a:pt x="92" y="0"/>
                  </a:moveTo>
                  <a:lnTo>
                    <a:pt x="46" y="23"/>
                  </a:lnTo>
                  <a:lnTo>
                    <a:pt x="23" y="69"/>
                  </a:lnTo>
                  <a:lnTo>
                    <a:pt x="1" y="137"/>
                  </a:lnTo>
                  <a:lnTo>
                    <a:pt x="23" y="183"/>
                  </a:lnTo>
                  <a:lnTo>
                    <a:pt x="274" y="798"/>
                  </a:lnTo>
                  <a:lnTo>
                    <a:pt x="548" y="1368"/>
                  </a:lnTo>
                  <a:lnTo>
                    <a:pt x="913" y="2030"/>
                  </a:lnTo>
                  <a:lnTo>
                    <a:pt x="1118" y="2372"/>
                  </a:lnTo>
                  <a:lnTo>
                    <a:pt x="1346" y="2737"/>
                  </a:lnTo>
                  <a:lnTo>
                    <a:pt x="1574" y="3056"/>
                  </a:lnTo>
                  <a:lnTo>
                    <a:pt x="1825" y="3398"/>
                  </a:lnTo>
                  <a:lnTo>
                    <a:pt x="2099" y="3672"/>
                  </a:lnTo>
                  <a:lnTo>
                    <a:pt x="2395" y="3945"/>
                  </a:lnTo>
                  <a:lnTo>
                    <a:pt x="2669" y="4173"/>
                  </a:lnTo>
                  <a:lnTo>
                    <a:pt x="2988" y="4333"/>
                  </a:lnTo>
                  <a:lnTo>
                    <a:pt x="3034" y="4356"/>
                  </a:lnTo>
                  <a:lnTo>
                    <a:pt x="3125" y="4333"/>
                  </a:lnTo>
                  <a:lnTo>
                    <a:pt x="3170" y="4265"/>
                  </a:lnTo>
                  <a:lnTo>
                    <a:pt x="3193" y="4196"/>
                  </a:lnTo>
                  <a:lnTo>
                    <a:pt x="3170" y="4151"/>
                  </a:lnTo>
                  <a:lnTo>
                    <a:pt x="3148" y="4105"/>
                  </a:lnTo>
                  <a:lnTo>
                    <a:pt x="3102" y="4059"/>
                  </a:lnTo>
                  <a:lnTo>
                    <a:pt x="2828" y="3900"/>
                  </a:lnTo>
                  <a:lnTo>
                    <a:pt x="2555" y="3694"/>
                  </a:lnTo>
                  <a:lnTo>
                    <a:pt x="2281" y="3444"/>
                  </a:lnTo>
                  <a:lnTo>
                    <a:pt x="2030" y="3147"/>
                  </a:lnTo>
                  <a:lnTo>
                    <a:pt x="1779" y="2828"/>
                  </a:lnTo>
                  <a:lnTo>
                    <a:pt x="1551" y="2509"/>
                  </a:lnTo>
                  <a:lnTo>
                    <a:pt x="1323" y="2167"/>
                  </a:lnTo>
                  <a:lnTo>
                    <a:pt x="1118" y="1825"/>
                  </a:lnTo>
                  <a:lnTo>
                    <a:pt x="776" y="1163"/>
                  </a:lnTo>
                  <a:lnTo>
                    <a:pt x="525" y="616"/>
                  </a:lnTo>
                  <a:lnTo>
                    <a:pt x="297" y="91"/>
                  </a:lnTo>
                  <a:lnTo>
                    <a:pt x="251" y="46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4010950" y="2637700"/>
              <a:ext cx="63875" cy="64450"/>
            </a:xfrm>
            <a:custGeom>
              <a:rect b="b" l="l" r="r" t="t"/>
              <a:pathLst>
                <a:path extrusionOk="0" h="2578" w="2555">
                  <a:moveTo>
                    <a:pt x="2395" y="1"/>
                  </a:moveTo>
                  <a:lnTo>
                    <a:pt x="2349" y="24"/>
                  </a:lnTo>
                  <a:lnTo>
                    <a:pt x="2303" y="47"/>
                  </a:lnTo>
                  <a:lnTo>
                    <a:pt x="2258" y="92"/>
                  </a:lnTo>
                  <a:lnTo>
                    <a:pt x="2258" y="161"/>
                  </a:lnTo>
                  <a:lnTo>
                    <a:pt x="2258" y="2281"/>
                  </a:lnTo>
                  <a:lnTo>
                    <a:pt x="68" y="2281"/>
                  </a:lnTo>
                  <a:lnTo>
                    <a:pt x="23" y="2327"/>
                  </a:lnTo>
                  <a:lnTo>
                    <a:pt x="0" y="2373"/>
                  </a:lnTo>
                  <a:lnTo>
                    <a:pt x="0" y="2418"/>
                  </a:lnTo>
                  <a:lnTo>
                    <a:pt x="0" y="2487"/>
                  </a:lnTo>
                  <a:lnTo>
                    <a:pt x="23" y="2532"/>
                  </a:lnTo>
                  <a:lnTo>
                    <a:pt x="68" y="2555"/>
                  </a:lnTo>
                  <a:lnTo>
                    <a:pt x="137" y="2578"/>
                  </a:lnTo>
                  <a:lnTo>
                    <a:pt x="2395" y="2578"/>
                  </a:lnTo>
                  <a:lnTo>
                    <a:pt x="2463" y="2555"/>
                  </a:lnTo>
                  <a:lnTo>
                    <a:pt x="2509" y="2532"/>
                  </a:lnTo>
                  <a:lnTo>
                    <a:pt x="2531" y="2487"/>
                  </a:lnTo>
                  <a:lnTo>
                    <a:pt x="2554" y="2418"/>
                  </a:lnTo>
                  <a:lnTo>
                    <a:pt x="2554" y="161"/>
                  </a:lnTo>
                  <a:lnTo>
                    <a:pt x="2531" y="92"/>
                  </a:lnTo>
                  <a:lnTo>
                    <a:pt x="2509" y="47"/>
                  </a:lnTo>
                  <a:lnTo>
                    <a:pt x="2463" y="24"/>
                  </a:lnTo>
                  <a:lnTo>
                    <a:pt x="23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4635200" y="3698125"/>
              <a:ext cx="76425" cy="56450"/>
            </a:xfrm>
            <a:custGeom>
              <a:rect b="b" l="l" r="r" t="t"/>
              <a:pathLst>
                <a:path extrusionOk="0" h="2258" w="3057">
                  <a:moveTo>
                    <a:pt x="115" y="0"/>
                  </a:moveTo>
                  <a:lnTo>
                    <a:pt x="69" y="23"/>
                  </a:lnTo>
                  <a:lnTo>
                    <a:pt x="46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1" y="137"/>
                  </a:lnTo>
                  <a:lnTo>
                    <a:pt x="24" y="183"/>
                  </a:lnTo>
                  <a:lnTo>
                    <a:pt x="46" y="205"/>
                  </a:lnTo>
                  <a:lnTo>
                    <a:pt x="92" y="228"/>
                  </a:lnTo>
                  <a:lnTo>
                    <a:pt x="320" y="251"/>
                  </a:lnTo>
                  <a:lnTo>
                    <a:pt x="548" y="342"/>
                  </a:lnTo>
                  <a:lnTo>
                    <a:pt x="776" y="456"/>
                  </a:lnTo>
                  <a:lnTo>
                    <a:pt x="1027" y="570"/>
                  </a:lnTo>
                  <a:lnTo>
                    <a:pt x="1255" y="730"/>
                  </a:lnTo>
                  <a:lnTo>
                    <a:pt x="1483" y="890"/>
                  </a:lnTo>
                  <a:lnTo>
                    <a:pt x="1916" y="1254"/>
                  </a:lnTo>
                  <a:lnTo>
                    <a:pt x="2304" y="1596"/>
                  </a:lnTo>
                  <a:lnTo>
                    <a:pt x="2601" y="1916"/>
                  </a:lnTo>
                  <a:lnTo>
                    <a:pt x="2874" y="2212"/>
                  </a:lnTo>
                  <a:lnTo>
                    <a:pt x="2920" y="2235"/>
                  </a:lnTo>
                  <a:lnTo>
                    <a:pt x="2965" y="2258"/>
                  </a:lnTo>
                  <a:lnTo>
                    <a:pt x="3034" y="2235"/>
                  </a:lnTo>
                  <a:lnTo>
                    <a:pt x="3057" y="2189"/>
                  </a:lnTo>
                  <a:lnTo>
                    <a:pt x="3057" y="2144"/>
                  </a:lnTo>
                  <a:lnTo>
                    <a:pt x="3057" y="2121"/>
                  </a:lnTo>
                  <a:lnTo>
                    <a:pt x="3034" y="2075"/>
                  </a:lnTo>
                  <a:lnTo>
                    <a:pt x="2737" y="1733"/>
                  </a:lnTo>
                  <a:lnTo>
                    <a:pt x="2418" y="1414"/>
                  </a:lnTo>
                  <a:lnTo>
                    <a:pt x="2030" y="1072"/>
                  </a:lnTo>
                  <a:lnTo>
                    <a:pt x="1574" y="707"/>
                  </a:lnTo>
                  <a:lnTo>
                    <a:pt x="1346" y="525"/>
                  </a:lnTo>
                  <a:lnTo>
                    <a:pt x="1095" y="388"/>
                  </a:lnTo>
                  <a:lnTo>
                    <a:pt x="845" y="251"/>
                  </a:lnTo>
                  <a:lnTo>
                    <a:pt x="594" y="137"/>
                  </a:lnTo>
                  <a:lnTo>
                    <a:pt x="343" y="46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4635200" y="3685575"/>
              <a:ext cx="42800" cy="55900"/>
            </a:xfrm>
            <a:custGeom>
              <a:rect b="b" l="l" r="r" t="t"/>
              <a:pathLst>
                <a:path extrusionOk="0" h="2236" w="1712">
                  <a:moveTo>
                    <a:pt x="1574" y="0"/>
                  </a:moveTo>
                  <a:lnTo>
                    <a:pt x="69" y="525"/>
                  </a:lnTo>
                  <a:lnTo>
                    <a:pt x="24" y="548"/>
                  </a:lnTo>
                  <a:lnTo>
                    <a:pt x="1" y="571"/>
                  </a:lnTo>
                  <a:lnTo>
                    <a:pt x="1" y="616"/>
                  </a:lnTo>
                  <a:lnTo>
                    <a:pt x="1" y="662"/>
                  </a:lnTo>
                  <a:lnTo>
                    <a:pt x="525" y="2167"/>
                  </a:lnTo>
                  <a:lnTo>
                    <a:pt x="571" y="2212"/>
                  </a:lnTo>
                  <a:lnTo>
                    <a:pt x="617" y="2235"/>
                  </a:lnTo>
                  <a:lnTo>
                    <a:pt x="662" y="2212"/>
                  </a:lnTo>
                  <a:lnTo>
                    <a:pt x="685" y="2190"/>
                  </a:lnTo>
                  <a:lnTo>
                    <a:pt x="708" y="2167"/>
                  </a:lnTo>
                  <a:lnTo>
                    <a:pt x="731" y="2121"/>
                  </a:lnTo>
                  <a:lnTo>
                    <a:pt x="731" y="2098"/>
                  </a:lnTo>
                  <a:lnTo>
                    <a:pt x="229" y="685"/>
                  </a:lnTo>
                  <a:lnTo>
                    <a:pt x="1643" y="183"/>
                  </a:lnTo>
                  <a:lnTo>
                    <a:pt x="1666" y="183"/>
                  </a:lnTo>
                  <a:lnTo>
                    <a:pt x="1688" y="137"/>
                  </a:lnTo>
                  <a:lnTo>
                    <a:pt x="1711" y="92"/>
                  </a:lnTo>
                  <a:lnTo>
                    <a:pt x="1711" y="69"/>
                  </a:lnTo>
                  <a:lnTo>
                    <a:pt x="1688" y="23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5563350" y="2346950"/>
              <a:ext cx="88950" cy="29675"/>
            </a:xfrm>
            <a:custGeom>
              <a:rect b="b" l="l" r="r" t="t"/>
              <a:pathLst>
                <a:path extrusionOk="0" h="1187" w="3558">
                  <a:moveTo>
                    <a:pt x="3467" y="1"/>
                  </a:moveTo>
                  <a:lnTo>
                    <a:pt x="3421" y="23"/>
                  </a:lnTo>
                  <a:lnTo>
                    <a:pt x="3375" y="46"/>
                  </a:lnTo>
                  <a:lnTo>
                    <a:pt x="3216" y="183"/>
                  </a:lnTo>
                  <a:lnTo>
                    <a:pt x="3011" y="320"/>
                  </a:lnTo>
                  <a:lnTo>
                    <a:pt x="2783" y="434"/>
                  </a:lnTo>
                  <a:lnTo>
                    <a:pt x="2532" y="548"/>
                  </a:lnTo>
                  <a:lnTo>
                    <a:pt x="2258" y="639"/>
                  </a:lnTo>
                  <a:lnTo>
                    <a:pt x="1984" y="708"/>
                  </a:lnTo>
                  <a:lnTo>
                    <a:pt x="1437" y="822"/>
                  </a:lnTo>
                  <a:lnTo>
                    <a:pt x="935" y="913"/>
                  </a:lnTo>
                  <a:lnTo>
                    <a:pt x="502" y="958"/>
                  </a:lnTo>
                  <a:lnTo>
                    <a:pt x="92" y="981"/>
                  </a:lnTo>
                  <a:lnTo>
                    <a:pt x="46" y="1004"/>
                  </a:lnTo>
                  <a:lnTo>
                    <a:pt x="23" y="1027"/>
                  </a:lnTo>
                  <a:lnTo>
                    <a:pt x="0" y="1050"/>
                  </a:lnTo>
                  <a:lnTo>
                    <a:pt x="0" y="1095"/>
                  </a:lnTo>
                  <a:lnTo>
                    <a:pt x="0" y="1141"/>
                  </a:lnTo>
                  <a:lnTo>
                    <a:pt x="23" y="1164"/>
                  </a:lnTo>
                  <a:lnTo>
                    <a:pt x="46" y="1186"/>
                  </a:lnTo>
                  <a:lnTo>
                    <a:pt x="92" y="1186"/>
                  </a:lnTo>
                  <a:lnTo>
                    <a:pt x="548" y="1164"/>
                  </a:lnTo>
                  <a:lnTo>
                    <a:pt x="1004" y="1118"/>
                  </a:lnTo>
                  <a:lnTo>
                    <a:pt x="1528" y="1027"/>
                  </a:lnTo>
                  <a:lnTo>
                    <a:pt x="2098" y="913"/>
                  </a:lnTo>
                  <a:lnTo>
                    <a:pt x="2372" y="822"/>
                  </a:lnTo>
                  <a:lnTo>
                    <a:pt x="2646" y="730"/>
                  </a:lnTo>
                  <a:lnTo>
                    <a:pt x="2897" y="616"/>
                  </a:lnTo>
                  <a:lnTo>
                    <a:pt x="3147" y="480"/>
                  </a:lnTo>
                  <a:lnTo>
                    <a:pt x="3353" y="343"/>
                  </a:lnTo>
                  <a:lnTo>
                    <a:pt x="3535" y="183"/>
                  </a:lnTo>
                  <a:lnTo>
                    <a:pt x="3558" y="137"/>
                  </a:lnTo>
                  <a:lnTo>
                    <a:pt x="3558" y="115"/>
                  </a:lnTo>
                  <a:lnTo>
                    <a:pt x="3558" y="69"/>
                  </a:lnTo>
                  <a:lnTo>
                    <a:pt x="3535" y="2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5609525" y="2333850"/>
              <a:ext cx="42775" cy="55875"/>
            </a:xfrm>
            <a:custGeom>
              <a:rect b="b" l="l" r="r" t="t"/>
              <a:pathLst>
                <a:path extrusionOk="0" h="2235" w="1711">
                  <a:moveTo>
                    <a:pt x="92" y="0"/>
                  </a:moveTo>
                  <a:lnTo>
                    <a:pt x="69" y="23"/>
                  </a:lnTo>
                  <a:lnTo>
                    <a:pt x="23" y="46"/>
                  </a:lnTo>
                  <a:lnTo>
                    <a:pt x="1" y="69"/>
                  </a:lnTo>
                  <a:lnTo>
                    <a:pt x="1" y="114"/>
                  </a:lnTo>
                  <a:lnTo>
                    <a:pt x="23" y="160"/>
                  </a:lnTo>
                  <a:lnTo>
                    <a:pt x="46" y="183"/>
                  </a:lnTo>
                  <a:lnTo>
                    <a:pt x="69" y="205"/>
                  </a:lnTo>
                  <a:lnTo>
                    <a:pt x="1483" y="707"/>
                  </a:lnTo>
                  <a:lnTo>
                    <a:pt x="981" y="2098"/>
                  </a:lnTo>
                  <a:lnTo>
                    <a:pt x="981" y="2144"/>
                  </a:lnTo>
                  <a:lnTo>
                    <a:pt x="1004" y="2189"/>
                  </a:lnTo>
                  <a:lnTo>
                    <a:pt x="1027" y="2212"/>
                  </a:lnTo>
                  <a:lnTo>
                    <a:pt x="1050" y="2235"/>
                  </a:lnTo>
                  <a:lnTo>
                    <a:pt x="1095" y="2235"/>
                  </a:lnTo>
                  <a:lnTo>
                    <a:pt x="1141" y="2212"/>
                  </a:lnTo>
                  <a:lnTo>
                    <a:pt x="1186" y="2167"/>
                  </a:lnTo>
                  <a:lnTo>
                    <a:pt x="1711" y="661"/>
                  </a:lnTo>
                  <a:lnTo>
                    <a:pt x="1711" y="616"/>
                  </a:lnTo>
                  <a:lnTo>
                    <a:pt x="1711" y="593"/>
                  </a:lnTo>
                  <a:lnTo>
                    <a:pt x="1688" y="547"/>
                  </a:lnTo>
                  <a:lnTo>
                    <a:pt x="1642" y="525"/>
                  </a:lnTo>
                  <a:lnTo>
                    <a:pt x="137" y="2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30"/>
          <p:cNvSpPr/>
          <p:nvPr/>
        </p:nvSpPr>
        <p:spPr>
          <a:xfrm>
            <a:off x="710150" y="-17850"/>
            <a:ext cx="7720800" cy="48309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30"/>
          <p:cNvSpPr txBox="1"/>
          <p:nvPr>
            <p:ph type="ctrTitle"/>
          </p:nvPr>
        </p:nvSpPr>
        <p:spPr>
          <a:xfrm>
            <a:off x="1277300" y="562250"/>
            <a:ext cx="6569100" cy="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8" name="Google Shape;858;p30"/>
          <p:cNvSpPr txBox="1"/>
          <p:nvPr>
            <p:ph idx="2" type="ctrTitle"/>
          </p:nvPr>
        </p:nvSpPr>
        <p:spPr>
          <a:xfrm>
            <a:off x="1068688" y="3492650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859" name="Google Shape;859;p30"/>
          <p:cNvSpPr txBox="1"/>
          <p:nvPr>
            <p:ph idx="1" type="subTitle"/>
          </p:nvPr>
        </p:nvSpPr>
        <p:spPr>
          <a:xfrm>
            <a:off x="870700" y="3766450"/>
            <a:ext cx="2297100" cy="6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860" name="Google Shape;860;p30"/>
          <p:cNvSpPr txBox="1"/>
          <p:nvPr>
            <p:ph idx="3" type="ctrTitle"/>
          </p:nvPr>
        </p:nvSpPr>
        <p:spPr>
          <a:xfrm>
            <a:off x="3619494" y="2127075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861" name="Google Shape;861;p30"/>
          <p:cNvSpPr txBox="1"/>
          <p:nvPr>
            <p:ph idx="4" type="subTitle"/>
          </p:nvPr>
        </p:nvSpPr>
        <p:spPr>
          <a:xfrm>
            <a:off x="3421450" y="2400875"/>
            <a:ext cx="22971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862" name="Google Shape;862;p30"/>
          <p:cNvSpPr txBox="1"/>
          <p:nvPr>
            <p:ph idx="5" type="ctrTitle"/>
          </p:nvPr>
        </p:nvSpPr>
        <p:spPr>
          <a:xfrm>
            <a:off x="6174225" y="3492650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863" name="Google Shape;863;p30"/>
          <p:cNvSpPr txBox="1"/>
          <p:nvPr>
            <p:ph idx="6" type="subTitle"/>
          </p:nvPr>
        </p:nvSpPr>
        <p:spPr>
          <a:xfrm>
            <a:off x="5976225" y="3766450"/>
            <a:ext cx="2297100" cy="6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864" name="Google Shape;864;p30"/>
          <p:cNvSpPr txBox="1"/>
          <p:nvPr>
            <p:ph idx="7" type="ctrTitle"/>
          </p:nvPr>
        </p:nvSpPr>
        <p:spPr>
          <a:xfrm>
            <a:off x="1068719" y="2127075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865" name="Google Shape;865;p30"/>
          <p:cNvSpPr txBox="1"/>
          <p:nvPr>
            <p:ph idx="8" type="subTitle"/>
          </p:nvPr>
        </p:nvSpPr>
        <p:spPr>
          <a:xfrm>
            <a:off x="870675" y="2400875"/>
            <a:ext cx="22971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866" name="Google Shape;866;p30"/>
          <p:cNvSpPr txBox="1"/>
          <p:nvPr>
            <p:ph idx="9" type="ctrTitle"/>
          </p:nvPr>
        </p:nvSpPr>
        <p:spPr>
          <a:xfrm>
            <a:off x="3621450" y="3492650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867" name="Google Shape;867;p30"/>
          <p:cNvSpPr txBox="1"/>
          <p:nvPr>
            <p:ph idx="13" type="subTitle"/>
          </p:nvPr>
        </p:nvSpPr>
        <p:spPr>
          <a:xfrm>
            <a:off x="3423462" y="3766450"/>
            <a:ext cx="2297100" cy="6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868" name="Google Shape;868;p30"/>
          <p:cNvSpPr txBox="1"/>
          <p:nvPr>
            <p:ph idx="14" type="ctrTitle"/>
          </p:nvPr>
        </p:nvSpPr>
        <p:spPr>
          <a:xfrm>
            <a:off x="6170269" y="2127075"/>
            <a:ext cx="1901100" cy="27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2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400"/>
              <a:buNone/>
              <a:defRPr sz="2400">
                <a:solidFill>
                  <a:srgbClr val="466269"/>
                </a:solidFill>
              </a:defRPr>
            </a:lvl9pPr>
          </a:lstStyle>
          <a:p/>
        </p:txBody>
      </p:sp>
      <p:sp>
        <p:nvSpPr>
          <p:cNvPr id="869" name="Google Shape;869;p30"/>
          <p:cNvSpPr txBox="1"/>
          <p:nvPr>
            <p:ph idx="15" type="subTitle"/>
          </p:nvPr>
        </p:nvSpPr>
        <p:spPr>
          <a:xfrm>
            <a:off x="5972225" y="2400875"/>
            <a:ext cx="2297100" cy="56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grpSp>
        <p:nvGrpSpPr>
          <p:cNvPr id="870" name="Google Shape;870;p30"/>
          <p:cNvGrpSpPr/>
          <p:nvPr/>
        </p:nvGrpSpPr>
        <p:grpSpPr>
          <a:xfrm>
            <a:off x="76234" y="4812919"/>
            <a:ext cx="276934" cy="260862"/>
            <a:chOff x="5621097" y="1500761"/>
            <a:chExt cx="371424" cy="355446"/>
          </a:xfrm>
        </p:grpSpPr>
        <p:sp>
          <p:nvSpPr>
            <p:cNvPr id="871" name="Google Shape;871;p30"/>
            <p:cNvSpPr/>
            <p:nvPr/>
          </p:nvSpPr>
          <p:spPr>
            <a:xfrm>
              <a:off x="5621097" y="1539721"/>
              <a:ext cx="324061" cy="316486"/>
            </a:xfrm>
            <a:custGeom>
              <a:rect b="b" l="l" r="r" t="t"/>
              <a:pathLst>
                <a:path extrusionOk="0" h="9943" w="10181">
                  <a:moveTo>
                    <a:pt x="8811" y="0"/>
                  </a:moveTo>
                  <a:cubicBezTo>
                    <a:pt x="8454" y="0"/>
                    <a:pt x="8109" y="143"/>
                    <a:pt x="7847" y="393"/>
                  </a:cubicBezTo>
                  <a:lnTo>
                    <a:pt x="6906" y="1334"/>
                  </a:lnTo>
                  <a:cubicBezTo>
                    <a:pt x="6835" y="1405"/>
                    <a:pt x="6835" y="1512"/>
                    <a:pt x="6906" y="1584"/>
                  </a:cubicBezTo>
                  <a:cubicBezTo>
                    <a:pt x="6942" y="1620"/>
                    <a:pt x="6986" y="1637"/>
                    <a:pt x="7031" y="1637"/>
                  </a:cubicBezTo>
                  <a:cubicBezTo>
                    <a:pt x="7076" y="1637"/>
                    <a:pt x="7120" y="1620"/>
                    <a:pt x="7156" y="1584"/>
                  </a:cubicBezTo>
                  <a:lnTo>
                    <a:pt x="8097" y="643"/>
                  </a:lnTo>
                  <a:cubicBezTo>
                    <a:pt x="8287" y="453"/>
                    <a:pt x="8549" y="346"/>
                    <a:pt x="8811" y="346"/>
                  </a:cubicBezTo>
                  <a:cubicBezTo>
                    <a:pt x="9085" y="346"/>
                    <a:pt x="9335" y="453"/>
                    <a:pt x="9525" y="643"/>
                  </a:cubicBezTo>
                  <a:cubicBezTo>
                    <a:pt x="9716" y="846"/>
                    <a:pt x="9823" y="1096"/>
                    <a:pt x="9823" y="1358"/>
                  </a:cubicBezTo>
                  <a:cubicBezTo>
                    <a:pt x="9823" y="1631"/>
                    <a:pt x="9716" y="1882"/>
                    <a:pt x="9525" y="2084"/>
                  </a:cubicBezTo>
                  <a:lnTo>
                    <a:pt x="8228" y="3370"/>
                  </a:lnTo>
                  <a:cubicBezTo>
                    <a:pt x="8097" y="3060"/>
                    <a:pt x="7906" y="2763"/>
                    <a:pt x="7668" y="2524"/>
                  </a:cubicBezTo>
                  <a:cubicBezTo>
                    <a:pt x="7162" y="2018"/>
                    <a:pt x="6498" y="1765"/>
                    <a:pt x="5834" y="1765"/>
                  </a:cubicBezTo>
                  <a:cubicBezTo>
                    <a:pt x="5171" y="1765"/>
                    <a:pt x="4507" y="2018"/>
                    <a:pt x="4001" y="2524"/>
                  </a:cubicBezTo>
                  <a:lnTo>
                    <a:pt x="1012" y="5513"/>
                  </a:lnTo>
                  <a:cubicBezTo>
                    <a:pt x="0" y="6525"/>
                    <a:pt x="0" y="8168"/>
                    <a:pt x="1012" y="9180"/>
                  </a:cubicBezTo>
                  <a:cubicBezTo>
                    <a:pt x="1524" y="9680"/>
                    <a:pt x="2191" y="9942"/>
                    <a:pt x="2846" y="9942"/>
                  </a:cubicBezTo>
                  <a:cubicBezTo>
                    <a:pt x="3501" y="9942"/>
                    <a:pt x="4168" y="9680"/>
                    <a:pt x="4680" y="9180"/>
                  </a:cubicBezTo>
                  <a:lnTo>
                    <a:pt x="6263" y="7585"/>
                  </a:lnTo>
                  <a:cubicBezTo>
                    <a:pt x="6346" y="7513"/>
                    <a:pt x="6346" y="7406"/>
                    <a:pt x="6263" y="7335"/>
                  </a:cubicBezTo>
                  <a:cubicBezTo>
                    <a:pt x="6239" y="7305"/>
                    <a:pt x="6201" y="7290"/>
                    <a:pt x="6159" y="7290"/>
                  </a:cubicBezTo>
                  <a:cubicBezTo>
                    <a:pt x="6117" y="7290"/>
                    <a:pt x="6073" y="7305"/>
                    <a:pt x="6037" y="7335"/>
                  </a:cubicBezTo>
                  <a:lnTo>
                    <a:pt x="4441" y="8930"/>
                  </a:lnTo>
                  <a:cubicBezTo>
                    <a:pt x="4025" y="9347"/>
                    <a:pt x="3453" y="9573"/>
                    <a:pt x="2858" y="9573"/>
                  </a:cubicBezTo>
                  <a:cubicBezTo>
                    <a:pt x="2263" y="9573"/>
                    <a:pt x="1703" y="9335"/>
                    <a:pt x="1286" y="8930"/>
                  </a:cubicBezTo>
                  <a:cubicBezTo>
                    <a:pt x="405" y="8049"/>
                    <a:pt x="405" y="6632"/>
                    <a:pt x="1286" y="5775"/>
                  </a:cubicBezTo>
                  <a:lnTo>
                    <a:pt x="4275" y="2774"/>
                  </a:lnTo>
                  <a:cubicBezTo>
                    <a:pt x="4691" y="2358"/>
                    <a:pt x="5251" y="2120"/>
                    <a:pt x="5846" y="2120"/>
                  </a:cubicBezTo>
                  <a:cubicBezTo>
                    <a:pt x="6442" y="2120"/>
                    <a:pt x="7013" y="2358"/>
                    <a:pt x="7430" y="2774"/>
                  </a:cubicBezTo>
                  <a:cubicBezTo>
                    <a:pt x="7680" y="3025"/>
                    <a:pt x="7859" y="3322"/>
                    <a:pt x="7966" y="3656"/>
                  </a:cubicBezTo>
                  <a:lnTo>
                    <a:pt x="6549" y="5072"/>
                  </a:lnTo>
                  <a:cubicBezTo>
                    <a:pt x="6358" y="5263"/>
                    <a:pt x="6108" y="5370"/>
                    <a:pt x="5834" y="5370"/>
                  </a:cubicBezTo>
                  <a:cubicBezTo>
                    <a:pt x="5573" y="5370"/>
                    <a:pt x="5311" y="5263"/>
                    <a:pt x="5120" y="5072"/>
                  </a:cubicBezTo>
                  <a:cubicBezTo>
                    <a:pt x="5037" y="4977"/>
                    <a:pt x="4953" y="4858"/>
                    <a:pt x="4894" y="4739"/>
                  </a:cubicBezTo>
                  <a:cubicBezTo>
                    <a:pt x="4874" y="4670"/>
                    <a:pt x="4798" y="4626"/>
                    <a:pt x="4711" y="4626"/>
                  </a:cubicBezTo>
                  <a:cubicBezTo>
                    <a:pt x="4693" y="4626"/>
                    <a:pt x="4674" y="4628"/>
                    <a:pt x="4656" y="4632"/>
                  </a:cubicBezTo>
                  <a:cubicBezTo>
                    <a:pt x="4572" y="4668"/>
                    <a:pt x="4525" y="4775"/>
                    <a:pt x="4560" y="4882"/>
                  </a:cubicBezTo>
                  <a:cubicBezTo>
                    <a:pt x="4632" y="5037"/>
                    <a:pt x="4715" y="5203"/>
                    <a:pt x="4858" y="5322"/>
                  </a:cubicBezTo>
                  <a:cubicBezTo>
                    <a:pt x="5108" y="5572"/>
                    <a:pt x="5453" y="5727"/>
                    <a:pt x="5823" y="5727"/>
                  </a:cubicBezTo>
                  <a:cubicBezTo>
                    <a:pt x="6192" y="5727"/>
                    <a:pt x="6525" y="5572"/>
                    <a:pt x="6787" y="5322"/>
                  </a:cubicBezTo>
                  <a:lnTo>
                    <a:pt x="9775" y="2334"/>
                  </a:lnTo>
                  <a:cubicBezTo>
                    <a:pt x="10037" y="2084"/>
                    <a:pt x="10180" y="1739"/>
                    <a:pt x="10180" y="1358"/>
                  </a:cubicBezTo>
                  <a:cubicBezTo>
                    <a:pt x="10180" y="989"/>
                    <a:pt x="10037" y="667"/>
                    <a:pt x="9775" y="393"/>
                  </a:cubicBezTo>
                  <a:cubicBezTo>
                    <a:pt x="9525" y="131"/>
                    <a:pt x="9180" y="0"/>
                    <a:pt x="8811" y="0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5669606" y="1500761"/>
              <a:ext cx="322915" cy="316390"/>
            </a:xfrm>
            <a:custGeom>
              <a:rect b="b" l="l" r="r" t="t"/>
              <a:pathLst>
                <a:path extrusionOk="0" h="9940" w="10145">
                  <a:moveTo>
                    <a:pt x="7323" y="1"/>
                  </a:moveTo>
                  <a:cubicBezTo>
                    <a:pt x="6659" y="1"/>
                    <a:pt x="5995" y="254"/>
                    <a:pt x="5489" y="760"/>
                  </a:cubicBezTo>
                  <a:lnTo>
                    <a:pt x="3894" y="2355"/>
                  </a:lnTo>
                  <a:cubicBezTo>
                    <a:pt x="3822" y="2427"/>
                    <a:pt x="3822" y="2534"/>
                    <a:pt x="3894" y="2605"/>
                  </a:cubicBezTo>
                  <a:cubicBezTo>
                    <a:pt x="3935" y="2641"/>
                    <a:pt x="3980" y="2659"/>
                    <a:pt x="4025" y="2659"/>
                  </a:cubicBezTo>
                  <a:cubicBezTo>
                    <a:pt x="4069" y="2659"/>
                    <a:pt x="4114" y="2641"/>
                    <a:pt x="4156" y="2605"/>
                  </a:cubicBezTo>
                  <a:lnTo>
                    <a:pt x="5739" y="1010"/>
                  </a:lnTo>
                  <a:cubicBezTo>
                    <a:pt x="6180" y="569"/>
                    <a:pt x="6754" y="349"/>
                    <a:pt x="7326" y="349"/>
                  </a:cubicBezTo>
                  <a:cubicBezTo>
                    <a:pt x="7897" y="349"/>
                    <a:pt x="8466" y="569"/>
                    <a:pt x="8894" y="1010"/>
                  </a:cubicBezTo>
                  <a:cubicBezTo>
                    <a:pt x="9775" y="1891"/>
                    <a:pt x="9775" y="3308"/>
                    <a:pt x="8894" y="4165"/>
                  </a:cubicBezTo>
                  <a:lnTo>
                    <a:pt x="5906" y="7154"/>
                  </a:lnTo>
                  <a:cubicBezTo>
                    <a:pt x="5489" y="7570"/>
                    <a:pt x="4930" y="7808"/>
                    <a:pt x="4334" y="7808"/>
                  </a:cubicBezTo>
                  <a:cubicBezTo>
                    <a:pt x="3739" y="7808"/>
                    <a:pt x="3167" y="7570"/>
                    <a:pt x="2751" y="7154"/>
                  </a:cubicBezTo>
                  <a:cubicBezTo>
                    <a:pt x="2501" y="6904"/>
                    <a:pt x="2322" y="6606"/>
                    <a:pt x="2215" y="6284"/>
                  </a:cubicBezTo>
                  <a:lnTo>
                    <a:pt x="3632" y="4868"/>
                  </a:lnTo>
                  <a:cubicBezTo>
                    <a:pt x="3822" y="4677"/>
                    <a:pt x="4072" y="4570"/>
                    <a:pt x="4346" y="4570"/>
                  </a:cubicBezTo>
                  <a:cubicBezTo>
                    <a:pt x="4608" y="4570"/>
                    <a:pt x="4870" y="4677"/>
                    <a:pt x="5061" y="4868"/>
                  </a:cubicBezTo>
                  <a:cubicBezTo>
                    <a:pt x="5144" y="4951"/>
                    <a:pt x="5227" y="5070"/>
                    <a:pt x="5287" y="5189"/>
                  </a:cubicBezTo>
                  <a:cubicBezTo>
                    <a:pt x="5305" y="5263"/>
                    <a:pt x="5374" y="5308"/>
                    <a:pt x="5453" y="5308"/>
                  </a:cubicBezTo>
                  <a:cubicBezTo>
                    <a:pt x="5477" y="5308"/>
                    <a:pt x="5501" y="5304"/>
                    <a:pt x="5525" y="5296"/>
                  </a:cubicBezTo>
                  <a:cubicBezTo>
                    <a:pt x="5608" y="5272"/>
                    <a:pt x="5656" y="5165"/>
                    <a:pt x="5620" y="5058"/>
                  </a:cubicBezTo>
                  <a:cubicBezTo>
                    <a:pt x="5549" y="4891"/>
                    <a:pt x="5465" y="4737"/>
                    <a:pt x="5322" y="4618"/>
                  </a:cubicBezTo>
                  <a:cubicBezTo>
                    <a:pt x="5072" y="4356"/>
                    <a:pt x="4727" y="4213"/>
                    <a:pt x="4358" y="4213"/>
                  </a:cubicBezTo>
                  <a:cubicBezTo>
                    <a:pt x="3989" y="4213"/>
                    <a:pt x="3656" y="4356"/>
                    <a:pt x="3394" y="4618"/>
                  </a:cubicBezTo>
                  <a:lnTo>
                    <a:pt x="1929" y="6070"/>
                  </a:lnTo>
                  <a:cubicBezTo>
                    <a:pt x="1905" y="6082"/>
                    <a:pt x="1893" y="6106"/>
                    <a:pt x="1870" y="6130"/>
                  </a:cubicBezTo>
                  <a:lnTo>
                    <a:pt x="405" y="7606"/>
                  </a:lnTo>
                  <a:cubicBezTo>
                    <a:pt x="143" y="7856"/>
                    <a:pt x="0" y="8201"/>
                    <a:pt x="0" y="8570"/>
                  </a:cubicBezTo>
                  <a:cubicBezTo>
                    <a:pt x="0" y="8928"/>
                    <a:pt x="143" y="9273"/>
                    <a:pt x="405" y="9535"/>
                  </a:cubicBezTo>
                  <a:cubicBezTo>
                    <a:pt x="655" y="9785"/>
                    <a:pt x="1001" y="9940"/>
                    <a:pt x="1370" y="9940"/>
                  </a:cubicBezTo>
                  <a:cubicBezTo>
                    <a:pt x="1739" y="9940"/>
                    <a:pt x="2072" y="9785"/>
                    <a:pt x="2334" y="9535"/>
                  </a:cubicBezTo>
                  <a:lnTo>
                    <a:pt x="3275" y="8594"/>
                  </a:lnTo>
                  <a:cubicBezTo>
                    <a:pt x="3346" y="8523"/>
                    <a:pt x="3346" y="8416"/>
                    <a:pt x="3275" y="8344"/>
                  </a:cubicBezTo>
                  <a:cubicBezTo>
                    <a:pt x="3239" y="8309"/>
                    <a:pt x="3194" y="8291"/>
                    <a:pt x="3150" y="8291"/>
                  </a:cubicBezTo>
                  <a:cubicBezTo>
                    <a:pt x="3105" y="8291"/>
                    <a:pt x="3060" y="8309"/>
                    <a:pt x="3025" y="8344"/>
                  </a:cubicBezTo>
                  <a:lnTo>
                    <a:pt x="2084" y="9285"/>
                  </a:lnTo>
                  <a:cubicBezTo>
                    <a:pt x="1893" y="9475"/>
                    <a:pt x="1632" y="9582"/>
                    <a:pt x="1370" y="9582"/>
                  </a:cubicBezTo>
                  <a:cubicBezTo>
                    <a:pt x="1096" y="9582"/>
                    <a:pt x="846" y="9475"/>
                    <a:pt x="655" y="9285"/>
                  </a:cubicBezTo>
                  <a:cubicBezTo>
                    <a:pt x="465" y="9094"/>
                    <a:pt x="358" y="8832"/>
                    <a:pt x="358" y="8570"/>
                  </a:cubicBezTo>
                  <a:cubicBezTo>
                    <a:pt x="358" y="8297"/>
                    <a:pt x="465" y="8047"/>
                    <a:pt x="655" y="7856"/>
                  </a:cubicBezTo>
                  <a:lnTo>
                    <a:pt x="1953" y="6558"/>
                  </a:lnTo>
                  <a:cubicBezTo>
                    <a:pt x="2084" y="6880"/>
                    <a:pt x="2274" y="7177"/>
                    <a:pt x="2513" y="7404"/>
                  </a:cubicBezTo>
                  <a:cubicBezTo>
                    <a:pt x="3001" y="7904"/>
                    <a:pt x="3656" y="8166"/>
                    <a:pt x="4346" y="8166"/>
                  </a:cubicBezTo>
                  <a:cubicBezTo>
                    <a:pt x="5049" y="8166"/>
                    <a:pt x="5680" y="7904"/>
                    <a:pt x="6180" y="7404"/>
                  </a:cubicBezTo>
                  <a:lnTo>
                    <a:pt x="9168" y="4415"/>
                  </a:lnTo>
                  <a:cubicBezTo>
                    <a:pt x="10145" y="3403"/>
                    <a:pt x="10145" y="1772"/>
                    <a:pt x="9156" y="760"/>
                  </a:cubicBezTo>
                  <a:cubicBezTo>
                    <a:pt x="8650" y="254"/>
                    <a:pt x="7987" y="1"/>
                    <a:pt x="7323" y="1"/>
                  </a:cubicBezTo>
                  <a:close/>
                </a:path>
              </a:pathLst>
            </a:custGeom>
            <a:solidFill>
              <a:srgbClr val="EFBF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3" name="Google Shape;873;p30"/>
          <p:cNvSpPr txBox="1"/>
          <p:nvPr/>
        </p:nvSpPr>
        <p:spPr>
          <a:xfrm>
            <a:off x="300775" y="4743250"/>
            <a:ext cx="605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EFBF6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monurl.ca/cvm5fevrier</a:t>
            </a:r>
            <a:endParaRPr b="1">
              <a:solidFill>
                <a:srgbClr val="EFBF6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29769" y="190783"/>
            <a:ext cx="6140400" cy="65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 rtl="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778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7242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116284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400"/>
              </a:spcBef>
              <a:spcAft>
                <a:spcPts val="0"/>
              </a:spcAft>
              <a:buClr>
                <a:srgbClr val="0069BF"/>
              </a:buClr>
              <a:buSzPts val="2400"/>
              <a:buFont typeface="Viga"/>
              <a:buNone/>
              <a:defRPr sz="24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defRPr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iga"/>
              <a:buNone/>
              <a:defRPr sz="18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Ubuntu"/>
              <a:buChar char="✘"/>
              <a:defRPr sz="2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buntu"/>
              <a:buChar char="✗"/>
              <a:defRPr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Ubuntu"/>
              <a:buChar char="■"/>
              <a:defRPr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○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○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■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rt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monurl.ca/0815" TargetMode="External"/><Relationship Id="rId6" Type="http://schemas.openxmlformats.org/officeDocument/2006/relationships/hyperlink" Target="https://recitmst.qc.ca/" TargetMode="External"/><Relationship Id="rId7" Type="http://schemas.openxmlformats.org/officeDocument/2006/relationships/hyperlink" Target="mailto:equipe@recitmst.qc.ca" TargetMode="External"/><Relationship Id="rId8" Type="http://schemas.openxmlformats.org/officeDocument/2006/relationships/hyperlink" Target="http://creativecommons.org/licenses/by-nc-sa/4.0/" TargetMode="External"/><Relationship Id="rId11" Type="http://schemas.openxmlformats.org/officeDocument/2006/relationships/image" Target="../media/image10.png"/><Relationship Id="rId10" Type="http://schemas.openxmlformats.org/officeDocument/2006/relationships/image" Target="../media/image6.png"/><Relationship Id="rId12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0.png"/><Relationship Id="rId7" Type="http://schemas.openxmlformats.org/officeDocument/2006/relationships/image" Target="../media/image29.png"/><Relationship Id="rId8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Relationship Id="rId6" Type="http://schemas.openxmlformats.org/officeDocument/2006/relationships/image" Target="../media/image20.png"/><Relationship Id="rId7" Type="http://schemas.openxmlformats.org/officeDocument/2006/relationships/image" Target="../media/image29.png"/><Relationship Id="rId8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Relationship Id="rId4" Type="http://schemas.openxmlformats.org/officeDocument/2006/relationships/image" Target="../media/image4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Relationship Id="rId4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9.png"/><Relationship Id="rId8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9.png"/><Relationship Id="rId8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33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Relationship Id="rId4" Type="http://schemas.openxmlformats.org/officeDocument/2006/relationships/image" Target="../media/image30.png"/><Relationship Id="rId5" Type="http://schemas.openxmlformats.org/officeDocument/2006/relationships/image" Target="../media/image34.png"/><Relationship Id="rId6" Type="http://schemas.openxmlformats.org/officeDocument/2006/relationships/image" Target="../media/image33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geogebra.org/m/fhtds8a2" TargetMode="External"/><Relationship Id="rId4" Type="http://schemas.openxmlformats.org/officeDocument/2006/relationships/hyperlink" Target="https://www.geogebra.org/m/cngmubdm" TargetMode="External"/><Relationship Id="rId5" Type="http://schemas.openxmlformats.org/officeDocument/2006/relationships/hyperlink" Target="https://campus.recit.qc.ca/course/view.php?id=30#section-2" TargetMode="External"/><Relationship Id="rId6" Type="http://schemas.openxmlformats.org/officeDocument/2006/relationships/image" Target="../media/image41.png"/><Relationship Id="rId7" Type="http://schemas.openxmlformats.org/officeDocument/2006/relationships/hyperlink" Target="https://www.geogebra.org/m/DmVNbn2V" TargetMode="External"/><Relationship Id="rId8" Type="http://schemas.openxmlformats.org/officeDocument/2006/relationships/hyperlink" Target="https://www.geogebra.org/m/NUtDnGgC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luc.lagarde@recitmst.qc.ca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geogebra.org/m/vd6UC685" TargetMode="External"/><Relationship Id="rId4" Type="http://schemas.openxmlformats.org/officeDocument/2006/relationships/image" Target="../media/image42.png"/><Relationship Id="rId5" Type="http://schemas.openxmlformats.org/officeDocument/2006/relationships/hyperlink" Target="https://www.geogebra.org/m/tnqkmkt7" TargetMode="External"/><Relationship Id="rId6" Type="http://schemas.openxmlformats.org/officeDocument/2006/relationships/hyperlink" Target="https://campus.recit.qc.ca/course/view.php?id=30#section-3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geogebra.org/m/XUv5mXTm" TargetMode="External"/><Relationship Id="rId4" Type="http://schemas.openxmlformats.org/officeDocument/2006/relationships/image" Target="../media/image44.png"/><Relationship Id="rId5" Type="http://schemas.openxmlformats.org/officeDocument/2006/relationships/hyperlink" Target="https://campus.recit.qc.ca/mod/page/view.php?id=7929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7.png"/><Relationship Id="rId4" Type="http://schemas.openxmlformats.org/officeDocument/2006/relationships/image" Target="../media/image49.png"/><Relationship Id="rId5" Type="http://schemas.openxmlformats.org/officeDocument/2006/relationships/image" Target="../media/image54.png"/><Relationship Id="rId6" Type="http://schemas.openxmlformats.org/officeDocument/2006/relationships/image" Target="../media/image4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9.png"/><Relationship Id="rId4" Type="http://schemas.openxmlformats.org/officeDocument/2006/relationships/image" Target="../media/image56.png"/><Relationship Id="rId5" Type="http://schemas.openxmlformats.org/officeDocument/2006/relationships/image" Target="../media/image51.png"/><Relationship Id="rId6" Type="http://schemas.openxmlformats.org/officeDocument/2006/relationships/image" Target="../media/image6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geogebra.org/m/y3aufmy8" TargetMode="External"/><Relationship Id="rId4" Type="http://schemas.openxmlformats.org/officeDocument/2006/relationships/hyperlink" Target="https://www.geogebra.org/m/tj6xg3ja" TargetMode="External"/><Relationship Id="rId5" Type="http://schemas.openxmlformats.org/officeDocument/2006/relationships/image" Target="../media/image60.png"/><Relationship Id="rId6" Type="http://schemas.openxmlformats.org/officeDocument/2006/relationships/image" Target="../media/image5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campus.recit.qc.ca/course/view.php?id=30" TargetMode="External"/><Relationship Id="rId4" Type="http://schemas.openxmlformats.org/officeDocument/2006/relationships/hyperlink" Target="https://campus.recit.qc.ca/course/view.php?id=263" TargetMode="External"/><Relationship Id="rId9" Type="http://schemas.openxmlformats.org/officeDocument/2006/relationships/hyperlink" Target="https://www.madameblanchette.com/secondaire-1/geogebra/" TargetMode="External"/><Relationship Id="rId5" Type="http://schemas.openxmlformats.org/officeDocument/2006/relationships/hyperlink" Target="https://campus.recit.qc.ca/mod/page/view.php?id=8725" TargetMode="External"/><Relationship Id="rId6" Type="http://schemas.openxmlformats.org/officeDocument/2006/relationships/hyperlink" Target="https://www.geogebra.org/classic/VuJqaAxD" TargetMode="External"/><Relationship Id="rId7" Type="http://schemas.openxmlformats.org/officeDocument/2006/relationships/hyperlink" Target="https://www.geogebra.org/a/14" TargetMode="External"/><Relationship Id="rId8" Type="http://schemas.openxmlformats.org/officeDocument/2006/relationships/hyperlink" Target="https://www.geogebra.org/m/eqxtf55a" TargetMode="External"/><Relationship Id="rId11" Type="http://schemas.openxmlformats.org/officeDocument/2006/relationships/hyperlink" Target="https://www.geogebra.org/m/nfwugeqg" TargetMode="External"/><Relationship Id="rId10" Type="http://schemas.openxmlformats.org/officeDocument/2006/relationships/hyperlink" Target="https://www.geogebra.org/m/ewpu2baw" TargetMode="External"/><Relationship Id="rId13" Type="http://schemas.openxmlformats.org/officeDocument/2006/relationships/hyperlink" Target="https://www.geogebra.org/m/uYzdg9bB" TargetMode="External"/><Relationship Id="rId12" Type="http://schemas.openxmlformats.org/officeDocument/2006/relationships/hyperlink" Target="https://www.geogebra.org/m/hquc5yub" TargetMode="External"/><Relationship Id="rId15" Type="http://schemas.openxmlformats.org/officeDocument/2006/relationships/hyperlink" Target="https://www.geogebra.org/m/EyYBm3ne" TargetMode="External"/><Relationship Id="rId14" Type="http://schemas.openxmlformats.org/officeDocument/2006/relationships/hyperlink" Target="https://www.geogebra.org/m/SyS5tDKa" TargetMode="External"/><Relationship Id="rId16" Type="http://schemas.openxmlformats.org/officeDocument/2006/relationships/hyperlink" Target="https://www.geogebra.org/u/curriculumteam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www.youtube.com/watch?v=zuuyW2J0Orc&amp;list=PLtN4Hcxd3KamC5NzZiJ-CKILYfKSS6U1R" TargetMode="External"/><Relationship Id="rId4" Type="http://schemas.openxmlformats.org/officeDocument/2006/relationships/hyperlink" Target="https://www.youtube.com/watch?v=9Uh1SGENQQ4&amp;list=PLtN4Hcxd3Kak2bOQPpV7k02sZg4O0gAhl" TargetMode="External"/><Relationship Id="rId5" Type="http://schemas.openxmlformats.org/officeDocument/2006/relationships/hyperlink" Target="https://www.geogebra.org/m/vcb8wkku" TargetMode="External"/><Relationship Id="rId6" Type="http://schemas.openxmlformats.org/officeDocument/2006/relationships/hyperlink" Target="https://www.geogebra.org/m/xnrmmkjt" TargetMode="External"/><Relationship Id="rId7" Type="http://schemas.openxmlformats.org/officeDocument/2006/relationships/hyperlink" Target="https://www.geogebra.org/m/kewpjrue" TargetMode="External"/><Relationship Id="rId8" Type="http://schemas.openxmlformats.org/officeDocument/2006/relationships/hyperlink" Target="https://www.geogebra.org/u/tbrzezinski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www.geogebra.org/" TargetMode="External"/><Relationship Id="rId4" Type="http://schemas.openxmlformats.org/officeDocument/2006/relationships/hyperlink" Target="http://recitmst.qc.ca/ecv-zoom" TargetMode="External"/><Relationship Id="rId5" Type="http://schemas.openxmlformats.org/officeDocument/2006/relationships/hyperlink" Target="http://www.recitmst.qc.ca/ecv" TargetMode="External"/><Relationship Id="rId6" Type="http://schemas.openxmlformats.org/officeDocument/2006/relationships/image" Target="../media/image5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mod/page/view.php?id=6683" TargetMode="External"/><Relationship Id="rId5" Type="http://schemas.openxmlformats.org/officeDocument/2006/relationships/hyperlink" Target="https://campus.recit.qc.ca/mod/assign/view.php?id=6932" TargetMode="External"/><Relationship Id="rId6" Type="http://schemas.openxmlformats.org/officeDocument/2006/relationships/image" Target="../media/image53.png"/><Relationship Id="rId7" Type="http://schemas.openxmlformats.org/officeDocument/2006/relationships/image" Target="../media/image5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1.png"/><Relationship Id="rId4" Type="http://schemas.openxmlformats.org/officeDocument/2006/relationships/hyperlink" Target="mailto:luc.lagarde@cshbo.qc.ca" TargetMode="External"/><Relationship Id="rId9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mailto:equipe@recitmst.qc.ca" TargetMode="External"/><Relationship Id="rId6" Type="http://schemas.openxmlformats.org/officeDocument/2006/relationships/hyperlink" Target="https://www.facebook.com/RECITMST2020/" TargetMode="External"/><Relationship Id="rId7" Type="http://schemas.openxmlformats.org/officeDocument/2006/relationships/hyperlink" Target="https://twitter.com/recitmst" TargetMode="External"/><Relationship Id="rId8" Type="http://schemas.openxmlformats.org/officeDocument/2006/relationships/hyperlink" Target="https://www.youtube.com/channel/UC7IcadI_rZFwso9N81PYqFg" TargetMode="External"/><Relationship Id="rId10" Type="http://schemas.openxmlformats.org/officeDocument/2006/relationships/image" Target="../media/image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education.gouv.qc.ca/dossiers-thematiques/plan-daction-numerique/cadre-de-reference-de-la-competence-numerique/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36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education.gouv.qc.ca/en/current-initiatives/digital-action-plan/digital-competency-framework/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" TargetMode="External"/><Relationship Id="rId7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Google Shape;878;p31"/>
          <p:cNvPicPr preferRelativeResize="0"/>
          <p:nvPr/>
        </p:nvPicPr>
        <p:blipFill rotWithShape="1">
          <a:blip r:embed="rId3">
            <a:alphaModFix/>
          </a:blip>
          <a:srcRect b="0" l="0" r="0" t="1261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31"/>
          <p:cNvSpPr txBox="1"/>
          <p:nvPr/>
        </p:nvSpPr>
        <p:spPr>
          <a:xfrm>
            <a:off x="380375" y="1299200"/>
            <a:ext cx="2402700" cy="738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GeoGebra</a:t>
            </a:r>
            <a:endParaRPr sz="3600"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grpSp>
        <p:nvGrpSpPr>
          <p:cNvPr id="880" name="Google Shape;880;p31"/>
          <p:cNvGrpSpPr/>
          <p:nvPr/>
        </p:nvGrpSpPr>
        <p:grpSpPr>
          <a:xfrm>
            <a:off x="298325" y="51350"/>
            <a:ext cx="1313400" cy="1123800"/>
            <a:chOff x="298325" y="51350"/>
            <a:chExt cx="1313400" cy="1123800"/>
          </a:xfrm>
        </p:grpSpPr>
        <p:sp>
          <p:nvSpPr>
            <p:cNvPr id="881" name="Google Shape;881;p31"/>
            <p:cNvSpPr/>
            <p:nvPr/>
          </p:nvSpPr>
          <p:spPr>
            <a:xfrm>
              <a:off x="298325" y="51350"/>
              <a:ext cx="1313400" cy="1123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82" name="Google Shape;882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9125" y="117350"/>
              <a:ext cx="991800" cy="991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3" name="Google Shape;883;p31"/>
          <p:cNvSpPr txBox="1"/>
          <p:nvPr/>
        </p:nvSpPr>
        <p:spPr>
          <a:xfrm>
            <a:off x="5377200" y="3319250"/>
            <a:ext cx="3766800" cy="86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fr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15 août</a:t>
            </a:r>
            <a:r>
              <a:rPr b="1" lang="fr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/ August 15  2022</a:t>
            </a:r>
            <a:endParaRPr b="1" sz="18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fr" sz="2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monurl.ca/0815</a:t>
            </a:r>
            <a:endParaRPr sz="1200"/>
          </a:p>
        </p:txBody>
      </p:sp>
      <p:sp>
        <p:nvSpPr>
          <p:cNvPr id="884" name="Google Shape;884;p31"/>
          <p:cNvSpPr txBox="1"/>
          <p:nvPr/>
        </p:nvSpPr>
        <p:spPr>
          <a:xfrm>
            <a:off x="104700" y="4792325"/>
            <a:ext cx="304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sz="12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85" name="Google Shape;885;p31"/>
          <p:cNvSpPr txBox="1"/>
          <p:nvPr/>
        </p:nvSpPr>
        <p:spPr>
          <a:xfrm>
            <a:off x="3427200" y="4705075"/>
            <a:ext cx="42822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lang="fr"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Cette présentation du </a:t>
            </a:r>
            <a:r>
              <a:rPr lang="fr" sz="9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RÉCITMST, </a:t>
            </a:r>
            <a:r>
              <a:rPr lang="fr"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est mise à disposition, sauf exception, selon les termes de la </a:t>
            </a:r>
            <a:r>
              <a:rPr lang="fr" sz="9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</a:t>
            </a:r>
            <a:r>
              <a:rPr lang="fr" sz="9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6" name="Google Shape;886;p31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86600" y="4763362"/>
            <a:ext cx="948875" cy="3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31"/>
          <p:cNvSpPr/>
          <p:nvPr/>
        </p:nvSpPr>
        <p:spPr>
          <a:xfrm rot="-5400000">
            <a:off x="1052037" y="2862663"/>
            <a:ext cx="1246925" cy="3351000"/>
          </a:xfrm>
          <a:prstGeom prst="flowChartOffpageConnector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8" name="Google Shape;888;p31"/>
          <p:cNvPicPr preferRelativeResize="0"/>
          <p:nvPr/>
        </p:nvPicPr>
        <p:blipFill rotWithShape="1">
          <a:blip r:embed="rId11">
            <a:alphaModFix/>
          </a:blip>
          <a:srcRect b="0" l="14986" r="15341" t="0"/>
          <a:stretch/>
        </p:blipFill>
        <p:spPr>
          <a:xfrm>
            <a:off x="104700" y="4159950"/>
            <a:ext cx="3106250" cy="67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9" name="Google Shape;889;p31"/>
          <p:cNvGrpSpPr/>
          <p:nvPr/>
        </p:nvGrpSpPr>
        <p:grpSpPr>
          <a:xfrm>
            <a:off x="6487825" y="195691"/>
            <a:ext cx="2363700" cy="808500"/>
            <a:chOff x="6487825" y="233791"/>
            <a:chExt cx="2363700" cy="808500"/>
          </a:xfrm>
        </p:grpSpPr>
        <p:sp>
          <p:nvSpPr>
            <p:cNvPr id="890" name="Google Shape;890;p31"/>
            <p:cNvSpPr/>
            <p:nvPr/>
          </p:nvSpPr>
          <p:spPr>
            <a:xfrm>
              <a:off x="6487825" y="233791"/>
              <a:ext cx="2363700" cy="8085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91" name="Google Shape;891;p3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6627350" y="389325"/>
              <a:ext cx="2045700" cy="5091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92" name="Google Shape;892;p31"/>
          <p:cNvCxnSpPr/>
          <p:nvPr/>
        </p:nvCxnSpPr>
        <p:spPr>
          <a:xfrm>
            <a:off x="9734" y="1237175"/>
            <a:ext cx="2259900" cy="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93" name="Google Shape;893;p31"/>
          <p:cNvCxnSpPr/>
          <p:nvPr/>
        </p:nvCxnSpPr>
        <p:spPr>
          <a:xfrm>
            <a:off x="5909609" y="3228088"/>
            <a:ext cx="3257100" cy="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Google Shape;9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00" y="129750"/>
            <a:ext cx="8969599" cy="5013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40"/>
          <p:cNvSpPr/>
          <p:nvPr/>
        </p:nvSpPr>
        <p:spPr>
          <a:xfrm>
            <a:off x="87200" y="732500"/>
            <a:ext cx="1208400" cy="2319600"/>
          </a:xfrm>
          <a:prstGeom prst="rect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40"/>
          <p:cNvSpPr txBox="1"/>
          <p:nvPr/>
        </p:nvSpPr>
        <p:spPr>
          <a:xfrm>
            <a:off x="1419175" y="1103713"/>
            <a:ext cx="94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enu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973" name="Google Shape;973;p40"/>
          <p:cNvCxnSpPr>
            <a:stCxn id="972" idx="2"/>
            <a:endCxn id="971" idx="3"/>
          </p:cNvCxnSpPr>
          <p:nvPr/>
        </p:nvCxnSpPr>
        <p:spPr>
          <a:xfrm flipH="1">
            <a:off x="1295575" y="1503913"/>
            <a:ext cx="597600" cy="3885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974" name="Google Shape;974;p40"/>
          <p:cNvSpPr/>
          <p:nvPr/>
        </p:nvSpPr>
        <p:spPr>
          <a:xfrm>
            <a:off x="2629850" y="3716600"/>
            <a:ext cx="6355200" cy="1341300"/>
          </a:xfrm>
          <a:prstGeom prst="rect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40"/>
          <p:cNvSpPr txBox="1"/>
          <p:nvPr/>
        </p:nvSpPr>
        <p:spPr>
          <a:xfrm>
            <a:off x="618650" y="3967100"/>
            <a:ext cx="156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pplications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976" name="Google Shape;976;p40"/>
          <p:cNvCxnSpPr>
            <a:stCxn id="977" idx="3"/>
          </p:cNvCxnSpPr>
          <p:nvPr/>
        </p:nvCxnSpPr>
        <p:spPr>
          <a:xfrm>
            <a:off x="7365200" y="258350"/>
            <a:ext cx="408600" cy="780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978" name="Google Shape;978;p40"/>
          <p:cNvSpPr txBox="1"/>
          <p:nvPr/>
        </p:nvSpPr>
        <p:spPr>
          <a:xfrm>
            <a:off x="6578750" y="732500"/>
            <a:ext cx="1710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Gestion du compte</a:t>
            </a:r>
            <a:endParaRPr b="1" sz="1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979" name="Google Shape;979;p40"/>
          <p:cNvCxnSpPr>
            <a:stCxn id="978" idx="3"/>
          </p:cNvCxnSpPr>
          <p:nvPr/>
        </p:nvCxnSpPr>
        <p:spPr>
          <a:xfrm flipH="1" rot="10800000">
            <a:off x="8289050" y="485750"/>
            <a:ext cx="194700" cy="4392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977" name="Google Shape;977;p40"/>
          <p:cNvSpPr txBox="1"/>
          <p:nvPr/>
        </p:nvSpPr>
        <p:spPr>
          <a:xfrm>
            <a:off x="5804000" y="58250"/>
            <a:ext cx="156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A</a:t>
            </a: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pplications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980" name="Google Shape;980;p40"/>
          <p:cNvCxnSpPr>
            <a:stCxn id="975" idx="3"/>
            <a:endCxn id="974" idx="1"/>
          </p:cNvCxnSpPr>
          <p:nvPr/>
        </p:nvCxnSpPr>
        <p:spPr>
          <a:xfrm>
            <a:off x="2179850" y="4167200"/>
            <a:ext cx="450000" cy="2202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Google Shape;98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488" y="156625"/>
            <a:ext cx="8727033" cy="4986876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41"/>
          <p:cNvSpPr/>
          <p:nvPr/>
        </p:nvSpPr>
        <p:spPr>
          <a:xfrm>
            <a:off x="208500" y="615975"/>
            <a:ext cx="1208400" cy="2319600"/>
          </a:xfrm>
          <a:prstGeom prst="rect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41"/>
          <p:cNvSpPr txBox="1"/>
          <p:nvPr/>
        </p:nvSpPr>
        <p:spPr>
          <a:xfrm>
            <a:off x="1419175" y="1103713"/>
            <a:ext cx="94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enu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988" name="Google Shape;988;p41"/>
          <p:cNvCxnSpPr>
            <a:stCxn id="987" idx="2"/>
            <a:endCxn id="986" idx="3"/>
          </p:cNvCxnSpPr>
          <p:nvPr/>
        </p:nvCxnSpPr>
        <p:spPr>
          <a:xfrm flipH="1">
            <a:off x="1416775" y="1503913"/>
            <a:ext cx="476400" cy="2718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989" name="Google Shape;989;p41"/>
          <p:cNvSpPr/>
          <p:nvPr/>
        </p:nvSpPr>
        <p:spPr>
          <a:xfrm>
            <a:off x="2629850" y="3214575"/>
            <a:ext cx="6048000" cy="1341300"/>
          </a:xfrm>
          <a:prstGeom prst="rect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p41"/>
          <p:cNvSpPr txBox="1"/>
          <p:nvPr/>
        </p:nvSpPr>
        <p:spPr>
          <a:xfrm>
            <a:off x="1554475" y="3438150"/>
            <a:ext cx="67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App</a:t>
            </a: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s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991" name="Google Shape;991;p41"/>
          <p:cNvCxnSpPr>
            <a:stCxn id="992" idx="3"/>
          </p:cNvCxnSpPr>
          <p:nvPr/>
        </p:nvCxnSpPr>
        <p:spPr>
          <a:xfrm>
            <a:off x="7365075" y="258350"/>
            <a:ext cx="756900" cy="822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993" name="Google Shape;993;p41"/>
          <p:cNvSpPr txBox="1"/>
          <p:nvPr/>
        </p:nvSpPr>
        <p:spPr>
          <a:xfrm>
            <a:off x="6578750" y="518725"/>
            <a:ext cx="1710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Account </a:t>
            </a:r>
            <a:endParaRPr b="1" sz="1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(Sign in or create)</a:t>
            </a:r>
            <a:endParaRPr b="1" sz="1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994" name="Google Shape;994;p41"/>
          <p:cNvCxnSpPr>
            <a:stCxn id="993" idx="3"/>
          </p:cNvCxnSpPr>
          <p:nvPr/>
        </p:nvCxnSpPr>
        <p:spPr>
          <a:xfrm flipH="1" rot="10800000">
            <a:off x="8289050" y="457225"/>
            <a:ext cx="245400" cy="3540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992" name="Google Shape;992;p41"/>
          <p:cNvSpPr txBox="1"/>
          <p:nvPr/>
        </p:nvSpPr>
        <p:spPr>
          <a:xfrm>
            <a:off x="6687675" y="58250"/>
            <a:ext cx="67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App</a:t>
            </a: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s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995" name="Google Shape;995;p41"/>
          <p:cNvCxnSpPr>
            <a:stCxn id="996" idx="2"/>
          </p:cNvCxnSpPr>
          <p:nvPr/>
        </p:nvCxnSpPr>
        <p:spPr>
          <a:xfrm>
            <a:off x="718375" y="3946050"/>
            <a:ext cx="7800" cy="5094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996" name="Google Shape;996;p41"/>
          <p:cNvSpPr txBox="1"/>
          <p:nvPr/>
        </p:nvSpPr>
        <p:spPr>
          <a:xfrm>
            <a:off x="34675" y="3330450"/>
            <a:ext cx="136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Language settings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997" name="Google Shape;997;p41"/>
          <p:cNvCxnSpPr/>
          <p:nvPr/>
        </p:nvCxnSpPr>
        <p:spPr>
          <a:xfrm>
            <a:off x="2384275" y="3790650"/>
            <a:ext cx="398100" cy="2469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42"/>
          <p:cNvSpPr txBox="1"/>
          <p:nvPr>
            <p:ph type="title"/>
          </p:nvPr>
        </p:nvSpPr>
        <p:spPr>
          <a:xfrm>
            <a:off x="279400" y="292225"/>
            <a:ext cx="64476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fr"/>
              <a:t>Création d’un compte</a:t>
            </a:r>
            <a:endParaRPr/>
          </a:p>
        </p:txBody>
      </p:sp>
      <p:sp>
        <p:nvSpPr>
          <p:cNvPr id="1003" name="Google Shape;1003;p42"/>
          <p:cNvSpPr txBox="1"/>
          <p:nvPr>
            <p:ph idx="1" type="body"/>
          </p:nvPr>
        </p:nvSpPr>
        <p:spPr>
          <a:xfrm>
            <a:off x="3927950" y="1652648"/>
            <a:ext cx="4500600" cy="30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Avoir un compte permet de: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Sauvegarder ses réalisations en ligne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Conserver des favoris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Créer des activités, des livrets, des classes et les organiser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Diffuser, publier et partager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Collaborer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S’abonner à d’autres rédacteurs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600"/>
              </a:spcAft>
              <a:buSzPts val="1400"/>
              <a:buChar char="•"/>
            </a:pPr>
            <a:r>
              <a:rPr lang="fr"/>
              <a:t>Avoir des abonnés</a:t>
            </a:r>
            <a:endParaRPr/>
          </a:p>
        </p:txBody>
      </p:sp>
      <p:pic>
        <p:nvPicPr>
          <p:cNvPr id="1004" name="Google Shape;100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3300" y="104724"/>
            <a:ext cx="725336" cy="742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05" name="Google Shape;100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400" y="910075"/>
            <a:ext cx="3277213" cy="369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6" name="Google Shape;1006;p42"/>
          <p:cNvSpPr/>
          <p:nvPr/>
        </p:nvSpPr>
        <p:spPr>
          <a:xfrm>
            <a:off x="2993675" y="924225"/>
            <a:ext cx="612900" cy="170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AA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07" name="Google Shape;1007;p42"/>
          <p:cNvCxnSpPr>
            <a:stCxn id="1006" idx="2"/>
          </p:cNvCxnSpPr>
          <p:nvPr/>
        </p:nvCxnSpPr>
        <p:spPr>
          <a:xfrm flipH="1">
            <a:off x="2973725" y="1094925"/>
            <a:ext cx="326400" cy="381900"/>
          </a:xfrm>
          <a:prstGeom prst="straightConnector1">
            <a:avLst/>
          </a:prstGeom>
          <a:noFill/>
          <a:ln cap="flat" cmpd="sng" w="38100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08" name="Google Shape;1008;p42"/>
          <p:cNvSpPr txBox="1"/>
          <p:nvPr>
            <p:ph idx="1" type="body"/>
          </p:nvPr>
        </p:nvSpPr>
        <p:spPr>
          <a:xfrm>
            <a:off x="3927950" y="910075"/>
            <a:ext cx="45006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fr"/>
              <a:t>Création d’un compte avec votre adresse courriels ou </a:t>
            </a:r>
            <a:endParaRPr/>
          </a:p>
        </p:txBody>
      </p:sp>
      <p:pic>
        <p:nvPicPr>
          <p:cNvPr id="1009" name="Google Shape;100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5576" y="1275354"/>
            <a:ext cx="202911" cy="20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6826" y="1253841"/>
            <a:ext cx="211998" cy="2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51422" y="1277147"/>
            <a:ext cx="203100" cy="196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12" name="Google Shape;1012;p42"/>
          <p:cNvPicPr preferRelativeResize="0"/>
          <p:nvPr/>
        </p:nvPicPr>
        <p:blipFill rotWithShape="1">
          <a:blip r:embed="rId8">
            <a:alphaModFix/>
          </a:blip>
          <a:srcRect b="11583" l="10090" r="10958" t="13493"/>
          <a:stretch/>
        </p:blipFill>
        <p:spPr>
          <a:xfrm>
            <a:off x="6187075" y="1266556"/>
            <a:ext cx="237300" cy="217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3"/>
          <p:cNvSpPr txBox="1"/>
          <p:nvPr>
            <p:ph type="title"/>
          </p:nvPr>
        </p:nvSpPr>
        <p:spPr>
          <a:xfrm>
            <a:off x="279400" y="292225"/>
            <a:ext cx="64476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fr"/>
              <a:t>Create Account</a:t>
            </a:r>
            <a:endParaRPr/>
          </a:p>
        </p:txBody>
      </p:sp>
      <p:sp>
        <p:nvSpPr>
          <p:cNvPr id="1018" name="Google Shape;1018;p43"/>
          <p:cNvSpPr txBox="1"/>
          <p:nvPr>
            <p:ph idx="1" type="body"/>
          </p:nvPr>
        </p:nvSpPr>
        <p:spPr>
          <a:xfrm>
            <a:off x="3927950" y="1576450"/>
            <a:ext cx="4920300" cy="2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"/>
              <a:t>Use your account to</a:t>
            </a:r>
            <a:r>
              <a:rPr lang="fr"/>
              <a:t>: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C</a:t>
            </a:r>
            <a:r>
              <a:rPr lang="fr"/>
              <a:t>reate online resources (Activities, Books).</a:t>
            </a:r>
            <a:endParaRPr/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•"/>
            </a:pPr>
            <a:r>
              <a:rPr lang="fr"/>
              <a:t>Use Classroom with your students.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Upload your GeoGebra files to the website to access them online.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Collect and structure your resources.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•"/>
            </a:pPr>
            <a:r>
              <a:rPr lang="fr"/>
              <a:t>Add resources to your favorites.</a:t>
            </a:r>
            <a:endParaRPr/>
          </a:p>
          <a:p>
            <a:pPr indent="-317500" lvl="0" marL="457200" rtl="0" algn="l">
              <a:spcBef>
                <a:spcPts val="600"/>
              </a:spcBef>
              <a:spcAft>
                <a:spcPts val="600"/>
              </a:spcAft>
              <a:buSzPts val="1400"/>
              <a:buChar char="•"/>
            </a:pPr>
            <a:r>
              <a:rPr lang="fr"/>
              <a:t>Share or publish your resources.</a:t>
            </a:r>
            <a:endParaRPr/>
          </a:p>
        </p:txBody>
      </p:sp>
      <p:pic>
        <p:nvPicPr>
          <p:cNvPr id="1019" name="Google Shape;10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750" y="910075"/>
            <a:ext cx="3195875" cy="3910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3300" y="104724"/>
            <a:ext cx="725336" cy="742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21" name="Google Shape;1021;p43"/>
          <p:cNvSpPr/>
          <p:nvPr/>
        </p:nvSpPr>
        <p:spPr>
          <a:xfrm>
            <a:off x="3037725" y="885725"/>
            <a:ext cx="612900" cy="170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AA22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22" name="Google Shape;1022;p43"/>
          <p:cNvCxnSpPr>
            <a:stCxn id="1021" idx="2"/>
          </p:cNvCxnSpPr>
          <p:nvPr/>
        </p:nvCxnSpPr>
        <p:spPr>
          <a:xfrm flipH="1">
            <a:off x="3017775" y="1056425"/>
            <a:ext cx="326400" cy="381900"/>
          </a:xfrm>
          <a:prstGeom prst="straightConnector1">
            <a:avLst/>
          </a:prstGeom>
          <a:noFill/>
          <a:ln cap="flat" cmpd="sng" w="38100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23" name="Google Shape;1023;p43"/>
          <p:cNvSpPr txBox="1"/>
          <p:nvPr>
            <p:ph idx="1" type="body"/>
          </p:nvPr>
        </p:nvSpPr>
        <p:spPr>
          <a:xfrm>
            <a:off x="3927950" y="833875"/>
            <a:ext cx="45006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fr"/>
              <a:t>Create account</a:t>
            </a:r>
            <a:r>
              <a:rPr lang="fr"/>
              <a:t> with email address</a:t>
            </a:r>
            <a:br>
              <a:rPr lang="fr"/>
            </a:br>
            <a:r>
              <a:rPr lang="fr"/>
              <a:t>		or</a:t>
            </a:r>
            <a:endParaRPr/>
          </a:p>
        </p:txBody>
      </p:sp>
      <p:pic>
        <p:nvPicPr>
          <p:cNvPr id="1024" name="Google Shape;102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5576" y="1199154"/>
            <a:ext cx="202911" cy="20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6826" y="1177641"/>
            <a:ext cx="211998" cy="2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51422" y="1200947"/>
            <a:ext cx="203100" cy="196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27" name="Google Shape;1027;p43"/>
          <p:cNvPicPr preferRelativeResize="0"/>
          <p:nvPr/>
        </p:nvPicPr>
        <p:blipFill rotWithShape="1">
          <a:blip r:embed="rId8">
            <a:alphaModFix/>
          </a:blip>
          <a:srcRect b="11583" l="10090" r="10958" t="13493"/>
          <a:stretch/>
        </p:blipFill>
        <p:spPr>
          <a:xfrm>
            <a:off x="6187075" y="1190356"/>
            <a:ext cx="237300" cy="217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Google Shape;103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350" y="794162"/>
            <a:ext cx="5551277" cy="42731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33" name="Google Shape;1033;p44"/>
          <p:cNvSpPr/>
          <p:nvPr/>
        </p:nvSpPr>
        <p:spPr>
          <a:xfrm>
            <a:off x="4596925" y="747174"/>
            <a:ext cx="2750700" cy="1087800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4" name="Google Shape;103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981163" y="786156"/>
            <a:ext cx="327477" cy="311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44"/>
          <p:cNvSpPr/>
          <p:nvPr/>
        </p:nvSpPr>
        <p:spPr>
          <a:xfrm>
            <a:off x="1796350" y="2942237"/>
            <a:ext cx="2750700" cy="1087800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6" name="Google Shape;103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175032" y="2974835"/>
            <a:ext cx="327477" cy="311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44"/>
          <p:cNvSpPr txBox="1"/>
          <p:nvPr>
            <p:ph type="title"/>
          </p:nvPr>
        </p:nvSpPr>
        <p:spPr>
          <a:xfrm>
            <a:off x="139800" y="42300"/>
            <a:ext cx="78201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fr"/>
              <a:t>Options de téléchargement</a:t>
            </a:r>
            <a:endParaRPr/>
          </a:p>
        </p:txBody>
      </p:sp>
      <p:sp>
        <p:nvSpPr>
          <p:cNvPr id="1038" name="Google Shape;1038;p44"/>
          <p:cNvSpPr/>
          <p:nvPr/>
        </p:nvSpPr>
        <p:spPr>
          <a:xfrm>
            <a:off x="4596925" y="1881950"/>
            <a:ext cx="2750700" cy="1087800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9" name="Google Shape;103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981163" y="1920931"/>
            <a:ext cx="327477" cy="31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Google Shape;10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350" y="794150"/>
            <a:ext cx="6048499" cy="42731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45" name="Google Shape;1045;p45"/>
          <p:cNvSpPr/>
          <p:nvPr/>
        </p:nvSpPr>
        <p:spPr>
          <a:xfrm>
            <a:off x="4901725" y="747175"/>
            <a:ext cx="2832600" cy="1087800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6" name="Google Shape;104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285963" y="786156"/>
            <a:ext cx="327477" cy="311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45"/>
          <p:cNvSpPr/>
          <p:nvPr/>
        </p:nvSpPr>
        <p:spPr>
          <a:xfrm>
            <a:off x="1872550" y="2942225"/>
            <a:ext cx="2902800" cy="1087800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8" name="Google Shape;104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251232" y="2974835"/>
            <a:ext cx="327477" cy="311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9" name="Google Shape;1049;p45"/>
          <p:cNvSpPr txBox="1"/>
          <p:nvPr>
            <p:ph type="title"/>
          </p:nvPr>
        </p:nvSpPr>
        <p:spPr>
          <a:xfrm>
            <a:off x="139800" y="42300"/>
            <a:ext cx="78201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fr"/>
              <a:t>Download options</a:t>
            </a:r>
            <a:endParaRPr/>
          </a:p>
        </p:txBody>
      </p:sp>
      <p:sp>
        <p:nvSpPr>
          <p:cNvPr id="1050" name="Google Shape;1050;p45"/>
          <p:cNvSpPr/>
          <p:nvPr/>
        </p:nvSpPr>
        <p:spPr>
          <a:xfrm>
            <a:off x="4901725" y="1881950"/>
            <a:ext cx="2832600" cy="1087800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1" name="Google Shape;105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285963" y="1920931"/>
            <a:ext cx="327477" cy="31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46"/>
          <p:cNvSpPr/>
          <p:nvPr/>
        </p:nvSpPr>
        <p:spPr>
          <a:xfrm>
            <a:off x="199325" y="87200"/>
            <a:ext cx="8720400" cy="4983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85738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57" name="Google Shape;1057;p46"/>
          <p:cNvGraphicFramePr/>
          <p:nvPr/>
        </p:nvGraphicFramePr>
        <p:xfrm>
          <a:off x="288708" y="1510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{AE152602-CDE7-4C90-B0C2-14A95B9F17D6}</a:tableStyleId>
              </a:tblPr>
              <a:tblGrid>
                <a:gridCol w="1933550"/>
                <a:gridCol w="945775"/>
                <a:gridCol w="945775"/>
                <a:gridCol w="945775"/>
                <a:gridCol w="945775"/>
                <a:gridCol w="945775"/>
                <a:gridCol w="945775"/>
                <a:gridCol w="945775"/>
              </a:tblGrid>
              <a:tr h="2457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Applications/concepts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90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3200" marB="43200" marR="63500" marL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Graphique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Géométrie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3D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Formelle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Suite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Classique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Calculs numériques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Opérations sur les fonctions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Opérations sur les fractions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Graphiques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Curseurs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Vecteurs et matrices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Table de valeurs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Constructions géométriques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Graphiques 3D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Calculs de probabilités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✓*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Calculs symboliques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Dérivées et intégrales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Résolution d’équations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Tableur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96475">
                <a:tc gridSpan="8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*Bientôt disponible sur iOS et Android</a:t>
                      </a:r>
                      <a:endParaRPr i="1" sz="8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pic>
        <p:nvPicPr>
          <p:cNvPr id="1058" name="Google Shape;105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367" y="22769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004" y="22769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4655" y="22769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1507" y="22769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2143" y="22769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46"/>
          <p:cNvPicPr preferRelativeResize="0"/>
          <p:nvPr/>
        </p:nvPicPr>
        <p:blipFill rotWithShape="1">
          <a:blip r:embed="rId8">
            <a:alphaModFix/>
          </a:blip>
          <a:srcRect b="8522" l="8307" r="0" t="9611"/>
          <a:stretch/>
        </p:blipFill>
        <p:spPr>
          <a:xfrm>
            <a:off x="8215237" y="242093"/>
            <a:ext cx="360000" cy="3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47"/>
          <p:cNvSpPr/>
          <p:nvPr/>
        </p:nvSpPr>
        <p:spPr>
          <a:xfrm>
            <a:off x="199325" y="87200"/>
            <a:ext cx="8720400" cy="4983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85738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69" name="Google Shape;1069;p47"/>
          <p:cNvGraphicFramePr/>
          <p:nvPr/>
        </p:nvGraphicFramePr>
        <p:xfrm>
          <a:off x="288708" y="15104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{AE152602-CDE7-4C90-B0C2-14A95B9F17D6}</a:tableStyleId>
              </a:tblPr>
              <a:tblGrid>
                <a:gridCol w="1933550"/>
                <a:gridCol w="945775"/>
                <a:gridCol w="945775"/>
                <a:gridCol w="945775"/>
                <a:gridCol w="945775"/>
                <a:gridCol w="945775"/>
                <a:gridCol w="945775"/>
                <a:gridCol w="945775"/>
              </a:tblGrid>
              <a:tr h="2457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Apps/features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90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3200" marB="43200" marR="63500" marL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Graphing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Geometry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3D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CAS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Suite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Classic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b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Numeric calculations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Function operations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Fraction operations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Graphing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Sliders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Vectors &amp; matrices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Table of values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Geometric constructions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3D graphing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Probability Calculator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✓*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Symbolic calculation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Derivatives &amp; intergrals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Equation solving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3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Spreadsheet</a:t>
                      </a:r>
                      <a:endParaRPr b="1" sz="10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3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✓</a:t>
                      </a:r>
                      <a:endParaRPr b="1" sz="13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96475">
                <a:tc gridSpan="8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800"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*Coming soon for iOS et Android</a:t>
                      </a:r>
                      <a:endParaRPr i="1" sz="800"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T="43200" marB="43200" marR="63500" marL="63500" anchor="ctr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pic>
        <p:nvPicPr>
          <p:cNvPr id="1070" name="Google Shape;107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367" y="22769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004" y="22769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4655" y="22769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1507" y="22769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2143" y="227693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47"/>
          <p:cNvPicPr preferRelativeResize="0"/>
          <p:nvPr/>
        </p:nvPicPr>
        <p:blipFill rotWithShape="1">
          <a:blip r:embed="rId8">
            <a:alphaModFix/>
          </a:blip>
          <a:srcRect b="8522" l="8307" r="0" t="9611"/>
          <a:stretch/>
        </p:blipFill>
        <p:spPr>
          <a:xfrm>
            <a:off x="8215237" y="242093"/>
            <a:ext cx="360000" cy="3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48"/>
          <p:cNvGrpSpPr/>
          <p:nvPr/>
        </p:nvGrpSpPr>
        <p:grpSpPr>
          <a:xfrm>
            <a:off x="1523575" y="1424953"/>
            <a:ext cx="2379600" cy="2066026"/>
            <a:chOff x="6552775" y="345466"/>
            <a:chExt cx="2379600" cy="2066026"/>
          </a:xfrm>
        </p:grpSpPr>
        <p:grpSp>
          <p:nvGrpSpPr>
            <p:cNvPr id="1081" name="Google Shape;1081;p48"/>
            <p:cNvGrpSpPr/>
            <p:nvPr/>
          </p:nvGrpSpPr>
          <p:grpSpPr>
            <a:xfrm>
              <a:off x="6552775" y="396750"/>
              <a:ext cx="2379600" cy="2014741"/>
              <a:chOff x="6552775" y="396750"/>
              <a:chExt cx="2379600" cy="2014741"/>
            </a:xfrm>
          </p:grpSpPr>
          <p:pic>
            <p:nvPicPr>
              <p:cNvPr id="1082" name="Google Shape;1082;p4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362921" y="1718403"/>
                <a:ext cx="693125" cy="6930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1083" name="Google Shape;1083;p48"/>
              <p:cNvSpPr/>
              <p:nvPr/>
            </p:nvSpPr>
            <p:spPr>
              <a:xfrm>
                <a:off x="6552775" y="396750"/>
                <a:ext cx="2379600" cy="1296900"/>
              </a:xfrm>
              <a:prstGeom prst="downArrowCallout">
                <a:avLst>
                  <a:gd fmla="val 25000" name="adj1"/>
                  <a:gd fmla="val 25000" name="adj2"/>
                  <a:gd fmla="val 25000" name="adj3"/>
                  <a:gd fmla="val 64977" name="adj4"/>
                </a:avLst>
              </a:prstGeom>
              <a:solidFill>
                <a:srgbClr val="FFFFFF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084" name="Google Shape;1084;p4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735005" y="760618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5" name="Google Shape;1085;p4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286718" y="760618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6" name="Google Shape;1086;p48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838431" y="760618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7" name="Google Shape;1087;p48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8390144" y="760618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88" name="Google Shape;1088;p48"/>
            <p:cNvSpPr txBox="1"/>
            <p:nvPr/>
          </p:nvSpPr>
          <p:spPr>
            <a:xfrm>
              <a:off x="7240475" y="345466"/>
              <a:ext cx="10116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900">
                  <a:latin typeface="ABeeZee"/>
                  <a:ea typeface="ABeeZee"/>
                  <a:cs typeface="ABeeZee"/>
                  <a:sym typeface="ABeeZee"/>
                </a:rPr>
                <a:t>Suite</a:t>
              </a:r>
              <a:endParaRPr b="1" sz="1900"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grpSp>
        <p:nvGrpSpPr>
          <p:cNvPr id="1089" name="Google Shape;1089;p48"/>
          <p:cNvGrpSpPr/>
          <p:nvPr/>
        </p:nvGrpSpPr>
        <p:grpSpPr>
          <a:xfrm>
            <a:off x="5263025" y="1185361"/>
            <a:ext cx="2771100" cy="2545200"/>
            <a:chOff x="6215525" y="2456723"/>
            <a:chExt cx="2771100" cy="2545200"/>
          </a:xfrm>
        </p:grpSpPr>
        <p:sp>
          <p:nvSpPr>
            <p:cNvPr id="1090" name="Google Shape;1090;p48"/>
            <p:cNvSpPr/>
            <p:nvPr/>
          </p:nvSpPr>
          <p:spPr>
            <a:xfrm>
              <a:off x="6279458" y="2456723"/>
              <a:ext cx="2618100" cy="25452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91" name="Google Shape;1091;p48"/>
            <p:cNvGrpSpPr/>
            <p:nvPr/>
          </p:nvGrpSpPr>
          <p:grpSpPr>
            <a:xfrm>
              <a:off x="6229195" y="3228050"/>
              <a:ext cx="1371600" cy="878178"/>
              <a:chOff x="6226163" y="3307425"/>
              <a:chExt cx="1371600" cy="878178"/>
            </a:xfrm>
          </p:grpSpPr>
          <p:pic>
            <p:nvPicPr>
              <p:cNvPr id="1092" name="Google Shape;1092;p48"/>
              <p:cNvPicPr preferRelativeResize="0"/>
              <p:nvPr/>
            </p:nvPicPr>
            <p:blipFill rotWithShape="1">
              <a:blip r:embed="rId8">
                <a:alphaModFix/>
              </a:blip>
              <a:srcRect b="8522" l="8307" r="0" t="9611"/>
              <a:stretch/>
            </p:blipFill>
            <p:spPr>
              <a:xfrm>
                <a:off x="6652721" y="3708603"/>
                <a:ext cx="518478" cy="477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93" name="Google Shape;1093;p48"/>
              <p:cNvSpPr txBox="1"/>
              <p:nvPr/>
            </p:nvSpPr>
            <p:spPr>
              <a:xfrm>
                <a:off x="6226163" y="3307425"/>
                <a:ext cx="13716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" sz="1900">
                    <a:latin typeface="ABeeZee"/>
                    <a:ea typeface="ABeeZee"/>
                    <a:cs typeface="ABeeZee"/>
                    <a:sym typeface="ABeeZee"/>
                  </a:rPr>
                  <a:t>Classique</a:t>
                </a:r>
                <a:endParaRPr b="1" sz="1900">
                  <a:latin typeface="ABeeZee"/>
                  <a:ea typeface="ABeeZee"/>
                  <a:cs typeface="ABeeZee"/>
                  <a:sym typeface="ABeeZee"/>
                </a:endParaRPr>
              </a:p>
            </p:txBody>
          </p:sp>
        </p:grpSp>
        <p:sp>
          <p:nvSpPr>
            <p:cNvPr id="1094" name="Google Shape;1094;p48"/>
            <p:cNvSpPr txBox="1"/>
            <p:nvPr/>
          </p:nvSpPr>
          <p:spPr>
            <a:xfrm>
              <a:off x="6215525" y="2935625"/>
              <a:ext cx="130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Tableur</a:t>
              </a:r>
              <a:endParaRPr b="1" sz="1000">
                <a:solidFill>
                  <a:srgbClr val="434343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95" name="Google Shape;1095;p48"/>
            <p:cNvSpPr txBox="1"/>
            <p:nvPr/>
          </p:nvSpPr>
          <p:spPr>
            <a:xfrm>
              <a:off x="7579200" y="3314075"/>
              <a:ext cx="1305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1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Menus personnalisés</a:t>
              </a:r>
              <a:endParaRPr b="1" sz="1100">
                <a:solidFill>
                  <a:srgbClr val="434343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96" name="Google Shape;1096;p48"/>
            <p:cNvSpPr txBox="1"/>
            <p:nvPr/>
          </p:nvSpPr>
          <p:spPr>
            <a:xfrm>
              <a:off x="7292825" y="3847300"/>
              <a:ext cx="1693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Affichage</a:t>
              </a:r>
              <a:endParaRPr b="1" sz="1000">
                <a:solidFill>
                  <a:srgbClr val="434343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plusieurs fenêtres</a:t>
              </a:r>
              <a:endParaRPr b="1" sz="1000">
                <a:solidFill>
                  <a:srgbClr val="434343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97" name="Google Shape;1097;p48"/>
            <p:cNvSpPr txBox="1"/>
            <p:nvPr/>
          </p:nvSpPr>
          <p:spPr>
            <a:xfrm>
              <a:off x="7164275" y="2707025"/>
              <a:ext cx="1305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Affichage barre d’outils</a:t>
              </a:r>
              <a:endParaRPr b="1" sz="1000">
                <a:solidFill>
                  <a:srgbClr val="434343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98" name="Google Shape;1098;p48"/>
            <p:cNvSpPr txBox="1"/>
            <p:nvPr/>
          </p:nvSpPr>
          <p:spPr>
            <a:xfrm>
              <a:off x="6425150" y="4321717"/>
              <a:ext cx="1693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Protocole de construction</a:t>
              </a:r>
              <a:endParaRPr b="1" sz="1000">
                <a:solidFill>
                  <a:srgbClr val="434343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sp>
        <p:nvSpPr>
          <p:cNvPr id="1099" name="Google Shape;1099;p48"/>
          <p:cNvSpPr txBox="1"/>
          <p:nvPr>
            <p:ph idx="4294967295" type="title"/>
          </p:nvPr>
        </p:nvSpPr>
        <p:spPr>
          <a:xfrm>
            <a:off x="139800" y="42300"/>
            <a:ext cx="78201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fr"/>
              <a:t>Quelle est la différence?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49"/>
          <p:cNvGrpSpPr/>
          <p:nvPr/>
        </p:nvGrpSpPr>
        <p:grpSpPr>
          <a:xfrm>
            <a:off x="1523575" y="1424953"/>
            <a:ext cx="2379600" cy="2066026"/>
            <a:chOff x="6552775" y="345466"/>
            <a:chExt cx="2379600" cy="2066026"/>
          </a:xfrm>
        </p:grpSpPr>
        <p:grpSp>
          <p:nvGrpSpPr>
            <p:cNvPr id="1105" name="Google Shape;1105;p49"/>
            <p:cNvGrpSpPr/>
            <p:nvPr/>
          </p:nvGrpSpPr>
          <p:grpSpPr>
            <a:xfrm>
              <a:off x="6552775" y="396750"/>
              <a:ext cx="2379600" cy="2014741"/>
              <a:chOff x="6552775" y="396750"/>
              <a:chExt cx="2379600" cy="2014741"/>
            </a:xfrm>
          </p:grpSpPr>
          <p:pic>
            <p:nvPicPr>
              <p:cNvPr id="1106" name="Google Shape;1106;p4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362921" y="1718403"/>
                <a:ext cx="693125" cy="6930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1107" name="Google Shape;1107;p49"/>
              <p:cNvSpPr/>
              <p:nvPr/>
            </p:nvSpPr>
            <p:spPr>
              <a:xfrm>
                <a:off x="6552775" y="396750"/>
                <a:ext cx="2379600" cy="1296900"/>
              </a:xfrm>
              <a:prstGeom prst="downArrowCallout">
                <a:avLst>
                  <a:gd fmla="val 25000" name="adj1"/>
                  <a:gd fmla="val 25000" name="adj2"/>
                  <a:gd fmla="val 25000" name="adj3"/>
                  <a:gd fmla="val 64977" name="adj4"/>
                </a:avLst>
              </a:prstGeom>
              <a:solidFill>
                <a:srgbClr val="FFFFFF"/>
              </a:solidFill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108" name="Google Shape;1108;p4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735005" y="760618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9" name="Google Shape;1109;p4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286718" y="760618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0" name="Google Shape;1110;p49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838431" y="760618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11" name="Google Shape;1111;p49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8390144" y="760618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12" name="Google Shape;1112;p49"/>
            <p:cNvSpPr txBox="1"/>
            <p:nvPr/>
          </p:nvSpPr>
          <p:spPr>
            <a:xfrm>
              <a:off x="7240475" y="345466"/>
              <a:ext cx="1011600" cy="47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900">
                  <a:latin typeface="ABeeZee"/>
                  <a:ea typeface="ABeeZee"/>
                  <a:cs typeface="ABeeZee"/>
                  <a:sym typeface="ABeeZee"/>
                </a:rPr>
                <a:t>Suite</a:t>
              </a:r>
              <a:endParaRPr b="1" sz="1900"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grpSp>
        <p:nvGrpSpPr>
          <p:cNvPr id="1113" name="Google Shape;1113;p49"/>
          <p:cNvGrpSpPr/>
          <p:nvPr/>
        </p:nvGrpSpPr>
        <p:grpSpPr>
          <a:xfrm>
            <a:off x="5326958" y="1185361"/>
            <a:ext cx="2707167" cy="2545200"/>
            <a:chOff x="6279458" y="2456723"/>
            <a:chExt cx="2707167" cy="2545200"/>
          </a:xfrm>
        </p:grpSpPr>
        <p:sp>
          <p:nvSpPr>
            <p:cNvPr id="1114" name="Google Shape;1114;p49"/>
            <p:cNvSpPr/>
            <p:nvPr/>
          </p:nvSpPr>
          <p:spPr>
            <a:xfrm>
              <a:off x="6279458" y="2456723"/>
              <a:ext cx="2618100" cy="2545200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15" name="Google Shape;1115;p49"/>
            <p:cNvGrpSpPr/>
            <p:nvPr/>
          </p:nvGrpSpPr>
          <p:grpSpPr>
            <a:xfrm>
              <a:off x="6381595" y="3304250"/>
              <a:ext cx="1371600" cy="878178"/>
              <a:chOff x="6378563" y="3383625"/>
              <a:chExt cx="1371600" cy="878178"/>
            </a:xfrm>
          </p:grpSpPr>
          <p:pic>
            <p:nvPicPr>
              <p:cNvPr id="1116" name="Google Shape;1116;p49"/>
              <p:cNvPicPr preferRelativeResize="0"/>
              <p:nvPr/>
            </p:nvPicPr>
            <p:blipFill rotWithShape="1">
              <a:blip r:embed="rId8">
                <a:alphaModFix/>
              </a:blip>
              <a:srcRect b="8522" l="8307" r="0" t="9611"/>
              <a:stretch/>
            </p:blipFill>
            <p:spPr>
              <a:xfrm>
                <a:off x="6805121" y="3784803"/>
                <a:ext cx="518478" cy="477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17" name="Google Shape;1117;p49"/>
              <p:cNvSpPr txBox="1"/>
              <p:nvPr/>
            </p:nvSpPr>
            <p:spPr>
              <a:xfrm>
                <a:off x="6378563" y="3383625"/>
                <a:ext cx="1371600" cy="477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fr" sz="1900">
                    <a:latin typeface="ABeeZee"/>
                    <a:ea typeface="ABeeZee"/>
                    <a:cs typeface="ABeeZee"/>
                    <a:sym typeface="ABeeZee"/>
                  </a:rPr>
                  <a:t>Classic</a:t>
                </a:r>
                <a:endParaRPr b="1" sz="1900">
                  <a:latin typeface="ABeeZee"/>
                  <a:ea typeface="ABeeZee"/>
                  <a:cs typeface="ABeeZee"/>
                  <a:sym typeface="ABeeZee"/>
                </a:endParaRPr>
              </a:p>
            </p:txBody>
          </p:sp>
        </p:grpSp>
        <p:sp>
          <p:nvSpPr>
            <p:cNvPr id="1118" name="Google Shape;1118;p49"/>
            <p:cNvSpPr txBox="1"/>
            <p:nvPr/>
          </p:nvSpPr>
          <p:spPr>
            <a:xfrm>
              <a:off x="6291725" y="2935625"/>
              <a:ext cx="1305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Spreadsheet</a:t>
              </a:r>
              <a:endParaRPr b="1" sz="1000">
                <a:solidFill>
                  <a:srgbClr val="434343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119" name="Google Shape;1119;p49"/>
            <p:cNvSpPr txBox="1"/>
            <p:nvPr/>
          </p:nvSpPr>
          <p:spPr>
            <a:xfrm>
              <a:off x="7579200" y="3314075"/>
              <a:ext cx="1305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Customize</a:t>
              </a:r>
              <a:endParaRPr b="1" sz="1000">
                <a:solidFill>
                  <a:srgbClr val="434343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Toolbar</a:t>
              </a:r>
              <a:endParaRPr b="1" sz="1100">
                <a:solidFill>
                  <a:srgbClr val="434343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120" name="Google Shape;1120;p49"/>
            <p:cNvSpPr txBox="1"/>
            <p:nvPr/>
          </p:nvSpPr>
          <p:spPr>
            <a:xfrm>
              <a:off x="7292825" y="3847300"/>
              <a:ext cx="1693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Multiple</a:t>
              </a:r>
              <a:endParaRPr b="1" sz="1000">
                <a:solidFill>
                  <a:srgbClr val="434343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views</a:t>
              </a:r>
              <a:endParaRPr b="1" sz="1000">
                <a:solidFill>
                  <a:srgbClr val="434343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121" name="Google Shape;1121;p49"/>
            <p:cNvSpPr txBox="1"/>
            <p:nvPr/>
          </p:nvSpPr>
          <p:spPr>
            <a:xfrm>
              <a:off x="7164275" y="2707025"/>
              <a:ext cx="1305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Toolbar</a:t>
              </a:r>
              <a:endParaRPr b="1" sz="1000">
                <a:solidFill>
                  <a:srgbClr val="434343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view</a:t>
              </a:r>
              <a:endParaRPr b="1" sz="1000">
                <a:solidFill>
                  <a:srgbClr val="434343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122" name="Google Shape;1122;p49"/>
            <p:cNvSpPr txBox="1"/>
            <p:nvPr/>
          </p:nvSpPr>
          <p:spPr>
            <a:xfrm>
              <a:off x="6425150" y="4321717"/>
              <a:ext cx="1693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C</a:t>
              </a:r>
              <a:r>
                <a:rPr b="1" lang="fr" sz="10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onstruction</a:t>
              </a:r>
              <a:endParaRPr b="1" sz="1000">
                <a:solidFill>
                  <a:srgbClr val="434343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1000">
                  <a:solidFill>
                    <a:srgbClr val="434343"/>
                  </a:solidFill>
                  <a:latin typeface="ABeeZee"/>
                  <a:ea typeface="ABeeZee"/>
                  <a:cs typeface="ABeeZee"/>
                  <a:sym typeface="ABeeZee"/>
                </a:rPr>
                <a:t>Protocol</a:t>
              </a:r>
              <a:endParaRPr b="1" sz="1000">
                <a:solidFill>
                  <a:srgbClr val="434343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sp>
        <p:nvSpPr>
          <p:cNvPr id="1123" name="Google Shape;1123;p49"/>
          <p:cNvSpPr txBox="1"/>
          <p:nvPr>
            <p:ph idx="4294967295" type="title"/>
          </p:nvPr>
        </p:nvSpPr>
        <p:spPr>
          <a:xfrm>
            <a:off x="139800" y="42300"/>
            <a:ext cx="7820100" cy="5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</a:pPr>
            <a:r>
              <a:rPr lang="fr"/>
              <a:t>What is the difference?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2"/>
          <p:cNvSpPr txBox="1"/>
          <p:nvPr>
            <p:ph idx="12" type="sldNum"/>
          </p:nvPr>
        </p:nvSpPr>
        <p:spPr>
          <a:xfrm>
            <a:off x="5730200" y="6471066"/>
            <a:ext cx="731700" cy="3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899" name="Google Shape;8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5875" y="1314300"/>
            <a:ext cx="3429050" cy="34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32"/>
          <p:cNvSpPr txBox="1"/>
          <p:nvPr/>
        </p:nvSpPr>
        <p:spPr>
          <a:xfrm>
            <a:off x="3027400" y="4405225"/>
            <a:ext cx="288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500">
                <a:highlight>
                  <a:schemeClr val="lt1"/>
                </a:highlight>
                <a:latin typeface="Dosis"/>
                <a:ea typeface="Dosis"/>
                <a:cs typeface="Dosis"/>
                <a:sym typeface="Dosis"/>
              </a:rPr>
              <a:t>monurl.ca/0815</a:t>
            </a:r>
            <a:endParaRPr sz="3500">
              <a:highlight>
                <a:schemeClr val="lt1"/>
              </a:highlight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50"/>
          <p:cNvSpPr txBox="1"/>
          <p:nvPr>
            <p:ph type="title"/>
          </p:nvPr>
        </p:nvSpPr>
        <p:spPr>
          <a:xfrm>
            <a:off x="508001" y="2025651"/>
            <a:ext cx="6447600" cy="1369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Géométrie / Geometry</a:t>
            </a:r>
            <a:endParaRPr/>
          </a:p>
        </p:txBody>
      </p:sp>
      <p:sp>
        <p:nvSpPr>
          <p:cNvPr id="1129" name="Google Shape;1129;p50"/>
          <p:cNvSpPr txBox="1"/>
          <p:nvPr>
            <p:ph idx="1" type="body"/>
          </p:nvPr>
        </p:nvSpPr>
        <p:spPr>
          <a:xfrm>
            <a:off x="508000" y="3395551"/>
            <a:ext cx="6447600" cy="136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Une a</a:t>
            </a:r>
            <a:r>
              <a:rPr lang="fr"/>
              <a:t>pplication mathématique dynamique combinant la géométrie et l'algèbre.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A dynamic mathematics app connecting geometry and algebra.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0" name="Google Shape;113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5700" y="261250"/>
            <a:ext cx="2166000" cy="20304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131" name="Google Shape;1131;p50"/>
          <p:cNvCxnSpPr/>
          <p:nvPr/>
        </p:nvCxnSpPr>
        <p:spPr>
          <a:xfrm flipH="1" rot="10800000">
            <a:off x="609600" y="3391000"/>
            <a:ext cx="5956200" cy="12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51"/>
          <p:cNvSpPr txBox="1"/>
          <p:nvPr>
            <p:ph type="title"/>
          </p:nvPr>
        </p:nvSpPr>
        <p:spPr>
          <a:xfrm>
            <a:off x="781025" y="215900"/>
            <a:ext cx="7820100" cy="69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Géométrie</a:t>
            </a:r>
            <a:endParaRPr sz="2000"/>
          </a:p>
        </p:txBody>
      </p:sp>
      <p:pic>
        <p:nvPicPr>
          <p:cNvPr id="1137" name="Google Shape;113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25" y="282525"/>
            <a:ext cx="633300" cy="593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38" name="Google Shape;113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075" y="1036200"/>
            <a:ext cx="5419256" cy="392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51"/>
          <p:cNvSpPr txBox="1"/>
          <p:nvPr/>
        </p:nvSpPr>
        <p:spPr>
          <a:xfrm>
            <a:off x="301575" y="1421213"/>
            <a:ext cx="94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Fenêtre Algèbre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140" name="Google Shape;1140;p51"/>
          <p:cNvCxnSpPr>
            <a:stCxn id="1139" idx="3"/>
          </p:cNvCxnSpPr>
          <p:nvPr/>
        </p:nvCxnSpPr>
        <p:spPr>
          <a:xfrm flipH="1" rot="10800000">
            <a:off x="1249575" y="1720613"/>
            <a:ext cx="680700" cy="84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141" name="Google Shape;1141;p51"/>
          <p:cNvSpPr txBox="1"/>
          <p:nvPr/>
        </p:nvSpPr>
        <p:spPr>
          <a:xfrm>
            <a:off x="314275" y="1956138"/>
            <a:ext cx="94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Outils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142" name="Google Shape;1142;p51"/>
          <p:cNvCxnSpPr>
            <a:stCxn id="1141" idx="3"/>
          </p:cNvCxnSpPr>
          <p:nvPr/>
        </p:nvCxnSpPr>
        <p:spPr>
          <a:xfrm flipH="1" rot="10800000">
            <a:off x="1262275" y="2147838"/>
            <a:ext cx="680700" cy="84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143" name="Google Shape;1143;p51"/>
          <p:cNvSpPr txBox="1"/>
          <p:nvPr/>
        </p:nvSpPr>
        <p:spPr>
          <a:xfrm>
            <a:off x="325525" y="959988"/>
            <a:ext cx="94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Menu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144" name="Google Shape;1144;p51"/>
          <p:cNvCxnSpPr>
            <a:stCxn id="1143" idx="3"/>
          </p:cNvCxnSpPr>
          <p:nvPr/>
        </p:nvCxnSpPr>
        <p:spPr>
          <a:xfrm flipH="1" rot="10800000">
            <a:off x="1273525" y="1151688"/>
            <a:ext cx="680700" cy="84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145" name="Google Shape;1145;p51"/>
          <p:cNvSpPr txBox="1"/>
          <p:nvPr/>
        </p:nvSpPr>
        <p:spPr>
          <a:xfrm>
            <a:off x="623175" y="4387863"/>
            <a:ext cx="94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Clavier viruel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146" name="Google Shape;1146;p51"/>
          <p:cNvCxnSpPr>
            <a:stCxn id="1145" idx="3"/>
          </p:cNvCxnSpPr>
          <p:nvPr/>
        </p:nvCxnSpPr>
        <p:spPr>
          <a:xfrm>
            <a:off x="1571175" y="4695663"/>
            <a:ext cx="765600" cy="2193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147" name="Google Shape;1147;p51"/>
          <p:cNvSpPr txBox="1"/>
          <p:nvPr/>
        </p:nvSpPr>
        <p:spPr>
          <a:xfrm>
            <a:off x="4495800" y="484100"/>
            <a:ext cx="148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Fenêtre Graphique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148" name="Google Shape;1148;p51"/>
          <p:cNvCxnSpPr>
            <a:stCxn id="1147" idx="2"/>
          </p:cNvCxnSpPr>
          <p:nvPr/>
        </p:nvCxnSpPr>
        <p:spPr>
          <a:xfrm>
            <a:off x="5238750" y="1099700"/>
            <a:ext cx="249900" cy="10212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149" name="Google Shape;1149;p51"/>
          <p:cNvSpPr txBox="1"/>
          <p:nvPr/>
        </p:nvSpPr>
        <p:spPr>
          <a:xfrm>
            <a:off x="7755025" y="1264800"/>
            <a:ext cx="12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Paramètres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150" name="Google Shape;1150;p51"/>
          <p:cNvCxnSpPr>
            <a:stCxn id="1149" idx="1"/>
          </p:cNvCxnSpPr>
          <p:nvPr/>
        </p:nvCxnSpPr>
        <p:spPr>
          <a:xfrm flipH="1">
            <a:off x="7294225" y="1464900"/>
            <a:ext cx="460800" cy="588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2"/>
          <p:cNvSpPr txBox="1"/>
          <p:nvPr>
            <p:ph type="title"/>
          </p:nvPr>
        </p:nvSpPr>
        <p:spPr>
          <a:xfrm>
            <a:off x="781025" y="215900"/>
            <a:ext cx="7820100" cy="69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Geometry</a:t>
            </a:r>
            <a:endParaRPr sz="2000"/>
          </a:p>
        </p:txBody>
      </p:sp>
      <p:pic>
        <p:nvPicPr>
          <p:cNvPr id="1156" name="Google Shape;115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25" y="282525"/>
            <a:ext cx="633300" cy="593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57" name="Google Shape;115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8875" y="1036200"/>
            <a:ext cx="5419251" cy="3967286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52"/>
          <p:cNvSpPr txBox="1"/>
          <p:nvPr/>
        </p:nvSpPr>
        <p:spPr>
          <a:xfrm>
            <a:off x="301575" y="1421213"/>
            <a:ext cx="94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Algebra View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159" name="Google Shape;1159;p52"/>
          <p:cNvCxnSpPr>
            <a:stCxn id="1158" idx="3"/>
          </p:cNvCxnSpPr>
          <p:nvPr/>
        </p:nvCxnSpPr>
        <p:spPr>
          <a:xfrm flipH="1" rot="10800000">
            <a:off x="1249575" y="1720613"/>
            <a:ext cx="680700" cy="84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160" name="Google Shape;1160;p52"/>
          <p:cNvSpPr txBox="1"/>
          <p:nvPr/>
        </p:nvSpPr>
        <p:spPr>
          <a:xfrm>
            <a:off x="314275" y="1956138"/>
            <a:ext cx="94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Tools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161" name="Google Shape;1161;p52"/>
          <p:cNvCxnSpPr>
            <a:stCxn id="1160" idx="3"/>
          </p:cNvCxnSpPr>
          <p:nvPr/>
        </p:nvCxnSpPr>
        <p:spPr>
          <a:xfrm flipH="1" rot="10800000">
            <a:off x="1262275" y="2147838"/>
            <a:ext cx="680700" cy="84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162" name="Google Shape;1162;p52"/>
          <p:cNvSpPr txBox="1"/>
          <p:nvPr/>
        </p:nvSpPr>
        <p:spPr>
          <a:xfrm>
            <a:off x="325525" y="959988"/>
            <a:ext cx="94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Menu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163" name="Google Shape;1163;p52"/>
          <p:cNvCxnSpPr>
            <a:stCxn id="1162" idx="3"/>
          </p:cNvCxnSpPr>
          <p:nvPr/>
        </p:nvCxnSpPr>
        <p:spPr>
          <a:xfrm flipH="1" rot="10800000">
            <a:off x="1273525" y="1151688"/>
            <a:ext cx="680700" cy="84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164" name="Google Shape;1164;p52"/>
          <p:cNvSpPr txBox="1"/>
          <p:nvPr/>
        </p:nvSpPr>
        <p:spPr>
          <a:xfrm>
            <a:off x="457200" y="4387875"/>
            <a:ext cx="111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Virtual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Keyboard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165" name="Google Shape;1165;p52"/>
          <p:cNvCxnSpPr>
            <a:stCxn id="1164" idx="3"/>
          </p:cNvCxnSpPr>
          <p:nvPr/>
        </p:nvCxnSpPr>
        <p:spPr>
          <a:xfrm>
            <a:off x="1571100" y="4695675"/>
            <a:ext cx="765600" cy="2193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166" name="Google Shape;1166;p52"/>
          <p:cNvSpPr txBox="1"/>
          <p:nvPr/>
        </p:nvSpPr>
        <p:spPr>
          <a:xfrm>
            <a:off x="4495800" y="484100"/>
            <a:ext cx="148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Graph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View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167" name="Google Shape;1167;p52"/>
          <p:cNvCxnSpPr>
            <a:stCxn id="1166" idx="2"/>
          </p:cNvCxnSpPr>
          <p:nvPr/>
        </p:nvCxnSpPr>
        <p:spPr>
          <a:xfrm>
            <a:off x="5238750" y="1099700"/>
            <a:ext cx="249900" cy="10212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1168" name="Google Shape;1168;p52"/>
          <p:cNvSpPr txBox="1"/>
          <p:nvPr/>
        </p:nvSpPr>
        <p:spPr>
          <a:xfrm>
            <a:off x="7755025" y="1264800"/>
            <a:ext cx="123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Settings</a:t>
            </a:r>
            <a:endParaRPr b="1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169" name="Google Shape;1169;p52"/>
          <p:cNvCxnSpPr>
            <a:stCxn id="1168" idx="1"/>
          </p:cNvCxnSpPr>
          <p:nvPr/>
        </p:nvCxnSpPr>
        <p:spPr>
          <a:xfrm flipH="1">
            <a:off x="7294225" y="1464900"/>
            <a:ext cx="460800" cy="588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53"/>
          <p:cNvSpPr txBox="1"/>
          <p:nvPr>
            <p:ph type="title"/>
          </p:nvPr>
        </p:nvSpPr>
        <p:spPr>
          <a:xfrm>
            <a:off x="781025" y="215900"/>
            <a:ext cx="7820100" cy="69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Géométrie / Geometry</a:t>
            </a:r>
            <a:endParaRPr sz="2000"/>
          </a:p>
        </p:txBody>
      </p:sp>
      <p:pic>
        <p:nvPicPr>
          <p:cNvPr id="1175" name="Google Shape;117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25" y="282525"/>
            <a:ext cx="633300" cy="593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76" name="Google Shape;1176;p53"/>
          <p:cNvSpPr txBox="1"/>
          <p:nvPr/>
        </p:nvSpPr>
        <p:spPr>
          <a:xfrm>
            <a:off x="731825" y="2003350"/>
            <a:ext cx="7918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Dessin vs Construction géométrique</a:t>
            </a:r>
            <a:endParaRPr sz="2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rPr>
              <a:t>Drawing vs Geometric Construction</a:t>
            </a:r>
            <a:endParaRPr sz="2800">
              <a:solidFill>
                <a:srgbClr val="595959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54"/>
          <p:cNvSpPr txBox="1"/>
          <p:nvPr>
            <p:ph type="title"/>
          </p:nvPr>
        </p:nvSpPr>
        <p:spPr>
          <a:xfrm>
            <a:off x="781025" y="97275"/>
            <a:ext cx="7820100" cy="9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Géométrie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Démonstration / exploration</a:t>
            </a:r>
            <a:endParaRPr sz="2000"/>
          </a:p>
        </p:txBody>
      </p:sp>
      <p:sp>
        <p:nvSpPr>
          <p:cNvPr id="1182" name="Google Shape;1182;p54"/>
          <p:cNvSpPr txBox="1"/>
          <p:nvPr>
            <p:ph idx="1" type="body"/>
          </p:nvPr>
        </p:nvSpPr>
        <p:spPr>
          <a:xfrm>
            <a:off x="362500" y="1399400"/>
            <a:ext cx="8540100" cy="26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Droites</a:t>
            </a:r>
            <a:r>
              <a:rPr lang="fr" sz="2100"/>
              <a:t> et sommets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Construction d’un polygone (triangle, quadrilatère, etc.)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Cercle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Transformations géométriques (rotation, réflexion, translation, etc.)</a:t>
            </a:r>
            <a:endParaRPr sz="2100"/>
          </a:p>
        </p:txBody>
      </p:sp>
      <p:pic>
        <p:nvPicPr>
          <p:cNvPr id="1183" name="Google Shape;118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25" y="282525"/>
            <a:ext cx="633300" cy="593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55"/>
          <p:cNvSpPr txBox="1"/>
          <p:nvPr>
            <p:ph type="title"/>
          </p:nvPr>
        </p:nvSpPr>
        <p:spPr>
          <a:xfrm>
            <a:off x="781025" y="97275"/>
            <a:ext cx="7820100" cy="9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Geometry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Demo / exploration</a:t>
            </a:r>
            <a:endParaRPr sz="2000"/>
          </a:p>
        </p:txBody>
      </p:sp>
      <p:sp>
        <p:nvSpPr>
          <p:cNvPr id="1189" name="Google Shape;1189;p55"/>
          <p:cNvSpPr txBox="1"/>
          <p:nvPr>
            <p:ph idx="1" type="body"/>
          </p:nvPr>
        </p:nvSpPr>
        <p:spPr>
          <a:xfrm>
            <a:off x="362500" y="1399400"/>
            <a:ext cx="8540100" cy="26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Lines </a:t>
            </a:r>
            <a:r>
              <a:rPr lang="fr" sz="2100"/>
              <a:t>et vertices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Polygon construction (triangle, </a:t>
            </a:r>
            <a:r>
              <a:rPr lang="fr" sz="2100"/>
              <a:t>quadrilateral</a:t>
            </a:r>
            <a:r>
              <a:rPr lang="fr" sz="2100"/>
              <a:t>, etc.)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Circle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Geometric transformations (rotation, reflexion, translation, etc.)</a:t>
            </a:r>
            <a:endParaRPr sz="2100"/>
          </a:p>
        </p:txBody>
      </p:sp>
      <p:pic>
        <p:nvPicPr>
          <p:cNvPr id="1190" name="Google Shape;119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25" y="282525"/>
            <a:ext cx="633300" cy="593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6"/>
          <p:cNvSpPr txBox="1"/>
          <p:nvPr>
            <p:ph type="title"/>
          </p:nvPr>
        </p:nvSpPr>
        <p:spPr>
          <a:xfrm>
            <a:off x="781025" y="97275"/>
            <a:ext cx="7820100" cy="9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Géométrie / Geometry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Ressources / Resources</a:t>
            </a:r>
            <a:endParaRPr sz="2000"/>
          </a:p>
        </p:txBody>
      </p:sp>
      <p:sp>
        <p:nvSpPr>
          <p:cNvPr id="1196" name="Google Shape;1196;p56"/>
          <p:cNvSpPr txBox="1"/>
          <p:nvPr>
            <p:ph idx="1" type="body"/>
          </p:nvPr>
        </p:nvSpPr>
        <p:spPr>
          <a:xfrm>
            <a:off x="311700" y="1428625"/>
            <a:ext cx="46467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hlink"/>
                </a:solidFill>
                <a:hlinkClick r:id="rId3"/>
              </a:rPr>
              <a:t>Apprendre Géométrie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hlink"/>
                </a:solidFill>
                <a:hlinkClick r:id="rId4"/>
              </a:rPr>
              <a:t>Appli Géométrie pour débutants et idées de leçons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hlink"/>
                </a:solidFill>
                <a:hlinkClick r:id="rId5"/>
              </a:rPr>
              <a:t>Autoformation GeoGebra - 1 (section Application Géométrie)</a:t>
            </a:r>
            <a:endParaRPr sz="1600"/>
          </a:p>
        </p:txBody>
      </p:sp>
      <p:pic>
        <p:nvPicPr>
          <p:cNvPr id="1197" name="Google Shape;1197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725" y="282525"/>
            <a:ext cx="633300" cy="593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98" name="Google Shape;1198;p56"/>
          <p:cNvSpPr txBox="1"/>
          <p:nvPr>
            <p:ph idx="1" type="body"/>
          </p:nvPr>
        </p:nvSpPr>
        <p:spPr>
          <a:xfrm>
            <a:off x="4976175" y="1378183"/>
            <a:ext cx="36249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hlink"/>
                </a:solidFill>
                <a:hlinkClick r:id="rId7"/>
              </a:rPr>
              <a:t>Learn Geometry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hlink"/>
                </a:solidFill>
                <a:hlinkClick r:id="rId8"/>
              </a:rPr>
              <a:t>GeoGebra Geometry App: Beginner Tutorials with Lesson Ideas</a:t>
            </a:r>
            <a:endParaRPr sz="1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57"/>
          <p:cNvSpPr txBox="1"/>
          <p:nvPr>
            <p:ph type="title"/>
          </p:nvPr>
        </p:nvSpPr>
        <p:spPr>
          <a:xfrm>
            <a:off x="508000" y="2025650"/>
            <a:ext cx="8054700" cy="1369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Calculatrice graphique</a:t>
            </a:r>
            <a:r>
              <a:rPr lang="fr"/>
              <a:t>/ Graphing Calculator</a:t>
            </a:r>
            <a:endParaRPr/>
          </a:p>
        </p:txBody>
      </p:sp>
      <p:sp>
        <p:nvSpPr>
          <p:cNvPr id="1204" name="Google Shape;1204;p57"/>
          <p:cNvSpPr txBox="1"/>
          <p:nvPr>
            <p:ph idx="1" type="body"/>
          </p:nvPr>
        </p:nvSpPr>
        <p:spPr>
          <a:xfrm>
            <a:off x="508000" y="3395551"/>
            <a:ext cx="6447600" cy="136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R</a:t>
            </a:r>
            <a:r>
              <a:rPr lang="fr"/>
              <a:t>eprésenter graphiquement des fonctions, étudier des équations, tracer des graphiques de données et plus encore.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G</a:t>
            </a:r>
            <a:r>
              <a:rPr lang="fr"/>
              <a:t>raph functions, investigate equations, plot data, and much more</a:t>
            </a:r>
            <a:r>
              <a:rPr lang="fr"/>
              <a:t>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5" name="Google Shape;120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0288" y="228038"/>
            <a:ext cx="2096700" cy="2096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206" name="Google Shape;1206;p57"/>
          <p:cNvCxnSpPr/>
          <p:nvPr/>
        </p:nvCxnSpPr>
        <p:spPr>
          <a:xfrm flipH="1" rot="10800000">
            <a:off x="609600" y="3391000"/>
            <a:ext cx="5956200" cy="12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8"/>
          <p:cNvSpPr txBox="1"/>
          <p:nvPr>
            <p:ph type="title"/>
          </p:nvPr>
        </p:nvSpPr>
        <p:spPr>
          <a:xfrm>
            <a:off x="781025" y="97275"/>
            <a:ext cx="7820100" cy="9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Calculatrice graphique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Démonstration</a:t>
            </a:r>
            <a:endParaRPr sz="2000"/>
          </a:p>
        </p:txBody>
      </p:sp>
      <p:sp>
        <p:nvSpPr>
          <p:cNvPr id="1212" name="Google Shape;1212;p58"/>
          <p:cNvSpPr txBox="1"/>
          <p:nvPr>
            <p:ph idx="1" type="body"/>
          </p:nvPr>
        </p:nvSpPr>
        <p:spPr>
          <a:xfrm>
            <a:off x="311700" y="1247000"/>
            <a:ext cx="7589100" cy="3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Fonctions et propriétés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Table des valeurs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Curseurs et variables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Polygone de contraintes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Liste de nombres</a:t>
            </a:r>
            <a:endParaRPr sz="2100"/>
          </a:p>
        </p:txBody>
      </p:sp>
      <p:pic>
        <p:nvPicPr>
          <p:cNvPr id="1213" name="Google Shape;121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08" y="282525"/>
            <a:ext cx="593700" cy="593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59"/>
          <p:cNvSpPr txBox="1"/>
          <p:nvPr>
            <p:ph type="title"/>
          </p:nvPr>
        </p:nvSpPr>
        <p:spPr>
          <a:xfrm>
            <a:off x="781025" y="97275"/>
            <a:ext cx="7820100" cy="9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Calculatrice graphique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Démonstration</a:t>
            </a:r>
            <a:endParaRPr sz="2000"/>
          </a:p>
        </p:txBody>
      </p:sp>
      <p:sp>
        <p:nvSpPr>
          <p:cNvPr id="1219" name="Google Shape;1219;p59"/>
          <p:cNvSpPr txBox="1"/>
          <p:nvPr>
            <p:ph idx="1" type="body"/>
          </p:nvPr>
        </p:nvSpPr>
        <p:spPr>
          <a:xfrm>
            <a:off x="311700" y="1247000"/>
            <a:ext cx="7589100" cy="3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Functions </a:t>
            </a:r>
            <a:r>
              <a:rPr lang="fr" sz="2100"/>
              <a:t>and properties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Table of values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Slider et variables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Polygon of Constraints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Lists</a:t>
            </a:r>
            <a:endParaRPr sz="2100"/>
          </a:p>
        </p:txBody>
      </p:sp>
      <p:pic>
        <p:nvPicPr>
          <p:cNvPr id="1220" name="Google Shape;122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08" y="282525"/>
            <a:ext cx="593700" cy="593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33"/>
          <p:cNvSpPr txBox="1"/>
          <p:nvPr>
            <p:ph idx="4294967295" type="body"/>
          </p:nvPr>
        </p:nvSpPr>
        <p:spPr>
          <a:xfrm>
            <a:off x="2713975" y="2104475"/>
            <a:ext cx="3696300" cy="13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dk2"/>
                </a:solidFill>
              </a:rPr>
              <a:t>Luc Lagarde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" sz="2000" u="sng">
                <a:solidFill>
                  <a:schemeClr val="hlink"/>
                </a:solidFill>
                <a:hlinkClick r:id="rId3"/>
              </a:rPr>
              <a:t>luc.lagarde@recitmst.qc.ca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07" name="Google Shape;907;p33"/>
          <p:cNvSpPr txBox="1"/>
          <p:nvPr>
            <p:ph idx="12" type="sldNum"/>
          </p:nvPr>
        </p:nvSpPr>
        <p:spPr>
          <a:xfrm>
            <a:off x="5730200" y="6471066"/>
            <a:ext cx="731700" cy="3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908" name="Google Shape;90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33"/>
          <p:cNvSpPr txBox="1"/>
          <p:nvPr/>
        </p:nvSpPr>
        <p:spPr>
          <a:xfrm>
            <a:off x="479650" y="4824325"/>
            <a:ext cx="66198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highlight>
                <a:schemeClr val="lt1"/>
              </a:highlight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910" name="Google Shape;910;p33"/>
          <p:cNvPicPr preferRelativeResize="0"/>
          <p:nvPr/>
        </p:nvPicPr>
        <p:blipFill rotWithShape="1">
          <a:blip r:embed="rId5">
            <a:alphaModFix/>
          </a:blip>
          <a:srcRect b="0" l="17374" r="18059" t="19897"/>
          <a:stretch/>
        </p:blipFill>
        <p:spPr>
          <a:xfrm>
            <a:off x="1012900" y="1646300"/>
            <a:ext cx="1568375" cy="19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60"/>
          <p:cNvSpPr txBox="1"/>
          <p:nvPr>
            <p:ph type="title"/>
          </p:nvPr>
        </p:nvSpPr>
        <p:spPr>
          <a:xfrm>
            <a:off x="781025" y="97275"/>
            <a:ext cx="7820100" cy="9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Calculatrice graphique / Graphing calculator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Ressources / Resources</a:t>
            </a:r>
            <a:endParaRPr sz="2000"/>
          </a:p>
        </p:txBody>
      </p:sp>
      <p:sp>
        <p:nvSpPr>
          <p:cNvPr id="1226" name="Google Shape;1226;p60"/>
          <p:cNvSpPr txBox="1"/>
          <p:nvPr>
            <p:ph idx="1" type="body"/>
          </p:nvPr>
        </p:nvSpPr>
        <p:spPr>
          <a:xfrm>
            <a:off x="5289600" y="1360425"/>
            <a:ext cx="31665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hlink"/>
                </a:solidFill>
                <a:hlinkClick r:id="rId3"/>
              </a:rPr>
              <a:t>Learn Graphing Calculator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7" name="Google Shape;1227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208" y="282525"/>
            <a:ext cx="593700" cy="593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28" name="Google Shape;1228;p60"/>
          <p:cNvSpPr txBox="1"/>
          <p:nvPr>
            <p:ph idx="1" type="body"/>
          </p:nvPr>
        </p:nvSpPr>
        <p:spPr>
          <a:xfrm>
            <a:off x="301975" y="1399400"/>
            <a:ext cx="46062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hlink"/>
                </a:solidFill>
                <a:hlinkClick r:id="rId5"/>
              </a:rPr>
              <a:t>Tutoriel pour la Calculatrice graphique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hlink"/>
                </a:solidFill>
                <a:hlinkClick r:id="rId6"/>
              </a:rPr>
              <a:t>Autoformation GeoGebra - 1 (section Calculatrice graphique)</a:t>
            </a:r>
            <a:endParaRPr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61"/>
          <p:cNvSpPr txBox="1"/>
          <p:nvPr>
            <p:ph type="title"/>
          </p:nvPr>
        </p:nvSpPr>
        <p:spPr>
          <a:xfrm>
            <a:off x="508000" y="2025650"/>
            <a:ext cx="8054700" cy="1369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GeoGebra Classique</a:t>
            </a:r>
            <a:r>
              <a:rPr lang="fr"/>
              <a:t>/ GeoGebra Classic</a:t>
            </a:r>
            <a:endParaRPr/>
          </a:p>
        </p:txBody>
      </p:sp>
      <p:sp>
        <p:nvSpPr>
          <p:cNvPr id="1234" name="Google Shape;1234;p61"/>
          <p:cNvSpPr txBox="1"/>
          <p:nvPr>
            <p:ph idx="1" type="body"/>
          </p:nvPr>
        </p:nvSpPr>
        <p:spPr>
          <a:xfrm>
            <a:off x="508000" y="3395550"/>
            <a:ext cx="8448900" cy="170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A</a:t>
            </a:r>
            <a:r>
              <a:rPr lang="fr"/>
              <a:t>pplication mathématique dynamique intégrant géométrie (2D et 3D), algèbre, fonctions, tableur, graphiques, statistiques et calcul formel.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D</a:t>
            </a:r>
            <a:r>
              <a:rPr lang="fr"/>
              <a:t>ynamic Mathematics Software that brings together geometry (2D and 3D), algebra, functions, spreadsheets, graphing, statistics, and calculus.</a:t>
            </a:r>
            <a:endParaRPr/>
          </a:p>
        </p:txBody>
      </p:sp>
      <p:pic>
        <p:nvPicPr>
          <p:cNvPr id="1235" name="Google Shape;1235;p61"/>
          <p:cNvPicPr preferRelativeResize="0"/>
          <p:nvPr/>
        </p:nvPicPr>
        <p:blipFill rotWithShape="1">
          <a:blip r:embed="rId3">
            <a:alphaModFix/>
          </a:blip>
          <a:srcRect b="5829" l="9730" r="9179" t="0"/>
          <a:stretch/>
        </p:blipFill>
        <p:spPr>
          <a:xfrm>
            <a:off x="6831950" y="270200"/>
            <a:ext cx="2153400" cy="20124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1236" name="Google Shape;1236;p61"/>
          <p:cNvCxnSpPr/>
          <p:nvPr/>
        </p:nvCxnSpPr>
        <p:spPr>
          <a:xfrm flipH="1" rot="10800000">
            <a:off x="609600" y="3391000"/>
            <a:ext cx="5956200" cy="12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lg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62"/>
          <p:cNvSpPr txBox="1"/>
          <p:nvPr>
            <p:ph idx="1" type="body"/>
          </p:nvPr>
        </p:nvSpPr>
        <p:spPr>
          <a:xfrm>
            <a:off x="311700" y="1399400"/>
            <a:ext cx="7589100" cy="20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Tableur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Statistiques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Barre d’outils (paramètres)</a:t>
            </a:r>
            <a:endParaRPr sz="2100"/>
          </a:p>
        </p:txBody>
      </p:sp>
      <p:sp>
        <p:nvSpPr>
          <p:cNvPr id="1242" name="Google Shape;1242;p62"/>
          <p:cNvSpPr txBox="1"/>
          <p:nvPr>
            <p:ph type="title"/>
          </p:nvPr>
        </p:nvSpPr>
        <p:spPr>
          <a:xfrm>
            <a:off x="781025" y="97275"/>
            <a:ext cx="7820100" cy="9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GeoGebra Classique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Démonstration</a:t>
            </a:r>
            <a:endParaRPr sz="2000"/>
          </a:p>
        </p:txBody>
      </p:sp>
      <p:pic>
        <p:nvPicPr>
          <p:cNvPr id="1243" name="Google Shape;1243;p62"/>
          <p:cNvPicPr preferRelativeResize="0"/>
          <p:nvPr/>
        </p:nvPicPr>
        <p:blipFill rotWithShape="1">
          <a:blip r:embed="rId3">
            <a:alphaModFix/>
          </a:blip>
          <a:srcRect b="5829" l="9730" r="9179" t="0"/>
          <a:stretch/>
        </p:blipFill>
        <p:spPr>
          <a:xfrm>
            <a:off x="167200" y="302025"/>
            <a:ext cx="593700" cy="554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63"/>
          <p:cNvSpPr txBox="1"/>
          <p:nvPr>
            <p:ph idx="1" type="body"/>
          </p:nvPr>
        </p:nvSpPr>
        <p:spPr>
          <a:xfrm>
            <a:off x="311700" y="1399400"/>
            <a:ext cx="7589100" cy="20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Spreadsheet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Statistics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/>
              <a:t>Toolbar</a:t>
            </a:r>
            <a:endParaRPr sz="2100"/>
          </a:p>
        </p:txBody>
      </p:sp>
      <p:sp>
        <p:nvSpPr>
          <p:cNvPr id="1249" name="Google Shape;1249;p63"/>
          <p:cNvSpPr txBox="1"/>
          <p:nvPr>
            <p:ph type="title"/>
          </p:nvPr>
        </p:nvSpPr>
        <p:spPr>
          <a:xfrm>
            <a:off x="781025" y="97275"/>
            <a:ext cx="7820100" cy="9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GeoGebra Classique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Démonstration</a:t>
            </a:r>
            <a:endParaRPr sz="2000"/>
          </a:p>
        </p:txBody>
      </p:sp>
      <p:pic>
        <p:nvPicPr>
          <p:cNvPr id="1250" name="Google Shape;1250;p63"/>
          <p:cNvPicPr preferRelativeResize="0"/>
          <p:nvPr/>
        </p:nvPicPr>
        <p:blipFill rotWithShape="1">
          <a:blip r:embed="rId3">
            <a:alphaModFix/>
          </a:blip>
          <a:srcRect b="5829" l="9730" r="9179" t="0"/>
          <a:stretch/>
        </p:blipFill>
        <p:spPr>
          <a:xfrm>
            <a:off x="167200" y="302025"/>
            <a:ext cx="593700" cy="554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64"/>
          <p:cNvSpPr txBox="1"/>
          <p:nvPr>
            <p:ph type="title"/>
          </p:nvPr>
        </p:nvSpPr>
        <p:spPr>
          <a:xfrm>
            <a:off x="781025" y="97275"/>
            <a:ext cx="7820100" cy="96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GeoGebra Classique / Classic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Ressources / Resources</a:t>
            </a:r>
            <a:endParaRPr sz="2000"/>
          </a:p>
        </p:txBody>
      </p:sp>
      <p:sp>
        <p:nvSpPr>
          <p:cNvPr id="1256" name="Google Shape;1256;p64"/>
          <p:cNvSpPr txBox="1"/>
          <p:nvPr>
            <p:ph idx="1" type="body"/>
          </p:nvPr>
        </p:nvSpPr>
        <p:spPr>
          <a:xfrm>
            <a:off x="5299375" y="1399400"/>
            <a:ext cx="26013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hlink"/>
                </a:solidFill>
                <a:hlinkClick r:id="rId3"/>
              </a:rPr>
              <a:t>Learn GeoGebra Classic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7" name="Google Shape;1257;p64"/>
          <p:cNvPicPr preferRelativeResize="0"/>
          <p:nvPr/>
        </p:nvPicPr>
        <p:blipFill rotWithShape="1">
          <a:blip r:embed="rId4">
            <a:alphaModFix/>
          </a:blip>
          <a:srcRect b="5829" l="9730" r="9179" t="0"/>
          <a:stretch/>
        </p:blipFill>
        <p:spPr>
          <a:xfrm>
            <a:off x="167200" y="302025"/>
            <a:ext cx="593700" cy="554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258" name="Google Shape;1258;p64"/>
          <p:cNvSpPr txBox="1"/>
          <p:nvPr>
            <p:ph idx="1" type="body"/>
          </p:nvPr>
        </p:nvSpPr>
        <p:spPr>
          <a:xfrm>
            <a:off x="311700" y="1399400"/>
            <a:ext cx="33999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hlink"/>
                </a:solidFill>
                <a:hlinkClick r:id="rId5"/>
              </a:rPr>
              <a:t>Autoformation GeoGebra-2 (section GeoGebra Classique)</a:t>
            </a:r>
            <a:endParaRPr sz="1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65"/>
          <p:cNvSpPr txBox="1"/>
          <p:nvPr>
            <p:ph type="title"/>
          </p:nvPr>
        </p:nvSpPr>
        <p:spPr>
          <a:xfrm>
            <a:off x="508001" y="2025651"/>
            <a:ext cx="6447600" cy="1369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GeoGebra.org</a:t>
            </a:r>
            <a:endParaRPr/>
          </a:p>
        </p:txBody>
      </p:sp>
      <p:sp>
        <p:nvSpPr>
          <p:cNvPr id="1264" name="Google Shape;1264;p65"/>
          <p:cNvSpPr txBox="1"/>
          <p:nvPr>
            <p:ph idx="1" type="body"/>
          </p:nvPr>
        </p:nvSpPr>
        <p:spPr>
          <a:xfrm>
            <a:off x="508000" y="3395551"/>
            <a:ext cx="6447600" cy="136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Ressources - Classroom - Geogebra - Notes - Mode examen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Resources - Classroom - GeoGebra Notes - Exam Mode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65" name="Google Shape;1265;p65"/>
          <p:cNvCxnSpPr/>
          <p:nvPr/>
        </p:nvCxnSpPr>
        <p:spPr>
          <a:xfrm flipH="1" rot="10800000">
            <a:off x="609600" y="3391000"/>
            <a:ext cx="5956200" cy="12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lgDash"/>
            <a:round/>
            <a:headEnd len="med" w="med" type="none"/>
            <a:tailEnd len="med" w="med" type="none"/>
          </a:ln>
        </p:spPr>
      </p:cxnSp>
      <p:pic>
        <p:nvPicPr>
          <p:cNvPr id="1266" name="Google Shape;126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400" y="319650"/>
            <a:ext cx="3009899" cy="215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66"/>
          <p:cNvSpPr txBox="1"/>
          <p:nvPr>
            <p:ph type="title"/>
          </p:nvPr>
        </p:nvSpPr>
        <p:spPr>
          <a:xfrm>
            <a:off x="1127375" y="317600"/>
            <a:ext cx="6447600" cy="740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plateforme GeoGebra.org</a:t>
            </a:r>
            <a:endParaRPr/>
          </a:p>
        </p:txBody>
      </p:sp>
      <p:sp>
        <p:nvSpPr>
          <p:cNvPr id="1272" name="Google Shape;1272;p66"/>
          <p:cNvSpPr txBox="1"/>
          <p:nvPr/>
        </p:nvSpPr>
        <p:spPr>
          <a:xfrm>
            <a:off x="4785275" y="1406925"/>
            <a:ext cx="345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Classe virtuelle (Classroom)</a:t>
            </a:r>
            <a:endParaRPr sz="20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273" name="Google Shape;1273;p66"/>
          <p:cNvSpPr txBox="1"/>
          <p:nvPr/>
        </p:nvSpPr>
        <p:spPr>
          <a:xfrm>
            <a:off x="517775" y="1406925"/>
            <a:ext cx="3759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Suite GeoGebra &amp; ressources</a:t>
            </a:r>
            <a:endParaRPr sz="21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274" name="Google Shape;1274;p66"/>
          <p:cNvPicPr preferRelativeResize="0"/>
          <p:nvPr/>
        </p:nvPicPr>
        <p:blipFill rotWithShape="1">
          <a:blip r:embed="rId3">
            <a:alphaModFix/>
          </a:blip>
          <a:srcRect b="1681" l="2603" r="2040" t="1652"/>
          <a:stretch/>
        </p:blipFill>
        <p:spPr>
          <a:xfrm>
            <a:off x="1174775" y="1843175"/>
            <a:ext cx="2445600" cy="2630700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75" name="Google Shape;1275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074" y="514700"/>
            <a:ext cx="605299" cy="605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6" name="Google Shape;1276;p66"/>
          <p:cNvGrpSpPr/>
          <p:nvPr/>
        </p:nvGrpSpPr>
        <p:grpSpPr>
          <a:xfrm>
            <a:off x="4914825" y="1918650"/>
            <a:ext cx="3200100" cy="1656900"/>
            <a:chOff x="4305225" y="3214050"/>
            <a:chExt cx="3200100" cy="1656900"/>
          </a:xfrm>
        </p:grpSpPr>
        <p:sp>
          <p:nvSpPr>
            <p:cNvPr id="1277" name="Google Shape;1277;p66"/>
            <p:cNvSpPr/>
            <p:nvPr/>
          </p:nvSpPr>
          <p:spPr>
            <a:xfrm>
              <a:off x="4305225" y="3214050"/>
              <a:ext cx="3200100" cy="16569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78" name="Google Shape;1278;p66"/>
            <p:cNvPicPr preferRelativeResize="0"/>
            <p:nvPr/>
          </p:nvPicPr>
          <p:blipFill rotWithShape="1">
            <a:blip r:embed="rId5">
              <a:alphaModFix/>
            </a:blip>
            <a:srcRect b="7747" l="5647" r="12852" t="50124"/>
            <a:stretch/>
          </p:blipFill>
          <p:spPr>
            <a:xfrm>
              <a:off x="5983942" y="3286408"/>
              <a:ext cx="1479443" cy="489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9" name="Google Shape;1279;p66"/>
            <p:cNvPicPr preferRelativeResize="0"/>
            <p:nvPr/>
          </p:nvPicPr>
          <p:blipFill rotWithShape="1">
            <a:blip r:embed="rId5">
              <a:alphaModFix/>
            </a:blip>
            <a:srcRect b="53583" l="8418" r="10081" t="4288"/>
            <a:stretch/>
          </p:blipFill>
          <p:spPr>
            <a:xfrm>
              <a:off x="4382166" y="3286408"/>
              <a:ext cx="1479431" cy="4894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80" name="Google Shape;1280;p66"/>
            <p:cNvCxnSpPr>
              <a:stCxn id="1279" idx="2"/>
              <a:endCxn id="1281" idx="0"/>
            </p:cNvCxnSpPr>
            <p:nvPr/>
          </p:nvCxnSpPr>
          <p:spPr>
            <a:xfrm flipH="1" rot="-5400000">
              <a:off x="5262731" y="3635054"/>
              <a:ext cx="501600" cy="783300"/>
            </a:xfrm>
            <a:prstGeom prst="bentConnector3">
              <a:avLst>
                <a:gd fmla="val 50005" name="adj1"/>
              </a:avLst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82" name="Google Shape;1282;p66"/>
            <p:cNvCxnSpPr>
              <a:stCxn id="1278" idx="2"/>
              <a:endCxn id="1281" idx="0"/>
            </p:cNvCxnSpPr>
            <p:nvPr/>
          </p:nvCxnSpPr>
          <p:spPr>
            <a:xfrm rot="5400000">
              <a:off x="6063663" y="3617504"/>
              <a:ext cx="501600" cy="818400"/>
            </a:xfrm>
            <a:prstGeom prst="bentConnector3">
              <a:avLst>
                <a:gd fmla="val 50005" name="adj1"/>
              </a:avLst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1281" name="Google Shape;1281;p6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943295" y="4277550"/>
              <a:ext cx="1924050" cy="50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3" name="Google Shape;1283;p66"/>
          <p:cNvSpPr txBox="1"/>
          <p:nvPr/>
        </p:nvSpPr>
        <p:spPr>
          <a:xfrm>
            <a:off x="1174775" y="4712425"/>
            <a:ext cx="3857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highlight>
                  <a:srgbClr val="CCCCCC"/>
                </a:highlight>
                <a:latin typeface="Viga"/>
                <a:ea typeface="Viga"/>
                <a:cs typeface="Viga"/>
                <a:sym typeface="Viga"/>
              </a:rPr>
              <a:t>Tous les outils et les ressources sont accessibles gratuitement.</a:t>
            </a:r>
            <a:endParaRPr sz="1200">
              <a:highlight>
                <a:srgbClr val="CCCCCC"/>
              </a:highlight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67"/>
          <p:cNvSpPr txBox="1"/>
          <p:nvPr>
            <p:ph type="title"/>
          </p:nvPr>
        </p:nvSpPr>
        <p:spPr>
          <a:xfrm>
            <a:off x="1127375" y="317600"/>
            <a:ext cx="6447600" cy="740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GeoGebra.org platform</a:t>
            </a:r>
            <a:endParaRPr/>
          </a:p>
        </p:txBody>
      </p:sp>
      <p:sp>
        <p:nvSpPr>
          <p:cNvPr id="1289" name="Google Shape;1289;p67"/>
          <p:cNvSpPr txBox="1"/>
          <p:nvPr/>
        </p:nvSpPr>
        <p:spPr>
          <a:xfrm>
            <a:off x="4785275" y="1406925"/>
            <a:ext cx="3459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Viga"/>
                <a:ea typeface="Viga"/>
                <a:cs typeface="Viga"/>
                <a:sym typeface="Viga"/>
              </a:rPr>
              <a:t>V</a:t>
            </a:r>
            <a:r>
              <a:rPr lang="fr" sz="20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irtu</a:t>
            </a:r>
            <a:r>
              <a:rPr lang="fr" sz="2000">
                <a:latin typeface="Viga"/>
                <a:ea typeface="Viga"/>
                <a:cs typeface="Viga"/>
                <a:sym typeface="Viga"/>
              </a:rPr>
              <a:t>al</a:t>
            </a:r>
            <a:r>
              <a:rPr lang="fr" sz="20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 Classroom</a:t>
            </a:r>
            <a:endParaRPr sz="20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290" name="Google Shape;1290;p67"/>
          <p:cNvSpPr txBox="1"/>
          <p:nvPr/>
        </p:nvSpPr>
        <p:spPr>
          <a:xfrm>
            <a:off x="517775" y="1406925"/>
            <a:ext cx="3759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1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GeoGebra Suite &amp; </a:t>
            </a:r>
            <a:r>
              <a:rPr lang="fr" sz="2100">
                <a:latin typeface="Viga"/>
                <a:ea typeface="Viga"/>
                <a:cs typeface="Viga"/>
                <a:sym typeface="Viga"/>
              </a:rPr>
              <a:t>R</a:t>
            </a:r>
            <a:r>
              <a:rPr lang="fr" sz="2100">
                <a:solidFill>
                  <a:srgbClr val="000000"/>
                </a:solidFill>
                <a:latin typeface="Viga"/>
                <a:ea typeface="Viga"/>
                <a:cs typeface="Viga"/>
                <a:sym typeface="Viga"/>
              </a:rPr>
              <a:t>esources</a:t>
            </a:r>
            <a:endParaRPr sz="2100"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291" name="Google Shape;129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074" y="514700"/>
            <a:ext cx="605299" cy="60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p67"/>
          <p:cNvSpPr txBox="1"/>
          <p:nvPr/>
        </p:nvSpPr>
        <p:spPr>
          <a:xfrm>
            <a:off x="1358075" y="4788625"/>
            <a:ext cx="2079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highlight>
                  <a:srgbClr val="CCCCCC"/>
                </a:highlight>
                <a:latin typeface="Viga"/>
                <a:ea typeface="Viga"/>
                <a:cs typeface="Viga"/>
                <a:sym typeface="Viga"/>
              </a:rPr>
              <a:t>All apps and resources are free</a:t>
            </a:r>
            <a:r>
              <a:rPr lang="fr" sz="1000">
                <a:solidFill>
                  <a:schemeClr val="dk1"/>
                </a:solidFill>
                <a:highlight>
                  <a:srgbClr val="CCCCCC"/>
                </a:highlight>
                <a:latin typeface="Viga"/>
                <a:ea typeface="Viga"/>
                <a:cs typeface="Viga"/>
                <a:sym typeface="Viga"/>
              </a:rPr>
              <a:t>.</a:t>
            </a:r>
            <a:endParaRPr sz="1200">
              <a:highlight>
                <a:srgbClr val="CCCCCC"/>
              </a:highlight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293" name="Google Shape;1293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8151" y="1776651"/>
            <a:ext cx="1618850" cy="3011975"/>
          </a:xfrm>
          <a:prstGeom prst="rect">
            <a:avLst/>
          </a:prstGeom>
          <a:noFill/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294" name="Google Shape;1294;p67"/>
          <p:cNvGrpSpPr/>
          <p:nvPr/>
        </p:nvGrpSpPr>
        <p:grpSpPr>
          <a:xfrm>
            <a:off x="4914825" y="1918650"/>
            <a:ext cx="3200100" cy="1802700"/>
            <a:chOff x="4914825" y="1918650"/>
            <a:chExt cx="3200100" cy="1802700"/>
          </a:xfrm>
        </p:grpSpPr>
        <p:sp>
          <p:nvSpPr>
            <p:cNvPr id="1295" name="Google Shape;1295;p67"/>
            <p:cNvSpPr/>
            <p:nvPr/>
          </p:nvSpPr>
          <p:spPr>
            <a:xfrm>
              <a:off x="4914825" y="1918650"/>
              <a:ext cx="3200100" cy="18027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96" name="Google Shape;1296;p67"/>
            <p:cNvCxnSpPr>
              <a:stCxn id="1297" idx="2"/>
              <a:endCxn id="1298" idx="0"/>
            </p:cNvCxnSpPr>
            <p:nvPr/>
          </p:nvCxnSpPr>
          <p:spPr>
            <a:xfrm flipH="1" rot="-5400000">
              <a:off x="5871762" y="2427812"/>
              <a:ext cx="590400" cy="695700"/>
            </a:xfrm>
            <a:prstGeom prst="bentConnector3">
              <a:avLst>
                <a:gd fmla="val 49988" name="adj1"/>
              </a:avLst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299" name="Google Shape;1299;p67"/>
            <p:cNvCxnSpPr>
              <a:stCxn id="1300" idx="2"/>
              <a:endCxn id="1298" idx="0"/>
            </p:cNvCxnSpPr>
            <p:nvPr/>
          </p:nvCxnSpPr>
          <p:spPr>
            <a:xfrm rot="5400000">
              <a:off x="6644550" y="2350850"/>
              <a:ext cx="590400" cy="849600"/>
            </a:xfrm>
            <a:prstGeom prst="bentConnector3">
              <a:avLst>
                <a:gd fmla="val 49989" name="adj1"/>
              </a:avLst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1300" name="Google Shape;1300;p67"/>
            <p:cNvPicPr preferRelativeResize="0"/>
            <p:nvPr/>
          </p:nvPicPr>
          <p:blipFill rotWithShape="1">
            <a:blip r:embed="rId5">
              <a:alphaModFix/>
            </a:blip>
            <a:srcRect b="13967" l="6706" r="19520" t="53297"/>
            <a:stretch/>
          </p:blipFill>
          <p:spPr>
            <a:xfrm>
              <a:off x="6702125" y="2032025"/>
              <a:ext cx="1324850" cy="448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7" name="Google Shape;1297;p67"/>
            <p:cNvPicPr preferRelativeResize="0"/>
            <p:nvPr/>
          </p:nvPicPr>
          <p:blipFill rotWithShape="1">
            <a:blip r:embed="rId5">
              <a:alphaModFix/>
            </a:blip>
            <a:srcRect b="63337" l="5269" r="8478" t="7323"/>
            <a:stretch/>
          </p:blipFill>
          <p:spPr>
            <a:xfrm>
              <a:off x="5044675" y="2078513"/>
              <a:ext cx="1548875" cy="40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8" name="Google Shape;1298;p67"/>
            <p:cNvPicPr preferRelativeResize="0"/>
            <p:nvPr/>
          </p:nvPicPr>
          <p:blipFill rotWithShape="1">
            <a:blip r:embed="rId6">
              <a:alphaModFix/>
            </a:blip>
            <a:srcRect b="15285" l="0" r="5908" t="7903"/>
            <a:stretch/>
          </p:blipFill>
          <p:spPr>
            <a:xfrm>
              <a:off x="5591788" y="3070725"/>
              <a:ext cx="1846275" cy="504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5" name="Google Shape;1305;p68"/>
          <p:cNvPicPr preferRelativeResize="0"/>
          <p:nvPr/>
        </p:nvPicPr>
        <p:blipFill rotWithShape="1">
          <a:blip r:embed="rId3">
            <a:alphaModFix/>
          </a:blip>
          <a:srcRect b="0" l="1332" r="0" t="0"/>
          <a:stretch/>
        </p:blipFill>
        <p:spPr>
          <a:xfrm>
            <a:off x="959475" y="232050"/>
            <a:ext cx="7320750" cy="483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06" name="Google Shape;1306;p68"/>
          <p:cNvSpPr/>
          <p:nvPr/>
        </p:nvSpPr>
        <p:spPr>
          <a:xfrm>
            <a:off x="4876800" y="1296500"/>
            <a:ext cx="2626200" cy="2707800"/>
          </a:xfrm>
          <a:prstGeom prst="rect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68"/>
          <p:cNvSpPr/>
          <p:nvPr/>
        </p:nvSpPr>
        <p:spPr>
          <a:xfrm>
            <a:off x="959475" y="1901800"/>
            <a:ext cx="915900" cy="339300"/>
          </a:xfrm>
          <a:prstGeom prst="ellipse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68"/>
          <p:cNvSpPr txBox="1"/>
          <p:nvPr/>
        </p:nvSpPr>
        <p:spPr>
          <a:xfrm>
            <a:off x="1557575" y="2603050"/>
            <a:ext cx="129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Les ressources</a:t>
            </a:r>
            <a:endParaRPr b="1" sz="12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09" name="Google Shape;1309;p68"/>
          <p:cNvSpPr txBox="1"/>
          <p:nvPr/>
        </p:nvSpPr>
        <p:spPr>
          <a:xfrm>
            <a:off x="3097625" y="1839225"/>
            <a:ext cx="1321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Recherche par mot-clé</a:t>
            </a:r>
            <a:endParaRPr b="1" sz="1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310" name="Google Shape;1310;p68"/>
          <p:cNvCxnSpPr>
            <a:stCxn id="1308" idx="0"/>
            <a:endCxn id="1307" idx="5"/>
          </p:cNvCxnSpPr>
          <p:nvPr/>
        </p:nvCxnSpPr>
        <p:spPr>
          <a:xfrm rot="10800000">
            <a:off x="1741325" y="2191450"/>
            <a:ext cx="463500" cy="4116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311" name="Google Shape;1311;p68"/>
          <p:cNvCxnSpPr>
            <a:stCxn id="1309" idx="3"/>
            <a:endCxn id="1306" idx="1"/>
          </p:cNvCxnSpPr>
          <p:nvPr/>
        </p:nvCxnSpPr>
        <p:spPr>
          <a:xfrm>
            <a:off x="4419125" y="2131725"/>
            <a:ext cx="457800" cy="5187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312" name="Google Shape;1312;p68"/>
          <p:cNvCxnSpPr>
            <a:stCxn id="1309" idx="0"/>
          </p:cNvCxnSpPr>
          <p:nvPr/>
        </p:nvCxnSpPr>
        <p:spPr>
          <a:xfrm rot="10800000">
            <a:off x="3057275" y="638925"/>
            <a:ext cx="701100" cy="12003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7" name="Google Shape;131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5983"/>
            <a:ext cx="8950200" cy="432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8" name="Google Shape;1318;p69"/>
          <p:cNvSpPr/>
          <p:nvPr/>
        </p:nvSpPr>
        <p:spPr>
          <a:xfrm>
            <a:off x="4572000" y="2668100"/>
            <a:ext cx="2626200" cy="2062500"/>
          </a:xfrm>
          <a:prstGeom prst="rect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69"/>
          <p:cNvSpPr/>
          <p:nvPr/>
        </p:nvSpPr>
        <p:spPr>
          <a:xfrm>
            <a:off x="152400" y="1519600"/>
            <a:ext cx="915900" cy="339300"/>
          </a:xfrm>
          <a:prstGeom prst="ellipse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69"/>
          <p:cNvSpPr txBox="1"/>
          <p:nvPr/>
        </p:nvSpPr>
        <p:spPr>
          <a:xfrm>
            <a:off x="1174100" y="2174350"/>
            <a:ext cx="129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Resources</a:t>
            </a:r>
            <a:endParaRPr b="1" sz="12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21" name="Google Shape;1321;p69"/>
          <p:cNvSpPr txBox="1"/>
          <p:nvPr/>
        </p:nvSpPr>
        <p:spPr>
          <a:xfrm>
            <a:off x="2637700" y="2681175"/>
            <a:ext cx="1321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rgbClr val="FAA22A"/>
                </a:solidFill>
                <a:highlight>
                  <a:srgbClr val="F8F9FA"/>
                </a:highlight>
              </a:rPr>
              <a:t>Search by keyword</a:t>
            </a:r>
            <a:endParaRPr b="1" sz="1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cxnSp>
        <p:nvCxnSpPr>
          <p:cNvPr id="1322" name="Google Shape;1322;p69"/>
          <p:cNvCxnSpPr>
            <a:stCxn id="1320" idx="1"/>
            <a:endCxn id="1319" idx="5"/>
          </p:cNvCxnSpPr>
          <p:nvPr/>
        </p:nvCxnSpPr>
        <p:spPr>
          <a:xfrm rot="10800000">
            <a:off x="934100" y="1809100"/>
            <a:ext cx="240000" cy="5499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323" name="Google Shape;1323;p69"/>
          <p:cNvCxnSpPr>
            <a:endCxn id="1318" idx="1"/>
          </p:cNvCxnSpPr>
          <p:nvPr/>
        </p:nvCxnSpPr>
        <p:spPr>
          <a:xfrm>
            <a:off x="3676200" y="3031250"/>
            <a:ext cx="895800" cy="6681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1324" name="Google Shape;1324;p69"/>
          <p:cNvCxnSpPr>
            <a:stCxn id="1321" idx="0"/>
          </p:cNvCxnSpPr>
          <p:nvPr/>
        </p:nvCxnSpPr>
        <p:spPr>
          <a:xfrm rot="10800000">
            <a:off x="1950850" y="660975"/>
            <a:ext cx="1347600" cy="2020200"/>
          </a:xfrm>
          <a:prstGeom prst="straightConnector1">
            <a:avLst/>
          </a:prstGeom>
          <a:noFill/>
          <a:ln cap="flat" cmpd="sng" w="28575">
            <a:solidFill>
              <a:srgbClr val="FAA22A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4"/>
          <p:cNvSpPr/>
          <p:nvPr/>
        </p:nvSpPr>
        <p:spPr>
          <a:xfrm>
            <a:off x="448225" y="945800"/>
            <a:ext cx="6932100" cy="3893400"/>
          </a:xfrm>
          <a:prstGeom prst="rect">
            <a:avLst/>
          </a:prstGeom>
          <a:solidFill>
            <a:srgbClr val="FFFFFF">
              <a:alpha val="89940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16" name="Google Shape;916;p34"/>
          <p:cNvGraphicFramePr/>
          <p:nvPr/>
        </p:nvGraphicFramePr>
        <p:xfrm>
          <a:off x="584925" y="111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{A7798D8F-7AE1-4EB6-87BB-54B6D734A7FD}</a:tableStyleId>
              </a:tblPr>
              <a:tblGrid>
                <a:gridCol w="1523600"/>
                <a:gridCol w="2627000"/>
                <a:gridCol w="2644750"/>
              </a:tblGrid>
              <a:tr h="728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9</a:t>
                      </a:r>
                      <a:r>
                        <a:rPr lang="fr" sz="11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h00 - 10h30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Présentation (échange)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Intro GeoGebra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Application Géométrie</a:t>
                      </a:r>
                      <a:endParaRPr sz="1500"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Introduction (sharing)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GeoGebra intro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Geometry App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10h30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Pause</a:t>
                      </a:r>
                      <a:endParaRPr sz="1500"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Break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10h45 - 12h00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Application Calculatrice graphique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Application Classique</a:t>
                      </a:r>
                      <a:endParaRPr sz="1500"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Graphing Calculator App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Classic App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12h00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Dîner</a:t>
                      </a:r>
                      <a:endParaRPr sz="1500"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Lunch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5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13h30 - 14h45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Ressources (recherche)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Mode examen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Geogebra Classroom, Notes</a:t>
                      </a:r>
                      <a:endParaRPr sz="1500"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Resources (search)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Exam Mode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Geogebra Classroom, Notes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14h45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Pause</a:t>
                      </a:r>
                      <a:endParaRPr sz="1500"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Break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8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15h00 - 16h00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Questions et exploration</a:t>
                      </a:r>
                      <a:endParaRPr sz="1500"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Questions and exploration</a:t>
                      </a:r>
                      <a:endParaRPr sz="1200">
                        <a:solidFill>
                          <a:schemeClr val="dk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17" name="Google Shape;917;p34"/>
          <p:cNvSpPr txBox="1"/>
          <p:nvPr>
            <p:ph idx="4294967295" type="title"/>
          </p:nvPr>
        </p:nvSpPr>
        <p:spPr>
          <a:xfrm>
            <a:off x="508000" y="457200"/>
            <a:ext cx="64476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fr"/>
              <a:t>Déroulement </a:t>
            </a:r>
            <a:r>
              <a:rPr lang="fr"/>
              <a:t>de la journée / Course of Day </a:t>
            </a:r>
            <a:endParaRPr/>
          </a:p>
        </p:txBody>
      </p:sp>
      <p:pic>
        <p:nvPicPr>
          <p:cNvPr id="918" name="Google Shape;9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2275" y="2101463"/>
            <a:ext cx="1097425" cy="10974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19" name="Google Shape;91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3138" y="3560188"/>
            <a:ext cx="1186387" cy="1028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20" name="Google Shape;92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7625" y="982120"/>
            <a:ext cx="1097425" cy="10288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70"/>
          <p:cNvSpPr txBox="1"/>
          <p:nvPr>
            <p:ph type="title"/>
          </p:nvPr>
        </p:nvSpPr>
        <p:spPr>
          <a:xfrm>
            <a:off x="311700" y="261150"/>
            <a:ext cx="7820100" cy="59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Mode examen / Exam Mode</a:t>
            </a:r>
            <a:endParaRPr/>
          </a:p>
        </p:txBody>
      </p:sp>
      <p:sp>
        <p:nvSpPr>
          <p:cNvPr id="1330" name="Google Shape;1330;p70"/>
          <p:cNvSpPr txBox="1"/>
          <p:nvPr>
            <p:ph idx="1" type="body"/>
          </p:nvPr>
        </p:nvSpPr>
        <p:spPr>
          <a:xfrm>
            <a:off x="311700" y="1219425"/>
            <a:ext cx="7589100" cy="4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Documentation</a:t>
            </a:r>
            <a:r>
              <a:rPr lang="fr"/>
              <a:t> (</a:t>
            </a:r>
            <a:r>
              <a:rPr lang="fr" u="sng">
                <a:solidFill>
                  <a:schemeClr val="hlink"/>
                </a:solidFill>
                <a:hlinkClick r:id="rId3"/>
              </a:rPr>
              <a:t>EN</a:t>
            </a:r>
            <a:r>
              <a:rPr lang="fr"/>
              <a:t>, </a:t>
            </a:r>
            <a:r>
              <a:rPr lang="fr" u="sng">
                <a:solidFill>
                  <a:schemeClr val="hlink"/>
                </a:solidFill>
                <a:hlinkClick r:id="rId4"/>
              </a:rPr>
              <a:t>FR</a:t>
            </a:r>
            <a:r>
              <a:rPr lang="fr"/>
              <a:t>)</a:t>
            </a:r>
            <a:endParaRPr/>
          </a:p>
        </p:txBody>
      </p:sp>
      <p:pic>
        <p:nvPicPr>
          <p:cNvPr id="1331" name="Google Shape;1331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8451" y="2026200"/>
            <a:ext cx="3513349" cy="26128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32" name="Google Shape;1332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450" y="2026200"/>
            <a:ext cx="3387898" cy="26128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71"/>
          <p:cNvSpPr/>
          <p:nvPr/>
        </p:nvSpPr>
        <p:spPr>
          <a:xfrm>
            <a:off x="4068875" y="815425"/>
            <a:ext cx="4983600" cy="2373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71"/>
          <p:cNvSpPr/>
          <p:nvPr/>
        </p:nvSpPr>
        <p:spPr>
          <a:xfrm>
            <a:off x="4362350" y="3537200"/>
            <a:ext cx="4690200" cy="1341000"/>
          </a:xfrm>
          <a:prstGeom prst="rect">
            <a:avLst/>
          </a:prstGeom>
          <a:solidFill>
            <a:srgbClr val="CFE2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71"/>
          <p:cNvSpPr/>
          <p:nvPr/>
        </p:nvSpPr>
        <p:spPr>
          <a:xfrm>
            <a:off x="80025" y="3308600"/>
            <a:ext cx="4116000" cy="1582200"/>
          </a:xfrm>
          <a:prstGeom prst="rect">
            <a:avLst/>
          </a:prstGeom>
          <a:solidFill>
            <a:srgbClr val="F4CC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71"/>
          <p:cNvSpPr/>
          <p:nvPr/>
        </p:nvSpPr>
        <p:spPr>
          <a:xfrm>
            <a:off x="411775" y="1198588"/>
            <a:ext cx="3132900" cy="18522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71"/>
          <p:cNvSpPr txBox="1"/>
          <p:nvPr>
            <p:ph idx="4294967295" type="subTitle"/>
          </p:nvPr>
        </p:nvSpPr>
        <p:spPr>
          <a:xfrm>
            <a:off x="563250" y="1816338"/>
            <a:ext cx="2750700" cy="8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Geogebra-1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" sz="800"/>
              <a:t>Géométrie | Calculatrice graphique | Calculatrice 3D</a:t>
            </a:r>
            <a:endParaRPr sz="800"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Geogebra-2</a:t>
            </a:r>
            <a:endParaRPr sz="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</a:rPr>
              <a:t>Rétroagir | Création de classes</a:t>
            </a:r>
            <a:endParaRPr sz="1500"/>
          </a:p>
        </p:txBody>
      </p:sp>
      <p:sp>
        <p:nvSpPr>
          <p:cNvPr id="1342" name="Google Shape;1342;p71"/>
          <p:cNvSpPr txBox="1"/>
          <p:nvPr>
            <p:ph idx="4294967295" type="subTitle"/>
          </p:nvPr>
        </p:nvSpPr>
        <p:spPr>
          <a:xfrm>
            <a:off x="4445300" y="3962975"/>
            <a:ext cx="4607100" cy="8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hlink"/>
                </a:solidFill>
                <a:hlinkClick r:id="rId5"/>
              </a:rPr>
              <a:t>GeoGebra en science et technologie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hlink"/>
                </a:solidFill>
                <a:hlinkClick r:id="rId6"/>
              </a:rPr>
              <a:t>Propositions d'objets numériques</a:t>
            </a:r>
            <a:endParaRPr sz="1500">
              <a:solidFill>
                <a:schemeClr val="accent1"/>
              </a:solidFill>
            </a:endParaRPr>
          </a:p>
        </p:txBody>
      </p:sp>
      <p:sp>
        <p:nvSpPr>
          <p:cNvPr id="1343" name="Google Shape;1343;p71"/>
          <p:cNvSpPr txBox="1"/>
          <p:nvPr>
            <p:ph idx="4294967295" type="ctrTitle"/>
          </p:nvPr>
        </p:nvSpPr>
        <p:spPr>
          <a:xfrm>
            <a:off x="1289275" y="3490450"/>
            <a:ext cx="1901100" cy="27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Tutoriels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44" name="Google Shape;1344;p71"/>
          <p:cNvSpPr txBox="1"/>
          <p:nvPr>
            <p:ph idx="4294967295" type="subTitle"/>
          </p:nvPr>
        </p:nvSpPr>
        <p:spPr>
          <a:xfrm>
            <a:off x="80025" y="3618775"/>
            <a:ext cx="4196100" cy="14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GeoGebra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 GeoGebra Classroom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Géométrie en secondaire 1 (Mme Blanchette)</a:t>
            </a:r>
            <a:endParaRPr sz="1500">
              <a:solidFill>
                <a:schemeClr val="accent1"/>
              </a:solidFill>
            </a:endParaRPr>
          </a:p>
        </p:txBody>
      </p:sp>
      <p:sp>
        <p:nvSpPr>
          <p:cNvPr id="1345" name="Google Shape;1345;p71"/>
          <p:cNvSpPr txBox="1"/>
          <p:nvPr>
            <p:ph idx="4294967295" type="ctrTitle"/>
          </p:nvPr>
        </p:nvSpPr>
        <p:spPr>
          <a:xfrm>
            <a:off x="940800" y="1365063"/>
            <a:ext cx="1995600" cy="27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Autoformations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46" name="Google Shape;1346;p71"/>
          <p:cNvSpPr txBox="1"/>
          <p:nvPr>
            <p:ph idx="4294967295" type="ctrTitle"/>
          </p:nvPr>
        </p:nvSpPr>
        <p:spPr>
          <a:xfrm>
            <a:off x="5052319" y="3689075"/>
            <a:ext cx="1901100" cy="27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Sciences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47" name="Google Shape;1347;p71"/>
          <p:cNvSpPr txBox="1"/>
          <p:nvPr>
            <p:ph idx="4294967295" type="ctrTitle"/>
          </p:nvPr>
        </p:nvSpPr>
        <p:spPr>
          <a:xfrm>
            <a:off x="492450" y="275700"/>
            <a:ext cx="6569100" cy="66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900"/>
              <a:t>Pour aller plus loin</a:t>
            </a:r>
            <a:endParaRPr sz="4900"/>
          </a:p>
        </p:txBody>
      </p:sp>
      <p:sp>
        <p:nvSpPr>
          <p:cNvPr id="1348" name="Google Shape;1348;p71"/>
          <p:cNvSpPr txBox="1"/>
          <p:nvPr/>
        </p:nvSpPr>
        <p:spPr>
          <a:xfrm>
            <a:off x="1101750" y="1550238"/>
            <a:ext cx="167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Campus RÉCIT</a:t>
            </a:r>
            <a:endParaRPr sz="1100"/>
          </a:p>
        </p:txBody>
      </p:sp>
      <p:sp>
        <p:nvSpPr>
          <p:cNvPr id="1349" name="Google Shape;1349;p71"/>
          <p:cNvSpPr txBox="1"/>
          <p:nvPr/>
        </p:nvSpPr>
        <p:spPr>
          <a:xfrm>
            <a:off x="4286825" y="1163563"/>
            <a:ext cx="4547700" cy="21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Modèles classes virtuelles GeoGebra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Recueil d'activités pour les Classes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2"/>
              </a:rPr>
              <a:t>Construction de figures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3"/>
              </a:rPr>
              <a:t>Isométrie et homothétie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4"/>
              </a:rPr>
              <a:t>Troisième secondaire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5"/>
              </a:rPr>
              <a:t>Virage numérique au CCR </a:t>
            </a:r>
            <a:endParaRPr sz="1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6"/>
              </a:rPr>
              <a:t>GeoGebra Classroom Activities</a:t>
            </a:r>
            <a:r>
              <a:rPr lang="fr" sz="15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(anglais)</a:t>
            </a:r>
            <a:endParaRPr sz="15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50" name="Google Shape;1350;p71"/>
          <p:cNvSpPr txBox="1"/>
          <p:nvPr>
            <p:ph idx="4294967295" type="ctrTitle"/>
          </p:nvPr>
        </p:nvSpPr>
        <p:spPr>
          <a:xfrm>
            <a:off x="5751050" y="940788"/>
            <a:ext cx="1995600" cy="27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00"/>
                </a:solidFill>
              </a:rPr>
              <a:t>Ressources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72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Resources</a:t>
            </a:r>
            <a:endParaRPr/>
          </a:p>
        </p:txBody>
      </p:sp>
      <p:sp>
        <p:nvSpPr>
          <p:cNvPr id="1356" name="Google Shape;1356;p72"/>
          <p:cNvSpPr txBox="1"/>
          <p:nvPr>
            <p:ph idx="1" type="body"/>
          </p:nvPr>
        </p:nvSpPr>
        <p:spPr>
          <a:xfrm>
            <a:off x="508000" y="1010850"/>
            <a:ext cx="7273500" cy="337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Video: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Learn GeoGebra App (Tim B.)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4"/>
              </a:rPr>
              <a:t>Answer to Your GeoGebra Questions!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GeoGebra Books and Activities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5"/>
              </a:rPr>
              <a:t>Illustrative Math Curriculum - Free &amp; Digital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6"/>
              </a:rPr>
              <a:t>Elementary School Math: 300+ Resources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7"/>
              </a:rPr>
              <a:t>Middle &amp; High S. Math: 2200+ Resources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8"/>
              </a:rPr>
              <a:t>Tim Brzezinski shared resources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69C0"/>
              </a:solidFill>
              <a:highlight>
                <a:srgbClr val="FFFFFF"/>
              </a:highlight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69C0"/>
              </a:solidFill>
              <a:highlight>
                <a:srgbClr val="FFFFFF"/>
              </a:highlight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69C0"/>
              </a:solidFill>
              <a:highlight>
                <a:srgbClr val="FFFFFF"/>
              </a:highlight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7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62" name="Google Shape;1362;p73"/>
          <p:cNvSpPr txBox="1"/>
          <p:nvPr>
            <p:ph idx="4294967295" type="title"/>
          </p:nvPr>
        </p:nvSpPr>
        <p:spPr>
          <a:xfrm>
            <a:off x="322450" y="559875"/>
            <a:ext cx="85710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Viga"/>
                <a:ea typeface="Viga"/>
                <a:cs typeface="Viga"/>
                <a:sym typeface="Viga"/>
              </a:rPr>
              <a:t>L’équipe du RÉCIT MST est disponible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Viga"/>
                <a:ea typeface="Viga"/>
                <a:cs typeface="Viga"/>
                <a:sym typeface="Viga"/>
              </a:rPr>
              <a:t>les mercredis matins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latin typeface="Viga"/>
                <a:ea typeface="Viga"/>
                <a:cs typeface="Viga"/>
                <a:sym typeface="Viga"/>
              </a:rPr>
              <a:t>de 9 h à 11 h 30. 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363" name="Google Shape;1363;p73">
            <a:hlinkClick r:id="rId3"/>
          </p:cNvPr>
          <p:cNvSpPr/>
          <p:nvPr/>
        </p:nvSpPr>
        <p:spPr>
          <a:xfrm>
            <a:off x="3092753" y="1988225"/>
            <a:ext cx="2958600" cy="1633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64" name="Google Shape;1364;p73"/>
          <p:cNvSpPr/>
          <p:nvPr/>
        </p:nvSpPr>
        <p:spPr>
          <a:xfrm>
            <a:off x="2957648" y="1724603"/>
            <a:ext cx="3228699" cy="2173280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65" name="Google Shape;1365;p73"/>
          <p:cNvSpPr txBox="1"/>
          <p:nvPr/>
        </p:nvSpPr>
        <p:spPr>
          <a:xfrm>
            <a:off x="1937000" y="3887575"/>
            <a:ext cx="4946100" cy="12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Ubuntu"/>
                <a:ea typeface="Ubuntu"/>
                <a:cs typeface="Ubuntu"/>
                <a:sym typeface="Ubuntu"/>
              </a:rPr>
              <a:t>Lien vers notre salle de vidéoconférence : </a:t>
            </a:r>
            <a:endParaRPr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u="sng">
                <a:solidFill>
                  <a:schemeClr val="hlink"/>
                </a:solidFill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  <a:hlinkClick r:id="rId4"/>
              </a:rPr>
              <a:t>recitmst.qc.ca/ecv-zoom</a:t>
            </a:r>
            <a:r>
              <a:rPr lang="fr" sz="2400">
                <a:highlight>
                  <a:srgbClr val="FFFFFF"/>
                </a:highlight>
                <a:latin typeface="Viga"/>
                <a:ea typeface="Viga"/>
                <a:cs typeface="Viga"/>
                <a:sym typeface="Viga"/>
              </a:rPr>
              <a:t> </a:t>
            </a:r>
            <a:endParaRPr b="1" sz="24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>
                <a:latin typeface="Ubuntu"/>
                <a:ea typeface="Ubuntu"/>
                <a:cs typeface="Ubuntu"/>
                <a:sym typeface="Ubuntu"/>
              </a:rPr>
              <a:t>Toutes les informations: </a:t>
            </a:r>
            <a:r>
              <a:rPr i="1" lang="fr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recitmst.qc.ca/ecv</a:t>
            </a:r>
            <a:endParaRPr i="1" sz="12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66" name="Google Shape;1366;p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2750" y="1835825"/>
            <a:ext cx="2958601" cy="163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7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72" name="Google Shape;1372;p74"/>
          <p:cNvSpPr txBox="1"/>
          <p:nvPr>
            <p:ph idx="4294967295" type="title"/>
          </p:nvPr>
        </p:nvSpPr>
        <p:spPr>
          <a:xfrm>
            <a:off x="1391950" y="114525"/>
            <a:ext cx="6140400" cy="94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Badges « </a:t>
            </a:r>
            <a:r>
              <a:rPr lang="fr" sz="3000">
                <a:solidFill>
                  <a:schemeClr val="dk2"/>
                </a:solidFill>
              </a:rPr>
              <a:t>Découverte</a:t>
            </a:r>
            <a:r>
              <a:rPr lang="fr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» et « Appropriation »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373" name="Google Shape;1373;p74"/>
          <p:cNvSpPr txBox="1"/>
          <p:nvPr/>
        </p:nvSpPr>
        <p:spPr>
          <a:xfrm>
            <a:off x="456175" y="1152525"/>
            <a:ext cx="51444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fr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Créer compte gratuit sur </a:t>
            </a:r>
            <a:r>
              <a:rPr lang="fr" sz="20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Campus RÉCIT</a:t>
            </a:r>
            <a:r>
              <a:rPr lang="fr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fr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Valider le courriel, se connecter;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lang="fr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Cliquer sur ce lien : </a:t>
            </a:r>
            <a:r>
              <a:rPr lang="fr"/>
              <a:t> 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Ubuntu"/>
              <a:buChar char="❏"/>
            </a:pPr>
            <a:r>
              <a:rPr b="1" lang="fr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Obtenir le badge « Découverte GeoGebra -1 »</a:t>
            </a:r>
            <a:r>
              <a:rPr b="1" lang="fr" sz="18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naviguer dans la section;</a:t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Ubuntu"/>
              <a:buChar char="❏"/>
            </a:pPr>
            <a:r>
              <a:rPr b="1" lang="fr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Obtenir le badge « Appropriation» GeoGebra -1 »</a:t>
            </a:r>
            <a:r>
              <a:rPr b="1" lang="fr" sz="18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" sz="1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et déposer une activité réalisée avec GeoGebra.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74" name="Google Shape;1374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8225" y="1223850"/>
            <a:ext cx="1728975" cy="15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3100" y="2974050"/>
            <a:ext cx="1728975" cy="1497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75"/>
          <p:cNvSpPr txBox="1"/>
          <p:nvPr>
            <p:ph idx="4294967295" type="ctrTitle"/>
          </p:nvPr>
        </p:nvSpPr>
        <p:spPr>
          <a:xfrm>
            <a:off x="774700" y="1598975"/>
            <a:ext cx="7645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6000">
                <a:latin typeface="Viga"/>
                <a:ea typeface="Viga"/>
                <a:cs typeface="Viga"/>
                <a:sym typeface="Viga"/>
              </a:rPr>
              <a:t>M</a:t>
            </a:r>
            <a:r>
              <a:rPr b="1" lang="fr" sz="6000"/>
              <a:t>erci / </a:t>
            </a:r>
            <a:r>
              <a:rPr b="1" lang="fr" sz="6000">
                <a:latin typeface="Viga"/>
                <a:ea typeface="Viga"/>
                <a:cs typeface="Viga"/>
                <a:sym typeface="Viga"/>
              </a:rPr>
              <a:t>Thank You !</a:t>
            </a:r>
            <a:endParaRPr b="1" sz="6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1381" name="Google Shape;138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p75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luc.lagarde@recitmst.qc.ca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equipe@recitmst.qc.ca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fr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fr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fr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1383" name="Google Shape;1383;p75"/>
          <p:cNvSpPr txBox="1"/>
          <p:nvPr/>
        </p:nvSpPr>
        <p:spPr>
          <a:xfrm>
            <a:off x="443038" y="27197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84" name="Google Shape;1384;p75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latin typeface="Ubuntu"/>
                <a:ea typeface="Ubuntu"/>
                <a:cs typeface="Ubuntu"/>
                <a:sym typeface="Ubuntu"/>
              </a:rPr>
              <a:t>Ce  document de </a:t>
            </a:r>
            <a:r>
              <a:rPr lang="fr" sz="800">
                <a:latin typeface="Ubuntu"/>
                <a:ea typeface="Ubuntu"/>
                <a:cs typeface="Ubuntu"/>
                <a:sym typeface="Ubuntu"/>
              </a:rPr>
              <a:t> formation du RÉCIT est </a:t>
            </a:r>
            <a:r>
              <a:rPr lang="fr" sz="800">
                <a:latin typeface="Ubuntu"/>
                <a:ea typeface="Ubuntu"/>
                <a:cs typeface="Ubuntu"/>
                <a:sym typeface="Ubuntu"/>
              </a:rPr>
              <a:t>mis</a:t>
            </a:r>
            <a:r>
              <a:rPr lang="fr" sz="800">
                <a:latin typeface="Ubuntu"/>
                <a:ea typeface="Ubuntu"/>
                <a:cs typeface="Ubuntu"/>
                <a:sym typeface="Ubuntu"/>
              </a:rPr>
              <a:t>  à disposition, sauf </a:t>
            </a:r>
            <a:r>
              <a:rPr lang="fr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fr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fr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" sz="8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fr" sz="800">
                <a:solidFill>
                  <a:schemeClr val="accent1"/>
                </a:solidFill>
              </a:rPr>
              <a:t>.</a:t>
            </a:r>
            <a:r>
              <a:rPr lang="fr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85" name="Google Shape;1385;p7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76"/>
          <p:cNvSpPr txBox="1"/>
          <p:nvPr>
            <p:ph type="title"/>
          </p:nvPr>
        </p:nvSpPr>
        <p:spPr>
          <a:xfrm>
            <a:off x="729769" y="190783"/>
            <a:ext cx="6140400" cy="65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Credits</a:t>
            </a:r>
            <a:endParaRPr/>
          </a:p>
        </p:txBody>
      </p:sp>
      <p:sp>
        <p:nvSpPr>
          <p:cNvPr id="1391" name="Google Shape;1391;p76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✘"/>
            </a:pPr>
            <a:r>
              <a:rPr lang="fr" sz="2400"/>
              <a:t>Presentation template by </a:t>
            </a:r>
            <a:r>
              <a:rPr lang="fr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✘"/>
            </a:pPr>
            <a:r>
              <a:rPr lang="fr" sz="2400"/>
              <a:t>Photographs by </a:t>
            </a:r>
            <a:r>
              <a:rPr lang="fr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1392" name="Google Shape;1392;p7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35"/>
          <p:cNvSpPr txBox="1"/>
          <p:nvPr>
            <p:ph type="ctrTitle"/>
          </p:nvPr>
        </p:nvSpPr>
        <p:spPr>
          <a:xfrm>
            <a:off x="1567225" y="963825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Échange / Sharing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36"/>
          <p:cNvSpPr/>
          <p:nvPr/>
        </p:nvSpPr>
        <p:spPr>
          <a:xfrm>
            <a:off x="4666675" y="1547475"/>
            <a:ext cx="3324300" cy="288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36"/>
          <p:cNvSpPr txBox="1"/>
          <p:nvPr>
            <p:ph type="title"/>
          </p:nvPr>
        </p:nvSpPr>
        <p:spPr>
          <a:xfrm>
            <a:off x="176050" y="102350"/>
            <a:ext cx="8802300" cy="7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dimensions de la compétence numérique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932" name="Google Shape;932;p36"/>
          <p:cNvSpPr txBox="1"/>
          <p:nvPr/>
        </p:nvSpPr>
        <p:spPr>
          <a:xfrm>
            <a:off x="311700" y="4707425"/>
            <a:ext cx="53556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rPr>
              <a:t>🔗</a:t>
            </a:r>
            <a:r>
              <a:rPr lang="fr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Cadre de référence de la compétence numérique</a:t>
            </a:r>
            <a:endParaRPr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933" name="Google Shape;93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068575"/>
            <a:ext cx="3996223" cy="368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36"/>
          <p:cNvPicPr preferRelativeResize="0"/>
          <p:nvPr/>
        </p:nvPicPr>
        <p:blipFill rotWithShape="1">
          <a:blip r:embed="rId5">
            <a:alphaModFix/>
          </a:blip>
          <a:srcRect b="74378" l="0" r="24161" t="0"/>
          <a:stretch/>
        </p:blipFill>
        <p:spPr>
          <a:xfrm>
            <a:off x="4778629" y="1601850"/>
            <a:ext cx="2583203" cy="7086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35" name="Google Shape;93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0339" y="2613726"/>
            <a:ext cx="3044926" cy="70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36" name="Google Shape;936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0351" y="3625601"/>
            <a:ext cx="2962262" cy="70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37"/>
          <p:cNvSpPr/>
          <p:nvPr/>
        </p:nvSpPr>
        <p:spPr>
          <a:xfrm>
            <a:off x="4666675" y="1547475"/>
            <a:ext cx="3324300" cy="2882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37"/>
          <p:cNvSpPr txBox="1"/>
          <p:nvPr>
            <p:ph type="title"/>
          </p:nvPr>
        </p:nvSpPr>
        <p:spPr>
          <a:xfrm>
            <a:off x="176050" y="102350"/>
            <a:ext cx="8802300" cy="7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chemeClr val="dk2"/>
                </a:solidFill>
              </a:rPr>
              <a:t>Digital Competency Framework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943" name="Google Shape;943;p37"/>
          <p:cNvSpPr txBox="1"/>
          <p:nvPr/>
        </p:nvSpPr>
        <p:spPr>
          <a:xfrm>
            <a:off x="311700" y="4707425"/>
            <a:ext cx="53556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</a:rPr>
              <a:t>🔗</a:t>
            </a:r>
            <a:r>
              <a:rPr lang="fr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DIGITAL COMPETENCY FRAMEWORK</a:t>
            </a:r>
            <a:endParaRPr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944" name="Google Shape;94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00" y="1102263"/>
            <a:ext cx="3812136" cy="35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1850" y="1730649"/>
            <a:ext cx="2701258" cy="70219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6" name="Google Shape;94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0111" y="2646284"/>
            <a:ext cx="3177427" cy="7104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47" name="Google Shape;947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41848" y="3570228"/>
            <a:ext cx="3030571" cy="7395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8"/>
          <p:cNvSpPr txBox="1"/>
          <p:nvPr>
            <p:ph type="title"/>
          </p:nvPr>
        </p:nvSpPr>
        <p:spPr>
          <a:xfrm>
            <a:off x="176050" y="102350"/>
            <a:ext cx="8802300" cy="7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>
                <a:solidFill>
                  <a:schemeClr val="dk2"/>
                </a:solidFill>
              </a:rPr>
              <a:t>Référentiel d’intervention en mathématique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953" name="Google Shape;953;p38"/>
          <p:cNvSpPr txBox="1"/>
          <p:nvPr/>
        </p:nvSpPr>
        <p:spPr>
          <a:xfrm>
            <a:off x="311700" y="4707425"/>
            <a:ext cx="53556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</a:rPr>
              <a:t>🔗</a:t>
            </a:r>
            <a:r>
              <a:rPr lang="fr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Référentiel d'intervention en mathématique</a:t>
            </a:r>
            <a:endParaRPr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954" name="Google Shape;95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8445" y="2116145"/>
            <a:ext cx="4411313" cy="88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2875" y="3176200"/>
            <a:ext cx="4462450" cy="7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3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1502477"/>
            <a:ext cx="1930982" cy="2513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57" name="Google Shape;957;p38"/>
          <p:cNvSpPr txBox="1"/>
          <p:nvPr>
            <p:ph type="title"/>
          </p:nvPr>
        </p:nvSpPr>
        <p:spPr>
          <a:xfrm>
            <a:off x="2477350" y="1344650"/>
            <a:ext cx="5053800" cy="59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Deux fondements de l’enseignement-apprentissage de la mathématique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39"/>
          <p:cNvSpPr txBox="1"/>
          <p:nvPr>
            <p:ph type="title"/>
          </p:nvPr>
        </p:nvSpPr>
        <p:spPr>
          <a:xfrm>
            <a:off x="508001" y="2025651"/>
            <a:ext cx="6447600" cy="1369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GeoGebra.org</a:t>
            </a:r>
            <a:endParaRPr/>
          </a:p>
        </p:txBody>
      </p:sp>
      <p:sp>
        <p:nvSpPr>
          <p:cNvPr id="963" name="Google Shape;963;p39"/>
          <p:cNvSpPr txBox="1"/>
          <p:nvPr>
            <p:ph idx="1" type="body"/>
          </p:nvPr>
        </p:nvSpPr>
        <p:spPr>
          <a:xfrm>
            <a:off x="508000" y="3395551"/>
            <a:ext cx="6447600" cy="136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Applications, site Internet, compte utilisateur et ressources.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Apps, Website, account and resources.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64" name="Google Shape;964;p39"/>
          <p:cNvCxnSpPr/>
          <p:nvPr/>
        </p:nvCxnSpPr>
        <p:spPr>
          <a:xfrm flipH="1" rot="10800000">
            <a:off x="609600" y="3391000"/>
            <a:ext cx="5956200" cy="12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lgDash"/>
            <a:round/>
            <a:headEnd len="med" w="med" type="none"/>
            <a:tailEnd len="med" w="med" type="none"/>
          </a:ln>
        </p:spPr>
      </p:cxnSp>
      <p:pic>
        <p:nvPicPr>
          <p:cNvPr id="965" name="Google Shape;9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400" y="319650"/>
            <a:ext cx="3009899" cy="215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