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Sniglet"/>
      <p:regular r:id="rId27"/>
    </p:embeddedFont>
    <p:embeddedFont>
      <p:font typeface="Dosis"/>
      <p:regular r:id="rId28"/>
      <p:bold r:id="rId29"/>
    </p:embeddedFont>
    <p:embeddedFont>
      <p:font typeface="Ubuntu"/>
      <p:regular r:id="rId30"/>
      <p:bold r:id="rId31"/>
      <p:italic r:id="rId32"/>
      <p:boldItalic r:id="rId33"/>
    </p:embeddedFont>
    <p:embeddedFont>
      <p:font typeface="Roboto"/>
      <p:regular r:id="rId34"/>
      <p:bold r:id="rId35"/>
      <p:italic r:id="rId36"/>
      <p:boldItalic r:id="rId37"/>
    </p:embeddedFont>
    <p:embeddedFont>
      <p:font typeface="Viga"/>
      <p:regular r:id="rId38"/>
    </p:embeddedFont>
    <p:embeddedFont>
      <p:font typeface="Titillium Web"/>
      <p:regular r:id="rId39"/>
      <p:bold r:id="rId40"/>
      <p:italic r:id="rId41"/>
      <p:boldItalic r:id="rId42"/>
    </p:embeddedFont>
    <p:embeddedFont>
      <p:font typeface="Corbel"/>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54B819-62E5-46F6-BAC5-52EF00A14B39}">
  <a:tblStyle styleId="{2C54B819-62E5-46F6-BAC5-52EF00A14B3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bold.fntdata"/><Relationship Id="rId42" Type="http://schemas.openxmlformats.org/officeDocument/2006/relationships/font" Target="fonts/TitilliumWeb-boldItalic.fntdata"/><Relationship Id="rId41" Type="http://schemas.openxmlformats.org/officeDocument/2006/relationships/font" Target="fonts/TitilliumWeb-italic.fntdata"/><Relationship Id="rId44" Type="http://schemas.openxmlformats.org/officeDocument/2006/relationships/font" Target="fonts/Corbel-bold.fntdata"/><Relationship Id="rId43" Type="http://schemas.openxmlformats.org/officeDocument/2006/relationships/font" Target="fonts/Corbel-regular.fntdata"/><Relationship Id="rId46" Type="http://schemas.openxmlformats.org/officeDocument/2006/relationships/font" Target="fonts/Corbel-boldItalic.fntdata"/><Relationship Id="rId45"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bold.fntdata"/><Relationship Id="rId30" Type="http://schemas.openxmlformats.org/officeDocument/2006/relationships/font" Target="fonts/Ubuntu-regular.fntdata"/><Relationship Id="rId33" Type="http://schemas.openxmlformats.org/officeDocument/2006/relationships/font" Target="fonts/Ubuntu-boldItalic.fntdata"/><Relationship Id="rId32" Type="http://schemas.openxmlformats.org/officeDocument/2006/relationships/font" Target="fonts/Ubuntu-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TitilliumWeb-regular.fntdata"/><Relationship Id="rId38" Type="http://schemas.openxmlformats.org/officeDocument/2006/relationships/font" Target="fonts/Viga-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Dosis-regular.fntdata"/><Relationship Id="rId27" Type="http://schemas.openxmlformats.org/officeDocument/2006/relationships/font" Target="fonts/Sniglet-regular.fntdata"/><Relationship Id="rId29" Type="http://schemas.openxmlformats.org/officeDocument/2006/relationships/font" Target="fonts/Dosis-bold.fnt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2b428cb40a7a4eae" TargetMode="External"/><Relationship Id="rId3" Type="http://schemas.openxmlformats.org/officeDocument/2006/relationships/hyperlink" Target="https://graspablemath.com/canvas/?load=_8b9a555dc6c15e3a" TargetMode="External"/><Relationship Id="rId4" Type="http://schemas.openxmlformats.org/officeDocument/2006/relationships/hyperlink" Target="https://graspablemath.com/canvas/?load=_bb4e5a218d5c6ace" TargetMode="External"/><Relationship Id="rId5" Type="http://schemas.openxmlformats.org/officeDocument/2006/relationships/hyperlink" Target="https://graspablemath.com/canva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fd2e7ddf9a3066c" TargetMode="External"/><Relationship Id="rId3" Type="http://schemas.openxmlformats.org/officeDocument/2006/relationships/hyperlink" Target="https://graspablemath.com/canvas/?load=_a0584a5498b1dbec" TargetMode="External"/><Relationship Id="rId4" Type="http://schemas.openxmlformats.org/officeDocument/2006/relationships/hyperlink" Target="https://graspablemath.com/canvas/?load=_5367f24c845956c6" TargetMode="External"/><Relationship Id="rId5" Type="http://schemas.openxmlformats.org/officeDocument/2006/relationships/hyperlink" Target="https://graspablemath.com/canvas/?load=_003f5733a682c0fd" TargetMode="External"/><Relationship Id="rId6" Type="http://schemas.openxmlformats.org/officeDocument/2006/relationships/hyperlink" Target="https://graspablemath.com/canvas/?load=_f98dc88aea78513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c035fdd6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c035fdd6c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canvas est un peu la page blanche de l’élève, il peut y faire ses calculs et ses démarches. Lorsqu’enregistrée, cette page permet de conserver les traces. </a:t>
            </a:r>
            <a:endParaRPr/>
          </a:p>
        </p:txBody>
      </p:sp>
      <p:sp>
        <p:nvSpPr>
          <p:cNvPr id="716" name="Google Shape;7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9f29d85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9f29d85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Lien: </a:t>
            </a:r>
            <a:r>
              <a:rPr lang="fr-CA" u="sng">
                <a:solidFill>
                  <a:schemeClr val="hlink"/>
                </a:solidFill>
                <a:hlinkClick r:id="rId2"/>
              </a:rPr>
              <a:t>https://graspablemath.com/</a:t>
            </a:r>
            <a:r>
              <a:rPr lang="fr-CA"/>
              <a:t> </a:t>
            </a:r>
            <a:endParaRPr/>
          </a:p>
          <a:p>
            <a:pPr indent="0" lvl="0" marL="0" rtl="0" algn="l">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indent="0" lvl="0" marL="0" rtl="0" algn="l">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23" name="Google Shape;723;g9f29d85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9f29d8552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9f29d8552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tutoriel interactif de la gestuelle .</a:t>
            </a:r>
            <a:endParaRPr/>
          </a:p>
          <a:p>
            <a:pPr indent="0" lvl="0" marL="0" rtl="0" algn="l">
              <a:spcBef>
                <a:spcPts val="0"/>
              </a:spcBef>
              <a:spcAft>
                <a:spcPts val="0"/>
              </a:spcAft>
              <a:buNone/>
            </a:pPr>
            <a:r>
              <a:rPr lang="fr-CA"/>
              <a:t>Pour les canvas dans Teachers, montrer GEMS Actvity</a:t>
            </a:r>
            <a:endParaRPr/>
          </a:p>
        </p:txBody>
      </p:sp>
      <p:sp>
        <p:nvSpPr>
          <p:cNvPr id="738" name="Google Shape;738;g9f29d8552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18: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u="sng">
                <a:solidFill>
                  <a:schemeClr val="hlink"/>
                </a:solidFill>
                <a:hlinkClick r:id="rId2"/>
              </a:rPr>
              <a:t>Exemple en sciences</a:t>
            </a:r>
            <a:endParaRPr/>
          </a:p>
          <a:p>
            <a:pPr indent="0" lvl="0" marL="0" rtl="0" algn="l">
              <a:lnSpc>
                <a:spcPct val="100000"/>
              </a:lnSpc>
              <a:spcBef>
                <a:spcPts val="0"/>
              </a:spcBef>
              <a:spcAft>
                <a:spcPts val="0"/>
              </a:spcAft>
              <a:buClr>
                <a:schemeClr val="dk1"/>
              </a:buClr>
              <a:buSzPts val="1100"/>
              <a:buFont typeface="Calibri"/>
              <a:buNone/>
            </a:pPr>
            <a:r>
              <a:rPr lang="fr-CA"/>
              <a:t>Formule mécanique </a:t>
            </a:r>
            <a:r>
              <a:rPr lang="fr-CA" u="sng">
                <a:solidFill>
                  <a:schemeClr val="hlink"/>
                </a:solidFill>
                <a:hlinkClick r:id="rId3"/>
              </a:rPr>
              <a:t>https://graspablemath.com/canvas/?load=_8b9a555dc6c15e3a</a:t>
            </a:r>
            <a:r>
              <a:rPr lang="fr-CA"/>
              <a:t> et </a:t>
            </a:r>
            <a:r>
              <a:rPr lang="fr-CA" u="sng">
                <a:solidFill>
                  <a:schemeClr val="hlink"/>
                </a:solidFill>
                <a:hlinkClick r:id="rId4"/>
              </a:rPr>
              <a:t>https://graspablemath.com/canvas/?load=_bb4e5a218d5c6ace</a:t>
            </a:r>
            <a:r>
              <a:rPr lang="fr-CA"/>
              <a:t>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onglets et la bibliothèque de gestes et le Canvas. Ouvrir le logiciel et montrer les opérations vues dans les documents. Montrer d’abord les opérations pour la base, laisser travailler dans le document puis montrer les opérations avancées puis laisser travailler dans le deuxième document.</a:t>
            </a:r>
            <a:endParaRPr/>
          </a:p>
          <a:p>
            <a:pPr indent="0" lvl="0" marL="0" rtl="0" algn="l">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5"/>
              </a:rPr>
              <a:t>https://graspablemath.com/canvas</a:t>
            </a:r>
            <a:endParaRPr/>
          </a:p>
        </p:txBody>
      </p:sp>
      <p:sp>
        <p:nvSpPr>
          <p:cNvPr id="755" name="Google Shape;755;p18: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68" name="Google Shape;76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d0a246427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 name="Google Shape;776;gd0a246427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77" name="Google Shape;777;gd0a246427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87e9c0b1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87e9c0b1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Canvas pour les concepts de base: </a:t>
            </a:r>
            <a:r>
              <a:rPr lang="fr-CA" u="sng">
                <a:solidFill>
                  <a:schemeClr val="hlink"/>
                </a:solidFill>
                <a:hlinkClick r:id="rId2"/>
              </a:rPr>
              <a:t>https://graspablemath.com/canvas/?load=_7fd2e7ddf9a3066c</a:t>
            </a:r>
            <a:endParaRPr/>
          </a:p>
          <a:p>
            <a:pPr indent="0" lvl="0" marL="0" rtl="0" algn="l">
              <a:spcBef>
                <a:spcPts val="0"/>
              </a:spcBef>
              <a:spcAft>
                <a:spcPts val="0"/>
              </a:spcAft>
              <a:buNone/>
            </a:pPr>
            <a:r>
              <a:rPr lang="fr-CA"/>
              <a:t>Canvas pour les concepts avancés: </a:t>
            </a:r>
            <a:r>
              <a:rPr lang="fr-CA" u="sng">
                <a:solidFill>
                  <a:schemeClr val="hlink"/>
                </a:solidFill>
                <a:hlinkClick r:id="rId3"/>
              </a:rPr>
              <a:t>https://graspablemath.com/canvas/?load=_a0584a5498b1dbec</a:t>
            </a:r>
            <a:r>
              <a:rPr lang="fr-CA"/>
              <a:t> </a:t>
            </a:r>
            <a:endParaRPr/>
          </a:p>
          <a:p>
            <a:pPr indent="0" lvl="0" marL="0" rtl="0" algn="l">
              <a:spcBef>
                <a:spcPts val="0"/>
              </a:spcBef>
              <a:spcAft>
                <a:spcPts val="0"/>
              </a:spcAft>
              <a:buNone/>
            </a:pPr>
            <a:r>
              <a:rPr lang="fr-CA"/>
              <a:t>Canvas pour l’addition et la soustraction de nombres entiers: </a:t>
            </a:r>
            <a:r>
              <a:rPr lang="fr-CA" u="sng">
                <a:solidFill>
                  <a:schemeClr val="hlink"/>
                </a:solidFill>
                <a:hlinkClick r:id="rId4"/>
              </a:rPr>
              <a:t>https://graspablemath.com/canvas/?load=_5367f24c845956c6</a:t>
            </a:r>
            <a:endParaRPr/>
          </a:p>
          <a:p>
            <a:pPr indent="0" lvl="0" marL="0" rtl="0" algn="l">
              <a:spcBef>
                <a:spcPts val="0"/>
              </a:spcBef>
              <a:spcAft>
                <a:spcPts val="0"/>
              </a:spcAft>
              <a:buNone/>
            </a:pPr>
            <a:r>
              <a:rPr lang="fr-CA"/>
              <a:t>Canvas pour la multiplication et la division de nombres entiers: </a:t>
            </a:r>
            <a:r>
              <a:rPr lang="fr-CA" u="sng">
                <a:solidFill>
                  <a:schemeClr val="hlink"/>
                </a:solidFill>
                <a:hlinkClick r:id="rId5"/>
              </a:rPr>
              <a:t>https://graspablemath.com/canvas/?load=_003f5733a682c0fd</a:t>
            </a:r>
            <a:endParaRPr/>
          </a:p>
          <a:p>
            <a:pPr indent="0" lvl="0" marL="0" rtl="0" algn="l">
              <a:spcBef>
                <a:spcPts val="0"/>
              </a:spcBef>
              <a:spcAft>
                <a:spcPts val="0"/>
              </a:spcAft>
              <a:buNone/>
            </a:pPr>
            <a:r>
              <a:rPr lang="fr-CA"/>
              <a:t>Exponentiation: </a:t>
            </a:r>
            <a:r>
              <a:rPr lang="fr-CA" u="sng">
                <a:solidFill>
                  <a:schemeClr val="hlink"/>
                </a:solidFill>
                <a:hlinkClick r:id="rId6"/>
              </a:rPr>
              <a:t>https://graspablemath.com/canvas/?load=_f98dc88aea78513f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90" name="Google Shape;790;g87e9c0b1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8" name="Google Shape;79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SR Faire une démonstration, montrer l’interface enseignant puis élève. Connectez-vous comme étudiant et entrez ce code: avec votre prénom et la première lettre de votre nom de famille.</a:t>
            </a:r>
            <a:endParaRPr/>
          </a:p>
        </p:txBody>
      </p:sp>
      <p:sp>
        <p:nvSpPr>
          <p:cNvPr id="806" name="Google Shape;80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13" name="Google Shape;81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ac34e669f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ac34e669f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vous n’avez pas de temps, il suffit de se créer une activité avec uniquement des tâches de types Canvas, de créer une session et de donner le lien de la session aux élèves lorsqu’ils sont à distance afin d’utiliser le Canvas pour les démarches et les explications.</a:t>
            </a:r>
            <a:endParaRPr/>
          </a:p>
          <a:p>
            <a:pPr indent="0" lvl="0" marL="0" rtl="0" algn="l">
              <a:lnSpc>
                <a:spcPct val="100000"/>
              </a:lnSpc>
              <a:spcBef>
                <a:spcPts val="0"/>
              </a:spcBef>
              <a:spcAft>
                <a:spcPts val="0"/>
              </a:spcAft>
              <a:buSzPts val="1400"/>
              <a:buNone/>
            </a:pPr>
            <a:r>
              <a:rPr lang="fr-CA"/>
              <a:t>Par contre, afin d’optimiser les échanges à distance, il peut être souhaitable d’explorer le canvas avec les élèves lorsqu’ils sont présents en classe. Sinon, leur suggérer de faire les tutoriels.</a:t>
            </a:r>
            <a:endParaRPr/>
          </a:p>
        </p:txBody>
      </p:sp>
      <p:sp>
        <p:nvSpPr>
          <p:cNvPr id="818" name="Google Shape;81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ac34e669f2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ac34e669f2_0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ad0f033f6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gad0f033f6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47" name="Google Shape;6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ac4c35d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52" name="Google Shape;652;gac4c35d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87193e3114_0_2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87193e3114_0_24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indent="0" lvl="0" marL="0" rtl="0" algn="l">
              <a:spcBef>
                <a:spcPts val="0"/>
              </a:spcBef>
              <a:spcAft>
                <a:spcPts val="0"/>
              </a:spcAft>
              <a:buNone/>
            </a:pPr>
            <a:r>
              <a:rPr lang="fr-CA"/>
              <a:t>Offrir plusieurs façons de résoudre une expression mathématique ou algébrique afin de développer la flexibilité.</a:t>
            </a:r>
            <a:endParaRPr/>
          </a:p>
        </p:txBody>
      </p:sp>
      <p:sp>
        <p:nvSpPr>
          <p:cNvPr id="685" name="Google Shape;685;g87193e3114_0_24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6: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6: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a2424692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702" name="Google Shape;702;ga2424692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709" name="Google Shape;7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5" name="Shape 165"/>
        <p:cNvGrpSpPr/>
        <p:nvPr/>
      </p:nvGrpSpPr>
      <p:grpSpPr>
        <a:xfrm>
          <a:off x="0" y="0"/>
          <a:ext cx="0" cy="0"/>
          <a:chOff x="0" y="0"/>
          <a:chExt cx="0" cy="0"/>
        </a:xfrm>
      </p:grpSpPr>
      <p:sp>
        <p:nvSpPr>
          <p:cNvPr id="166" name="Google Shape;166;p2"/>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167" name="Google Shape;167;p2"/>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8" name="Google Shape;168;p2"/>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9" name="Google Shape;169;p2"/>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0" name="Google Shape;170;p2"/>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1" name="Google Shape;171;p2"/>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2" name="Google Shape;172;p2"/>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3" name="Google Shape;173;p2"/>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4" name="Google Shape;174;p2"/>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5" name="Google Shape;175;p2"/>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6" name="Google Shape;176;p2"/>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7" name="Google Shape;177;p2"/>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8" name="Google Shape;178;p2"/>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9" name="Google Shape;179;p2"/>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0" name="Google Shape;180;p2"/>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1" name="Google Shape;181;p2"/>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2" name="Google Shape;182;p2"/>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3" name="Google Shape;183;p2"/>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4" name="Google Shape;184;p2"/>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5" name="Google Shape;185;p2"/>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6" name="Google Shape;186;p2"/>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7" name="Google Shape;187;p2"/>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8" name="Google Shape;188;p2"/>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9" name="Google Shape;189;p2"/>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0" name="Google Shape;190;p2"/>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1" name="Google Shape;191;p2"/>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2" name="Google Shape;192;p2"/>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3" name="Google Shape;193;p2"/>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4" name="Google Shape;194;p2"/>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5" name="Google Shape;195;p2"/>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23" name="Shape 523"/>
        <p:cNvGrpSpPr/>
        <p:nvPr/>
      </p:nvGrpSpPr>
      <p:grpSpPr>
        <a:xfrm>
          <a:off x="0" y="0"/>
          <a:ext cx="0" cy="0"/>
          <a:chOff x="0" y="0"/>
          <a:chExt cx="0" cy="0"/>
        </a:xfrm>
      </p:grpSpPr>
      <p:sp>
        <p:nvSpPr>
          <p:cNvPr id="524" name="Google Shape;524;p11"/>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25"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8" name="Google Shape;528;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9" name="Google Shape;52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37" name="Google Shape;537;p12"/>
          <p:cNvSpPr txBox="1"/>
          <p:nvPr>
            <p:ph type="ctrTitle"/>
          </p:nvPr>
        </p:nvSpPr>
        <p:spPr>
          <a:xfrm>
            <a:off x="1507067" y="2404533"/>
            <a:ext cx="7766700" cy="1646400"/>
          </a:xfrm>
          <a:prstGeom prst="rect">
            <a:avLst/>
          </a:prstGeom>
          <a:noFill/>
          <a:ln>
            <a:noFill/>
          </a:ln>
        </p:spPr>
        <p:txBody>
          <a:bodyPr anchorCtr="0" anchor="b" bIns="60925" lIns="121900" spcFirstLastPara="1" rIns="121900" wrap="square" tIns="60925">
            <a:noAutofit/>
          </a:bodyPr>
          <a:lstStyle>
            <a:lvl1pPr lvl="0" rtl="0" algn="r">
              <a:lnSpc>
                <a:spcPct val="100000"/>
              </a:lnSpc>
              <a:spcBef>
                <a:spcPts val="0"/>
              </a:spcBef>
              <a:spcAft>
                <a:spcPts val="0"/>
              </a:spcAft>
              <a:buClr>
                <a:schemeClr val="accent1"/>
              </a:buClr>
              <a:buSzPts val="5400"/>
              <a:buFont typeface="Trebuchet MS"/>
              <a:buNone/>
              <a:defRPr sz="5400">
                <a:solidFill>
                  <a:schemeClr val="accen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38" name="Google Shape;538;p12"/>
          <p:cNvSpPr txBox="1"/>
          <p:nvPr>
            <p:ph idx="1" type="subTitle"/>
          </p:nvPr>
        </p:nvSpPr>
        <p:spPr>
          <a:xfrm>
            <a:off x="1507067" y="4050833"/>
            <a:ext cx="7766700" cy="1096800"/>
          </a:xfrm>
          <a:prstGeom prst="rect">
            <a:avLst/>
          </a:prstGeom>
          <a:noFill/>
          <a:ln>
            <a:noFill/>
          </a:ln>
        </p:spPr>
        <p:txBody>
          <a:bodyPr anchorCtr="0" anchor="t" bIns="60925" lIns="121900" spcFirstLastPara="1" rIns="121900" wrap="square" tIns="60925">
            <a:noAutofit/>
          </a:bodyPr>
          <a:lstStyle>
            <a:lvl1pPr lvl="0" rtl="0" algn="r">
              <a:lnSpc>
                <a:spcPct val="100000"/>
              </a:lnSpc>
              <a:spcBef>
                <a:spcPts val="1000"/>
              </a:spcBef>
              <a:spcAft>
                <a:spcPts val="0"/>
              </a:spcAft>
              <a:buSzPts val="1400"/>
              <a:buNone/>
              <a:defRPr>
                <a:solidFill>
                  <a:srgbClr val="7F7F7F"/>
                </a:solidFill>
              </a:defRPr>
            </a:lvl1pPr>
            <a:lvl2pPr lvl="1" rtl="0" algn="ctr">
              <a:lnSpc>
                <a:spcPct val="100000"/>
              </a:lnSpc>
              <a:spcBef>
                <a:spcPts val="1000"/>
              </a:spcBef>
              <a:spcAft>
                <a:spcPts val="0"/>
              </a:spcAft>
              <a:buSzPts val="1300"/>
              <a:buNone/>
              <a:defRPr>
                <a:solidFill>
                  <a:srgbClr val="888888"/>
                </a:solidFill>
              </a:defRPr>
            </a:lvl2pPr>
            <a:lvl3pPr lvl="2" rtl="0" algn="ctr">
              <a:lnSpc>
                <a:spcPct val="100000"/>
              </a:lnSpc>
              <a:spcBef>
                <a:spcPts val="1000"/>
              </a:spcBef>
              <a:spcAft>
                <a:spcPts val="0"/>
              </a:spcAft>
              <a:buSzPts val="1100"/>
              <a:buNone/>
              <a:defRPr>
                <a:solidFill>
                  <a:srgbClr val="888888"/>
                </a:solidFill>
              </a:defRPr>
            </a:lvl3pPr>
            <a:lvl4pPr lvl="3" rtl="0" algn="ctr">
              <a:lnSpc>
                <a:spcPct val="100000"/>
              </a:lnSpc>
              <a:spcBef>
                <a:spcPts val="1000"/>
              </a:spcBef>
              <a:spcAft>
                <a:spcPts val="0"/>
              </a:spcAft>
              <a:buSzPts val="1000"/>
              <a:buNone/>
              <a:defRPr>
                <a:solidFill>
                  <a:srgbClr val="888888"/>
                </a:solidFill>
              </a:defRPr>
            </a:lvl4pPr>
            <a:lvl5pPr lvl="4" rtl="0" algn="ctr">
              <a:lnSpc>
                <a:spcPct val="100000"/>
              </a:lnSpc>
              <a:spcBef>
                <a:spcPts val="1000"/>
              </a:spcBef>
              <a:spcAft>
                <a:spcPts val="0"/>
              </a:spcAft>
              <a:buSzPts val="1000"/>
              <a:buNone/>
              <a:defRPr>
                <a:solidFill>
                  <a:srgbClr val="888888"/>
                </a:solidFill>
              </a:defRPr>
            </a:lvl5pPr>
            <a:lvl6pPr lvl="5" rtl="0" algn="ctr">
              <a:lnSpc>
                <a:spcPct val="100000"/>
              </a:lnSpc>
              <a:spcBef>
                <a:spcPts val="1000"/>
              </a:spcBef>
              <a:spcAft>
                <a:spcPts val="0"/>
              </a:spcAft>
              <a:buSzPts val="1000"/>
              <a:buNone/>
              <a:defRPr>
                <a:solidFill>
                  <a:srgbClr val="888888"/>
                </a:solidFill>
              </a:defRPr>
            </a:lvl6pPr>
            <a:lvl7pPr lvl="6" rtl="0" algn="ctr">
              <a:lnSpc>
                <a:spcPct val="100000"/>
              </a:lnSpc>
              <a:spcBef>
                <a:spcPts val="1000"/>
              </a:spcBef>
              <a:spcAft>
                <a:spcPts val="0"/>
              </a:spcAft>
              <a:buSzPts val="1000"/>
              <a:buNone/>
              <a:defRPr>
                <a:solidFill>
                  <a:srgbClr val="888888"/>
                </a:solidFill>
              </a:defRPr>
            </a:lvl7pPr>
            <a:lvl8pPr lvl="7" rtl="0" algn="ctr">
              <a:lnSpc>
                <a:spcPct val="100000"/>
              </a:lnSpc>
              <a:spcBef>
                <a:spcPts val="1000"/>
              </a:spcBef>
              <a:spcAft>
                <a:spcPts val="0"/>
              </a:spcAft>
              <a:buSzPts val="1000"/>
              <a:buNone/>
              <a:defRPr>
                <a:solidFill>
                  <a:srgbClr val="888888"/>
                </a:solidFill>
              </a:defRPr>
            </a:lvl8pPr>
            <a:lvl9pPr lvl="8" rtl="0" algn="ctr">
              <a:lnSpc>
                <a:spcPct val="100000"/>
              </a:lnSpc>
              <a:spcBef>
                <a:spcPts val="1000"/>
              </a:spcBef>
              <a:spcAft>
                <a:spcPts val="0"/>
              </a:spcAft>
              <a:buSzPts val="1000"/>
              <a:buNone/>
              <a:defRPr>
                <a:solidFill>
                  <a:srgbClr val="888888"/>
                </a:solidFill>
              </a:defRPr>
            </a:lvl9pPr>
          </a:lstStyle>
          <a:p/>
        </p:txBody>
      </p:sp>
      <p:sp>
        <p:nvSpPr>
          <p:cNvPr id="539" name="Google Shape;539;p12"/>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0" name="Google Shape;540;p12"/>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1" name="Google Shape;541;p12"/>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42" name="Shape 542"/>
        <p:cNvGrpSpPr/>
        <p:nvPr/>
      </p:nvGrpSpPr>
      <p:grpSpPr>
        <a:xfrm>
          <a:off x="0" y="0"/>
          <a:ext cx="0" cy="0"/>
          <a:chOff x="0" y="0"/>
          <a:chExt cx="0" cy="0"/>
        </a:xfrm>
      </p:grpSpPr>
      <p:sp>
        <p:nvSpPr>
          <p:cNvPr id="543" name="Google Shape;543;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1"/>
              </a:buClr>
              <a:buSzPts val="4000"/>
              <a:buFont typeface="Trebuchet MS"/>
              <a:buNone/>
              <a:defRPr sz="4000"/>
            </a:lvl1pPr>
            <a:lvl2pPr lvl="1" rtl="0" algn="l">
              <a:lnSpc>
                <a:spcPct val="100000"/>
              </a:lnSpc>
              <a:spcBef>
                <a:spcPts val="0"/>
              </a:spcBef>
              <a:spcAft>
                <a:spcPts val="0"/>
              </a:spcAft>
              <a:buClr>
                <a:schemeClr val="dk2"/>
              </a:buClr>
              <a:buSzPts val="4000"/>
              <a:buNone/>
              <a:defRPr sz="4000"/>
            </a:lvl2pPr>
            <a:lvl3pPr lvl="2" rtl="0" algn="l">
              <a:lnSpc>
                <a:spcPct val="100000"/>
              </a:lnSpc>
              <a:spcBef>
                <a:spcPts val="0"/>
              </a:spcBef>
              <a:spcAft>
                <a:spcPts val="0"/>
              </a:spcAft>
              <a:buClr>
                <a:schemeClr val="dk2"/>
              </a:buClr>
              <a:buSzPts val="4000"/>
              <a:buNone/>
              <a:defRPr sz="4000"/>
            </a:lvl3pPr>
            <a:lvl4pPr lvl="3" rtl="0" algn="l">
              <a:lnSpc>
                <a:spcPct val="100000"/>
              </a:lnSpc>
              <a:spcBef>
                <a:spcPts val="0"/>
              </a:spcBef>
              <a:spcAft>
                <a:spcPts val="0"/>
              </a:spcAft>
              <a:buClr>
                <a:schemeClr val="dk2"/>
              </a:buClr>
              <a:buSzPts val="4000"/>
              <a:buNone/>
              <a:defRPr sz="4000"/>
            </a:lvl4pPr>
            <a:lvl5pPr lvl="4" rtl="0" algn="l">
              <a:lnSpc>
                <a:spcPct val="100000"/>
              </a:lnSpc>
              <a:spcBef>
                <a:spcPts val="0"/>
              </a:spcBef>
              <a:spcAft>
                <a:spcPts val="0"/>
              </a:spcAft>
              <a:buClr>
                <a:schemeClr val="dk2"/>
              </a:buClr>
              <a:buSzPts val="4000"/>
              <a:buNone/>
              <a:defRPr sz="4000"/>
            </a:lvl5pPr>
            <a:lvl6pPr lvl="5" rtl="0" algn="l">
              <a:lnSpc>
                <a:spcPct val="100000"/>
              </a:lnSpc>
              <a:spcBef>
                <a:spcPts val="0"/>
              </a:spcBef>
              <a:spcAft>
                <a:spcPts val="0"/>
              </a:spcAft>
              <a:buClr>
                <a:schemeClr val="dk2"/>
              </a:buClr>
              <a:buSzPts val="4000"/>
              <a:buNone/>
              <a:defRPr sz="4000"/>
            </a:lvl6pPr>
            <a:lvl7pPr lvl="6" rtl="0" algn="l">
              <a:lnSpc>
                <a:spcPct val="100000"/>
              </a:lnSpc>
              <a:spcBef>
                <a:spcPts val="0"/>
              </a:spcBef>
              <a:spcAft>
                <a:spcPts val="0"/>
              </a:spcAft>
              <a:buClr>
                <a:schemeClr val="dk2"/>
              </a:buClr>
              <a:buSzPts val="4000"/>
              <a:buNone/>
              <a:defRPr sz="4000"/>
            </a:lvl7pPr>
            <a:lvl8pPr lvl="7" rtl="0" algn="l">
              <a:lnSpc>
                <a:spcPct val="100000"/>
              </a:lnSpc>
              <a:spcBef>
                <a:spcPts val="0"/>
              </a:spcBef>
              <a:spcAft>
                <a:spcPts val="0"/>
              </a:spcAft>
              <a:buClr>
                <a:schemeClr val="dk2"/>
              </a:buClr>
              <a:buSzPts val="4000"/>
              <a:buNone/>
              <a:defRPr sz="4000"/>
            </a:lvl8pPr>
            <a:lvl9pPr lvl="8" rtl="0" algn="l">
              <a:lnSpc>
                <a:spcPct val="100000"/>
              </a:lnSpc>
              <a:spcBef>
                <a:spcPts val="0"/>
              </a:spcBef>
              <a:spcAft>
                <a:spcPts val="0"/>
              </a:spcAft>
              <a:buClr>
                <a:schemeClr val="dk2"/>
              </a:buClr>
              <a:buSzPts val="4000"/>
              <a:buNone/>
              <a:defRPr sz="4000"/>
            </a:lvl9pPr>
          </a:lstStyle>
          <a:p/>
        </p:txBody>
      </p:sp>
      <p:sp>
        <p:nvSpPr>
          <p:cNvPr id="544" name="Google Shape;544;p13"/>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2100"/>
              </a:spcBef>
              <a:spcAft>
                <a:spcPts val="0"/>
              </a:spcAft>
              <a:buSzPts val="1600"/>
              <a:buChar char="○"/>
              <a:defRPr sz="1600"/>
            </a:lvl2pPr>
            <a:lvl3pPr indent="-330200" lvl="2" marL="1371600" rtl="0" algn="l">
              <a:lnSpc>
                <a:spcPct val="100000"/>
              </a:lnSpc>
              <a:spcBef>
                <a:spcPts val="2100"/>
              </a:spcBef>
              <a:spcAft>
                <a:spcPts val="0"/>
              </a:spcAft>
              <a:buSzPts val="1600"/>
              <a:buChar char="■"/>
              <a:defRPr sz="1600"/>
            </a:lvl3pPr>
            <a:lvl4pPr indent="-330200" lvl="3" marL="1828800" rtl="0" algn="l">
              <a:lnSpc>
                <a:spcPct val="100000"/>
              </a:lnSpc>
              <a:spcBef>
                <a:spcPts val="2100"/>
              </a:spcBef>
              <a:spcAft>
                <a:spcPts val="0"/>
              </a:spcAft>
              <a:buSzPts val="1600"/>
              <a:buChar char="●"/>
              <a:defRPr sz="1600"/>
            </a:lvl4pPr>
            <a:lvl5pPr indent="-330200" lvl="4" marL="2286000" rtl="0" algn="l">
              <a:lnSpc>
                <a:spcPct val="100000"/>
              </a:lnSpc>
              <a:spcBef>
                <a:spcPts val="2100"/>
              </a:spcBef>
              <a:spcAft>
                <a:spcPts val="0"/>
              </a:spcAft>
              <a:buSzPts val="1600"/>
              <a:buChar char="○"/>
              <a:defRPr sz="1600"/>
            </a:lvl5pPr>
            <a:lvl6pPr indent="-330200" lvl="5" marL="2743200" rtl="0" algn="l">
              <a:lnSpc>
                <a:spcPct val="100000"/>
              </a:lnSpc>
              <a:spcBef>
                <a:spcPts val="2100"/>
              </a:spcBef>
              <a:spcAft>
                <a:spcPts val="0"/>
              </a:spcAft>
              <a:buSzPts val="1600"/>
              <a:buChar char="■"/>
              <a:defRPr sz="1600"/>
            </a:lvl6pPr>
            <a:lvl7pPr indent="-330200" lvl="6" marL="3200400" rtl="0" algn="l">
              <a:lnSpc>
                <a:spcPct val="100000"/>
              </a:lnSpc>
              <a:spcBef>
                <a:spcPts val="2100"/>
              </a:spcBef>
              <a:spcAft>
                <a:spcPts val="0"/>
              </a:spcAft>
              <a:buSzPts val="1600"/>
              <a:buChar char="●"/>
              <a:defRPr sz="1600"/>
            </a:lvl7pPr>
            <a:lvl8pPr indent="-330200" lvl="7" marL="3657600" rtl="0" algn="l">
              <a:lnSpc>
                <a:spcPct val="100000"/>
              </a:lnSpc>
              <a:spcBef>
                <a:spcPts val="2100"/>
              </a:spcBef>
              <a:spcAft>
                <a:spcPts val="0"/>
              </a:spcAft>
              <a:buSzPts val="1600"/>
              <a:buChar char="○"/>
              <a:defRPr sz="1600"/>
            </a:lvl8pPr>
            <a:lvl9pPr indent="-330200" lvl="8" marL="4114800" rtl="0" algn="l">
              <a:lnSpc>
                <a:spcPct val="100000"/>
              </a:lnSpc>
              <a:spcBef>
                <a:spcPts val="2100"/>
              </a:spcBef>
              <a:spcAft>
                <a:spcPts val="2100"/>
              </a:spcAft>
              <a:buSzPts val="1600"/>
              <a:buChar char="■"/>
              <a:defRPr sz="1600"/>
            </a:lvl9pPr>
          </a:lstStyle>
          <a:p/>
        </p:txBody>
      </p:sp>
      <p:sp>
        <p:nvSpPr>
          <p:cNvPr id="545" name="Google Shape;545;p1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46" name="Shape 546"/>
        <p:cNvGrpSpPr/>
        <p:nvPr/>
      </p:nvGrpSpPr>
      <p:grpSpPr>
        <a:xfrm>
          <a:off x="0" y="0"/>
          <a:ext cx="0" cy="0"/>
          <a:chOff x="0" y="0"/>
          <a:chExt cx="0" cy="0"/>
        </a:xfrm>
      </p:grpSpPr>
      <p:sp>
        <p:nvSpPr>
          <p:cNvPr id="547" name="Google Shape;547;p14"/>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3600"/>
              <a:buFont typeface="Trebuchet MS"/>
              <a:buNone/>
              <a:defRPr sz="36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48" name="Google Shape;548;p14"/>
          <p:cNvSpPr txBox="1"/>
          <p:nvPr>
            <p:ph idx="1" type="body"/>
          </p:nvPr>
        </p:nvSpPr>
        <p:spPr>
          <a:xfrm>
            <a:off x="677335" y="2160589"/>
            <a:ext cx="85968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49" name="Google Shape;549;p14"/>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0" name="Google Shape;550;p14"/>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1" name="Google Shape;551;p14"/>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2" name="Shape 552"/>
        <p:cNvGrpSpPr/>
        <p:nvPr/>
      </p:nvGrpSpPr>
      <p:grpSpPr>
        <a:xfrm>
          <a:off x="0" y="0"/>
          <a:ext cx="0" cy="0"/>
          <a:chOff x="0" y="0"/>
          <a:chExt cx="0" cy="0"/>
        </a:xfrm>
      </p:grpSpPr>
      <p:sp>
        <p:nvSpPr>
          <p:cNvPr id="553" name="Google Shape;553;p15"/>
          <p:cNvSpPr txBox="1"/>
          <p:nvPr>
            <p:ph type="title"/>
          </p:nvPr>
        </p:nvSpPr>
        <p:spPr>
          <a:xfrm>
            <a:off x="677335" y="2700868"/>
            <a:ext cx="8596800" cy="1826400"/>
          </a:xfrm>
          <a:prstGeom prst="rect">
            <a:avLst/>
          </a:prstGeom>
          <a:noFill/>
          <a:ln>
            <a:noFill/>
          </a:ln>
        </p:spPr>
        <p:txBody>
          <a:bodyPr anchorCtr="0" anchor="b" bIns="60925" lIns="121900" spcFirstLastPara="1" rIns="121900" wrap="square" tIns="60925">
            <a:noAutofit/>
          </a:bodyPr>
          <a:lstStyle>
            <a:lvl1pPr lvl="0" rtl="0" algn="l">
              <a:lnSpc>
                <a:spcPct val="100000"/>
              </a:lnSpc>
              <a:spcBef>
                <a:spcPts val="0"/>
              </a:spcBef>
              <a:spcAft>
                <a:spcPts val="0"/>
              </a:spcAft>
              <a:buClr>
                <a:schemeClr val="accent1"/>
              </a:buClr>
              <a:buSzPts val="4000"/>
              <a:buFont typeface="Trebuchet MS"/>
              <a:buNone/>
              <a:defRPr b="0" sz="4000" cap="none"/>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54" name="Google Shape;554;p15"/>
          <p:cNvSpPr txBox="1"/>
          <p:nvPr>
            <p:ph idx="1" type="body"/>
          </p:nvPr>
        </p:nvSpPr>
        <p:spPr>
          <a:xfrm>
            <a:off x="677335" y="4527448"/>
            <a:ext cx="8596800" cy="860400"/>
          </a:xfrm>
          <a:prstGeom prst="rect">
            <a:avLst/>
          </a:prstGeom>
          <a:noFill/>
          <a:ln>
            <a:noFill/>
          </a:ln>
        </p:spPr>
        <p:txBody>
          <a:bodyPr anchorCtr="0" anchor="t" bIns="60925" lIns="121900" spcFirstLastPara="1" rIns="121900" wrap="square" tIns="60925">
            <a:noAutofit/>
          </a:bodyPr>
          <a:lstStyle>
            <a:lvl1pPr indent="-228600" lvl="0" marL="457200" rtl="0" algn="l">
              <a:lnSpc>
                <a:spcPct val="100000"/>
              </a:lnSpc>
              <a:spcBef>
                <a:spcPts val="1000"/>
              </a:spcBef>
              <a:spcAft>
                <a:spcPts val="0"/>
              </a:spcAft>
              <a:buSzPts val="1600"/>
              <a:buNone/>
              <a:defRPr sz="2000">
                <a:solidFill>
                  <a:srgbClr val="7F7F7F"/>
                </a:solidFill>
              </a:defRPr>
            </a:lvl1pPr>
            <a:lvl2pPr indent="-228600" lvl="1" marL="914400" rtl="0" algn="l">
              <a:lnSpc>
                <a:spcPct val="100000"/>
              </a:lnSpc>
              <a:spcBef>
                <a:spcPts val="1000"/>
              </a:spcBef>
              <a:spcAft>
                <a:spcPts val="0"/>
              </a:spcAft>
              <a:buSzPts val="1400"/>
              <a:buNone/>
              <a:defRPr sz="1800">
                <a:solidFill>
                  <a:srgbClr val="888888"/>
                </a:solidFill>
              </a:defRPr>
            </a:lvl2pPr>
            <a:lvl3pPr indent="-228600" lvl="2" marL="1371600" rtl="0" algn="l">
              <a:lnSpc>
                <a:spcPct val="100000"/>
              </a:lnSpc>
              <a:spcBef>
                <a:spcPts val="1000"/>
              </a:spcBef>
              <a:spcAft>
                <a:spcPts val="0"/>
              </a:spcAft>
              <a:buSzPts val="1300"/>
              <a:buNone/>
              <a:defRPr sz="1600">
                <a:solidFill>
                  <a:srgbClr val="888888"/>
                </a:solidFill>
              </a:defRPr>
            </a:lvl3pPr>
            <a:lvl4pPr indent="-228600" lvl="3" marL="1828800" rtl="0" algn="l">
              <a:lnSpc>
                <a:spcPct val="100000"/>
              </a:lnSpc>
              <a:spcBef>
                <a:spcPts val="1000"/>
              </a:spcBef>
              <a:spcAft>
                <a:spcPts val="0"/>
              </a:spcAft>
              <a:buSzPts val="1100"/>
              <a:buNone/>
              <a:defRPr sz="1400">
                <a:solidFill>
                  <a:srgbClr val="888888"/>
                </a:solidFill>
              </a:defRPr>
            </a:lvl4pPr>
            <a:lvl5pPr indent="-228600" lvl="4" marL="2286000" rtl="0" algn="l">
              <a:lnSpc>
                <a:spcPct val="100000"/>
              </a:lnSpc>
              <a:spcBef>
                <a:spcPts val="1000"/>
              </a:spcBef>
              <a:spcAft>
                <a:spcPts val="0"/>
              </a:spcAft>
              <a:buSzPts val="1100"/>
              <a:buNone/>
              <a:defRPr sz="1400">
                <a:solidFill>
                  <a:srgbClr val="888888"/>
                </a:solidFill>
              </a:defRPr>
            </a:lvl5pPr>
            <a:lvl6pPr indent="-228600" lvl="5" marL="2743200" rtl="0" algn="l">
              <a:lnSpc>
                <a:spcPct val="100000"/>
              </a:lnSpc>
              <a:spcBef>
                <a:spcPts val="1000"/>
              </a:spcBef>
              <a:spcAft>
                <a:spcPts val="0"/>
              </a:spcAft>
              <a:buSzPts val="1100"/>
              <a:buNone/>
              <a:defRPr sz="1400">
                <a:solidFill>
                  <a:srgbClr val="888888"/>
                </a:solidFill>
              </a:defRPr>
            </a:lvl6pPr>
            <a:lvl7pPr indent="-228600" lvl="6" marL="3200400" rtl="0" algn="l">
              <a:lnSpc>
                <a:spcPct val="100000"/>
              </a:lnSpc>
              <a:spcBef>
                <a:spcPts val="1000"/>
              </a:spcBef>
              <a:spcAft>
                <a:spcPts val="0"/>
              </a:spcAft>
              <a:buSzPts val="1100"/>
              <a:buNone/>
              <a:defRPr sz="1400">
                <a:solidFill>
                  <a:srgbClr val="888888"/>
                </a:solidFill>
              </a:defRPr>
            </a:lvl7pPr>
            <a:lvl8pPr indent="-228600" lvl="7" marL="3657600" rtl="0" algn="l">
              <a:lnSpc>
                <a:spcPct val="100000"/>
              </a:lnSpc>
              <a:spcBef>
                <a:spcPts val="1000"/>
              </a:spcBef>
              <a:spcAft>
                <a:spcPts val="0"/>
              </a:spcAft>
              <a:buSzPts val="1100"/>
              <a:buNone/>
              <a:defRPr sz="1400">
                <a:solidFill>
                  <a:srgbClr val="888888"/>
                </a:solidFill>
              </a:defRPr>
            </a:lvl8pPr>
            <a:lvl9pPr indent="-228600" lvl="8" marL="4114800" rtl="0" algn="l">
              <a:lnSpc>
                <a:spcPct val="100000"/>
              </a:lnSpc>
              <a:spcBef>
                <a:spcPts val="1000"/>
              </a:spcBef>
              <a:spcAft>
                <a:spcPts val="0"/>
              </a:spcAft>
              <a:buSzPts val="1100"/>
              <a:buNone/>
              <a:defRPr sz="1400">
                <a:solidFill>
                  <a:srgbClr val="888888"/>
                </a:solidFill>
              </a:defRPr>
            </a:lvl9pPr>
          </a:lstStyle>
          <a:p/>
        </p:txBody>
      </p:sp>
      <p:sp>
        <p:nvSpPr>
          <p:cNvPr id="555" name="Google Shape;555;p15"/>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6" name="Google Shape;556;p15"/>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7" name="Google Shape;557;p15"/>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58" name="Shape 558"/>
        <p:cNvGrpSpPr/>
        <p:nvPr/>
      </p:nvGrpSpPr>
      <p:grpSpPr>
        <a:xfrm>
          <a:off x="0" y="0"/>
          <a:ext cx="0" cy="0"/>
          <a:chOff x="0" y="0"/>
          <a:chExt cx="0" cy="0"/>
        </a:xfrm>
      </p:grpSpPr>
      <p:sp>
        <p:nvSpPr>
          <p:cNvPr id="559" name="Google Shape;559;p16"/>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60" name="Google Shape;560;p16"/>
          <p:cNvSpPr txBox="1"/>
          <p:nvPr>
            <p:ph idx="1" type="body"/>
          </p:nvPr>
        </p:nvSpPr>
        <p:spPr>
          <a:xfrm>
            <a:off x="677335"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1" name="Google Shape;561;p16"/>
          <p:cNvSpPr txBox="1"/>
          <p:nvPr>
            <p:ph idx="2" type="body"/>
          </p:nvPr>
        </p:nvSpPr>
        <p:spPr>
          <a:xfrm>
            <a:off x="5089969"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2" name="Google Shape;562;p16"/>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3" name="Google Shape;563;p16"/>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4" name="Google Shape;564;p16"/>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565" name="Shape 565"/>
        <p:cNvGrpSpPr/>
        <p:nvPr/>
      </p:nvGrpSpPr>
      <p:grpSpPr>
        <a:xfrm>
          <a:off x="0" y="0"/>
          <a:ext cx="0" cy="0"/>
          <a:chOff x="0" y="0"/>
          <a:chExt cx="0" cy="0"/>
        </a:xfrm>
      </p:grpSpPr>
      <p:sp>
        <p:nvSpPr>
          <p:cNvPr id="566" name="Google Shape;566;p17"/>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Font typeface="Viga"/>
              <a:buNone/>
              <a:defRPr sz="6900">
                <a:latin typeface="Viga"/>
                <a:ea typeface="Viga"/>
                <a:cs typeface="Viga"/>
                <a:sym typeface="Vig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567" name="Google Shape;567;p17"/>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800"/>
              </a:spcBef>
              <a:spcAft>
                <a:spcPts val="0"/>
              </a:spcAft>
              <a:buSzPts val="3700"/>
              <a:buFont typeface="Ubuntu"/>
              <a:buNone/>
              <a:defRPr sz="3700">
                <a:latin typeface="Ubuntu"/>
                <a:ea typeface="Ubuntu"/>
                <a:cs typeface="Ubuntu"/>
                <a:sym typeface="Ubuntu"/>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68" name="Google Shape;568;p17"/>
          <p:cNvSpPr txBox="1"/>
          <p:nvPr>
            <p:ph idx="12" type="sldNum"/>
          </p:nvPr>
        </p:nvSpPr>
        <p:spPr>
          <a:xfrm>
            <a:off x="11296610" y="6217622"/>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569" name="Shape 569"/>
        <p:cNvGrpSpPr/>
        <p:nvPr/>
      </p:nvGrpSpPr>
      <p:grpSpPr>
        <a:xfrm>
          <a:off x="0" y="0"/>
          <a:ext cx="0" cy="0"/>
          <a:chOff x="0" y="0"/>
          <a:chExt cx="0" cy="0"/>
        </a:xfrm>
      </p:grpSpPr>
      <p:sp>
        <p:nvSpPr>
          <p:cNvPr id="570" name="Google Shape;570;p18"/>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571" name="Google Shape;571;p18"/>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2" name="Google Shape;572;p18"/>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3" name="Google Shape;573;p18"/>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4" name="Google Shape;574;p18"/>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5" name="Google Shape;575;p18"/>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6" name="Google Shape;576;p18"/>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7" name="Google Shape;577;p18"/>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8" name="Google Shape;578;p18"/>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9" name="Google Shape;579;p18"/>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0" name="Google Shape;580;p18"/>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1" name="Google Shape;581;p18"/>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2" name="Google Shape;582;p18"/>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3" name="Google Shape;583;p18"/>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4" name="Google Shape;584;p18"/>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5" name="Google Shape;585;p18"/>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6" name="Google Shape;586;p18"/>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7" name="Google Shape;587;p18"/>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8" name="Google Shape;588;p18"/>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9" name="Google Shape;589;p18"/>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0" name="Google Shape;590;p18"/>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1" name="Google Shape;591;p18"/>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2" name="Google Shape;592;p18"/>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3" name="Google Shape;593;p18"/>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4" name="Google Shape;594;p18"/>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5" name="Google Shape;595;p18"/>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6" name="Google Shape;596;p18"/>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7" name="Google Shape;597;p18"/>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8" name="Google Shape;598;p18"/>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9" name="Google Shape;599;p18"/>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0" name="Shape 600"/>
        <p:cNvGrpSpPr/>
        <p:nvPr/>
      </p:nvGrpSpPr>
      <p:grpSpPr>
        <a:xfrm>
          <a:off x="0" y="0"/>
          <a:ext cx="0" cy="0"/>
          <a:chOff x="0" y="0"/>
          <a:chExt cx="0" cy="0"/>
        </a:xfrm>
      </p:grpSpPr>
      <p:sp>
        <p:nvSpPr>
          <p:cNvPr id="601" name="Google Shape;601;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2" name="Google Shape;602;p1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3" name="Google Shape;603;p1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04" name="Google Shape;604;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rgbClr val="888888"/>
              </a:buClr>
              <a:buSzPts val="1200"/>
              <a:buFont typeface="Calibri"/>
              <a:buNone/>
              <a:defRPr/>
            </a:lvl1pPr>
            <a:lvl2pPr indent="0" lvl="1" marL="0" rtl="0" algn="r">
              <a:spcBef>
                <a:spcPts val="0"/>
              </a:spcBef>
              <a:spcAft>
                <a:spcPts val="0"/>
              </a:spcAft>
              <a:buClr>
                <a:srgbClr val="888888"/>
              </a:buClr>
              <a:buSzPts val="1200"/>
              <a:buFont typeface="Calibri"/>
              <a:buNone/>
              <a:defRPr/>
            </a:lvl2pPr>
            <a:lvl3pPr indent="0" lvl="2" marL="0" rtl="0" algn="r">
              <a:spcBef>
                <a:spcPts val="0"/>
              </a:spcBef>
              <a:spcAft>
                <a:spcPts val="0"/>
              </a:spcAft>
              <a:buClr>
                <a:srgbClr val="888888"/>
              </a:buClr>
              <a:buSzPts val="1200"/>
              <a:buFont typeface="Calibri"/>
              <a:buNone/>
              <a:defRPr/>
            </a:lvl3pPr>
            <a:lvl4pPr indent="0" lvl="3" marL="0" rtl="0" algn="r">
              <a:spcBef>
                <a:spcPts val="0"/>
              </a:spcBef>
              <a:spcAft>
                <a:spcPts val="0"/>
              </a:spcAft>
              <a:buClr>
                <a:srgbClr val="888888"/>
              </a:buClr>
              <a:buSzPts val="1200"/>
              <a:buFont typeface="Calibri"/>
              <a:buNone/>
              <a:defRPr/>
            </a:lvl4pPr>
            <a:lvl5pPr indent="0" lvl="4" marL="0" rtl="0" algn="r">
              <a:spcBef>
                <a:spcPts val="0"/>
              </a:spcBef>
              <a:spcAft>
                <a:spcPts val="0"/>
              </a:spcAft>
              <a:buClr>
                <a:srgbClr val="888888"/>
              </a:buClr>
              <a:buSzPts val="1200"/>
              <a:buFont typeface="Calibri"/>
              <a:buNone/>
              <a:defRPr/>
            </a:lvl5pPr>
            <a:lvl6pPr indent="0" lvl="5" marL="0" rtl="0" algn="r">
              <a:spcBef>
                <a:spcPts val="0"/>
              </a:spcBef>
              <a:spcAft>
                <a:spcPts val="0"/>
              </a:spcAft>
              <a:buClr>
                <a:srgbClr val="888888"/>
              </a:buClr>
              <a:buSzPts val="1200"/>
              <a:buFont typeface="Calibri"/>
              <a:buNone/>
              <a:defRPr/>
            </a:lvl6pPr>
            <a:lvl7pPr indent="0" lvl="6" marL="0" rtl="0" algn="r">
              <a:spcBef>
                <a:spcPts val="0"/>
              </a:spcBef>
              <a:spcAft>
                <a:spcPts val="0"/>
              </a:spcAft>
              <a:buClr>
                <a:srgbClr val="888888"/>
              </a:buClr>
              <a:buSzPts val="1200"/>
              <a:buFont typeface="Calibri"/>
              <a:buNone/>
              <a:defRPr/>
            </a:lvl7pPr>
            <a:lvl8pPr indent="0" lvl="7" marL="0" rtl="0" algn="r">
              <a:spcBef>
                <a:spcPts val="0"/>
              </a:spcBef>
              <a:spcAft>
                <a:spcPts val="0"/>
              </a:spcAft>
              <a:buClr>
                <a:srgbClr val="888888"/>
              </a:buClr>
              <a:buSzPts val="1200"/>
              <a:buFont typeface="Calibri"/>
              <a:buNone/>
              <a:defRPr/>
            </a:lvl8pPr>
            <a:lvl9pPr indent="0" lvl="8" marL="0" rt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07" name="Shape 607"/>
        <p:cNvGrpSpPr/>
        <p:nvPr/>
      </p:nvGrpSpPr>
      <p:grpSpPr>
        <a:xfrm>
          <a:off x="0" y="0"/>
          <a:ext cx="0" cy="0"/>
          <a:chOff x="0" y="0"/>
          <a:chExt cx="0" cy="0"/>
        </a:xfrm>
      </p:grpSpPr>
      <p:sp>
        <p:nvSpPr>
          <p:cNvPr id="608" name="Google Shape;608;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9" name="Google Shape;609;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Clr>
                <a:schemeClr val="accent1"/>
              </a:buClr>
              <a:buSzPts val="1760"/>
              <a:buNone/>
              <a:defRPr sz="2200">
                <a:solidFill>
                  <a:schemeClr val="accent1"/>
                </a:solidFill>
              </a:defRPr>
            </a:lvl1pPr>
            <a:lvl2pPr indent="-228600" lvl="1" marL="914400" rtl="0" algn="l">
              <a:lnSpc>
                <a:spcPct val="90000"/>
              </a:lnSpc>
              <a:spcBef>
                <a:spcPts val="2100"/>
              </a:spcBef>
              <a:spcAft>
                <a:spcPts val="0"/>
              </a:spcAft>
              <a:buClr>
                <a:srgbClr val="888888"/>
              </a:buClr>
              <a:buSzPts val="1440"/>
              <a:buNone/>
              <a:defRPr sz="1800">
                <a:solidFill>
                  <a:srgbClr val="888888"/>
                </a:solidFill>
              </a:defRPr>
            </a:lvl2pPr>
            <a:lvl3pPr indent="-228600" lvl="2" marL="1371600" rtl="0" algn="l">
              <a:lnSpc>
                <a:spcPct val="90000"/>
              </a:lnSpc>
              <a:spcBef>
                <a:spcPts val="400"/>
              </a:spcBef>
              <a:spcAft>
                <a:spcPts val="0"/>
              </a:spcAft>
              <a:buClr>
                <a:srgbClr val="888888"/>
              </a:buClr>
              <a:buSzPts val="1280"/>
              <a:buNone/>
              <a:defRPr sz="1600">
                <a:solidFill>
                  <a:srgbClr val="888888"/>
                </a:solidFill>
              </a:defRPr>
            </a:lvl3pPr>
            <a:lvl4pPr indent="-228600" lvl="3" marL="1828800" rtl="0" algn="l">
              <a:lnSpc>
                <a:spcPct val="90000"/>
              </a:lnSpc>
              <a:spcBef>
                <a:spcPts val="400"/>
              </a:spcBef>
              <a:spcAft>
                <a:spcPts val="0"/>
              </a:spcAft>
              <a:buClr>
                <a:srgbClr val="888888"/>
              </a:buClr>
              <a:buSzPts val="1120"/>
              <a:buNone/>
              <a:defRPr sz="1400">
                <a:solidFill>
                  <a:srgbClr val="888888"/>
                </a:solidFill>
              </a:defRPr>
            </a:lvl4pPr>
            <a:lvl5pPr indent="-228600" lvl="4" marL="2286000" rtl="0" algn="l">
              <a:lnSpc>
                <a:spcPct val="90000"/>
              </a:lnSpc>
              <a:spcBef>
                <a:spcPts val="400"/>
              </a:spcBef>
              <a:spcAft>
                <a:spcPts val="0"/>
              </a:spcAft>
              <a:buClr>
                <a:srgbClr val="888888"/>
              </a:buClr>
              <a:buSzPts val="1120"/>
              <a:buNone/>
              <a:defRPr sz="1400">
                <a:solidFill>
                  <a:srgbClr val="888888"/>
                </a:solidFill>
              </a:defRPr>
            </a:lvl5pPr>
            <a:lvl6pPr indent="-228600" lvl="5" marL="2743200" rtl="0" algn="l">
              <a:lnSpc>
                <a:spcPct val="90000"/>
              </a:lnSpc>
              <a:spcBef>
                <a:spcPts val="400"/>
              </a:spcBef>
              <a:spcAft>
                <a:spcPts val="0"/>
              </a:spcAft>
              <a:buClr>
                <a:srgbClr val="888888"/>
              </a:buClr>
              <a:buSzPts val="1120"/>
              <a:buNone/>
              <a:defRPr sz="1400">
                <a:solidFill>
                  <a:srgbClr val="888888"/>
                </a:solidFill>
              </a:defRPr>
            </a:lvl6pPr>
            <a:lvl7pPr indent="-228600" lvl="6" marL="3200400" rtl="0" algn="l">
              <a:lnSpc>
                <a:spcPct val="90000"/>
              </a:lnSpc>
              <a:spcBef>
                <a:spcPts val="400"/>
              </a:spcBef>
              <a:spcAft>
                <a:spcPts val="0"/>
              </a:spcAft>
              <a:buClr>
                <a:srgbClr val="888888"/>
              </a:buClr>
              <a:buSzPts val="1120"/>
              <a:buNone/>
              <a:defRPr sz="1400">
                <a:solidFill>
                  <a:srgbClr val="888888"/>
                </a:solidFill>
              </a:defRPr>
            </a:lvl7pPr>
            <a:lvl8pPr indent="-228600" lvl="7" marL="3657600" rtl="0" algn="l">
              <a:lnSpc>
                <a:spcPct val="90000"/>
              </a:lnSpc>
              <a:spcBef>
                <a:spcPts val="400"/>
              </a:spcBef>
              <a:spcAft>
                <a:spcPts val="0"/>
              </a:spcAft>
              <a:buClr>
                <a:srgbClr val="888888"/>
              </a:buClr>
              <a:buSzPts val="1120"/>
              <a:buNone/>
              <a:defRPr sz="1400">
                <a:solidFill>
                  <a:srgbClr val="888888"/>
                </a:solidFill>
              </a:defRPr>
            </a:lvl8pPr>
            <a:lvl9pPr indent="-228600" lvl="8" marL="4114800" rtl="0" algn="l">
              <a:lnSpc>
                <a:spcPct val="90000"/>
              </a:lnSpc>
              <a:spcBef>
                <a:spcPts val="400"/>
              </a:spcBef>
              <a:spcAft>
                <a:spcPts val="400"/>
              </a:spcAft>
              <a:buClr>
                <a:srgbClr val="888888"/>
              </a:buClr>
              <a:buSzPts val="1120"/>
              <a:buNone/>
              <a:defRPr sz="1400">
                <a:solidFill>
                  <a:srgbClr val="888888"/>
                </a:solidFill>
              </a:defRPr>
            </a:lvl9pPr>
          </a:lstStyle>
          <a:p/>
        </p:txBody>
      </p:sp>
      <p:sp>
        <p:nvSpPr>
          <p:cNvPr id="610" name="Google Shape;610;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1" name="Google Shape;611;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2" name="Google Shape;612;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6" name="Shape 196"/>
        <p:cNvGrpSpPr/>
        <p:nvPr/>
      </p:nvGrpSpPr>
      <p:grpSpPr>
        <a:xfrm>
          <a:off x="0" y="0"/>
          <a:ext cx="0" cy="0"/>
          <a:chOff x="0" y="0"/>
          <a:chExt cx="0" cy="0"/>
        </a:xfrm>
      </p:grpSpPr>
      <p:sp>
        <p:nvSpPr>
          <p:cNvPr id="197" name="Google Shape;197;p3"/>
          <p:cNvSpPr txBox="1"/>
          <p:nvPr>
            <p:ph type="ctrTitle"/>
          </p:nvPr>
        </p:nvSpPr>
        <p:spPr>
          <a:xfrm>
            <a:off x="4281247" y="2215682"/>
            <a:ext cx="7068900" cy="15465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4900"/>
              <a:buNone/>
              <a:defRPr b="0" sz="4900"/>
            </a:lvl1pPr>
            <a:lvl2pPr lvl="1" rtl="0" algn="r">
              <a:spcBef>
                <a:spcPts val="0"/>
              </a:spcBef>
              <a:spcAft>
                <a:spcPts val="0"/>
              </a:spcAft>
              <a:buSzPts val="4900"/>
              <a:buNone/>
              <a:defRPr b="0" sz="4900"/>
            </a:lvl2pPr>
            <a:lvl3pPr lvl="2" rtl="0" algn="r">
              <a:spcBef>
                <a:spcPts val="0"/>
              </a:spcBef>
              <a:spcAft>
                <a:spcPts val="0"/>
              </a:spcAft>
              <a:buSzPts val="4900"/>
              <a:buNone/>
              <a:defRPr b="0" sz="4900"/>
            </a:lvl3pPr>
            <a:lvl4pPr lvl="3" rtl="0" algn="r">
              <a:spcBef>
                <a:spcPts val="0"/>
              </a:spcBef>
              <a:spcAft>
                <a:spcPts val="0"/>
              </a:spcAft>
              <a:buSzPts val="4900"/>
              <a:buNone/>
              <a:defRPr b="0" sz="4900"/>
            </a:lvl4pPr>
            <a:lvl5pPr lvl="4" rtl="0" algn="r">
              <a:spcBef>
                <a:spcPts val="0"/>
              </a:spcBef>
              <a:spcAft>
                <a:spcPts val="0"/>
              </a:spcAft>
              <a:buSzPts val="4900"/>
              <a:buNone/>
              <a:defRPr b="0" sz="4900"/>
            </a:lvl5pPr>
            <a:lvl6pPr lvl="5" rtl="0" algn="r">
              <a:spcBef>
                <a:spcPts val="0"/>
              </a:spcBef>
              <a:spcAft>
                <a:spcPts val="0"/>
              </a:spcAft>
              <a:buSzPts val="4900"/>
              <a:buNone/>
              <a:defRPr b="0" sz="4900"/>
            </a:lvl6pPr>
            <a:lvl7pPr lvl="6" rtl="0" algn="r">
              <a:spcBef>
                <a:spcPts val="0"/>
              </a:spcBef>
              <a:spcAft>
                <a:spcPts val="0"/>
              </a:spcAft>
              <a:buSzPts val="4900"/>
              <a:buNone/>
              <a:defRPr b="0" sz="4900"/>
            </a:lvl7pPr>
            <a:lvl8pPr lvl="7" rtl="0" algn="r">
              <a:spcBef>
                <a:spcPts val="0"/>
              </a:spcBef>
              <a:spcAft>
                <a:spcPts val="0"/>
              </a:spcAft>
              <a:buSzPts val="4900"/>
              <a:buNone/>
              <a:defRPr b="0" sz="4900"/>
            </a:lvl8pPr>
            <a:lvl9pPr lvl="8" rtl="0" algn="r">
              <a:spcBef>
                <a:spcPts val="0"/>
              </a:spcBef>
              <a:spcAft>
                <a:spcPts val="0"/>
              </a:spcAft>
              <a:buSzPts val="4900"/>
              <a:buNone/>
              <a:defRPr b="0" sz="4900"/>
            </a:lvl9pPr>
          </a:lstStyle>
          <a:p/>
        </p:txBody>
      </p:sp>
      <p:sp>
        <p:nvSpPr>
          <p:cNvPr id="198" name="Google Shape;198;p3"/>
          <p:cNvSpPr txBox="1"/>
          <p:nvPr>
            <p:ph idx="1" type="subTitle"/>
          </p:nvPr>
        </p:nvSpPr>
        <p:spPr>
          <a:xfrm>
            <a:off x="4281180" y="3818902"/>
            <a:ext cx="7068900" cy="10464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rgbClr val="1C4587"/>
              </a:buClr>
              <a:buSzPts val="3500"/>
              <a:buNone/>
              <a:defRPr>
                <a:solidFill>
                  <a:srgbClr val="1C4587"/>
                </a:solidFill>
              </a:defRPr>
            </a:lvl1pPr>
            <a:lvl2pPr lvl="1" rtl="0" algn="r">
              <a:spcBef>
                <a:spcPts val="0"/>
              </a:spcBef>
              <a:spcAft>
                <a:spcPts val="0"/>
              </a:spcAft>
              <a:buClr>
                <a:srgbClr val="1C4587"/>
              </a:buClr>
              <a:buSzPts val="4000"/>
              <a:buNone/>
              <a:defRPr sz="4000">
                <a:solidFill>
                  <a:srgbClr val="1C4587"/>
                </a:solidFill>
              </a:defRPr>
            </a:lvl2pPr>
            <a:lvl3pPr lvl="2" rtl="0" algn="r">
              <a:spcBef>
                <a:spcPts val="0"/>
              </a:spcBef>
              <a:spcAft>
                <a:spcPts val="0"/>
              </a:spcAft>
              <a:buClr>
                <a:srgbClr val="1C4587"/>
              </a:buClr>
              <a:buSzPts val="4000"/>
              <a:buNone/>
              <a:defRPr sz="4000">
                <a:solidFill>
                  <a:srgbClr val="1C4587"/>
                </a:solidFill>
              </a:defRPr>
            </a:lvl3pPr>
            <a:lvl4pPr lvl="3" rtl="0" algn="r">
              <a:spcBef>
                <a:spcPts val="0"/>
              </a:spcBef>
              <a:spcAft>
                <a:spcPts val="0"/>
              </a:spcAft>
              <a:buClr>
                <a:srgbClr val="1C4587"/>
              </a:buClr>
              <a:buSzPts val="4000"/>
              <a:buNone/>
              <a:defRPr sz="4000">
                <a:solidFill>
                  <a:srgbClr val="1C4587"/>
                </a:solidFill>
              </a:defRPr>
            </a:lvl4pPr>
            <a:lvl5pPr lvl="4" rtl="0" algn="r">
              <a:spcBef>
                <a:spcPts val="0"/>
              </a:spcBef>
              <a:spcAft>
                <a:spcPts val="0"/>
              </a:spcAft>
              <a:buClr>
                <a:srgbClr val="1C4587"/>
              </a:buClr>
              <a:buSzPts val="4000"/>
              <a:buNone/>
              <a:defRPr sz="4000">
                <a:solidFill>
                  <a:srgbClr val="1C4587"/>
                </a:solidFill>
              </a:defRPr>
            </a:lvl5pPr>
            <a:lvl6pPr lvl="5" rtl="0" algn="r">
              <a:spcBef>
                <a:spcPts val="0"/>
              </a:spcBef>
              <a:spcAft>
                <a:spcPts val="0"/>
              </a:spcAft>
              <a:buClr>
                <a:srgbClr val="1C4587"/>
              </a:buClr>
              <a:buSzPts val="4000"/>
              <a:buNone/>
              <a:defRPr sz="4000">
                <a:solidFill>
                  <a:srgbClr val="1C4587"/>
                </a:solidFill>
              </a:defRPr>
            </a:lvl6pPr>
            <a:lvl7pPr lvl="6" rtl="0" algn="r">
              <a:spcBef>
                <a:spcPts val="0"/>
              </a:spcBef>
              <a:spcAft>
                <a:spcPts val="0"/>
              </a:spcAft>
              <a:buClr>
                <a:srgbClr val="1C4587"/>
              </a:buClr>
              <a:buSzPts val="4000"/>
              <a:buNone/>
              <a:defRPr sz="4000">
                <a:solidFill>
                  <a:srgbClr val="1C4587"/>
                </a:solidFill>
              </a:defRPr>
            </a:lvl7pPr>
            <a:lvl8pPr lvl="7" rtl="0" algn="r">
              <a:spcBef>
                <a:spcPts val="0"/>
              </a:spcBef>
              <a:spcAft>
                <a:spcPts val="0"/>
              </a:spcAft>
              <a:buClr>
                <a:srgbClr val="1C4587"/>
              </a:buClr>
              <a:buSzPts val="4000"/>
              <a:buNone/>
              <a:defRPr sz="4000">
                <a:solidFill>
                  <a:srgbClr val="1C4587"/>
                </a:solidFill>
              </a:defRPr>
            </a:lvl8pPr>
            <a:lvl9pPr lvl="8" rtl="0" algn="r">
              <a:spcBef>
                <a:spcPts val="0"/>
              </a:spcBef>
              <a:spcAft>
                <a:spcPts val="0"/>
              </a:spcAft>
              <a:buClr>
                <a:srgbClr val="1C4587"/>
              </a:buClr>
              <a:buSzPts val="4000"/>
              <a:buNone/>
              <a:defRPr sz="4000">
                <a:solidFill>
                  <a:srgbClr val="1C4587"/>
                </a:solidFill>
              </a:defRPr>
            </a:lvl9pPr>
          </a:lstStyle>
          <a:p/>
        </p:txBody>
      </p:sp>
      <p:sp>
        <p:nvSpPr>
          <p:cNvPr id="199" name="Google Shape;199;p3"/>
          <p:cNvSpPr/>
          <p:nvPr/>
        </p:nvSpPr>
        <p:spPr>
          <a:xfrm>
            <a:off x="5882774" y="6215518"/>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0" name="Google Shape;200;p3"/>
          <p:cNvSpPr/>
          <p:nvPr/>
        </p:nvSpPr>
        <p:spPr>
          <a:xfrm>
            <a:off x="5291768" y="5333717"/>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1" name="Google Shape;201;p3"/>
          <p:cNvSpPr/>
          <p:nvPr/>
        </p:nvSpPr>
        <p:spPr>
          <a:xfrm>
            <a:off x="8377819"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2" name="Google Shape;202;p3"/>
          <p:cNvSpPr/>
          <p:nvPr/>
        </p:nvSpPr>
        <p:spPr>
          <a:xfrm>
            <a:off x="76620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3" name="Google Shape;203;p3"/>
          <p:cNvSpPr/>
          <p:nvPr/>
        </p:nvSpPr>
        <p:spPr>
          <a:xfrm>
            <a:off x="94181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4" name="Google Shape;204;p3"/>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5" name="Google Shape;205;p3"/>
          <p:cNvSpPr/>
          <p:nvPr/>
        </p:nvSpPr>
        <p:spPr>
          <a:xfrm>
            <a:off x="87753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6" name="Google Shape;206;p3"/>
          <p:cNvSpPr/>
          <p:nvPr/>
        </p:nvSpPr>
        <p:spPr>
          <a:xfrm>
            <a:off x="86761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7" name="Google Shape;207;p3"/>
          <p:cNvSpPr/>
          <p:nvPr/>
        </p:nvSpPr>
        <p:spPr>
          <a:xfrm>
            <a:off x="73347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8" name="Google Shape;208;p3"/>
          <p:cNvSpPr/>
          <p:nvPr/>
        </p:nvSpPr>
        <p:spPr>
          <a:xfrm>
            <a:off x="69354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9" name="Google Shape;209;p3"/>
          <p:cNvSpPr/>
          <p:nvPr/>
        </p:nvSpPr>
        <p:spPr>
          <a:xfrm>
            <a:off x="6354112"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0" name="Google Shape;210;p3"/>
          <p:cNvSpPr/>
          <p:nvPr/>
        </p:nvSpPr>
        <p:spPr>
          <a:xfrm>
            <a:off x="73624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1" name="Google Shape;211;p3"/>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2" name="Google Shape;212;p3"/>
          <p:cNvSpPr/>
          <p:nvPr/>
        </p:nvSpPr>
        <p:spPr>
          <a:xfrm>
            <a:off x="107367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3" name="Google Shape;213;p3"/>
          <p:cNvSpPr/>
          <p:nvPr/>
        </p:nvSpPr>
        <p:spPr>
          <a:xfrm>
            <a:off x="93127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4" name="Google Shape;214;p3"/>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5" name="Google Shape;215;p3"/>
          <p:cNvSpPr/>
          <p:nvPr/>
        </p:nvSpPr>
        <p:spPr>
          <a:xfrm>
            <a:off x="82142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6" name="Google Shape;216;p3"/>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7" name="Google Shape;217;p3"/>
          <p:cNvSpPr/>
          <p:nvPr/>
        </p:nvSpPr>
        <p:spPr>
          <a:xfrm>
            <a:off x="65229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8" name="Google Shape;218;p3"/>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9" name="Google Shape;219;p3"/>
          <p:cNvSpPr/>
          <p:nvPr/>
        </p:nvSpPr>
        <p:spPr>
          <a:xfrm>
            <a:off x="5985572" y="5608924"/>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0" name="Google Shape;220;p3"/>
          <p:cNvSpPr/>
          <p:nvPr/>
        </p:nvSpPr>
        <p:spPr>
          <a:xfrm rot="1920612">
            <a:off x="96489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1" name="Google Shape;221;p3"/>
          <p:cNvSpPr/>
          <p:nvPr/>
        </p:nvSpPr>
        <p:spPr>
          <a:xfrm>
            <a:off x="110177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2" name="Google Shape;222;p3"/>
          <p:cNvSpPr/>
          <p:nvPr/>
        </p:nvSpPr>
        <p:spPr>
          <a:xfrm rot="-5400000">
            <a:off x="10245807"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3" name="Google Shape;223;p3"/>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4" name="Google Shape;224;p3"/>
          <p:cNvSpPr/>
          <p:nvPr/>
        </p:nvSpPr>
        <p:spPr>
          <a:xfrm>
            <a:off x="67460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5" name="Google Shape;225;p3"/>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6" name="Google Shape;226;p3"/>
          <p:cNvSpPr/>
          <p:nvPr/>
        </p:nvSpPr>
        <p:spPr>
          <a:xfrm>
            <a:off x="1977020"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7" name="Google Shape;227;p3"/>
          <p:cNvSpPr/>
          <p:nvPr/>
        </p:nvSpPr>
        <p:spPr>
          <a:xfrm>
            <a:off x="12612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8" name="Google Shape;228;p3"/>
          <p:cNvSpPr/>
          <p:nvPr/>
        </p:nvSpPr>
        <p:spPr>
          <a:xfrm>
            <a:off x="30173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9" name="Google Shape;229;p3"/>
          <p:cNvSpPr/>
          <p:nvPr/>
        </p:nvSpPr>
        <p:spPr>
          <a:xfrm>
            <a:off x="23745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0" name="Google Shape;230;p3"/>
          <p:cNvSpPr/>
          <p:nvPr/>
        </p:nvSpPr>
        <p:spPr>
          <a:xfrm>
            <a:off x="22753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1" name="Google Shape;231;p3"/>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2" name="Google Shape;232;p3"/>
          <p:cNvSpPr/>
          <p:nvPr/>
        </p:nvSpPr>
        <p:spPr>
          <a:xfrm>
            <a:off x="5346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3" name="Google Shape;233;p3"/>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4" name="Google Shape;234;p3"/>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5" name="Google Shape;235;p3"/>
          <p:cNvSpPr/>
          <p:nvPr/>
        </p:nvSpPr>
        <p:spPr>
          <a:xfrm>
            <a:off x="43359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6" name="Google Shape;236;p3"/>
          <p:cNvSpPr/>
          <p:nvPr/>
        </p:nvSpPr>
        <p:spPr>
          <a:xfrm>
            <a:off x="43359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7" name="Google Shape;237;p3"/>
          <p:cNvSpPr/>
          <p:nvPr/>
        </p:nvSpPr>
        <p:spPr>
          <a:xfrm>
            <a:off x="29119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8" name="Google Shape;238;p3"/>
          <p:cNvSpPr/>
          <p:nvPr/>
        </p:nvSpPr>
        <p:spPr>
          <a:xfrm>
            <a:off x="52655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9" name="Google Shape;239;p3"/>
          <p:cNvSpPr/>
          <p:nvPr/>
        </p:nvSpPr>
        <p:spPr>
          <a:xfrm>
            <a:off x="18134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0" name="Google Shape;240;p3"/>
          <p:cNvSpPr/>
          <p:nvPr/>
        </p:nvSpPr>
        <p:spPr>
          <a:xfrm>
            <a:off x="49624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1" name="Google Shape;241;p3"/>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2" name="Google Shape;242;p3"/>
          <p:cNvSpPr/>
          <p:nvPr/>
        </p:nvSpPr>
        <p:spPr>
          <a:xfrm>
            <a:off x="53717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3" name="Google Shape;243;p3"/>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4" name="Google Shape;244;p3"/>
          <p:cNvSpPr/>
          <p:nvPr/>
        </p:nvSpPr>
        <p:spPr>
          <a:xfrm rot="1920612">
            <a:off x="32481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5" name="Google Shape;245;p3"/>
          <p:cNvSpPr/>
          <p:nvPr/>
        </p:nvSpPr>
        <p:spPr>
          <a:xfrm>
            <a:off x="46169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6" name="Google Shape;246;p3"/>
          <p:cNvSpPr/>
          <p:nvPr/>
        </p:nvSpPr>
        <p:spPr>
          <a:xfrm rot="-5400000">
            <a:off x="3845006"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7" name="Google Shape;247;p3"/>
          <p:cNvSpPr/>
          <p:nvPr/>
        </p:nvSpPr>
        <p:spPr>
          <a:xfrm>
            <a:off x="38120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8" name="Google Shape;248;p3"/>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9" name="Google Shape;249;p3"/>
          <p:cNvSpPr/>
          <p:nvPr/>
        </p:nvSpPr>
        <p:spPr>
          <a:xfrm>
            <a:off x="39757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13" name="Shape 613"/>
        <p:cNvGrpSpPr/>
        <p:nvPr/>
      </p:nvGrpSpPr>
      <p:grpSpPr>
        <a:xfrm>
          <a:off x="0" y="0"/>
          <a:ext cx="0" cy="0"/>
          <a:chOff x="0" y="0"/>
          <a:chExt cx="0" cy="0"/>
        </a:xfrm>
      </p:grpSpPr>
      <p:sp>
        <p:nvSpPr>
          <p:cNvPr id="614" name="Google Shape;614;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615" name="Google Shape;615;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16" name="Google Shape;616;p2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0" name="Shape 250"/>
        <p:cNvGrpSpPr/>
        <p:nvPr/>
      </p:nvGrpSpPr>
      <p:grpSpPr>
        <a:xfrm>
          <a:off x="0" y="0"/>
          <a:ext cx="0" cy="0"/>
          <a:chOff x="0" y="0"/>
          <a:chExt cx="0" cy="0"/>
        </a:xfrm>
      </p:grpSpPr>
      <p:sp>
        <p:nvSpPr>
          <p:cNvPr id="251" name="Google Shape;251;p4"/>
          <p:cNvSpPr txBox="1"/>
          <p:nvPr>
            <p:ph idx="1" type="body"/>
          </p:nvPr>
        </p:nvSpPr>
        <p:spPr>
          <a:xfrm>
            <a:off x="2879100" y="2882400"/>
            <a:ext cx="6434100" cy="1093200"/>
          </a:xfrm>
          <a:prstGeom prst="rect">
            <a:avLst/>
          </a:prstGeom>
        </p:spPr>
        <p:txBody>
          <a:bodyPr anchorCtr="0" anchor="ctr" bIns="121900" lIns="121900" spcFirstLastPara="1" rIns="121900" wrap="square" tIns="121900">
            <a:noAutofit/>
          </a:bodyPr>
          <a:lstStyle>
            <a:lvl1pPr indent="-438150" lvl="0" marL="457200" rtl="0" algn="ctr">
              <a:spcBef>
                <a:spcPts val="800"/>
              </a:spcBef>
              <a:spcAft>
                <a:spcPts val="0"/>
              </a:spcAft>
              <a:buClr>
                <a:srgbClr val="1C4587"/>
              </a:buClr>
              <a:buSzPts val="3300"/>
              <a:buChar char="✘"/>
              <a:defRPr b="1" sz="3300">
                <a:solidFill>
                  <a:srgbClr val="1C4587"/>
                </a:solidFill>
              </a:defRPr>
            </a:lvl1pPr>
            <a:lvl2pPr indent="-438150" lvl="1" marL="914400" rtl="0" algn="ctr">
              <a:spcBef>
                <a:spcPts val="0"/>
              </a:spcBef>
              <a:spcAft>
                <a:spcPts val="0"/>
              </a:spcAft>
              <a:buClr>
                <a:srgbClr val="1C4587"/>
              </a:buClr>
              <a:buSzPts val="3300"/>
              <a:buChar char="✗"/>
              <a:defRPr b="1" sz="3300">
                <a:solidFill>
                  <a:srgbClr val="1C4587"/>
                </a:solidFill>
              </a:defRPr>
            </a:lvl2pPr>
            <a:lvl3pPr indent="-438150" lvl="2" marL="1371600" rtl="0" algn="ctr">
              <a:spcBef>
                <a:spcPts val="0"/>
              </a:spcBef>
              <a:spcAft>
                <a:spcPts val="0"/>
              </a:spcAft>
              <a:buClr>
                <a:srgbClr val="1C4587"/>
              </a:buClr>
              <a:buSzPts val="3300"/>
              <a:buChar char="■"/>
              <a:defRPr b="1" sz="3300">
                <a:solidFill>
                  <a:srgbClr val="1C4587"/>
                </a:solidFill>
              </a:defRPr>
            </a:lvl3pPr>
            <a:lvl4pPr indent="-438150" lvl="3" marL="1828800" rtl="0" algn="ctr">
              <a:spcBef>
                <a:spcPts val="0"/>
              </a:spcBef>
              <a:spcAft>
                <a:spcPts val="0"/>
              </a:spcAft>
              <a:buClr>
                <a:srgbClr val="1C4587"/>
              </a:buClr>
              <a:buSzPts val="3300"/>
              <a:buChar char="●"/>
              <a:defRPr b="1" sz="3300">
                <a:solidFill>
                  <a:srgbClr val="1C4587"/>
                </a:solidFill>
              </a:defRPr>
            </a:lvl4pPr>
            <a:lvl5pPr indent="-438150" lvl="4" marL="2286000" rtl="0" algn="ctr">
              <a:spcBef>
                <a:spcPts val="0"/>
              </a:spcBef>
              <a:spcAft>
                <a:spcPts val="0"/>
              </a:spcAft>
              <a:buClr>
                <a:srgbClr val="1C4587"/>
              </a:buClr>
              <a:buSzPts val="3300"/>
              <a:buChar char="○"/>
              <a:defRPr b="1" sz="3300">
                <a:solidFill>
                  <a:srgbClr val="1C4587"/>
                </a:solidFill>
              </a:defRPr>
            </a:lvl5pPr>
            <a:lvl6pPr indent="-438150" lvl="5" marL="2743200" rtl="0" algn="ctr">
              <a:spcBef>
                <a:spcPts val="0"/>
              </a:spcBef>
              <a:spcAft>
                <a:spcPts val="0"/>
              </a:spcAft>
              <a:buClr>
                <a:srgbClr val="1C4587"/>
              </a:buClr>
              <a:buSzPts val="3300"/>
              <a:buChar char="■"/>
              <a:defRPr b="1" sz="3300">
                <a:solidFill>
                  <a:srgbClr val="1C4587"/>
                </a:solidFill>
              </a:defRPr>
            </a:lvl6pPr>
            <a:lvl7pPr indent="-438150" lvl="6" marL="3200400" rtl="0" algn="ctr">
              <a:spcBef>
                <a:spcPts val="0"/>
              </a:spcBef>
              <a:spcAft>
                <a:spcPts val="0"/>
              </a:spcAft>
              <a:buClr>
                <a:srgbClr val="1C4587"/>
              </a:buClr>
              <a:buSzPts val="3300"/>
              <a:buChar char="●"/>
              <a:defRPr b="1" sz="3300">
                <a:solidFill>
                  <a:srgbClr val="1C4587"/>
                </a:solidFill>
              </a:defRPr>
            </a:lvl7pPr>
            <a:lvl8pPr indent="-438150" lvl="7" marL="3657600" rtl="0" algn="ctr">
              <a:spcBef>
                <a:spcPts val="0"/>
              </a:spcBef>
              <a:spcAft>
                <a:spcPts val="0"/>
              </a:spcAft>
              <a:buClr>
                <a:srgbClr val="1C4587"/>
              </a:buClr>
              <a:buSzPts val="3300"/>
              <a:buChar char="○"/>
              <a:defRPr b="1" sz="3300">
                <a:solidFill>
                  <a:srgbClr val="1C4587"/>
                </a:solidFill>
              </a:defRPr>
            </a:lvl8pPr>
            <a:lvl9pPr indent="-438150" lvl="8" marL="4114800" rtl="0" algn="ctr">
              <a:spcBef>
                <a:spcPts val="0"/>
              </a:spcBef>
              <a:spcAft>
                <a:spcPts val="0"/>
              </a:spcAft>
              <a:buClr>
                <a:srgbClr val="1C4587"/>
              </a:buClr>
              <a:buSzPts val="3300"/>
              <a:buChar char="■"/>
              <a:defRPr b="1" sz="3300">
                <a:solidFill>
                  <a:srgbClr val="1C4587"/>
                </a:solidFill>
              </a:defRPr>
            </a:lvl9pPr>
          </a:lstStyle>
          <a:p/>
        </p:txBody>
      </p:sp>
      <p:sp>
        <p:nvSpPr>
          <p:cNvPr id="252" name="Google Shape;252;p4"/>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3" name="Google Shape;253;p4"/>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4" name="Google Shape;254;p4"/>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5" name="Google Shape;255;p4"/>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6" name="Google Shape;256;p4"/>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7" name="Google Shape;257;p4"/>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8" name="Google Shape;258;p4"/>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9" name="Google Shape;259;p4"/>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0" name="Google Shape;260;p4"/>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1" name="Google Shape;261;p4"/>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2" name="Google Shape;262;p4"/>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3" name="Google Shape;263;p4"/>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4" name="Google Shape;264;p4"/>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5" name="Google Shape;265;p4"/>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6" name="Google Shape;266;p4"/>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7" name="Google Shape;267;p4"/>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8" name="Google Shape;268;p4"/>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9" name="Google Shape;269;p4"/>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0" name="Google Shape;270;p4"/>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1" name="Google Shape;271;p4"/>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2" name="Google Shape;272;p4"/>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3" name="Google Shape;273;p4"/>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4" name="Google Shape;274;p4"/>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5" name="Google Shape;275;p4"/>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6" name="Google Shape;276;p4"/>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7" name="Google Shape;277;p4"/>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8" name="Google Shape;278;p4"/>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9" name="Google Shape;279;p4"/>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0" name="Google Shape;280;p4"/>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1" name="Google Shape;281;p4"/>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2" name="Google Shape;282;p4"/>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3" name="Google Shape;283;p4"/>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4" name="Google Shape;284;p4"/>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5" name="Google Shape;285;p4"/>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6" name="Google Shape;286;p4"/>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7" name="Google Shape;287;p4"/>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8" name="Google Shape;288;p4"/>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9" name="Google Shape;289;p4"/>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0" name="Google Shape;290;p4"/>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1" name="Google Shape;291;p4"/>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2" name="Google Shape;292;p4"/>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3" name="Google Shape;293;p4"/>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4" name="Shape 294"/>
        <p:cNvGrpSpPr/>
        <p:nvPr/>
      </p:nvGrpSpPr>
      <p:grpSpPr>
        <a:xfrm>
          <a:off x="0" y="0"/>
          <a:ext cx="0" cy="0"/>
          <a:chOff x="0" y="0"/>
          <a:chExt cx="0" cy="0"/>
        </a:xfrm>
      </p:grpSpPr>
      <p:sp>
        <p:nvSpPr>
          <p:cNvPr id="295" name="Google Shape;295;p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6" name="Google Shape;296;p5"/>
          <p:cNvSpPr txBox="1"/>
          <p:nvPr>
            <p:ph idx="1" type="body"/>
          </p:nvPr>
        </p:nvSpPr>
        <p:spPr>
          <a:xfrm>
            <a:off x="997233" y="1737116"/>
            <a:ext cx="8187300" cy="4814400"/>
          </a:xfrm>
          <a:prstGeom prst="rect">
            <a:avLst/>
          </a:prstGeom>
        </p:spPr>
        <p:txBody>
          <a:bodyPr anchorCtr="0" anchor="t" bIns="121900" lIns="121900" spcFirstLastPara="1" rIns="121900" wrap="square" tIns="121900">
            <a:noAutofit/>
          </a:bodyPr>
          <a:lstStyle>
            <a:lvl1pPr indent="-438150" lvl="0" marL="457200" rtl="0">
              <a:spcBef>
                <a:spcPts val="800"/>
              </a:spcBef>
              <a:spcAft>
                <a:spcPts val="0"/>
              </a:spcAft>
              <a:buSzPts val="3300"/>
              <a:buChar char="✘"/>
              <a:defRPr sz="3300"/>
            </a:lvl1pPr>
            <a:lvl2pPr indent="-400050" lvl="1" marL="914400" rtl="0">
              <a:spcBef>
                <a:spcPts val="0"/>
              </a:spcBef>
              <a:spcAft>
                <a:spcPts val="0"/>
              </a:spcAft>
              <a:buSzPts val="2700"/>
              <a:buChar char="✗"/>
              <a:defRPr/>
            </a:lvl2pPr>
            <a:lvl3pPr indent="-400050" lvl="2" marL="1371600" rtl="0">
              <a:spcBef>
                <a:spcPts val="0"/>
              </a:spcBef>
              <a:spcAft>
                <a:spcPts val="0"/>
              </a:spcAft>
              <a:buSzPts val="27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9" name="Google Shape;299;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0" name="Google Shape;300;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1" name="Google Shape;301;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2" name="Google Shape;302;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3" name="Google Shape;303;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4" name="Google Shape;304;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5" name="Google Shape;305;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6" name="Google Shape;306;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7" name="Google Shape;307;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8" name="Google Shape;308;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9" name="Google Shape;309;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0" name="Google Shape;310;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1" name="Google Shape;311;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2" name="Google Shape;312;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3" name="Google Shape;313;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4" name="Google Shape;314;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5" name="Google Shape;315;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6" name="Google Shape;316;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7" name="Google Shape;317;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8" name="Google Shape;318;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9" name="Google Shape;319;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0" name="Google Shape;320;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1" name="Google Shape;321;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2" name="Google Shape;322;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3" name="Google Shape;323;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4" name="Google Shape;324;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5" name="Google Shape;325;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6" name="Google Shape;326;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28" name="Google Shape;328;p5"/>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9" name="Shape 329"/>
        <p:cNvGrpSpPr/>
        <p:nvPr/>
      </p:nvGrpSpPr>
      <p:grpSpPr>
        <a:xfrm>
          <a:off x="0" y="0"/>
          <a:ext cx="0" cy="0"/>
          <a:chOff x="0" y="0"/>
          <a:chExt cx="0" cy="0"/>
        </a:xfrm>
      </p:grpSpPr>
      <p:sp>
        <p:nvSpPr>
          <p:cNvPr id="330" name="Google Shape;330;p6"/>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1" name="Google Shape;331;p6"/>
          <p:cNvSpPr txBox="1"/>
          <p:nvPr>
            <p:ph idx="1" type="body"/>
          </p:nvPr>
        </p:nvSpPr>
        <p:spPr>
          <a:xfrm>
            <a:off x="997233"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32" name="Google Shape;332;p6"/>
          <p:cNvSpPr txBox="1"/>
          <p:nvPr>
            <p:ph idx="2" type="body"/>
          </p:nvPr>
        </p:nvSpPr>
        <p:spPr>
          <a:xfrm>
            <a:off x="5462797"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63" name="Google Shape;363;p6"/>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64" name="Google Shape;364;p6"/>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5" name="Shape 365"/>
        <p:cNvGrpSpPr/>
        <p:nvPr/>
      </p:nvGrpSpPr>
      <p:grpSpPr>
        <a:xfrm>
          <a:off x="0" y="0"/>
          <a:ext cx="0" cy="0"/>
          <a:chOff x="0" y="0"/>
          <a:chExt cx="0" cy="0"/>
        </a:xfrm>
      </p:grpSpPr>
      <p:sp>
        <p:nvSpPr>
          <p:cNvPr id="366" name="Google Shape;366;p7"/>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7" name="Google Shape;367;p7"/>
          <p:cNvSpPr txBox="1"/>
          <p:nvPr>
            <p:ph idx="1" type="body"/>
          </p:nvPr>
        </p:nvSpPr>
        <p:spPr>
          <a:xfrm>
            <a:off x="997233"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8" name="Google Shape;368;p7"/>
          <p:cNvSpPr txBox="1"/>
          <p:nvPr>
            <p:ph idx="2" type="body"/>
          </p:nvPr>
        </p:nvSpPr>
        <p:spPr>
          <a:xfrm>
            <a:off x="3937449"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9" name="Google Shape;369;p7"/>
          <p:cNvSpPr txBox="1"/>
          <p:nvPr>
            <p:ph idx="3" type="body"/>
          </p:nvPr>
        </p:nvSpPr>
        <p:spPr>
          <a:xfrm>
            <a:off x="6877664"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00" name="Google Shape;400;p7"/>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01" name="Google Shape;401;p7"/>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p8"/>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34" name="Google Shape;434;p8"/>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35" name="Google Shape;435;p8"/>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6" name="Shape 436"/>
        <p:cNvGrpSpPr/>
        <p:nvPr/>
      </p:nvGrpSpPr>
      <p:grpSpPr>
        <a:xfrm>
          <a:off x="0" y="0"/>
          <a:ext cx="0" cy="0"/>
          <a:chOff x="0" y="0"/>
          <a:chExt cx="0" cy="0"/>
        </a:xfrm>
      </p:grpSpPr>
      <p:sp>
        <p:nvSpPr>
          <p:cNvPr id="437" name="Google Shape;437;p9"/>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438" name="Google Shape;438;p9"/>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39" name="Google Shape;439;p9"/>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0" name="Google Shape;440;p9"/>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1" name="Google Shape;441;p9"/>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2" name="Google Shape;442;p9"/>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3" name="Google Shape;443;p9"/>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4" name="Google Shape;444;p9"/>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5" name="Google Shape;445;p9"/>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6" name="Google Shape;446;p9"/>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7" name="Google Shape;447;p9"/>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8" name="Google Shape;448;p9"/>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9" name="Google Shape;449;p9"/>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0" name="Google Shape;450;p9"/>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1" name="Google Shape;451;p9"/>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2" name="Google Shape;452;p9"/>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3" name="Google Shape;453;p9"/>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4" name="Google Shape;454;p9"/>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5" name="Google Shape;455;p9"/>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6" name="Google Shape;456;p9"/>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7" name="Google Shape;457;p9"/>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8" name="Google Shape;458;p9"/>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9" name="Google Shape;459;p9"/>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0" name="Google Shape;460;p9"/>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1" name="Google Shape;461;p9"/>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2" name="Google Shape;462;p9"/>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3" name="Google Shape;463;p9"/>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4" name="Google Shape;464;p9"/>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5" name="Google Shape;465;p9"/>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6" name="Google Shape;466;p9"/>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7" name="Google Shape;467;p9"/>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8" name="Google Shape;468;p9"/>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9" name="Google Shape;469;p9"/>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0" name="Google Shape;470;p9"/>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1" name="Google Shape;471;p9"/>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2" name="Google Shape;472;p9"/>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3" name="Google Shape;473;p9"/>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4" name="Google Shape;474;p9"/>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5" name="Google Shape;475;p9"/>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6" name="Google Shape;476;p9"/>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7" name="Google Shape;477;p9"/>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8" name="Google Shape;478;p9"/>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9" name="Google Shape;479;p9"/>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10"/>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2" name="Google Shape;482;p10"/>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3" name="Google Shape;483;p10"/>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4" name="Google Shape;484;p10"/>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5" name="Google Shape;485;p10"/>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6" name="Google Shape;486;p10"/>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7" name="Google Shape;487;p10"/>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8" name="Google Shape;488;p10"/>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9" name="Google Shape;489;p10"/>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0" name="Google Shape;490;p10"/>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1" name="Google Shape;491;p10"/>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2" name="Google Shape;492;p10"/>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3" name="Google Shape;493;p10"/>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4" name="Google Shape;494;p10"/>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5" name="Google Shape;495;p10"/>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6" name="Google Shape;496;p10"/>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7" name="Google Shape;497;p10"/>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8" name="Google Shape;498;p10"/>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9" name="Google Shape;499;p10"/>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0" name="Google Shape;500;p10"/>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1" name="Google Shape;501;p10"/>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2" name="Google Shape;502;p10"/>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3" name="Google Shape;503;p10"/>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4" name="Google Shape;504;p10"/>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5" name="Google Shape;505;p10"/>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6" name="Google Shape;506;p10"/>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7" name="Google Shape;507;p10"/>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8" name="Google Shape;508;p10"/>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9" name="Google Shape;509;p10"/>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0" name="Google Shape;510;p10"/>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1" name="Google Shape;511;p10"/>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2" name="Google Shape;512;p10"/>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3" name="Google Shape;513;p10"/>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4" name="Google Shape;514;p10"/>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5" name="Google Shape;515;p10"/>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6" name="Google Shape;516;p10"/>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7" name="Google Shape;517;p10"/>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8" name="Google Shape;518;p10"/>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9" name="Google Shape;519;p10"/>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0" name="Google Shape;520;p10"/>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1" name="Google Shape;521;p10"/>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2" name="Google Shape;522;p10"/>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p1"/>
          <p:cNvSpPr txBox="1"/>
          <p:nvPr>
            <p:ph type="title"/>
          </p:nvPr>
        </p:nvSpPr>
        <p:spPr>
          <a:xfrm>
            <a:off x="997233" y="300033"/>
            <a:ext cx="9055500" cy="1143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p:txBody>
      </p:sp>
      <p:sp>
        <p:nvSpPr>
          <p:cNvPr id="163" name="Google Shape;163;p1"/>
          <p:cNvSpPr txBox="1"/>
          <p:nvPr>
            <p:ph idx="1" type="body"/>
          </p:nvPr>
        </p:nvSpPr>
        <p:spPr>
          <a:xfrm>
            <a:off x="997233" y="1753200"/>
            <a:ext cx="9055500" cy="4814400"/>
          </a:xfrm>
          <a:prstGeom prst="rect">
            <a:avLst/>
          </a:prstGeom>
          <a:noFill/>
          <a:ln>
            <a:noFill/>
          </a:ln>
        </p:spPr>
        <p:txBody>
          <a:bodyPr anchorCtr="0" anchor="t" bIns="121900" lIns="121900" spcFirstLastPara="1" rIns="121900" wrap="square" tIns="121900">
            <a:noAutofit/>
          </a:bodyPr>
          <a:lstStyle>
            <a:lvl1pPr indent="-450850" lvl="0" marL="45720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indent="-400050" lvl="1" marL="9144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indent="-400050" lvl="2" marL="13716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indent="-381000" lvl="3" marL="1828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indent="-381000" lvl="4" marL="2286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indent="-381000" lvl="5" marL="27432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indent="-381000" lvl="6" marL="32004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indent="-381000" lvl="7" marL="36576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indent="-381000" lvl="8" marL="4114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p:txBody>
      </p:sp>
      <p:sp>
        <p:nvSpPr>
          <p:cNvPr id="164" name="Google Shape;164;p1"/>
          <p:cNvSpPr txBox="1"/>
          <p:nvPr>
            <p:ph idx="12" type="sldNum"/>
          </p:nvPr>
        </p:nvSpPr>
        <p:spPr>
          <a:xfrm>
            <a:off x="120825" y="6296983"/>
            <a:ext cx="731700" cy="524700"/>
          </a:xfrm>
          <a:prstGeom prst="rect">
            <a:avLst/>
          </a:prstGeom>
          <a:noFill/>
          <a:ln>
            <a:noFill/>
          </a:ln>
        </p:spPr>
        <p:txBody>
          <a:bodyPr anchorCtr="0" anchor="t" bIns="121900" lIns="121900" spcFirstLastPara="1" rIns="121900" wrap="square" tIns="12190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5.png"/><Relationship Id="rId5" Type="http://schemas.openxmlformats.org/officeDocument/2006/relationships/hyperlink" Target="https://campus.recit.qc.ca/" TargetMode="External"/><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1" Type="http://schemas.openxmlformats.org/officeDocument/2006/relationships/hyperlink" Target="https://graspablemath.com/learn" TargetMode="External"/><Relationship Id="rId10" Type="http://schemas.openxmlformats.org/officeDocument/2006/relationships/hyperlink" Target="https://www.youtube.com/playlist?list=PLbE85KlaADWk8H_Fr0XZsInXAJMFKpJfh"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https://www.youtube.com/playlist?list=PLbE85KlaADWk8H_Fr0XZsInXAJMFKpJfh" TargetMode="External"/><Relationship Id="rId5" Type="http://schemas.openxmlformats.org/officeDocument/2006/relationships/image" Target="../media/image1.png"/><Relationship Id="rId6" Type="http://schemas.openxmlformats.org/officeDocument/2006/relationships/hyperlink" Target="https://graspablemath.com/" TargetMode="External"/><Relationship Id="rId7" Type="http://schemas.openxmlformats.org/officeDocument/2006/relationships/image" Target="../media/image10.png"/><Relationship Id="rId8" Type="http://schemas.openxmlformats.org/officeDocument/2006/relationships/hyperlink" Target="https://www.youtube.com/playlist?list=PLbE85KlaADWk8H_Fr0XZsInXAJMFKpJf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hyperlink" Target="https://drive.google.com/file/d/1rFST9laRJu0NAs4jT34WrpyDBlq0aKhq/view?usp=sharing" TargetMode="External"/><Relationship Id="rId6" Type="http://schemas.openxmlformats.org/officeDocument/2006/relationships/hyperlink" Target="https://drive.google.com/file/d/1rFST9laRJu0NAs4jT34WrpyDBlq0aKhq/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graspablemath.com/canvas/?load=_7fd2e7ddf9a3066c" TargetMode="External"/><Relationship Id="rId4" Type="http://schemas.openxmlformats.org/officeDocument/2006/relationships/hyperlink" Target="https://graspablemath.com/canvas/?load=_a0584a5498b1dbe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graspablemath.com/canvas/?load=_bf6b42693886d067"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activities.graspablemath.com/" TargetMode="External"/><Relationship Id="rId4" Type="http://schemas.openxmlformats.org/officeDocument/2006/relationships/hyperlink" Target="https://activities.graspablemath.com/" TargetMode="External"/><Relationship Id="rId5"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activities.graspablemath.com/student?code=3JCT8" TargetMode="External"/><Relationship Id="rId4" Type="http://schemas.openxmlformats.org/officeDocument/2006/relationships/hyperlink" Target="https://activities.graspablemath.com/s/GDPRH" TargetMode="External"/><Relationship Id="rId9" Type="http://schemas.openxmlformats.org/officeDocument/2006/relationships/hyperlink" Target="https://activities.graspablemath.com/teacher/activity-bank/public" TargetMode="External"/><Relationship Id="rId5" Type="http://schemas.openxmlformats.org/officeDocument/2006/relationships/hyperlink" Target="https://activities.graspablemath.com/s/KTZN8" TargetMode="External"/><Relationship Id="rId6" Type="http://schemas.openxmlformats.org/officeDocument/2006/relationships/hyperlink" Target="https://activities.graspablemath.com/s/V65S8" TargetMode="External"/><Relationship Id="rId7" Type="http://schemas.openxmlformats.org/officeDocument/2006/relationships/hyperlink" Target="https://activities.graspablemath.com/s/R8B9V" TargetMode="External"/><Relationship Id="rId8" Type="http://schemas.openxmlformats.org/officeDocument/2006/relationships/hyperlink" Target="https://activities.graspablemath.com/s/2TWS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hyperlink" Target="mailto:stephanie.rioux@recitmst.qc.ca" TargetMode="External"/><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hyperlink" Target="https://recitmst.qc.ca/Louise-Ro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hyperlink" Target="mailto:stephanie.rioux@recitmst.qc.ca" TargetMode="External"/><Relationship Id="rId9" Type="http://schemas.openxmlformats.org/officeDocument/2006/relationships/hyperlink" Target="http://creativecommons.org/licenses/by-nc-sa/4.0/" TargetMode="External"/><Relationship Id="rId5" Type="http://schemas.openxmlformats.org/officeDocument/2006/relationships/hyperlink" Target="mailto:equipe@recitmst.qc.ca" TargetMode="External"/><Relationship Id="rId6" Type="http://schemas.openxmlformats.org/officeDocument/2006/relationships/hyperlink" Target="https://www.facebook.com/RECITMST2020/" TargetMode="External"/><Relationship Id="rId7" Type="http://schemas.openxmlformats.org/officeDocument/2006/relationships/hyperlink" Target="https://twitter.com/recitmst" TargetMode="External"/><Relationship Id="rId8" Type="http://schemas.openxmlformats.org/officeDocument/2006/relationships/hyperlink" Target="https://www.youtube.com/channel/UC7IcadI_rZFwso9N81PYqF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graspablemat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education.gouv.qc.ca/fileadmin/site_web/documents/dpse/adaptation_serv_compl/Referentiel-mathematique.PDF"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www.frqsc.gouv.qc.ca/documents/11326/518700/These_FVincent_2011-2E-144330.pdf/37347bf4-b710-4faa-8719-a13774ca6dc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www.edu.gov.on.ca/fre/literacynumeracy/inspire/research/CBS_AskingEffectiveQuestionsFr.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2"/>
          <p:cNvPicPr preferRelativeResize="0"/>
          <p:nvPr/>
        </p:nvPicPr>
        <p:blipFill rotWithShape="1">
          <a:blip r:embed="rId3">
            <a:alphaModFix/>
          </a:blip>
          <a:srcRect b="0" l="0" r="0" t="18166"/>
          <a:stretch/>
        </p:blipFill>
        <p:spPr>
          <a:xfrm>
            <a:off x="0" y="0"/>
            <a:ext cx="11811000" cy="6381299"/>
          </a:xfrm>
          <a:prstGeom prst="rect">
            <a:avLst/>
          </a:prstGeom>
          <a:noFill/>
          <a:ln>
            <a:noFill/>
          </a:ln>
        </p:spPr>
      </p:pic>
      <p:pic>
        <p:nvPicPr>
          <p:cNvPr id="622" name="Google Shape;622;p22"/>
          <p:cNvPicPr preferRelativeResize="0"/>
          <p:nvPr/>
        </p:nvPicPr>
        <p:blipFill>
          <a:blip r:embed="rId4">
            <a:alphaModFix/>
          </a:blip>
          <a:stretch>
            <a:fillRect/>
          </a:stretch>
        </p:blipFill>
        <p:spPr>
          <a:xfrm>
            <a:off x="-16700" y="-24667"/>
            <a:ext cx="12225365" cy="6907331"/>
          </a:xfrm>
          <a:prstGeom prst="rect">
            <a:avLst/>
          </a:prstGeom>
          <a:noFill/>
          <a:ln>
            <a:noFill/>
          </a:ln>
        </p:spPr>
      </p:pic>
      <p:sp>
        <p:nvSpPr>
          <p:cNvPr id="623" name="Google Shape;623;p22">
            <a:hlinkClick r:id="rId5"/>
          </p:cNvPr>
          <p:cNvSpPr txBox="1"/>
          <p:nvPr/>
        </p:nvSpPr>
        <p:spPr>
          <a:xfrm>
            <a:off x="6001900" y="6292400"/>
            <a:ext cx="5520300" cy="56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CA" sz="2100">
                <a:latin typeface="Ubuntu"/>
                <a:ea typeface="Ubuntu"/>
                <a:cs typeface="Ubuntu"/>
                <a:sym typeface="Ubuntu"/>
              </a:rPr>
              <a:t>Pour plus de détails : recitmst.qc.ca</a:t>
            </a:r>
            <a:endParaRPr b="1" sz="2100">
              <a:latin typeface="Ubuntu"/>
              <a:ea typeface="Ubuntu"/>
              <a:cs typeface="Ubuntu"/>
              <a:sym typeface="Ubuntu"/>
            </a:endParaRPr>
          </a:p>
        </p:txBody>
      </p:sp>
      <p:sp>
        <p:nvSpPr>
          <p:cNvPr id="624" name="Google Shape;624;p22"/>
          <p:cNvSpPr txBox="1"/>
          <p:nvPr>
            <p:ph type="ctrTitle"/>
          </p:nvPr>
        </p:nvSpPr>
        <p:spPr>
          <a:xfrm>
            <a:off x="26967" y="3123567"/>
            <a:ext cx="10776300" cy="1524000"/>
          </a:xfrm>
          <a:prstGeom prst="rect">
            <a:avLst/>
          </a:prstGeom>
          <a:solidFill>
            <a:srgbClr val="202D36">
              <a:alpha val="48650"/>
            </a:srgbClr>
          </a:solidFill>
          <a:ln>
            <a:noFill/>
          </a:ln>
        </p:spPr>
        <p:txBody>
          <a:bodyPr anchorCtr="0" anchor="ctr" bIns="60925" lIns="121900" spcFirstLastPara="1" rIns="121900" wrap="square" tIns="60925">
            <a:noAutofit/>
          </a:bodyPr>
          <a:lstStyle/>
          <a:p>
            <a:pPr indent="0" lvl="0" marL="101600" rtl="0" algn="l">
              <a:lnSpc>
                <a:spcPct val="100000"/>
              </a:lnSpc>
              <a:spcBef>
                <a:spcPts val="0"/>
              </a:spcBef>
              <a:spcAft>
                <a:spcPts val="0"/>
              </a:spcAft>
              <a:buNone/>
            </a:pPr>
            <a:r>
              <a:rPr lang="fr-CA" sz="5700">
                <a:solidFill>
                  <a:srgbClr val="FFFFFF"/>
                </a:solidFill>
                <a:latin typeface="Viga"/>
                <a:ea typeface="Viga"/>
                <a:cs typeface="Viga"/>
                <a:sym typeface="Viga"/>
              </a:rPr>
              <a:t>Graspable Math pour l’apprentissage autrement</a:t>
            </a:r>
            <a:endParaRPr sz="5700">
              <a:solidFill>
                <a:srgbClr val="FFFFFF"/>
              </a:solidFill>
              <a:latin typeface="Viga"/>
              <a:ea typeface="Viga"/>
              <a:cs typeface="Viga"/>
              <a:sym typeface="Viga"/>
            </a:endParaRPr>
          </a:p>
        </p:txBody>
      </p:sp>
      <p:sp>
        <p:nvSpPr>
          <p:cNvPr id="625" name="Google Shape;625;p22"/>
          <p:cNvSpPr txBox="1"/>
          <p:nvPr/>
        </p:nvSpPr>
        <p:spPr>
          <a:xfrm>
            <a:off x="26967" y="4835200"/>
            <a:ext cx="5973300" cy="1775700"/>
          </a:xfrm>
          <a:prstGeom prst="rect">
            <a:avLst/>
          </a:prstGeom>
          <a:noFill/>
          <a:ln>
            <a:noFill/>
          </a:ln>
        </p:spPr>
        <p:txBody>
          <a:bodyPr anchorCtr="0" anchor="t" bIns="121900" lIns="121900" spcFirstLastPara="1" rIns="121900" wrap="square" tIns="121900">
            <a:noAutofit/>
          </a:bodyPr>
          <a:lstStyle/>
          <a:p>
            <a:pPr indent="0" lvl="0" marL="139700" rtl="0" algn="l">
              <a:spcBef>
                <a:spcPts val="0"/>
              </a:spcBef>
              <a:spcAft>
                <a:spcPts val="0"/>
              </a:spcAft>
              <a:buNone/>
            </a:pPr>
            <a:r>
              <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rgbClr val="FFFFFF"/>
                </a:solidFill>
                <a:latin typeface="Ubuntu"/>
                <a:ea typeface="Ubuntu"/>
                <a:cs typeface="Ubuntu"/>
                <a:sym typeface="Ubuntu"/>
              </a:rPr>
              <a:t>3 novembre 2021 </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rgbClr val="FFFFFF"/>
                </a:solidFill>
                <a:latin typeface="Ubuntu"/>
                <a:ea typeface="Ubuntu"/>
                <a:cs typeface="Ubuntu"/>
                <a:sym typeface="Ubuntu"/>
              </a:rPr>
              <a:t>CSS de la Capitale</a:t>
            </a:r>
            <a:endParaRPr sz="2700">
              <a:solidFill>
                <a:schemeClr val="lt1"/>
              </a:solidFill>
              <a:latin typeface="Ubuntu"/>
              <a:ea typeface="Ubuntu"/>
              <a:cs typeface="Ubuntu"/>
              <a:sym typeface="Ubuntu"/>
            </a:endParaRPr>
          </a:p>
          <a:p>
            <a:pPr indent="0" lvl="0" marL="0" rtl="0" algn="l">
              <a:spcBef>
                <a:spcPts val="0"/>
              </a:spcBef>
              <a:spcAft>
                <a:spcPts val="0"/>
              </a:spcAft>
              <a:buNone/>
            </a:pPr>
            <a:r>
              <a:rPr lang="fr-CA" sz="2700">
                <a:solidFill>
                  <a:schemeClr val="lt1"/>
                </a:solidFill>
                <a:latin typeface="Ubuntu"/>
                <a:ea typeface="Ubuntu"/>
                <a:cs typeface="Ubuntu"/>
                <a:sym typeface="Ubuntu"/>
              </a:rPr>
              <a:t> </a:t>
            </a:r>
            <a:endParaRPr b="1" sz="3800">
              <a:solidFill>
                <a:schemeClr val="lt1"/>
              </a:solidFill>
              <a:latin typeface="Ubuntu"/>
              <a:ea typeface="Ubuntu"/>
              <a:cs typeface="Ubuntu"/>
              <a:sym typeface="Ubuntu"/>
            </a:endParaRPr>
          </a:p>
          <a:p>
            <a:pPr indent="0" lvl="0" marL="0" rtl="0" algn="l">
              <a:spcBef>
                <a:spcPts val="0"/>
              </a:spcBef>
              <a:spcAft>
                <a:spcPts val="0"/>
              </a:spcAft>
              <a:buNone/>
            </a:pPr>
            <a:r>
              <a:t/>
            </a:r>
            <a:endParaRPr sz="2700">
              <a:solidFill>
                <a:srgbClr val="FAA22A"/>
              </a:solidFill>
              <a:latin typeface="Ubuntu"/>
              <a:ea typeface="Ubuntu"/>
              <a:cs typeface="Ubuntu"/>
              <a:sym typeface="Ubuntu"/>
            </a:endParaRPr>
          </a:p>
        </p:txBody>
      </p:sp>
      <p:sp>
        <p:nvSpPr>
          <p:cNvPr id="626" name="Google Shape;626;p22"/>
          <p:cNvSpPr txBox="1"/>
          <p:nvPr/>
        </p:nvSpPr>
        <p:spPr>
          <a:xfrm>
            <a:off x="1523475" y="514977"/>
            <a:ext cx="4476900" cy="904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CA" sz="1700">
                <a:solidFill>
                  <a:srgbClr val="FFFFFF"/>
                </a:solidFill>
                <a:latin typeface="Viga"/>
                <a:ea typeface="Viga"/>
                <a:cs typeface="Viga"/>
                <a:sym typeface="Viga"/>
              </a:rPr>
              <a:t>Service national</a:t>
            </a:r>
            <a:endParaRPr sz="1700">
              <a:solidFill>
                <a:srgbClr val="FFFFFF"/>
              </a:solidFill>
              <a:latin typeface="Viga"/>
              <a:ea typeface="Viga"/>
              <a:cs typeface="Viga"/>
              <a:sym typeface="Viga"/>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DOMAINE DE LA MATHÉMATIQUE,</a:t>
            </a:r>
            <a:endParaRPr b="1" sz="1700">
              <a:solidFill>
                <a:srgbClr val="FFFFFF"/>
              </a:solidFill>
              <a:latin typeface="Ubuntu"/>
              <a:ea typeface="Ubuntu"/>
              <a:cs typeface="Ubuntu"/>
              <a:sym typeface="Ubuntu"/>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DE LA SCIENCE ET TECHNOLOGIE</a:t>
            </a:r>
            <a:endParaRPr b="1" sz="1700">
              <a:solidFill>
                <a:srgbClr val="FFFFFF"/>
              </a:solidFill>
              <a:latin typeface="Ubuntu"/>
              <a:ea typeface="Ubuntu"/>
              <a:cs typeface="Ubuntu"/>
              <a:sym typeface="Ubuntu"/>
            </a:endParaRPr>
          </a:p>
        </p:txBody>
      </p:sp>
      <p:pic>
        <p:nvPicPr>
          <p:cNvPr id="627" name="Google Shape;627;p22"/>
          <p:cNvPicPr preferRelativeResize="0"/>
          <p:nvPr/>
        </p:nvPicPr>
        <p:blipFill>
          <a:blip r:embed="rId6">
            <a:alphaModFix/>
          </a:blip>
          <a:stretch>
            <a:fillRect/>
          </a:stretch>
        </p:blipFill>
        <p:spPr>
          <a:xfrm>
            <a:off x="303133" y="121252"/>
            <a:ext cx="1166353" cy="18823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31"/>
          <p:cNvSpPr txBox="1"/>
          <p:nvPr>
            <p:ph type="title"/>
          </p:nvPr>
        </p:nvSpPr>
        <p:spPr>
          <a:xfrm>
            <a:off x="3402450" y="2001150"/>
            <a:ext cx="5387100" cy="12015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4400"/>
              <a:buFont typeface="Corbel"/>
              <a:buNone/>
            </a:pPr>
            <a:r>
              <a:rPr lang="fr-CA" sz="4400">
                <a:latin typeface="Viga"/>
                <a:ea typeface="Viga"/>
                <a:cs typeface="Viga"/>
                <a:sym typeface="Viga"/>
              </a:rPr>
              <a:t>Le Canvas</a:t>
            </a:r>
            <a:endParaRPr>
              <a:latin typeface="Viga"/>
              <a:ea typeface="Viga"/>
              <a:cs typeface="Viga"/>
              <a:sym typeface="Viga"/>
            </a:endParaRPr>
          </a:p>
        </p:txBody>
      </p:sp>
      <p:pic>
        <p:nvPicPr>
          <p:cNvPr id="719" name="Google Shape;719;p31"/>
          <p:cNvPicPr preferRelativeResize="0"/>
          <p:nvPr>
            <p:ph idx="4294967295" type="body"/>
          </p:nvPr>
        </p:nvPicPr>
        <p:blipFill rotWithShape="1">
          <a:blip r:embed="rId3">
            <a:alphaModFix/>
          </a:blip>
          <a:srcRect b="0" l="0" r="0" t="0"/>
          <a:stretch/>
        </p:blipFill>
        <p:spPr>
          <a:xfrm>
            <a:off x="4078538" y="4031388"/>
            <a:ext cx="4022700" cy="72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p32"/>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26" name="Google Shape;726;p32"/>
          <p:cNvSpPr/>
          <p:nvPr/>
        </p:nvSpPr>
        <p:spPr>
          <a:xfrm>
            <a:off x="1417750" y="2229525"/>
            <a:ext cx="2390400" cy="14508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2"/>
          <p:cNvSpPr/>
          <p:nvPr/>
        </p:nvSpPr>
        <p:spPr>
          <a:xfrm>
            <a:off x="5423750" y="3680325"/>
            <a:ext cx="3746400" cy="18465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2"/>
          <p:cNvSpPr txBox="1"/>
          <p:nvPr/>
        </p:nvSpPr>
        <p:spPr>
          <a:xfrm>
            <a:off x="296800" y="313225"/>
            <a:ext cx="4121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aux activités</a:t>
            </a:r>
            <a:endParaRPr b="1" sz="2400">
              <a:solidFill>
                <a:srgbClr val="FAA22A"/>
              </a:solidFill>
              <a:latin typeface="Ubuntu"/>
              <a:ea typeface="Ubuntu"/>
              <a:cs typeface="Ubuntu"/>
              <a:sym typeface="Ubuntu"/>
            </a:endParaRPr>
          </a:p>
        </p:txBody>
      </p:sp>
      <p:sp>
        <p:nvSpPr>
          <p:cNvPr id="729" name="Google Shape;729;p32"/>
          <p:cNvSpPr txBox="1"/>
          <p:nvPr/>
        </p:nvSpPr>
        <p:spPr>
          <a:xfrm>
            <a:off x="7407300" y="5938850"/>
            <a:ext cx="4632300" cy="7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 Canvas</a:t>
            </a:r>
            <a:endParaRPr b="1" sz="2400">
              <a:solidFill>
                <a:srgbClr val="FAA22A"/>
              </a:solidFill>
              <a:latin typeface="Ubuntu"/>
              <a:ea typeface="Ubuntu"/>
              <a:cs typeface="Ubuntu"/>
              <a:sym typeface="Ubuntu"/>
            </a:endParaRPr>
          </a:p>
        </p:txBody>
      </p:sp>
      <p:cxnSp>
        <p:nvCxnSpPr>
          <p:cNvPr id="730" name="Google Shape;730;p32"/>
          <p:cNvCxnSpPr>
            <a:stCxn id="728" idx="2"/>
            <a:endCxn id="726" idx="0"/>
          </p:cNvCxnSpPr>
          <p:nvPr/>
        </p:nvCxnSpPr>
        <p:spPr>
          <a:xfrm>
            <a:off x="2357500" y="919225"/>
            <a:ext cx="255600" cy="1310400"/>
          </a:xfrm>
          <a:prstGeom prst="straightConnector1">
            <a:avLst/>
          </a:prstGeom>
          <a:noFill/>
          <a:ln cap="flat" cmpd="sng" w="38100">
            <a:solidFill>
              <a:srgbClr val="FAA22A"/>
            </a:solidFill>
            <a:prstDash val="solid"/>
            <a:round/>
            <a:headEnd len="med" w="med" type="none"/>
            <a:tailEnd len="med" w="med" type="triangle"/>
          </a:ln>
        </p:spPr>
      </p:cxnSp>
      <p:cxnSp>
        <p:nvCxnSpPr>
          <p:cNvPr id="731" name="Google Shape;731;p32"/>
          <p:cNvCxnSpPr>
            <a:stCxn id="729" idx="0"/>
            <a:endCxn id="727" idx="5"/>
          </p:cNvCxnSpPr>
          <p:nvPr/>
        </p:nvCxnSpPr>
        <p:spPr>
          <a:xfrm rot="10800000">
            <a:off x="8621550" y="5256350"/>
            <a:ext cx="1101900" cy="682500"/>
          </a:xfrm>
          <a:prstGeom prst="straightConnector1">
            <a:avLst/>
          </a:prstGeom>
          <a:noFill/>
          <a:ln cap="flat" cmpd="sng" w="38100">
            <a:solidFill>
              <a:srgbClr val="FAA22A"/>
            </a:solidFill>
            <a:prstDash val="solid"/>
            <a:round/>
            <a:headEnd len="med" w="med" type="none"/>
            <a:tailEnd len="med" w="med" type="triangle"/>
          </a:ln>
        </p:spPr>
      </p:cxnSp>
      <p:sp>
        <p:nvSpPr>
          <p:cNvPr id="732" name="Google Shape;732;p32"/>
          <p:cNvSpPr/>
          <p:nvPr/>
        </p:nvSpPr>
        <p:spPr>
          <a:xfrm>
            <a:off x="4286250" y="1170475"/>
            <a:ext cx="1632000" cy="4452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2"/>
          <p:cNvSpPr txBox="1"/>
          <p:nvPr/>
        </p:nvSpPr>
        <p:spPr>
          <a:xfrm>
            <a:off x="6878600" y="313175"/>
            <a:ext cx="2390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Menu</a:t>
            </a:r>
            <a:endParaRPr b="1" sz="2400">
              <a:solidFill>
                <a:srgbClr val="FAA22A"/>
              </a:solidFill>
              <a:latin typeface="Ubuntu"/>
              <a:ea typeface="Ubuntu"/>
              <a:cs typeface="Ubuntu"/>
              <a:sym typeface="Ubuntu"/>
            </a:endParaRPr>
          </a:p>
        </p:txBody>
      </p:sp>
      <p:cxnSp>
        <p:nvCxnSpPr>
          <p:cNvPr id="734" name="Google Shape;734;p32"/>
          <p:cNvCxnSpPr>
            <a:stCxn id="733" idx="2"/>
            <a:endCxn id="732" idx="3"/>
          </p:cNvCxnSpPr>
          <p:nvPr/>
        </p:nvCxnSpPr>
        <p:spPr>
          <a:xfrm flipH="1">
            <a:off x="5918300" y="919175"/>
            <a:ext cx="2155500" cy="474000"/>
          </a:xfrm>
          <a:prstGeom prst="straightConnector1">
            <a:avLst/>
          </a:prstGeom>
          <a:noFill/>
          <a:ln cap="flat" cmpd="sng" w="38100">
            <a:solidFill>
              <a:srgbClr val="FAA22A"/>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3"/>
          <p:cNvSpPr txBox="1"/>
          <p:nvPr>
            <p:ph idx="4294967295" type="title"/>
          </p:nvPr>
        </p:nvSpPr>
        <p:spPr>
          <a:xfrm>
            <a:off x="2669850" y="281150"/>
            <a:ext cx="6852300" cy="876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000">
                <a:latin typeface="Viga"/>
                <a:ea typeface="Viga"/>
                <a:cs typeface="Viga"/>
                <a:sym typeface="Viga"/>
              </a:rPr>
              <a:t>Les options du menu</a:t>
            </a:r>
            <a:endParaRPr sz="3000">
              <a:latin typeface="Viga"/>
              <a:ea typeface="Viga"/>
              <a:cs typeface="Viga"/>
              <a:sym typeface="Viga"/>
            </a:endParaRPr>
          </a:p>
        </p:txBody>
      </p:sp>
      <p:sp>
        <p:nvSpPr>
          <p:cNvPr id="741" name="Google Shape;741;p33"/>
          <p:cNvSpPr txBox="1"/>
          <p:nvPr>
            <p:ph idx="4294967295" type="body"/>
          </p:nvPr>
        </p:nvSpPr>
        <p:spPr>
          <a:xfrm>
            <a:off x="238875" y="2664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42" name="Google Shape;742;p33"/>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43" name="Google Shape;743;p33"/>
          <p:cNvSpPr txBox="1"/>
          <p:nvPr>
            <p:ph idx="4294967295" type="body"/>
          </p:nvPr>
        </p:nvSpPr>
        <p:spPr>
          <a:xfrm>
            <a:off x="4121850" y="4669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44" name="Google Shape;744;p33"/>
          <p:cNvSpPr txBox="1"/>
          <p:nvPr>
            <p:ph idx="4294967295" type="body"/>
          </p:nvPr>
        </p:nvSpPr>
        <p:spPr>
          <a:xfrm>
            <a:off x="7731650" y="2884950"/>
            <a:ext cx="4195500" cy="12846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45" name="Google Shape;745;p33"/>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46" name="Google Shape;746;p33"/>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747" name="Google Shape;747;p33"/>
          <p:cNvCxnSpPr>
            <a:endCxn id="741" idx="0"/>
          </p:cNvCxnSpPr>
          <p:nvPr/>
        </p:nvCxnSpPr>
        <p:spPr>
          <a:xfrm flipH="1">
            <a:off x="2213025" y="2324525"/>
            <a:ext cx="2122800" cy="339900"/>
          </a:xfrm>
          <a:prstGeom prst="straightConnector1">
            <a:avLst/>
          </a:prstGeom>
          <a:noFill/>
          <a:ln cap="flat" cmpd="sng" w="38100">
            <a:solidFill>
              <a:srgbClr val="0069BF"/>
            </a:solidFill>
            <a:prstDash val="solid"/>
            <a:round/>
            <a:headEnd len="med" w="med" type="none"/>
            <a:tailEnd len="med" w="med" type="triangle"/>
          </a:ln>
        </p:spPr>
      </p:cxnSp>
      <p:cxnSp>
        <p:nvCxnSpPr>
          <p:cNvPr id="748" name="Google Shape;748;p33"/>
          <p:cNvCxnSpPr>
            <a:endCxn id="743" idx="0"/>
          </p:cNvCxnSpPr>
          <p:nvPr/>
        </p:nvCxnSpPr>
        <p:spPr>
          <a:xfrm>
            <a:off x="5769900" y="2324325"/>
            <a:ext cx="326100" cy="2345100"/>
          </a:xfrm>
          <a:prstGeom prst="straightConnector1">
            <a:avLst/>
          </a:prstGeom>
          <a:noFill/>
          <a:ln cap="flat" cmpd="sng" w="38100">
            <a:solidFill>
              <a:srgbClr val="0069BF"/>
            </a:solidFill>
            <a:prstDash val="solid"/>
            <a:round/>
            <a:headEnd len="med" w="med" type="none"/>
            <a:tailEnd len="med" w="med" type="triangle"/>
          </a:ln>
        </p:spPr>
      </p:cxnSp>
      <p:cxnSp>
        <p:nvCxnSpPr>
          <p:cNvPr id="749" name="Google Shape;749;p33"/>
          <p:cNvCxnSpPr>
            <a:endCxn id="744" idx="0"/>
          </p:cNvCxnSpPr>
          <p:nvPr/>
        </p:nvCxnSpPr>
        <p:spPr>
          <a:xfrm>
            <a:off x="7608200" y="2291550"/>
            <a:ext cx="2221200" cy="593400"/>
          </a:xfrm>
          <a:prstGeom prst="straightConnector1">
            <a:avLst/>
          </a:prstGeom>
          <a:noFill/>
          <a:ln cap="flat" cmpd="sng" w="38100">
            <a:solidFill>
              <a:srgbClr val="0069BF"/>
            </a:solidFill>
            <a:prstDash val="solid"/>
            <a:round/>
            <a:headEnd len="med" w="med" type="none"/>
            <a:tailEnd len="med" w="med" type="triangle"/>
          </a:ln>
        </p:spPr>
      </p:cxnSp>
      <p:pic>
        <p:nvPicPr>
          <p:cNvPr id="750" name="Google Shape;750;p33"/>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751" name="Google Shape;751;p33"/>
          <p:cNvSpPr txBox="1"/>
          <p:nvPr/>
        </p:nvSpPr>
        <p:spPr>
          <a:xfrm>
            <a:off x="9297875" y="263775"/>
            <a:ext cx="27531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4"/>
          <p:cNvSpPr txBox="1"/>
          <p:nvPr>
            <p:ph type="title"/>
          </p:nvPr>
        </p:nvSpPr>
        <p:spPr>
          <a:xfrm>
            <a:off x="997225" y="300029"/>
            <a:ext cx="8187300" cy="61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58" name="Google Shape;758;p34"/>
          <p:cNvPicPr preferRelativeResize="0"/>
          <p:nvPr>
            <p:ph idx="1" type="body"/>
          </p:nvPr>
        </p:nvPicPr>
        <p:blipFill rotWithShape="1">
          <a:blip r:embed="rId3">
            <a:alphaModFix/>
          </a:blip>
          <a:srcRect b="0" l="0" r="0" t="0"/>
          <a:stretch/>
        </p:blipFill>
        <p:spPr>
          <a:xfrm>
            <a:off x="415600" y="1536625"/>
            <a:ext cx="2105100" cy="4555200"/>
          </a:xfrm>
          <a:prstGeom prst="rect">
            <a:avLst/>
          </a:prstGeom>
          <a:noFill/>
          <a:ln>
            <a:noFill/>
          </a:ln>
        </p:spPr>
      </p:pic>
      <p:pic>
        <p:nvPicPr>
          <p:cNvPr id="759" name="Google Shape;759;p34"/>
          <p:cNvPicPr preferRelativeResize="0"/>
          <p:nvPr/>
        </p:nvPicPr>
        <p:blipFill rotWithShape="1">
          <a:blip r:embed="rId4">
            <a:alphaModFix/>
          </a:blip>
          <a:srcRect b="0" l="0" r="0" t="0"/>
          <a:stretch/>
        </p:blipFill>
        <p:spPr>
          <a:xfrm>
            <a:off x="2778065" y="1633642"/>
            <a:ext cx="2400103" cy="2413005"/>
          </a:xfrm>
          <a:prstGeom prst="rect">
            <a:avLst/>
          </a:prstGeom>
          <a:noFill/>
          <a:ln>
            <a:noFill/>
          </a:ln>
          <a:effectLst>
            <a:outerShdw blurRad="271463" rotWithShape="0" algn="bl" dir="4140000" dist="171450">
              <a:srgbClr val="000000">
                <a:alpha val="40000"/>
              </a:srgbClr>
            </a:outerShdw>
          </a:effectLst>
        </p:spPr>
      </p:pic>
      <p:pic>
        <p:nvPicPr>
          <p:cNvPr id="760" name="Google Shape;760;p34"/>
          <p:cNvPicPr preferRelativeResize="0"/>
          <p:nvPr/>
        </p:nvPicPr>
        <p:blipFill rotWithShape="1">
          <a:blip r:embed="rId5">
            <a:alphaModFix/>
          </a:blip>
          <a:srcRect b="0" l="0" r="0" t="0"/>
          <a:stretch/>
        </p:blipFill>
        <p:spPr>
          <a:xfrm>
            <a:off x="5178166" y="3249228"/>
            <a:ext cx="5776219" cy="2025988"/>
          </a:xfrm>
          <a:prstGeom prst="rect">
            <a:avLst/>
          </a:prstGeom>
          <a:noFill/>
          <a:ln>
            <a:noFill/>
          </a:ln>
          <a:effectLst>
            <a:outerShdw blurRad="57150" rotWithShape="0" algn="bl" dir="5400000" dist="19050">
              <a:srgbClr val="000000">
                <a:alpha val="50000"/>
              </a:srgbClr>
            </a:outerShdw>
          </a:effectLst>
        </p:spPr>
      </p:pic>
      <p:sp>
        <p:nvSpPr>
          <p:cNvPr id="761" name="Google Shape;761;p34"/>
          <p:cNvSpPr txBox="1"/>
          <p:nvPr/>
        </p:nvSpPr>
        <p:spPr>
          <a:xfrm>
            <a:off x="5766342" y="2055842"/>
            <a:ext cx="5200500" cy="775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0069BF"/>
              </a:buClr>
              <a:buSzPts val="3200"/>
              <a:buFont typeface="Arial"/>
              <a:buNone/>
            </a:pPr>
            <a:r>
              <a:rPr b="0" i="0" lang="fr-CA" sz="2400" u="sng" cap="none" strike="noStrike">
                <a:solidFill>
                  <a:srgbClr val="0069BF"/>
                </a:solidFill>
                <a:latin typeface="Arial"/>
                <a:ea typeface="Arial"/>
                <a:cs typeface="Arial"/>
                <a:sym typeface="Arial"/>
                <a:hlinkClick r:id="rId6">
                  <a:extLst>
                    <a:ext uri="{A12FA001-AC4F-418D-AE19-62706E023703}">
                      <ahyp:hlinkClr val="tx"/>
                    </a:ext>
                  </a:extLst>
                </a:hlinkClick>
              </a:rPr>
              <a:t>https://graspablemath.com/</a:t>
            </a:r>
            <a:endParaRPr b="0" i="0" sz="2400" u="none" cap="none" strike="noStrike">
              <a:solidFill>
                <a:srgbClr val="0069BF"/>
              </a:solidFill>
              <a:latin typeface="Open Sans"/>
              <a:ea typeface="Open Sans"/>
              <a:cs typeface="Open Sans"/>
              <a:sym typeface="Open Sans"/>
            </a:endParaRPr>
          </a:p>
        </p:txBody>
      </p:sp>
      <p:pic>
        <p:nvPicPr>
          <p:cNvPr id="762" name="Google Shape;762;p34"/>
          <p:cNvPicPr preferRelativeResize="0"/>
          <p:nvPr/>
        </p:nvPicPr>
        <p:blipFill rotWithShape="1">
          <a:blip r:embed="rId7">
            <a:alphaModFix/>
          </a:blip>
          <a:srcRect b="0" l="0" r="0" t="0"/>
          <a:stretch/>
        </p:blipFill>
        <p:spPr>
          <a:xfrm rot="-543504">
            <a:off x="3044172" y="4466200"/>
            <a:ext cx="1867867" cy="1653867"/>
          </a:xfrm>
          <a:prstGeom prst="rect">
            <a:avLst/>
          </a:prstGeom>
          <a:noFill/>
          <a:ln>
            <a:noFill/>
          </a:ln>
          <a:effectLst>
            <a:outerShdw blurRad="71438" rotWithShape="0" algn="bl" dir="3960000" dist="76200">
              <a:srgbClr val="000000">
                <a:alpha val="49019"/>
              </a:srgbClr>
            </a:outerShdw>
          </a:effectLst>
        </p:spPr>
      </p:pic>
      <p:sp>
        <p:nvSpPr>
          <p:cNvPr id="763" name="Google Shape;763;p34"/>
          <p:cNvSpPr txBox="1"/>
          <p:nvPr/>
        </p:nvSpPr>
        <p:spPr>
          <a:xfrm>
            <a:off x="6863367" y="5985958"/>
            <a:ext cx="3109200" cy="4329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8"/>
              </a:rPr>
              <a:t>Chaine You</a:t>
            </a:r>
            <a:r>
              <a:rPr lang="fr-CA" sz="1467" u="sng">
                <a:solidFill>
                  <a:schemeClr val="hlink"/>
                </a:solidFill>
                <a:latin typeface="Open Sans"/>
                <a:ea typeface="Open Sans"/>
                <a:cs typeface="Open Sans"/>
                <a:sym typeface="Open Sans"/>
                <a:hlinkClick r:id="rId9"/>
              </a:rPr>
              <a:t>T</a:t>
            </a:r>
            <a:r>
              <a:rPr b="0" i="0" lang="fr-CA" sz="1467" u="sng" cap="none" strike="noStrike">
                <a:solidFill>
                  <a:schemeClr val="hlink"/>
                </a:solidFill>
                <a:latin typeface="Open Sans"/>
                <a:ea typeface="Open Sans"/>
                <a:cs typeface="Open Sans"/>
                <a:sym typeface="Open Sans"/>
                <a:hlinkClick r:id="rId10"/>
              </a:rPr>
              <a:t>ube pour tutoriel</a:t>
            </a:r>
            <a:endParaRPr b="0" i="0" sz="1467" u="none" cap="none" strike="noStrike">
              <a:solidFill>
                <a:schemeClr val="dk1"/>
              </a:solidFill>
              <a:latin typeface="Open Sans"/>
              <a:ea typeface="Open Sans"/>
              <a:cs typeface="Open Sans"/>
              <a:sym typeface="Open Sans"/>
            </a:endParaRPr>
          </a:p>
        </p:txBody>
      </p:sp>
      <p:sp>
        <p:nvSpPr>
          <p:cNvPr id="764" name="Google Shape;764;p34"/>
          <p:cNvSpPr txBox="1"/>
          <p:nvPr/>
        </p:nvSpPr>
        <p:spPr>
          <a:xfrm>
            <a:off x="7197867" y="5574625"/>
            <a:ext cx="2774700" cy="517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11"/>
              </a:rPr>
              <a:t>Tutoriels du logiciel</a:t>
            </a:r>
            <a:endParaRPr b="0" i="0" sz="1467"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5"/>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771" name="Google Shape;771;p35"/>
          <p:cNvPicPr preferRelativeResize="0"/>
          <p:nvPr/>
        </p:nvPicPr>
        <p:blipFill rotWithShape="1">
          <a:blip r:embed="rId3">
            <a:alphaModFix/>
          </a:blip>
          <a:srcRect b="0" l="0" r="0" t="0"/>
          <a:stretch/>
        </p:blipFill>
        <p:spPr>
          <a:xfrm>
            <a:off x="7561402" y="1257449"/>
            <a:ext cx="3854736" cy="5224367"/>
          </a:xfrm>
          <a:prstGeom prst="rect">
            <a:avLst/>
          </a:prstGeom>
          <a:noFill/>
          <a:ln>
            <a:noFill/>
          </a:ln>
        </p:spPr>
      </p:pic>
      <p:pic>
        <p:nvPicPr>
          <p:cNvPr id="772" name="Google Shape;772;p35"/>
          <p:cNvPicPr preferRelativeResize="0"/>
          <p:nvPr/>
        </p:nvPicPr>
        <p:blipFill rotWithShape="1">
          <a:blip r:embed="rId4">
            <a:alphaModFix/>
          </a:blip>
          <a:srcRect b="0" l="0" r="0" t="0"/>
          <a:stretch/>
        </p:blipFill>
        <p:spPr>
          <a:xfrm>
            <a:off x="801873" y="1529633"/>
            <a:ext cx="1411898" cy="1230368"/>
          </a:xfrm>
          <a:prstGeom prst="rect">
            <a:avLst/>
          </a:prstGeom>
          <a:noFill/>
          <a:ln>
            <a:noFill/>
          </a:ln>
        </p:spPr>
      </p:pic>
      <p:sp>
        <p:nvSpPr>
          <p:cNvPr id="773" name="Google Shape;773;p35">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17BF6"/>
              </a:buClr>
              <a:buSzPts val="2800"/>
              <a:buFont typeface="Century Gothic"/>
              <a:buNone/>
            </a:pPr>
            <a:r>
              <a:rPr i="0" lang="fr-CA" sz="2800" u="sng" cap="none" strike="noStrike">
                <a:solidFill>
                  <a:schemeClr val="hlink"/>
                </a:solidFill>
                <a:latin typeface="Ubuntu"/>
                <a:ea typeface="Ubuntu"/>
                <a:cs typeface="Ubuntu"/>
                <a:sym typeface="Ubuntu"/>
                <a:hlinkClick r:id="rId6"/>
              </a:rPr>
              <a:t>Document pour la configuration</a:t>
            </a:r>
            <a:endParaRPr i="0" sz="1800" u="none" cap="none" strike="noStrike">
              <a:solidFill>
                <a:schemeClr val="dk1"/>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6"/>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sz="3400">
                <a:latin typeface="Viga"/>
                <a:ea typeface="Viga"/>
                <a:cs typeface="Viga"/>
                <a:sym typeface="Viga"/>
              </a:rPr>
              <a:t>Réécriture des équations par glissement</a:t>
            </a:r>
            <a:endParaRPr sz="3400">
              <a:latin typeface="Viga"/>
              <a:ea typeface="Viga"/>
              <a:cs typeface="Viga"/>
              <a:sym typeface="Viga"/>
            </a:endParaRPr>
          </a:p>
        </p:txBody>
      </p:sp>
      <p:pic>
        <p:nvPicPr>
          <p:cNvPr id="780" name="Google Shape;780;p36"/>
          <p:cNvPicPr preferRelativeResize="0"/>
          <p:nvPr/>
        </p:nvPicPr>
        <p:blipFill>
          <a:blip r:embed="rId3">
            <a:alphaModFix/>
          </a:blip>
          <a:stretch>
            <a:fillRect/>
          </a:stretch>
        </p:blipFill>
        <p:spPr>
          <a:xfrm>
            <a:off x="931625" y="3439104"/>
            <a:ext cx="4924425" cy="447675"/>
          </a:xfrm>
          <a:prstGeom prst="rect">
            <a:avLst/>
          </a:prstGeom>
          <a:noFill/>
          <a:ln>
            <a:noFill/>
          </a:ln>
        </p:spPr>
      </p:pic>
      <p:pic>
        <p:nvPicPr>
          <p:cNvPr id="781" name="Google Shape;781;p36"/>
          <p:cNvPicPr preferRelativeResize="0"/>
          <p:nvPr/>
        </p:nvPicPr>
        <p:blipFill>
          <a:blip r:embed="rId4">
            <a:alphaModFix/>
          </a:blip>
          <a:stretch>
            <a:fillRect/>
          </a:stretch>
        </p:blipFill>
        <p:spPr>
          <a:xfrm>
            <a:off x="931625" y="4975643"/>
            <a:ext cx="4962525" cy="476250"/>
          </a:xfrm>
          <a:prstGeom prst="rect">
            <a:avLst/>
          </a:prstGeom>
          <a:noFill/>
          <a:ln>
            <a:noFill/>
          </a:ln>
        </p:spPr>
      </p:pic>
      <p:pic>
        <p:nvPicPr>
          <p:cNvPr id="782" name="Google Shape;782;p36"/>
          <p:cNvPicPr preferRelativeResize="0"/>
          <p:nvPr/>
        </p:nvPicPr>
        <p:blipFill>
          <a:blip r:embed="rId5">
            <a:alphaModFix/>
          </a:blip>
          <a:stretch>
            <a:fillRect/>
          </a:stretch>
        </p:blipFill>
        <p:spPr>
          <a:xfrm>
            <a:off x="3021025" y="1107286"/>
            <a:ext cx="3324225" cy="533400"/>
          </a:xfrm>
          <a:prstGeom prst="rect">
            <a:avLst/>
          </a:prstGeom>
          <a:noFill/>
          <a:ln>
            <a:noFill/>
          </a:ln>
        </p:spPr>
      </p:pic>
      <p:pic>
        <p:nvPicPr>
          <p:cNvPr id="783" name="Google Shape;783;p36"/>
          <p:cNvPicPr preferRelativeResize="0"/>
          <p:nvPr/>
        </p:nvPicPr>
        <p:blipFill>
          <a:blip r:embed="rId6">
            <a:alphaModFix/>
          </a:blip>
          <a:stretch>
            <a:fillRect/>
          </a:stretch>
        </p:blipFill>
        <p:spPr>
          <a:xfrm>
            <a:off x="931625" y="1931139"/>
            <a:ext cx="4829175" cy="419100"/>
          </a:xfrm>
          <a:prstGeom prst="rect">
            <a:avLst/>
          </a:prstGeom>
          <a:noFill/>
          <a:ln>
            <a:noFill/>
          </a:ln>
        </p:spPr>
      </p:pic>
      <p:sp>
        <p:nvSpPr>
          <p:cNvPr id="784" name="Google Shape;784;p36"/>
          <p:cNvSpPr txBox="1"/>
          <p:nvPr/>
        </p:nvSpPr>
        <p:spPr>
          <a:xfrm>
            <a:off x="931625" y="2350922"/>
            <a:ext cx="7550700" cy="782700"/>
          </a:xfrm>
          <a:prstGeom prst="rect">
            <a:avLst/>
          </a:prstGeom>
          <a:solidFill>
            <a:srgbClr val="CFE2F3"/>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fr-CA" sz="1700">
                <a:solidFill>
                  <a:srgbClr val="202124"/>
                </a:solidFill>
                <a:highlight>
                  <a:srgbClr val="CFE2F3"/>
                </a:highlight>
              </a:rPr>
              <a:t>Faites glisser un terme sur le signe égal pour appliquer l'opération inverse aux deux côtés. Combine automatiquement les termes correspondants.</a:t>
            </a:r>
            <a:endParaRPr sz="1000">
              <a:highlight>
                <a:srgbClr val="CFE2F3"/>
              </a:highlight>
              <a:latin typeface="Dosis"/>
              <a:ea typeface="Dosis"/>
              <a:cs typeface="Dosis"/>
              <a:sym typeface="Dosis"/>
            </a:endParaRPr>
          </a:p>
        </p:txBody>
      </p:sp>
      <p:sp>
        <p:nvSpPr>
          <p:cNvPr id="785" name="Google Shape;785;p36"/>
          <p:cNvSpPr txBox="1"/>
          <p:nvPr/>
        </p:nvSpPr>
        <p:spPr>
          <a:xfrm>
            <a:off x="931625" y="3887461"/>
            <a:ext cx="7550700" cy="782700"/>
          </a:xfrm>
          <a:prstGeom prst="rect">
            <a:avLst/>
          </a:prstGeom>
          <a:solidFill>
            <a:srgbClr val="CFE2F3"/>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fr-CA" sz="1700">
                <a:solidFill>
                  <a:srgbClr val="202124"/>
                </a:solidFill>
                <a:highlight>
                  <a:srgbClr val="CFE2F3"/>
                </a:highlight>
              </a:rPr>
              <a:t>Faites glisser un terme sur le signe égal pour appliquer l'opération inverse aux deux côtés. Affiche les termes inverses des deux côtés de l'équation.</a:t>
            </a:r>
            <a:endParaRPr sz="600">
              <a:highlight>
                <a:srgbClr val="CFE2F3"/>
              </a:highlight>
              <a:latin typeface="Dosis"/>
              <a:ea typeface="Dosis"/>
              <a:cs typeface="Dosis"/>
              <a:sym typeface="Dosis"/>
            </a:endParaRPr>
          </a:p>
        </p:txBody>
      </p:sp>
      <p:sp>
        <p:nvSpPr>
          <p:cNvPr id="786" name="Google Shape;786;p36"/>
          <p:cNvSpPr txBox="1"/>
          <p:nvPr/>
        </p:nvSpPr>
        <p:spPr>
          <a:xfrm>
            <a:off x="931625" y="5452575"/>
            <a:ext cx="7550700" cy="782700"/>
          </a:xfrm>
          <a:prstGeom prst="rect">
            <a:avLst/>
          </a:prstGeom>
          <a:solidFill>
            <a:srgbClr val="CFE2F3"/>
          </a:solid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fr-CA" sz="1700">
                <a:solidFill>
                  <a:srgbClr val="202124"/>
                </a:solidFill>
                <a:highlight>
                  <a:srgbClr val="CFE2F3"/>
                </a:highlight>
              </a:rPr>
              <a:t>Pour appliquer une opération aux deux côtés d'une équation, cliquez et maintenez le signe égal, puis entrez l'opération souhaitée au clavier.</a:t>
            </a:r>
            <a:endParaRPr sz="600">
              <a:highlight>
                <a:srgbClr val="CFE2F3"/>
              </a:highlight>
              <a:latin typeface="Dosis"/>
              <a:ea typeface="Dosis"/>
              <a:cs typeface="Dosis"/>
              <a:sym typeface="Dosi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7"/>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fr-CA">
                <a:latin typeface="Viga"/>
                <a:ea typeface="Viga"/>
                <a:cs typeface="Viga"/>
                <a:sym typeface="Viga"/>
              </a:rPr>
              <a:t>Documents de travail</a:t>
            </a:r>
            <a:endParaRPr>
              <a:latin typeface="Viga"/>
              <a:ea typeface="Viga"/>
              <a:cs typeface="Viga"/>
              <a:sym typeface="Viga"/>
            </a:endParaRPr>
          </a:p>
        </p:txBody>
      </p:sp>
      <p:sp>
        <p:nvSpPr>
          <p:cNvPr id="793" name="Google Shape;793;p37"/>
          <p:cNvSpPr txBox="1"/>
          <p:nvPr>
            <p:ph idx="1" type="body"/>
          </p:nvPr>
        </p:nvSpPr>
        <p:spPr>
          <a:xfrm>
            <a:off x="997224" y="1432325"/>
            <a:ext cx="9126000" cy="48144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Égalité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4"/>
              </a:rPr>
              <a:t>Avancé</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Opérations sur les polynômes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Équations, systèmes et inéquations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Fonctions et relations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Lois des exposants</a:t>
            </a:r>
            <a:endParaRPr sz="2200">
              <a:latin typeface="Ubuntu"/>
              <a:ea typeface="Ubuntu"/>
              <a:cs typeface="Ubuntu"/>
              <a:sym typeface="Ubuntu"/>
            </a:endParaRPr>
          </a:p>
        </p:txBody>
      </p:sp>
      <p:sp>
        <p:nvSpPr>
          <p:cNvPr id="794" name="Google Shape;794;p37"/>
          <p:cNvSpPr/>
          <p:nvPr/>
        </p:nvSpPr>
        <p:spPr>
          <a:xfrm rot="1402929">
            <a:off x="7998764" y="961238"/>
            <a:ext cx="4255917" cy="2380592"/>
          </a:xfrm>
          <a:prstGeom prst="irregularSeal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indent="0" lvl="0" marL="0" rtl="0" algn="ctr">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38"/>
          <p:cNvSpPr txBox="1"/>
          <p:nvPr>
            <p:ph type="title"/>
          </p:nvPr>
        </p:nvSpPr>
        <p:spPr>
          <a:xfrm>
            <a:off x="677325" y="609600"/>
            <a:ext cx="8596800" cy="98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concepts</a:t>
            </a:r>
            <a:endParaRPr>
              <a:latin typeface="Viga"/>
              <a:ea typeface="Viga"/>
              <a:cs typeface="Viga"/>
              <a:sym typeface="Viga"/>
            </a:endParaRPr>
          </a:p>
        </p:txBody>
      </p:sp>
      <p:sp>
        <p:nvSpPr>
          <p:cNvPr id="801" name="Google Shape;801;p38"/>
          <p:cNvSpPr txBox="1"/>
          <p:nvPr>
            <p:ph idx="1" type="body"/>
          </p:nvPr>
        </p:nvSpPr>
        <p:spPr>
          <a:xfrm>
            <a:off x="784950" y="1598100"/>
            <a:ext cx="10244700" cy="4038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Le concept d’égalité (et d’inégalité);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quatre opérations (priorités et concepts de commutativité, associativité, distributivité);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opérations avec les fractions;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La manipulation d’expressions algébriques;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Équations et inéquations;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exposants;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logarithmes;</a:t>
            </a:r>
            <a:endParaRPr sz="2300">
              <a:latin typeface="Ubuntu"/>
              <a:ea typeface="Ubuntu"/>
              <a:cs typeface="Ubuntu"/>
              <a:sym typeface="Ubuntu"/>
            </a:endParaRPr>
          </a:p>
          <a:p>
            <a:pPr indent="-374650" lvl="0" marL="457200" rtl="0" algn="l">
              <a:lnSpc>
                <a:spcPct val="90000"/>
              </a:lnSpc>
              <a:spcBef>
                <a:spcPts val="1400"/>
              </a:spcBef>
              <a:spcAft>
                <a:spcPts val="1000"/>
              </a:spcAft>
              <a:buSzPts val="2300"/>
              <a:buFont typeface="Ubuntu"/>
              <a:buChar char="■"/>
            </a:pPr>
            <a:r>
              <a:rPr lang="fr-CA" sz="2300">
                <a:latin typeface="Ubuntu"/>
                <a:ea typeface="Ubuntu"/>
                <a:cs typeface="Ubuntu"/>
                <a:sym typeface="Ubuntu"/>
              </a:rPr>
              <a:t>Rôle des paramètres dans les fonctions.</a:t>
            </a:r>
            <a:endParaRPr sz="2300">
              <a:latin typeface="Ubuntu"/>
              <a:ea typeface="Ubuntu"/>
              <a:cs typeface="Ubuntu"/>
              <a:sym typeface="Ubuntu"/>
            </a:endParaRPr>
          </a:p>
        </p:txBody>
      </p:sp>
      <p:pic>
        <p:nvPicPr>
          <p:cNvPr id="802" name="Google Shape;802;p38">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39"/>
          <p:cNvSpPr txBox="1"/>
          <p:nvPr>
            <p:ph type="title"/>
          </p:nvPr>
        </p:nvSpPr>
        <p:spPr>
          <a:xfrm>
            <a:off x="1832785" y="540725"/>
            <a:ext cx="8596800" cy="13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indent="0" lvl="0" marL="0" rtl="0" algn="ctr">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val="tx"/>
                    </a:ext>
                  </a:extLst>
                </a:hlinkClick>
              </a:rPr>
              <a:t>activities.graspablemath.com</a:t>
            </a:r>
            <a:endParaRPr sz="2900">
              <a:solidFill>
                <a:schemeClr val="dk2"/>
              </a:solidFill>
              <a:latin typeface="Viga"/>
              <a:ea typeface="Viga"/>
              <a:cs typeface="Viga"/>
              <a:sym typeface="Viga"/>
            </a:endParaRPr>
          </a:p>
        </p:txBody>
      </p:sp>
      <p:pic>
        <p:nvPicPr>
          <p:cNvPr id="809" name="Google Shape;809;p39">
            <a:hlinkClick r:id="rId4"/>
          </p:cNvPr>
          <p:cNvPicPr preferRelativeResize="0"/>
          <p:nvPr/>
        </p:nvPicPr>
        <p:blipFill rotWithShape="1">
          <a:blip r:embed="rId5">
            <a:alphaModFix/>
          </a:blip>
          <a:srcRect b="3920" l="3151" r="1836" t="4489"/>
          <a:stretch/>
        </p:blipFill>
        <p:spPr>
          <a:xfrm>
            <a:off x="2485292" y="1965960"/>
            <a:ext cx="7291754" cy="41065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0"/>
          <p:cNvSpPr txBox="1"/>
          <p:nvPr>
            <p:ph type="title"/>
          </p:nvPr>
        </p:nvSpPr>
        <p:spPr>
          <a:xfrm>
            <a:off x="521475" y="452175"/>
            <a:ext cx="11413800" cy="613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Des exemples:</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4400"/>
              <a:buFont typeface="Corbel"/>
              <a:buNone/>
            </a:pPr>
            <a:r>
              <a:t/>
            </a:r>
            <a:endParaRPr>
              <a:latin typeface="Viga"/>
              <a:ea typeface="Viga"/>
              <a:cs typeface="Viga"/>
              <a:sym typeface="Viga"/>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Loi des exposants - </a:t>
            </a:r>
            <a:r>
              <a:rPr lang="fr-CA" sz="3000" u="sng">
                <a:solidFill>
                  <a:srgbClr val="0D5DDF"/>
                </a:solidFill>
                <a:latin typeface="Ubuntu"/>
                <a:ea typeface="Ubuntu"/>
                <a:cs typeface="Ubuntu"/>
                <a:sym typeface="Ubuntu"/>
                <a:hlinkClick r:id="rId3">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Tâche complexe en probabilités - </a:t>
            </a:r>
            <a:r>
              <a:rPr lang="fr-CA" sz="3000" u="sng">
                <a:solidFill>
                  <a:srgbClr val="0D5DDF"/>
                </a:solidFill>
                <a:latin typeface="Ubuntu"/>
                <a:ea typeface="Ubuntu"/>
                <a:cs typeface="Ubuntu"/>
                <a:sym typeface="Ubuntu"/>
                <a:hlinkClick r:id="rId4">
                  <a:extLst>
                    <a:ext uri="{A12FA001-AC4F-418D-AE19-62706E023703}">
                      <ahyp:hlinkClr val="tx"/>
                    </a:ext>
                  </a:extLst>
                </a:hlinkClick>
              </a:rPr>
              <a:t>Lien élève</a:t>
            </a:r>
            <a:r>
              <a:rPr lang="fr-CA" sz="3000">
                <a:solidFill>
                  <a:srgbClr val="0D5DDF"/>
                </a:solidFill>
                <a:latin typeface="Ubuntu"/>
                <a:ea typeface="Ubuntu"/>
                <a:cs typeface="Ubuntu"/>
                <a:sym typeface="Ubuntu"/>
              </a:rPr>
              <a:t> </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«Open Middle» sur les équations - </a:t>
            </a:r>
            <a:r>
              <a:rPr lang="fr-CA" sz="3000" u="sng">
                <a:solidFill>
                  <a:srgbClr val="0D5DDF"/>
                </a:solidFill>
                <a:latin typeface="Ubuntu"/>
                <a:ea typeface="Ubuntu"/>
                <a:cs typeface="Ubuntu"/>
                <a:sym typeface="Ubuntu"/>
                <a:hlinkClick r:id="rId5">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«Math en 3 temps» sur les solides - </a:t>
            </a:r>
            <a:r>
              <a:rPr lang="fr-CA" sz="3000" u="sng">
                <a:solidFill>
                  <a:srgbClr val="0D5DDF"/>
                </a:solidFill>
                <a:latin typeface="Ubuntu"/>
                <a:ea typeface="Ubuntu"/>
                <a:cs typeface="Ubuntu"/>
                <a:sym typeface="Ubuntu"/>
                <a:hlinkClick r:id="rId6">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Résolution de problème en algèbre - </a:t>
            </a:r>
            <a:r>
              <a:rPr lang="fr-CA" sz="3000" u="sng">
                <a:solidFill>
                  <a:srgbClr val="0D5DDF"/>
                </a:solidFill>
                <a:latin typeface="Ubuntu"/>
                <a:ea typeface="Ubuntu"/>
                <a:cs typeface="Ubuntu"/>
                <a:sym typeface="Ubuntu"/>
                <a:hlinkClick r:id="rId7">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Introduction à la résolution d’équation - </a:t>
            </a:r>
            <a:r>
              <a:rPr lang="fr-CA" sz="3000" u="sng">
                <a:solidFill>
                  <a:srgbClr val="0D5DDF"/>
                </a:solidFill>
                <a:latin typeface="Ubuntu"/>
                <a:ea typeface="Ubuntu"/>
                <a:cs typeface="Ubuntu"/>
                <a:sym typeface="Ubuntu"/>
                <a:hlinkClick r:id="rId8">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0" lvl="0" marL="0" rtl="0" algn="ctr">
              <a:lnSpc>
                <a:spcPct val="150000"/>
              </a:lnSpc>
              <a:spcBef>
                <a:spcPts val="0"/>
              </a:spcBef>
              <a:spcAft>
                <a:spcPts val="0"/>
              </a:spcAft>
              <a:buNone/>
            </a:pPr>
            <a:r>
              <a:rPr lang="fr-CA" sz="3000" u="sng">
                <a:solidFill>
                  <a:schemeClr val="hlink"/>
                </a:solidFill>
                <a:latin typeface="Ubuntu"/>
                <a:ea typeface="Ubuntu"/>
                <a:cs typeface="Ubuntu"/>
                <a:sym typeface="Ubuntu"/>
                <a:hlinkClick r:id="rId9"/>
              </a:rPr>
              <a:t>Banque d’activités existantes</a:t>
            </a:r>
            <a:endParaRPr sz="3000">
              <a:solidFill>
                <a:srgbClr val="0D5DDF"/>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23"/>
          <p:cNvPicPr preferRelativeResize="0"/>
          <p:nvPr/>
        </p:nvPicPr>
        <p:blipFill>
          <a:blip r:embed="rId3">
            <a:alphaModFix/>
          </a:blip>
          <a:stretch>
            <a:fillRect/>
          </a:stretch>
        </p:blipFill>
        <p:spPr>
          <a:xfrm>
            <a:off x="2194075" y="2317883"/>
            <a:ext cx="3345930" cy="2222242"/>
          </a:xfrm>
          <a:prstGeom prst="rect">
            <a:avLst/>
          </a:prstGeom>
          <a:noFill/>
          <a:ln>
            <a:noFill/>
          </a:ln>
        </p:spPr>
      </p:pic>
      <p:sp>
        <p:nvSpPr>
          <p:cNvPr id="633" name="Google Shape;633;p23"/>
          <p:cNvSpPr txBox="1"/>
          <p:nvPr>
            <p:ph idx="4294967295" type="body"/>
          </p:nvPr>
        </p:nvSpPr>
        <p:spPr>
          <a:xfrm>
            <a:off x="5976575" y="2677950"/>
            <a:ext cx="7133700" cy="1502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b="1" lang="fr-CA" sz="3800">
                <a:solidFill>
                  <a:schemeClr val="dk2"/>
                </a:solidFill>
                <a:latin typeface="Ubuntu"/>
                <a:ea typeface="Ubuntu"/>
                <a:cs typeface="Ubuntu"/>
                <a:sym typeface="Ubuntu"/>
              </a:rPr>
              <a:t>Stéphanie Rioux</a:t>
            </a:r>
            <a:endParaRPr b="1" sz="3800">
              <a:solidFill>
                <a:schemeClr val="dk2"/>
              </a:solidFill>
              <a:latin typeface="Ubuntu"/>
              <a:ea typeface="Ubuntu"/>
              <a:cs typeface="Ubuntu"/>
              <a:sym typeface="Ubuntu"/>
            </a:endParaRPr>
          </a:p>
          <a:p>
            <a:pPr indent="0" lvl="0" marL="0" rtl="0" algn="l">
              <a:spcBef>
                <a:spcPts val="800"/>
              </a:spcBef>
              <a:spcAft>
                <a:spcPts val="0"/>
              </a:spcAft>
              <a:buNone/>
            </a:pPr>
            <a:r>
              <a:rPr b="1" lang="fr-CA" sz="1700" u="sng">
                <a:solidFill>
                  <a:schemeClr val="hlink"/>
                </a:solidFill>
                <a:latin typeface="Ubuntu"/>
                <a:ea typeface="Ubuntu"/>
                <a:cs typeface="Ubuntu"/>
                <a:sym typeface="Ubuntu"/>
                <a:hlinkClick r:id="rId4"/>
              </a:rPr>
              <a:t>stephanie.rioux@recitmst.qc.ca</a:t>
            </a:r>
            <a:endParaRPr b="1" sz="1700">
              <a:latin typeface="Ubuntu"/>
              <a:ea typeface="Ubuntu"/>
              <a:cs typeface="Ubuntu"/>
              <a:sym typeface="Ubuntu"/>
            </a:endParaRPr>
          </a:p>
          <a:p>
            <a:pPr indent="0" lvl="0" marL="0" rtl="0" algn="l">
              <a:spcBef>
                <a:spcPts val="800"/>
              </a:spcBef>
              <a:spcAft>
                <a:spcPts val="0"/>
              </a:spcAft>
              <a:buNone/>
            </a:pPr>
            <a:r>
              <a:t/>
            </a:r>
            <a:endParaRPr b="1" sz="1700">
              <a:latin typeface="Ubuntu"/>
              <a:ea typeface="Ubuntu"/>
              <a:cs typeface="Ubuntu"/>
              <a:sym typeface="Ubuntu"/>
            </a:endParaRPr>
          </a:p>
        </p:txBody>
      </p:sp>
      <p:sp>
        <p:nvSpPr>
          <p:cNvPr id="634" name="Google Shape;634;p23"/>
          <p:cNvSpPr txBox="1"/>
          <p:nvPr>
            <p:ph idx="12" type="sldNum"/>
          </p:nvPr>
        </p:nvSpPr>
        <p:spPr>
          <a:xfrm>
            <a:off x="7640267" y="8628088"/>
            <a:ext cx="975600" cy="51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fr-CA"/>
              <a:t>‹#›</a:t>
            </a:fld>
            <a:endParaRPr/>
          </a:p>
        </p:txBody>
      </p:sp>
      <p:pic>
        <p:nvPicPr>
          <p:cNvPr id="635" name="Google Shape;635;p23"/>
          <p:cNvPicPr preferRelativeResize="0"/>
          <p:nvPr/>
        </p:nvPicPr>
        <p:blipFill>
          <a:blip r:embed="rId5">
            <a:alphaModFix/>
          </a:blip>
          <a:stretch>
            <a:fillRect/>
          </a:stretch>
        </p:blipFill>
        <p:spPr>
          <a:xfrm>
            <a:off x="3760185" y="645225"/>
            <a:ext cx="4564425" cy="1310375"/>
          </a:xfrm>
          <a:prstGeom prst="rect">
            <a:avLst/>
          </a:prstGeom>
          <a:noFill/>
          <a:ln>
            <a:noFill/>
          </a:ln>
        </p:spPr>
      </p:pic>
      <p:pic>
        <p:nvPicPr>
          <p:cNvPr id="636" name="Google Shape;636;p23"/>
          <p:cNvPicPr preferRelativeResize="0"/>
          <p:nvPr/>
        </p:nvPicPr>
        <p:blipFill rotWithShape="1">
          <a:blip r:embed="rId6">
            <a:alphaModFix/>
          </a:blip>
          <a:srcRect b="0" l="0" r="0" t="0"/>
          <a:stretch/>
        </p:blipFill>
        <p:spPr>
          <a:xfrm>
            <a:off x="10441750" y="6125926"/>
            <a:ext cx="1478040" cy="523200"/>
          </a:xfrm>
          <a:prstGeom prst="rect">
            <a:avLst/>
          </a:prstGeom>
          <a:noFill/>
          <a:ln>
            <a:noFill/>
          </a:ln>
        </p:spPr>
      </p:pic>
      <p:pic>
        <p:nvPicPr>
          <p:cNvPr id="637" name="Google Shape;637;p23"/>
          <p:cNvPicPr preferRelativeResize="0"/>
          <p:nvPr/>
        </p:nvPicPr>
        <p:blipFill>
          <a:blip r:embed="rId7">
            <a:alphaModFix/>
          </a:blip>
          <a:stretch>
            <a:fillRect/>
          </a:stretch>
        </p:blipFill>
        <p:spPr>
          <a:xfrm>
            <a:off x="2981218" y="2592034"/>
            <a:ext cx="1786650" cy="1006150"/>
          </a:xfrm>
          <a:prstGeom prst="rect">
            <a:avLst/>
          </a:prstGeom>
          <a:noFill/>
          <a:ln>
            <a:noFill/>
          </a:ln>
        </p:spPr>
      </p:pic>
      <p:sp>
        <p:nvSpPr>
          <p:cNvPr id="638" name="Google Shape;638;p23"/>
          <p:cNvSpPr txBox="1"/>
          <p:nvPr/>
        </p:nvSpPr>
        <p:spPr>
          <a:xfrm>
            <a:off x="2194075" y="6125913"/>
            <a:ext cx="8224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latin typeface="Titillium Web"/>
                <a:ea typeface="Titillium Web"/>
                <a:cs typeface="Titillium Web"/>
                <a:sym typeface="Titillium Web"/>
              </a:rPr>
              <a:t>Présentation inspirée des travaux de </a:t>
            </a:r>
            <a:r>
              <a:rPr b="1" lang="fr-CA" sz="1600" u="sng">
                <a:solidFill>
                  <a:schemeClr val="accent1"/>
                </a:solidFill>
                <a:latin typeface="Titillium Web"/>
                <a:ea typeface="Titillium Web"/>
                <a:cs typeface="Titillium Web"/>
                <a:sym typeface="Titillium Web"/>
                <a:hlinkClick r:id="rId8">
                  <a:extLst>
                    <a:ext uri="{A12FA001-AC4F-418D-AE19-62706E023703}">
                      <ahyp:hlinkClr val="tx"/>
                    </a:ext>
                  </a:extLst>
                </a:hlinkClick>
              </a:rPr>
              <a:t>Louise Roy</a:t>
            </a:r>
            <a:r>
              <a:rPr b="1" lang="fr-CA" sz="1600">
                <a:latin typeface="Titillium Web"/>
                <a:ea typeface="Titillium Web"/>
                <a:cs typeface="Titillium Web"/>
                <a:sym typeface="Titillium Web"/>
              </a:rPr>
              <a:t>, conseillère pédagogique, RÉCIT MST</a:t>
            </a:r>
            <a:endParaRPr b="1" sz="1600">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41"/>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latin typeface="Viga"/>
              <a:ea typeface="Viga"/>
              <a:cs typeface="Viga"/>
              <a:sym typeface="Viga"/>
            </a:endParaRPr>
          </a:p>
        </p:txBody>
      </p:sp>
      <p:sp>
        <p:nvSpPr>
          <p:cNvPr id="821" name="Google Shape;821;p41"/>
          <p:cNvSpPr txBox="1"/>
          <p:nvPr>
            <p:ph idx="1" type="body"/>
          </p:nvPr>
        </p:nvSpPr>
        <p:spPr>
          <a:xfrm>
            <a:off x="677325" y="1831175"/>
            <a:ext cx="10664700" cy="41859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Laisser l’élève trouver lui-même les régularités et les trucs;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Lui laisser construire ses propres procédures;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Varier les approches;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Accompagner l’élève afin d’orienter ou diriger ses observations;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Créer des contextes où l’élève peut faire un apprentissage inductif;</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À distance, faire travailler l’élève dans une activité afin de voir ce qu’il fait et de conserver les traces de sa démarche;</a:t>
            </a:r>
            <a:endParaRPr sz="2300">
              <a:latin typeface="Ubuntu"/>
              <a:ea typeface="Ubuntu"/>
              <a:cs typeface="Ubuntu"/>
              <a:sym typeface="Ubuntu"/>
            </a:endParaRPr>
          </a:p>
          <a:p>
            <a:pPr indent="-374650" lvl="0" marL="457200" rtl="0" algn="l">
              <a:lnSpc>
                <a:spcPct val="90000"/>
              </a:lnSpc>
              <a:spcBef>
                <a:spcPts val="2100"/>
              </a:spcBef>
              <a:spcAft>
                <a:spcPts val="1000"/>
              </a:spcAft>
              <a:buSzPts val="2300"/>
              <a:buFont typeface="Ubuntu"/>
              <a:buChar char="●"/>
            </a:pPr>
            <a:r>
              <a:rPr lang="fr-CA" sz="2300">
                <a:latin typeface="Ubuntu"/>
                <a:ea typeface="Ubuntu"/>
                <a:cs typeface="Ubuntu"/>
                <a:sym typeface="Ubuntu"/>
              </a:rPr>
              <a:t>Observer les démarches de l’élève et rétroagir.</a:t>
            </a:r>
            <a:endParaRPr sz="2300">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2"/>
          <p:cNvSpPr txBox="1"/>
          <p:nvPr>
            <p:ph idx="4294967295" type="ctrTitle"/>
          </p:nvPr>
        </p:nvSpPr>
        <p:spPr>
          <a:xfrm>
            <a:off x="2402600" y="1770317"/>
            <a:ext cx="7494000" cy="938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1600">
                <a:latin typeface="Viga"/>
                <a:ea typeface="Viga"/>
                <a:cs typeface="Viga"/>
                <a:sym typeface="Viga"/>
              </a:rPr>
              <a:t>MERCI !</a:t>
            </a:r>
            <a:endParaRPr b="1" sz="11600">
              <a:latin typeface="Viga"/>
              <a:ea typeface="Viga"/>
              <a:cs typeface="Viga"/>
              <a:sym typeface="Viga"/>
            </a:endParaRPr>
          </a:p>
        </p:txBody>
      </p:sp>
      <p:pic>
        <p:nvPicPr>
          <p:cNvPr id="827" name="Google Shape;827;p42"/>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828" name="Google Shape;828;p42"/>
          <p:cNvSpPr txBox="1"/>
          <p:nvPr/>
        </p:nvSpPr>
        <p:spPr>
          <a:xfrm>
            <a:off x="5523725" y="3164027"/>
            <a:ext cx="6838500" cy="28737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4"/>
              </a:rPr>
              <a:t>stephanie.rioux@recitmst.qc.ca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5"/>
              </a:rPr>
              <a:t>equipe@recitmst.qc.ca</a:t>
            </a:r>
            <a:endParaRPr sz="2900">
              <a:solidFill>
                <a:schemeClr val="dk2"/>
              </a:solidFill>
              <a:latin typeface="Ubuntu"/>
              <a:ea typeface="Ubuntu"/>
              <a:cs typeface="Ubuntu"/>
              <a:sym typeface="Ubuntu"/>
            </a:endParaRPr>
          </a:p>
          <a:p>
            <a:pPr indent="-438150" lvl="0" marL="609600" rtl="0" algn="l">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6">
                  <a:extLst>
                    <a:ext uri="{A12FA001-AC4F-418D-AE19-62706E023703}">
                      <ahyp:hlinkClr val="tx"/>
                    </a:ext>
                  </a:extLst>
                </a:hlinkClick>
              </a:rPr>
              <a:t>Page Facebook</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val="tx"/>
                    </a:ext>
                  </a:extLst>
                </a:hlinkClick>
              </a:rPr>
              <a:t>Twitter</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val="tx"/>
                    </a:ext>
                  </a:extLst>
                </a:hlinkClick>
              </a:rPr>
              <a:t>Chaîne Youtube</a:t>
            </a:r>
            <a:endParaRPr sz="1200">
              <a:solidFill>
                <a:schemeClr val="dk2"/>
              </a:solidFill>
            </a:endParaRPr>
          </a:p>
        </p:txBody>
      </p:sp>
      <p:sp>
        <p:nvSpPr>
          <p:cNvPr id="829" name="Google Shape;829;p42"/>
          <p:cNvSpPr txBox="1"/>
          <p:nvPr/>
        </p:nvSpPr>
        <p:spPr>
          <a:xfrm>
            <a:off x="1382383" y="2990667"/>
            <a:ext cx="4428300" cy="1046400"/>
          </a:xfrm>
          <a:prstGeom prst="rect">
            <a:avLst/>
          </a:prstGeom>
          <a:noFill/>
          <a:ln>
            <a:noFill/>
          </a:ln>
        </p:spPr>
        <p:txBody>
          <a:bodyPr anchorCtr="0" anchor="ctr" bIns="121900" lIns="121900" spcFirstLastPara="1" rIns="121900" wrap="square" tIns="121900">
            <a:noAutofit/>
          </a:bodyPr>
          <a:lstStyle/>
          <a:p>
            <a:pPr indent="0" lvl="0" marL="0" rtl="0" algn="l">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830" name="Google Shape;830;p42"/>
          <p:cNvSpPr txBox="1"/>
          <p:nvPr/>
        </p:nvSpPr>
        <p:spPr>
          <a:xfrm>
            <a:off x="3269167" y="6037733"/>
            <a:ext cx="7190100" cy="484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1100">
                <a:latin typeface="Ubuntu"/>
                <a:ea typeface="Ubuntu"/>
                <a:cs typeface="Ubuntu"/>
                <a:sym typeface="Ubuntu"/>
              </a:rPr>
              <a:t>Ces formations du RÉCIT </a:t>
            </a:r>
            <a:r>
              <a:rPr lang="fr-CA" sz="1100">
                <a:latin typeface="Ubuntu"/>
                <a:ea typeface="Ubuntu"/>
                <a:cs typeface="Ubuntu"/>
                <a:sym typeface="Ubuntu"/>
              </a:rPr>
              <a:t>sont mise</a:t>
            </a:r>
            <a:r>
              <a:rPr lang="fr-CA" sz="1100">
                <a:latin typeface="Ubuntu"/>
                <a:ea typeface="Ubuntu"/>
                <a:cs typeface="Ubuntu"/>
                <a:sym typeface="Ubuntu"/>
              </a:rPr>
              <a:t>s à disposition, sauf </a:t>
            </a:r>
            <a:r>
              <a:rPr lang="fr-CA" sz="1100">
                <a:latin typeface="Ubuntu"/>
                <a:ea typeface="Ubuntu"/>
                <a:cs typeface="Ubuntu"/>
                <a:sym typeface="Ubuntu"/>
              </a:rPr>
              <a:t>exception</a:t>
            </a:r>
            <a:r>
              <a:rPr lang="fr-CA" sz="1100">
                <a:latin typeface="Ubuntu"/>
                <a:ea typeface="Ubuntu"/>
                <a:cs typeface="Ubuntu"/>
                <a:sym typeface="Ubuntu"/>
              </a:rPr>
              <a:t>,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9">
                  <a:extLst>
                    <a:ext uri="{A12FA001-AC4F-418D-AE19-62706E023703}">
                      <ahyp:hlinkCl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831" name="Google Shape;831;p42"/>
          <p:cNvPicPr preferRelativeResize="0"/>
          <p:nvPr/>
        </p:nvPicPr>
        <p:blipFill>
          <a:blip r:embed="rId10">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24"/>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44" name="Google Shape;644;p24"/>
          <p:cNvSpPr txBox="1"/>
          <p:nvPr>
            <p:ph idx="1" type="body"/>
          </p:nvPr>
        </p:nvSpPr>
        <p:spPr>
          <a:xfrm>
            <a:off x="997233" y="1737116"/>
            <a:ext cx="8187300" cy="4814400"/>
          </a:xfrm>
          <a:prstGeom prst="rect">
            <a:avLst/>
          </a:prstGeom>
          <a:noFill/>
          <a:ln>
            <a:noFill/>
          </a:ln>
        </p:spPr>
        <p:txBody>
          <a:bodyPr anchorCtr="0" anchor="t" bIns="45700" lIns="91425" spcFirstLastPara="1" rIns="91425" wrap="square" tIns="45700">
            <a:noAutofit/>
          </a:bodyPr>
          <a:lstStyle/>
          <a:p>
            <a:pPr indent="-215900" lvl="0" marL="228600" rtl="0" algn="l">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indent="0" lvl="0" marL="457200" rtl="0" algn="l">
              <a:lnSpc>
                <a:spcPct val="115000"/>
              </a:lnSpc>
              <a:spcBef>
                <a:spcPts val="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i="1" lang="fr-CA" sz="2200">
                <a:latin typeface="Ubuntu"/>
                <a:ea typeface="Ubuntu"/>
                <a:cs typeface="Ubuntu"/>
                <a:sym typeface="Ubuntu"/>
              </a:rPr>
              <a:t>Graspable Math</a:t>
            </a:r>
            <a:endParaRPr i="1"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élève)</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25"/>
          <p:cNvSpPr txBox="1"/>
          <p:nvPr>
            <p:ph idx="1" type="body"/>
          </p:nvPr>
        </p:nvSpPr>
        <p:spPr>
          <a:xfrm>
            <a:off x="677325" y="817400"/>
            <a:ext cx="10590900" cy="5382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Clr>
                <a:schemeClr val="accent1"/>
              </a:buClr>
              <a:buSzPts val="4400"/>
              <a:buFont typeface="Corbel"/>
              <a:buNone/>
            </a:pPr>
            <a:r>
              <a:t/>
            </a:r>
            <a:endParaRPr sz="1600">
              <a:solidFill>
                <a:schemeClr val="accent1"/>
              </a:solidFill>
              <a:latin typeface="Viga"/>
              <a:ea typeface="Viga"/>
              <a:cs typeface="Viga"/>
              <a:sym typeface="Viga"/>
            </a:endParaRPr>
          </a:p>
          <a:p>
            <a:pPr indent="0" lvl="0" marL="0" rtl="0" algn="just">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b="1" lang="fr-CA" sz="2600">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indent="0" lvl="0" marL="0" rtl="0" algn="just">
              <a:lnSpc>
                <a:spcPct val="90000"/>
              </a:lnSpc>
              <a:spcBef>
                <a:spcPts val="2200"/>
              </a:spcBef>
              <a:spcAft>
                <a:spcPts val="0"/>
              </a:spcAft>
              <a:buNone/>
            </a:pPr>
            <a:r>
              <a:rPr lang="fr-CA" sz="3600">
                <a:solidFill>
                  <a:schemeClr val="accent1"/>
                </a:solidFill>
                <a:latin typeface="Viga"/>
                <a:ea typeface="Viga"/>
                <a:cs typeface="Viga"/>
                <a:sym typeface="Viga"/>
              </a:rPr>
              <a:t>Approche inductive</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t/>
            </a:r>
            <a:endParaRPr sz="15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rPr lang="fr-CA" sz="2600">
                <a:latin typeface="Ubuntu"/>
                <a:ea typeface="Ubuntu"/>
                <a:cs typeface="Ubuntu"/>
                <a:sym typeface="Ubuntu"/>
              </a:rPr>
              <a:t>C’est une approche pédagogique différente qui permet de créer des activités amenant les élèves à développer un raisonnement original et personnel. Graspable Math permet de mettre en oeuvre cette approche.</a:t>
            </a:r>
            <a:endParaRPr sz="2600">
              <a:highlight>
                <a:srgbClr val="FFFFFF"/>
              </a:highlight>
              <a:latin typeface="Ubuntu"/>
              <a:ea typeface="Ubuntu"/>
              <a:cs typeface="Ubuntu"/>
              <a:sym typeface="Ubuntu"/>
            </a:endParaRPr>
          </a:p>
          <a:p>
            <a:pPr indent="0" lvl="0" marL="0" rtl="0" algn="just">
              <a:lnSpc>
                <a:spcPct val="90000"/>
              </a:lnSpc>
              <a:spcBef>
                <a:spcPts val="1400"/>
              </a:spcBef>
              <a:spcAft>
                <a:spcPts val="2100"/>
              </a:spcAft>
              <a:buClr>
                <a:schemeClr val="dk1"/>
              </a:buClr>
              <a:buSzPts val="2240"/>
              <a:buNone/>
            </a:pPr>
            <a:r>
              <a:t/>
            </a:r>
            <a:endParaRPr sz="2600">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6"/>
          <p:cNvSpPr txBox="1"/>
          <p:nvPr>
            <p:ph idx="1" type="body"/>
          </p:nvPr>
        </p:nvSpPr>
        <p:spPr>
          <a:xfrm>
            <a:off x="1653825" y="568175"/>
            <a:ext cx="9068100" cy="172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CA" sz="2700">
                <a:solidFill>
                  <a:srgbClr val="000000"/>
                </a:solidFill>
                <a:latin typeface="Ubuntu"/>
                <a:ea typeface="Ubuntu"/>
                <a:cs typeface="Ubuntu"/>
                <a:sym typeface="Ubuntu"/>
              </a:rPr>
              <a:t>Le </a:t>
            </a:r>
            <a:r>
              <a:rPr b="1" lang="fr-CA" sz="2700">
                <a:solidFill>
                  <a:srgbClr val="000000"/>
                </a:solidFill>
                <a:latin typeface="Ubuntu"/>
                <a:ea typeface="Ubuntu"/>
                <a:cs typeface="Ubuntu"/>
                <a:sym typeface="Ubuntu"/>
              </a:rPr>
              <a:t>raisonnement inductif</a:t>
            </a:r>
            <a:r>
              <a:rPr lang="fr-CA" sz="2700">
                <a:solidFill>
                  <a:srgbClr val="000000"/>
                </a:solidFill>
                <a:latin typeface="Ubuntu"/>
                <a:ea typeface="Ubuntu"/>
                <a:cs typeface="Ubuntu"/>
                <a:sym typeface="Ubuntu"/>
              </a:rPr>
              <a:t> consiste à généraliser à partir de l’observation de cas particuliers. </a:t>
            </a:r>
            <a:endParaRPr sz="2700">
              <a:solidFill>
                <a:srgbClr val="000000"/>
              </a:solidFill>
              <a:latin typeface="Ubuntu"/>
              <a:ea typeface="Ubuntu"/>
              <a:cs typeface="Ubuntu"/>
              <a:sym typeface="Ubuntu"/>
            </a:endParaRPr>
          </a:p>
          <a:p>
            <a:pPr indent="0" lvl="0" marL="0" rtl="0" algn="r">
              <a:lnSpc>
                <a:spcPct val="100000"/>
              </a:lnSpc>
              <a:spcBef>
                <a:spcPts val="2200"/>
              </a:spcBef>
              <a:spcAft>
                <a:spcPts val="2200"/>
              </a:spcAft>
              <a:buNone/>
            </a:pPr>
            <a:r>
              <a:rPr i="1" lang="fr-CA" sz="2000">
                <a:solidFill>
                  <a:srgbClr val="000000"/>
                </a:solidFill>
                <a:latin typeface="Ubuntu"/>
                <a:ea typeface="Ubuntu"/>
                <a:cs typeface="Ubuntu"/>
                <a:sym typeface="Ubuntu"/>
              </a:rPr>
              <a:t>PFEQ, deuxième cycle, p.28</a:t>
            </a:r>
            <a:endParaRPr sz="2200">
              <a:latin typeface="Ubuntu"/>
              <a:ea typeface="Ubuntu"/>
              <a:cs typeface="Ubuntu"/>
              <a:sym typeface="Ubuntu"/>
            </a:endParaRPr>
          </a:p>
        </p:txBody>
      </p:sp>
      <p:grpSp>
        <p:nvGrpSpPr>
          <p:cNvPr id="655" name="Google Shape;655;p26"/>
          <p:cNvGrpSpPr/>
          <p:nvPr/>
        </p:nvGrpSpPr>
        <p:grpSpPr>
          <a:xfrm>
            <a:off x="8339146" y="2443280"/>
            <a:ext cx="3522215" cy="3280880"/>
            <a:chOff x="6254516" y="1318143"/>
            <a:chExt cx="2641727" cy="2460721"/>
          </a:xfrm>
        </p:grpSpPr>
        <p:sp>
          <p:nvSpPr>
            <p:cNvPr id="656" name="Google Shape;656;p26"/>
            <p:cNvSpPr/>
            <p:nvPr/>
          </p:nvSpPr>
          <p:spPr>
            <a:xfrm rot="2700000">
              <a:off x="7239866" y="1053398"/>
              <a:ext cx="489601" cy="2989789"/>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26"/>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658" name="Google Shape;658;p26"/>
            <p:cNvSpPr txBox="1"/>
            <p:nvPr/>
          </p:nvSpPr>
          <p:spPr>
            <a:xfrm rot="-2700000">
              <a:off x="6375763" y="2297099"/>
              <a:ext cx="2378424"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Généralisation (abstrait)</a:t>
              </a:r>
              <a:endParaRPr b="1" sz="1500">
                <a:solidFill>
                  <a:srgbClr val="FFFFFF"/>
                </a:solidFill>
                <a:latin typeface="Roboto"/>
                <a:ea typeface="Roboto"/>
                <a:cs typeface="Roboto"/>
                <a:sym typeface="Roboto"/>
              </a:endParaRPr>
            </a:p>
          </p:txBody>
        </p:sp>
        <p:sp>
          <p:nvSpPr>
            <p:cNvPr id="659" name="Google Shape;659;p26"/>
            <p:cNvSpPr txBox="1"/>
            <p:nvPr/>
          </p:nvSpPr>
          <p:spPr>
            <a:xfrm rot="-2700000">
              <a:off x="6806963" y="2563356"/>
              <a:ext cx="2242660" cy="49511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généraliser un concept ou un processus à partir de l’expérience.</a:t>
              </a:r>
              <a:endParaRPr b="1" sz="1100">
                <a:latin typeface="Roboto"/>
                <a:ea typeface="Roboto"/>
                <a:cs typeface="Roboto"/>
                <a:sym typeface="Roboto"/>
              </a:endParaRPr>
            </a:p>
          </p:txBody>
        </p:sp>
      </p:grpSp>
      <p:grpSp>
        <p:nvGrpSpPr>
          <p:cNvPr id="660" name="Google Shape;660;p26"/>
          <p:cNvGrpSpPr/>
          <p:nvPr/>
        </p:nvGrpSpPr>
        <p:grpSpPr>
          <a:xfrm>
            <a:off x="6348398" y="2443280"/>
            <a:ext cx="3472609" cy="3280318"/>
            <a:chOff x="4761418" y="1318143"/>
            <a:chExt cx="2604522" cy="2460300"/>
          </a:xfrm>
        </p:grpSpPr>
        <p:sp>
          <p:nvSpPr>
            <p:cNvPr id="661" name="Google Shape;661;p26"/>
            <p:cNvSpPr/>
            <p:nvPr/>
          </p:nvSpPr>
          <p:spPr>
            <a:xfrm rot="2700000">
              <a:off x="5746767" y="1053398"/>
              <a:ext cx="489601" cy="2989789"/>
            </a:xfrm>
            <a:prstGeom prst="roundRect">
              <a:avLst>
                <a:gd fmla="val 50000" name="adj"/>
              </a:avLst>
            </a:prstGeom>
            <a:solidFill>
              <a:srgbClr val="0E65F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26"/>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663" name="Google Shape;663;p26"/>
            <p:cNvSpPr txBox="1"/>
            <p:nvPr/>
          </p:nvSpPr>
          <p:spPr>
            <a:xfrm rot="-2700000">
              <a:off x="48964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Formulation de règles </a:t>
              </a:r>
              <a:endParaRPr b="1" sz="1500">
                <a:solidFill>
                  <a:srgbClr val="FFFFFF"/>
                </a:solidFill>
                <a:latin typeface="Roboto"/>
                <a:ea typeface="Roboto"/>
                <a:cs typeface="Roboto"/>
                <a:sym typeface="Roboto"/>
              </a:endParaRPr>
            </a:p>
          </p:txBody>
        </p:sp>
        <p:sp>
          <p:nvSpPr>
            <p:cNvPr id="664" name="Google Shape;664;p26"/>
            <p:cNvSpPr txBox="1"/>
            <p:nvPr/>
          </p:nvSpPr>
          <p:spPr>
            <a:xfrm rot="-2700000">
              <a:off x="5295260"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conceptualiser, à trouver une règle à partir des observations et de l’analyse.</a:t>
              </a:r>
              <a:endParaRPr b="1" sz="1100">
                <a:latin typeface="Roboto"/>
                <a:ea typeface="Roboto"/>
                <a:cs typeface="Roboto"/>
                <a:sym typeface="Roboto"/>
              </a:endParaRPr>
            </a:p>
          </p:txBody>
        </p:sp>
      </p:grpSp>
      <p:grpSp>
        <p:nvGrpSpPr>
          <p:cNvPr id="665" name="Google Shape;665;p26"/>
          <p:cNvGrpSpPr/>
          <p:nvPr/>
        </p:nvGrpSpPr>
        <p:grpSpPr>
          <a:xfrm>
            <a:off x="4359559" y="2443280"/>
            <a:ext cx="3472609" cy="3280318"/>
            <a:chOff x="3269751" y="1318143"/>
            <a:chExt cx="2604522" cy="2460300"/>
          </a:xfrm>
        </p:grpSpPr>
        <p:sp>
          <p:nvSpPr>
            <p:cNvPr id="666" name="Google Shape;666;p26"/>
            <p:cNvSpPr/>
            <p:nvPr/>
          </p:nvSpPr>
          <p:spPr>
            <a:xfrm rot="2700000">
              <a:off x="4255100" y="1053398"/>
              <a:ext cx="489601" cy="2989789"/>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26"/>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668" name="Google Shape;668;p26"/>
            <p:cNvSpPr txBox="1"/>
            <p:nvPr/>
          </p:nvSpPr>
          <p:spPr>
            <a:xfrm rot="-2700000">
              <a:off x="34047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Analyse</a:t>
              </a:r>
              <a:endParaRPr b="1" sz="1500">
                <a:solidFill>
                  <a:srgbClr val="FFFFFF"/>
                </a:solidFill>
                <a:latin typeface="Roboto"/>
                <a:ea typeface="Roboto"/>
                <a:cs typeface="Roboto"/>
                <a:sym typeface="Roboto"/>
              </a:endParaRPr>
            </a:p>
          </p:txBody>
        </p:sp>
        <p:sp>
          <p:nvSpPr>
            <p:cNvPr id="669" name="Google Shape;669;p26"/>
            <p:cNvSpPr txBox="1"/>
            <p:nvPr/>
          </p:nvSpPr>
          <p:spPr>
            <a:xfrm rot="-2700000">
              <a:off x="3803593"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comprendre le quoi, le pourquoi.</a:t>
              </a:r>
              <a:endParaRPr b="1" sz="1100">
                <a:latin typeface="Roboto"/>
                <a:ea typeface="Roboto"/>
                <a:cs typeface="Roboto"/>
                <a:sym typeface="Roboto"/>
              </a:endParaRPr>
            </a:p>
          </p:txBody>
        </p:sp>
      </p:grpSp>
      <p:grpSp>
        <p:nvGrpSpPr>
          <p:cNvPr id="670" name="Google Shape;670;p26"/>
          <p:cNvGrpSpPr/>
          <p:nvPr/>
        </p:nvGrpSpPr>
        <p:grpSpPr>
          <a:xfrm>
            <a:off x="2368775" y="2443280"/>
            <a:ext cx="3806203" cy="3295666"/>
            <a:chOff x="1776626" y="1318143"/>
            <a:chExt cx="2854723" cy="2471811"/>
          </a:xfrm>
        </p:grpSpPr>
        <p:grpSp>
          <p:nvGrpSpPr>
            <p:cNvPr id="671" name="Google Shape;671;p26"/>
            <p:cNvGrpSpPr/>
            <p:nvPr/>
          </p:nvGrpSpPr>
          <p:grpSpPr>
            <a:xfrm>
              <a:off x="1776626" y="1318143"/>
              <a:ext cx="2854723" cy="2471811"/>
              <a:chOff x="1776626" y="1318143"/>
              <a:chExt cx="2854723" cy="2471811"/>
            </a:xfrm>
          </p:grpSpPr>
          <p:sp>
            <p:nvSpPr>
              <p:cNvPr id="672" name="Google Shape;672;p26"/>
              <p:cNvSpPr/>
              <p:nvPr/>
            </p:nvSpPr>
            <p:spPr>
              <a:xfrm rot="2700000">
                <a:off x="2761975" y="1053398"/>
                <a:ext cx="489601" cy="2989789"/>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26"/>
              <p:cNvSpPr txBox="1"/>
              <p:nvPr/>
            </p:nvSpPr>
            <p:spPr>
              <a:xfrm rot="-2700000">
                <a:off x="1899549" y="2297849"/>
                <a:ext cx="2376303"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Observation</a:t>
                </a:r>
                <a:endParaRPr b="1" sz="1500">
                  <a:solidFill>
                    <a:srgbClr val="FFFFFF"/>
                  </a:solidFill>
                  <a:latin typeface="Roboto"/>
                  <a:ea typeface="Roboto"/>
                  <a:cs typeface="Roboto"/>
                  <a:sym typeface="Roboto"/>
                </a:endParaRPr>
              </a:p>
            </p:txBody>
          </p:sp>
          <p:sp>
            <p:nvSpPr>
              <p:cNvPr id="674" name="Google Shape;674;p26"/>
              <p:cNvSpPr txBox="1"/>
              <p:nvPr/>
            </p:nvSpPr>
            <p:spPr>
              <a:xfrm rot="-2700000">
                <a:off x="2292804" y="2460097"/>
                <a:ext cx="2528190" cy="51081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explorer, à observer et à découvrir les régularités, les caractéristiques ou les propriétés des cas particuliers.</a:t>
                </a:r>
                <a:endParaRPr b="1" sz="1100">
                  <a:latin typeface="Roboto"/>
                  <a:ea typeface="Roboto"/>
                  <a:cs typeface="Roboto"/>
                  <a:sym typeface="Roboto"/>
                </a:endParaRPr>
              </a:p>
            </p:txBody>
          </p:sp>
        </p:grpSp>
        <p:sp>
          <p:nvSpPr>
            <p:cNvPr id="675" name="Google Shape;675;p26"/>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676" name="Google Shape;676;p26"/>
          <p:cNvGrpSpPr/>
          <p:nvPr/>
        </p:nvGrpSpPr>
        <p:grpSpPr>
          <a:xfrm>
            <a:off x="379936" y="2443280"/>
            <a:ext cx="3472609" cy="3280318"/>
            <a:chOff x="284959" y="1318143"/>
            <a:chExt cx="2604522" cy="2460300"/>
          </a:xfrm>
        </p:grpSpPr>
        <p:sp>
          <p:nvSpPr>
            <p:cNvPr id="677" name="Google Shape;677;p26"/>
            <p:cNvSpPr/>
            <p:nvPr/>
          </p:nvSpPr>
          <p:spPr>
            <a:xfrm rot="2700000">
              <a:off x="1270309" y="1053398"/>
              <a:ext cx="489601" cy="2989789"/>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26"/>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79" name="Google Shape;679;p26"/>
            <p:cNvSpPr txBox="1"/>
            <p:nvPr/>
          </p:nvSpPr>
          <p:spPr>
            <a:xfrm rot="-2700000">
              <a:off x="414317" y="2300549"/>
              <a:ext cx="2368666"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Cas particuliers (concret)</a:t>
              </a:r>
              <a:endParaRPr b="1" sz="1500">
                <a:solidFill>
                  <a:srgbClr val="FFFFFF"/>
                </a:solidFill>
                <a:latin typeface="Roboto"/>
                <a:ea typeface="Roboto"/>
                <a:cs typeface="Roboto"/>
                <a:sym typeface="Roboto"/>
              </a:endParaRPr>
            </a:p>
          </p:txBody>
        </p:sp>
        <p:sp>
          <p:nvSpPr>
            <p:cNvPr id="680" name="Google Shape;680;p26"/>
            <p:cNvSpPr txBox="1"/>
            <p:nvPr/>
          </p:nvSpPr>
          <p:spPr>
            <a:xfrm rot="-2700000">
              <a:off x="818801"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placés en situations d’expérimentation.</a:t>
              </a:r>
              <a:endParaRPr b="1" sz="1100">
                <a:latin typeface="Roboto"/>
                <a:ea typeface="Roboto"/>
                <a:cs typeface="Roboto"/>
                <a:sym typeface="Roboto"/>
              </a:endParaRPr>
            </a:p>
          </p:txBody>
        </p:sp>
      </p:grpSp>
      <p:sp>
        <p:nvSpPr>
          <p:cNvPr id="681" name="Google Shape;681;p26"/>
          <p:cNvSpPr txBox="1"/>
          <p:nvPr/>
        </p:nvSpPr>
        <p:spPr>
          <a:xfrm>
            <a:off x="1477825" y="6072900"/>
            <a:ext cx="9375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50">
                <a:solidFill>
                  <a:srgbClr val="373A3C"/>
                </a:solidFill>
                <a:highlight>
                  <a:srgbClr val="FFFFFF"/>
                </a:highlight>
                <a:latin typeface="Ubuntu"/>
                <a:ea typeface="Ubuntu"/>
                <a:cs typeface="Ubuntu"/>
                <a:sym typeface="Ubuntu"/>
              </a:rPr>
              <a:t>L'approche inductive place l'élève dans un contexte plus actif, elle lui donne un rôle de "chercheur" plutôt que de lui demander d'appliquer des procédures. Elle favorise la rétention.</a:t>
            </a:r>
            <a:endParaRPr b="1" sz="1600">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27"/>
          <p:cNvSpPr txBox="1"/>
          <p:nvPr>
            <p:ph type="title"/>
          </p:nvPr>
        </p:nvSpPr>
        <p:spPr>
          <a:xfrm>
            <a:off x="665575" y="315525"/>
            <a:ext cx="10415400" cy="624300"/>
          </a:xfrm>
          <a:prstGeom prst="rect">
            <a:avLst/>
          </a:prstGeom>
        </p:spPr>
        <p:txBody>
          <a:bodyPr anchorCtr="0" anchor="t" bIns="60925" lIns="121900" spcFirstLastPara="1" rIns="121900" wrap="square" tIns="60925">
            <a:noAutofit/>
          </a:bodyPr>
          <a:lstStyle/>
          <a:p>
            <a:pPr indent="0" lvl="0" marL="0" rtl="0" algn="l">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688" name="Google Shape;688;p27"/>
          <p:cNvSpPr txBox="1"/>
          <p:nvPr>
            <p:ph idx="1" type="body"/>
          </p:nvPr>
        </p:nvSpPr>
        <p:spPr>
          <a:xfrm>
            <a:off x="768475" y="5534300"/>
            <a:ext cx="10209600" cy="5457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val="tx"/>
                    </a:ext>
                  </a:extLst>
                </a:hlinkClick>
              </a:rPr>
              <a:t>http://www.education.gouv.qc.ca/fileadmin/site_web/documents/dpse/adaptation_serv_compl/Referentiel-mathematique.PDF</a:t>
            </a:r>
            <a:endParaRPr sz="1300">
              <a:solidFill>
                <a:srgbClr val="434343"/>
              </a:solidFill>
            </a:endParaRPr>
          </a:p>
        </p:txBody>
      </p:sp>
      <p:pic>
        <p:nvPicPr>
          <p:cNvPr id="689" name="Google Shape;689;p27"/>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690" name="Google Shape;690;p27"/>
          <p:cNvSpPr txBox="1"/>
          <p:nvPr/>
        </p:nvSpPr>
        <p:spPr>
          <a:xfrm>
            <a:off x="665575" y="1072975"/>
            <a:ext cx="7448400" cy="3055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a:t>
            </a:r>
            <a:r>
              <a:rPr lang="fr-CA" sz="2100">
                <a:latin typeface="Ubuntu"/>
                <a:ea typeface="Ubuntu"/>
                <a:cs typeface="Ubuntu"/>
                <a:sym typeface="Ubuntu"/>
              </a:rPr>
              <a:t>procédures</a:t>
            </a:r>
            <a:r>
              <a:rPr lang="fr-CA" sz="2100">
                <a:latin typeface="Ubuntu"/>
                <a:ea typeface="Ubuntu"/>
                <a:cs typeface="Ubuntu"/>
                <a:sym typeface="Ubuntu"/>
              </a:rPr>
              <a:t>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691" name="Google Shape;691;p27"/>
          <p:cNvSpPr txBox="1"/>
          <p:nvPr/>
        </p:nvSpPr>
        <p:spPr>
          <a:xfrm>
            <a:off x="665575" y="4434800"/>
            <a:ext cx="85284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28"/>
          <p:cNvSpPr txBox="1"/>
          <p:nvPr>
            <p:ph idx="4294967295" type="title"/>
          </p:nvPr>
        </p:nvSpPr>
        <p:spPr>
          <a:xfrm>
            <a:off x="2102575" y="188852"/>
            <a:ext cx="8187300" cy="8760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697" name="Google Shape;697;p28"/>
          <p:cNvGraphicFramePr/>
          <p:nvPr/>
        </p:nvGraphicFramePr>
        <p:xfrm>
          <a:off x="1259100" y="1268391"/>
          <a:ext cx="3000000" cy="3000000"/>
        </p:xfrm>
        <a:graphic>
          <a:graphicData uri="http://schemas.openxmlformats.org/drawingml/2006/table">
            <a:tbl>
              <a:tblPr>
                <a:noFill/>
                <a:tableStyleId>{2C54B819-62E5-46F6-BAC5-52EF00A14B39}</a:tableStyleId>
              </a:tblPr>
              <a:tblGrid>
                <a:gridCol w="3738100"/>
                <a:gridCol w="63017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Pratiques</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Description</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A-Réelle déduction</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Enseigne une règle de façon explicite qui est ensuite appliquée par les élèves</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B-Pratique inductive consciente par découverte guidée</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Exemples variés, questions posées par l’enseignant, les élèves découvrent la règle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C-Pratique inductive suivie d’une explication </a:t>
                      </a:r>
                      <a:r>
                        <a:rPr i="1" lang="fr-CA" sz="1600" u="none" cap="none" strike="noStrike">
                          <a:latin typeface="Ubuntu"/>
                          <a:ea typeface="Ubuntu"/>
                          <a:cs typeface="Ubuntu"/>
                          <a:sym typeface="Ubuntu"/>
                        </a:rPr>
                        <a:t>explicite</a:t>
                      </a:r>
                      <a:endParaRPr i="1"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Exercices répétés à partir d’un exemple puis explication de l’enseignant</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D-Pratique inductive implicite avec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Présentation de plusieurs exemples corrects, l’apprentissage se fait par processus d’internalisation sans enseignement explicite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E-Pratique inductive implicite sans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Mise en contact d’exemples pas nécessairement structurés, apprentissage par internalisation</a:t>
                      </a:r>
                      <a:endParaRPr sz="1600" u="none" cap="none" strike="noStrike">
                        <a:latin typeface="Ubuntu"/>
                        <a:ea typeface="Ubuntu"/>
                        <a:cs typeface="Ubuntu"/>
                        <a:sym typeface="Ubuntu"/>
                      </a:endParaRPr>
                    </a:p>
                  </a:txBody>
                  <a:tcPr marT="121900" marB="121900" marR="121900" marL="121900"/>
                </a:tc>
              </a:tr>
            </a:tbl>
          </a:graphicData>
        </a:graphic>
      </p:graphicFrame>
      <p:sp>
        <p:nvSpPr>
          <p:cNvPr id="698" name="Google Shape;698;p28"/>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Adapté de : François Vincent, </a:t>
            </a:r>
            <a:r>
              <a:rPr b="0" i="0" lang="fr-CA" sz="1333" u="none" cap="none" strike="noStrike">
                <a:solidFill>
                  <a:schemeClr val="dk1"/>
                </a:solidFill>
                <a:latin typeface="Calibri"/>
                <a:ea typeface="Calibri"/>
                <a:cs typeface="Calibri"/>
                <a:sym typeface="Calibri"/>
              </a:rPr>
              <a:t>R</a:t>
            </a:r>
            <a:r>
              <a:rPr b="0" i="0" lang="fr-CA" sz="1333" u="none" cap="none" strike="noStrike">
                <a:solidFill>
                  <a:srgbClr val="000000"/>
                </a:solidFill>
                <a:latin typeface="Arial"/>
                <a:ea typeface="Arial"/>
                <a:cs typeface="Arial"/>
                <a:sym typeface="Arial"/>
              </a:rPr>
              <a:t>apport de recherche, 2014 </a:t>
            </a:r>
            <a:r>
              <a:rPr b="0" i="0" lang="fr-CA" sz="1333" u="sng" cap="none" strike="noStrike">
                <a:solidFill>
                  <a:schemeClr val="hlink"/>
                </a:solidFill>
                <a:latin typeface="Arial"/>
                <a:ea typeface="Arial"/>
                <a:cs typeface="Arial"/>
                <a:sym typeface="Arial"/>
                <a:hlinkClick r:id="rId3"/>
              </a:rPr>
              <a:t>http://www.frqsc.gouv.qc.ca/documents/11326/518700/These_FVincent_2011-2E-144330.pdf/37347bf4-b710-4faa-8719-a13774ca6dc9</a:t>
            </a:r>
            <a:endParaRPr b="0" i="0" sz="1333" u="sng" cap="none" strike="noStrike">
              <a:solidFill>
                <a:schemeClr val="hlink"/>
              </a:solidFill>
              <a:latin typeface="Calibri"/>
              <a:ea typeface="Calibri"/>
              <a:cs typeface="Calibri"/>
              <a:sym typeface="Calibri"/>
            </a:endParaRPr>
          </a:p>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 </a:t>
            </a:r>
            <a:endParaRPr b="0" i="0" sz="2400" u="none" cap="none" strike="noStrike">
              <a:solidFill>
                <a:schemeClr val="dk1"/>
              </a:solidFill>
              <a:latin typeface="Corbel"/>
              <a:ea typeface="Corbel"/>
              <a:cs typeface="Corbel"/>
              <a:sym typeface="Corbel"/>
            </a:endParaRPr>
          </a:p>
        </p:txBody>
      </p:sp>
      <p:sp>
        <p:nvSpPr>
          <p:cNvPr id="699" name="Google Shape;699;p28"/>
          <p:cNvSpPr/>
          <p:nvPr/>
        </p:nvSpPr>
        <p:spPr>
          <a:xfrm>
            <a:off x="1259100" y="2500950"/>
            <a:ext cx="10039800" cy="3068700"/>
          </a:xfrm>
          <a:prstGeom prst="rect">
            <a:avLst/>
          </a:prstGeom>
          <a:noFill/>
          <a:ln cap="flat" cmpd="sng" w="2857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1000"/>
                                        <p:tgtEl>
                                          <p:spTgt spid="6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9"/>
          <p:cNvSpPr txBox="1"/>
          <p:nvPr>
            <p:ph type="title"/>
          </p:nvPr>
        </p:nvSpPr>
        <p:spPr>
          <a:xfrm>
            <a:off x="677325" y="166675"/>
            <a:ext cx="8596800" cy="82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705" name="Google Shape;705;p29"/>
          <p:cNvSpPr txBox="1"/>
          <p:nvPr>
            <p:ph idx="1" type="body"/>
          </p:nvPr>
        </p:nvSpPr>
        <p:spPr>
          <a:xfrm>
            <a:off x="677325" y="990175"/>
            <a:ext cx="10949100" cy="5595000"/>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Enseignement</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Apprentissage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Résolution de problème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a:t>
            </a:r>
            <a:r>
              <a:rPr lang="fr-CA" sz="2200">
                <a:solidFill>
                  <a:srgbClr val="000000"/>
                </a:solidFill>
                <a:highlight>
                  <a:srgbClr val="FFFFFF"/>
                </a:highlight>
                <a:latin typeface="Ubuntu"/>
                <a:ea typeface="Ubuntu"/>
                <a:cs typeface="Ubuntu"/>
                <a:sym typeface="Ubuntu"/>
              </a:rPr>
              <a:t>représentation</a:t>
            </a:r>
            <a:r>
              <a:rPr lang="fr-CA" sz="2200">
                <a:solidFill>
                  <a:srgbClr val="000000"/>
                </a:solidFill>
                <a:highlight>
                  <a:srgbClr val="FFFFFF"/>
                </a:highlight>
                <a:latin typeface="Ubuntu"/>
                <a:ea typeface="Ubuntu"/>
                <a:cs typeface="Ubuntu"/>
                <a:sym typeface="Ubuntu"/>
              </a:rPr>
              <a:t> variés, etc.</a:t>
            </a:r>
            <a:endParaRPr sz="2200">
              <a:solidFill>
                <a:srgbClr val="000000"/>
              </a:solidFill>
              <a:highlight>
                <a:srgbClr val="FFFFFF"/>
              </a:highlight>
              <a:latin typeface="Ubuntu"/>
              <a:ea typeface="Ubuntu"/>
              <a:cs typeface="Ubuntu"/>
              <a:sym typeface="Ubuntu"/>
            </a:endParaRPr>
          </a:p>
          <a:p>
            <a:pPr indent="0" lvl="0" marL="0" rtl="0" algn="just">
              <a:lnSpc>
                <a:spcPct val="115000"/>
              </a:lnSpc>
              <a:spcBef>
                <a:spcPts val="2200"/>
              </a:spcBef>
              <a:spcAft>
                <a:spcPts val="0"/>
              </a:spcAft>
              <a:buNone/>
            </a:pPr>
            <a:r>
              <a:t/>
            </a:r>
            <a:endParaRPr sz="2200">
              <a:solidFill>
                <a:srgbClr val="000000"/>
              </a:solidFill>
              <a:highlight>
                <a:srgbClr val="FFFFFF"/>
              </a:highlight>
              <a:latin typeface="Ubuntu"/>
              <a:ea typeface="Ubuntu"/>
              <a:cs typeface="Ubuntu"/>
              <a:sym typeface="Ubuntu"/>
            </a:endParaRPr>
          </a:p>
          <a:p>
            <a:pPr indent="0" lvl="0" marL="0" rtl="0" algn="just">
              <a:lnSpc>
                <a:spcPct val="90000"/>
              </a:lnSpc>
              <a:spcBef>
                <a:spcPts val="2200"/>
              </a:spcBef>
              <a:spcAft>
                <a:spcPts val="2100"/>
              </a:spcAft>
              <a:buClr>
                <a:schemeClr val="dk1"/>
              </a:buClr>
              <a:buSzPts val="2240"/>
              <a:buNone/>
            </a:pPr>
            <a:r>
              <a:t/>
            </a:r>
            <a:endParaRPr sz="25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30"/>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712" name="Google Shape;712;p30"/>
          <p:cNvSpPr txBox="1"/>
          <p:nvPr>
            <p:ph idx="1" type="body"/>
          </p:nvPr>
        </p:nvSpPr>
        <p:spPr>
          <a:xfrm>
            <a:off x="1143000" y="2168775"/>
            <a:ext cx="10137900" cy="2811600"/>
          </a:xfrm>
          <a:prstGeom prst="rect">
            <a:avLst/>
          </a:prstGeom>
          <a:noFill/>
          <a:ln>
            <a:noFill/>
          </a:ln>
        </p:spPr>
        <p:txBody>
          <a:bodyPr anchorCtr="0" anchor="t" bIns="45700" lIns="91425" spcFirstLastPara="1" rIns="91425" wrap="square" tIns="45700">
            <a:noAutofit/>
          </a:bodyPr>
          <a:lstStyle/>
          <a:p>
            <a:pPr indent="-157480" lvl="0" marL="228600" rtl="0" algn="just">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indent="-157480" lvl="0" marL="228600" rtl="0" algn="just">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713" name="Google Shape;713;p30"/>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3">
                  <a:extLst>
                    <a:ext uri="{A12FA001-AC4F-418D-AE19-62706E023703}">
                      <ahyp:hlinkClr val="tx"/>
                    </a:ext>
                  </a:extLst>
                </a:hlinkClick>
              </a:rPr>
              <a:t>Apprentissage de l’algèbre: procédures et difficultés rencontrées lors de la résolution de problèmes.</a:t>
            </a:r>
            <a:r>
              <a:rPr b="0" i="0" lang="fr-CA" sz="1300" u="none" cap="none" strike="noStrike">
                <a:solidFill>
                  <a:srgbClr val="666666"/>
                </a:solidFill>
                <a:latin typeface="Calibri"/>
                <a:ea typeface="Calibri"/>
                <a:cs typeface="Calibri"/>
                <a:sym typeface="Calibri"/>
              </a:rPr>
              <a:t> (2019) CRÉ</a:t>
            </a:r>
            <a:endParaRPr b="0" i="0" sz="1300" u="none" cap="none" strike="noStrike">
              <a:solidFill>
                <a:srgbClr val="666666"/>
              </a:solidFill>
              <a:latin typeface="Calibri"/>
              <a:ea typeface="Calibri"/>
              <a:cs typeface="Calibri"/>
              <a:sym typeface="Calibri"/>
            </a:endParaRPr>
          </a:p>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4">
                  <a:extLst>
                    <a:ext uri="{A12FA001-AC4F-418D-AE19-62706E023703}">
                      <ahyp:hlinkClr val="tx"/>
                    </a:ext>
                  </a:extLst>
                </a:hlinkClick>
              </a:rPr>
              <a:t>L’art de questionner de façon efficace</a:t>
            </a:r>
            <a:r>
              <a:rPr b="0" i="0" lang="fr-CA" sz="1300" u="none" cap="none" strike="noStrike">
                <a:solidFill>
                  <a:srgbClr val="666666"/>
                </a:solidFill>
                <a:latin typeface="Calibri"/>
                <a:ea typeface="Calibri"/>
                <a:cs typeface="Calibri"/>
                <a:sym typeface="Calibri"/>
              </a:rPr>
              <a:t> ( 2011-Ministère de l’éducation de l’Ontario)</a:t>
            </a:r>
            <a:endParaRPr b="0" i="0" sz="1300" u="none" cap="none" strike="noStrike">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